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451" r:id="rId2"/>
    <p:sldId id="500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3300"/>
    <a:srgbClr val="FFCCCC"/>
    <a:srgbClr val="FF6699"/>
    <a:srgbClr val="FF0000"/>
    <a:srgbClr val="3333FF"/>
    <a:srgbClr val="99CCFF"/>
    <a:srgbClr val="FFCC00"/>
    <a:srgbClr val="3333CC"/>
    <a:srgbClr val="333399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867" autoAdjust="0"/>
    <p:restoredTop sz="94660"/>
  </p:normalViewPr>
  <p:slideViewPr>
    <p:cSldViewPr>
      <p:cViewPr varScale="1">
        <p:scale>
          <a:sx n="65" d="100"/>
          <a:sy n="65" d="100"/>
        </p:scale>
        <p:origin x="66" y="414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2023/12/17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2023/12/17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2023/12/17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2023/12/17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DD9C7F3-390D-F00F-6186-F229268DBB64}"/>
              </a:ext>
            </a:extLst>
          </p:cNvPr>
          <p:cNvSpPr/>
          <p:nvPr userDrawn="1"/>
        </p:nvSpPr>
        <p:spPr>
          <a:xfrm>
            <a:off x="560512" y="548680"/>
            <a:ext cx="9035180" cy="601737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1187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2023/12/17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2023/12/17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2023/12/17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2023/12/17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2023/12/17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2023/12/17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2B14E57E-9EE1-46A6-9971-15BC155902F6}" type="datetimeFigureOut">
              <a:rPr kumimoji="1" lang="ja-JP" altLang="en-US" smtClean="0"/>
              <a:pPr/>
              <a:t>2023/12/17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/>
          <a:lstStyle/>
          <a:p>
            <a:fld id="{825BF7EA-B4C7-401C-B803-22F09B3CA0C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/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/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正方形/長方形 11"/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正方形/長方形 12"/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00C0FDD-0339-7EE7-DE1A-B0D9953BD5D2}"/>
              </a:ext>
            </a:extLst>
          </p:cNvPr>
          <p:cNvSpPr txBox="1"/>
          <p:nvPr userDrawn="1"/>
        </p:nvSpPr>
        <p:spPr>
          <a:xfrm>
            <a:off x="7843478" y="6627168"/>
            <a:ext cx="204575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©2023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https://pawaposuke.com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テキスト ボックス 191">
            <a:extLst>
              <a:ext uri="{FF2B5EF4-FFF2-40B4-BE49-F238E27FC236}">
                <a16:creationId xmlns:a16="http://schemas.microsoft.com/office/drawing/2014/main" id="{E993CD9C-E57A-0139-A8D3-A30B89B5C881}"/>
              </a:ext>
            </a:extLst>
          </p:cNvPr>
          <p:cNvSpPr txBox="1"/>
          <p:nvPr/>
        </p:nvSpPr>
        <p:spPr>
          <a:xfrm>
            <a:off x="3937351" y="211844"/>
            <a:ext cx="20313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流れ星のイラスト</a:t>
            </a:r>
          </a:p>
        </p:txBody>
      </p:sp>
      <p:grpSp>
        <p:nvGrpSpPr>
          <p:cNvPr id="396" name="グループ化 395">
            <a:extLst>
              <a:ext uri="{FF2B5EF4-FFF2-40B4-BE49-F238E27FC236}">
                <a16:creationId xmlns:a16="http://schemas.microsoft.com/office/drawing/2014/main" id="{86CDB799-B4C6-0139-E281-8D1626BEE327}"/>
              </a:ext>
            </a:extLst>
          </p:cNvPr>
          <p:cNvGrpSpPr/>
          <p:nvPr/>
        </p:nvGrpSpPr>
        <p:grpSpPr>
          <a:xfrm>
            <a:off x="571776" y="3743864"/>
            <a:ext cx="2801153" cy="2631058"/>
            <a:chOff x="571776" y="3743864"/>
            <a:chExt cx="2801153" cy="2631058"/>
          </a:xfrm>
        </p:grpSpPr>
        <p:sp>
          <p:nvSpPr>
            <p:cNvPr id="306" name="フリーフォーム: 図形 305">
              <a:extLst>
                <a:ext uri="{FF2B5EF4-FFF2-40B4-BE49-F238E27FC236}">
                  <a16:creationId xmlns:a16="http://schemas.microsoft.com/office/drawing/2014/main" id="{D653813B-3D82-B062-8EA7-874FA0E8FCF4}"/>
                </a:ext>
              </a:extLst>
            </p:cNvPr>
            <p:cNvSpPr/>
            <p:nvPr/>
          </p:nvSpPr>
          <p:spPr>
            <a:xfrm>
              <a:off x="621102" y="3743864"/>
              <a:ext cx="2743200" cy="1768415"/>
            </a:xfrm>
            <a:custGeom>
              <a:avLst/>
              <a:gdLst>
                <a:gd name="connsiteX0" fmla="*/ 0 w 2743200"/>
                <a:gd name="connsiteY0" fmla="*/ 1768415 h 1768415"/>
                <a:gd name="connsiteX1" fmla="*/ 2743200 w 2743200"/>
                <a:gd name="connsiteY1" fmla="*/ 0 h 1768415"/>
                <a:gd name="connsiteX2" fmla="*/ 448573 w 2743200"/>
                <a:gd name="connsiteY2" fmla="*/ 1751162 h 1768415"/>
                <a:gd name="connsiteX3" fmla="*/ 0 w 2743200"/>
                <a:gd name="connsiteY3" fmla="*/ 1768415 h 17684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43200" h="1768415">
                  <a:moveTo>
                    <a:pt x="0" y="1768415"/>
                  </a:moveTo>
                  <a:lnTo>
                    <a:pt x="2743200" y="0"/>
                  </a:lnTo>
                  <a:lnTo>
                    <a:pt x="448573" y="1751162"/>
                  </a:lnTo>
                  <a:lnTo>
                    <a:pt x="0" y="1768415"/>
                  </a:lnTo>
                  <a:close/>
                </a:path>
              </a:pathLst>
            </a:custGeom>
            <a:solidFill>
              <a:srgbClr val="0070C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8" name="フリーフォーム: 図形 307">
              <a:extLst>
                <a:ext uri="{FF2B5EF4-FFF2-40B4-BE49-F238E27FC236}">
                  <a16:creationId xmlns:a16="http://schemas.microsoft.com/office/drawing/2014/main" id="{1DBA0EA4-5942-572D-D1CC-A40F9755A78B}"/>
                </a:ext>
              </a:extLst>
            </p:cNvPr>
            <p:cNvSpPr/>
            <p:nvPr/>
          </p:nvSpPr>
          <p:spPr>
            <a:xfrm>
              <a:off x="1259457" y="3761117"/>
              <a:ext cx="2113471" cy="1733909"/>
            </a:xfrm>
            <a:custGeom>
              <a:avLst/>
              <a:gdLst>
                <a:gd name="connsiteX0" fmla="*/ 163901 w 2113471"/>
                <a:gd name="connsiteY0" fmla="*/ 1733909 h 1733909"/>
                <a:gd name="connsiteX1" fmla="*/ 2113471 w 2113471"/>
                <a:gd name="connsiteY1" fmla="*/ 0 h 1733909"/>
                <a:gd name="connsiteX2" fmla="*/ 0 w 2113471"/>
                <a:gd name="connsiteY2" fmla="*/ 1302589 h 1733909"/>
                <a:gd name="connsiteX3" fmla="*/ 163901 w 2113471"/>
                <a:gd name="connsiteY3" fmla="*/ 1733909 h 17339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13471" h="1733909">
                  <a:moveTo>
                    <a:pt x="163901" y="1733909"/>
                  </a:moveTo>
                  <a:lnTo>
                    <a:pt x="2113471" y="0"/>
                  </a:lnTo>
                  <a:lnTo>
                    <a:pt x="0" y="1302589"/>
                  </a:lnTo>
                  <a:lnTo>
                    <a:pt x="163901" y="1733909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09" name="フリーフォーム: 図形 308">
              <a:extLst>
                <a:ext uri="{FF2B5EF4-FFF2-40B4-BE49-F238E27FC236}">
                  <a16:creationId xmlns:a16="http://schemas.microsoft.com/office/drawing/2014/main" id="{CF91EA4A-6591-D4DD-1DBA-36B5B7E7D0E0}"/>
                </a:ext>
              </a:extLst>
            </p:cNvPr>
            <p:cNvSpPr/>
            <p:nvPr/>
          </p:nvSpPr>
          <p:spPr>
            <a:xfrm>
              <a:off x="1423359" y="3761118"/>
              <a:ext cx="1949570" cy="1777042"/>
            </a:xfrm>
            <a:custGeom>
              <a:avLst/>
              <a:gdLst>
                <a:gd name="connsiteX0" fmla="*/ 163901 w 2113471"/>
                <a:gd name="connsiteY0" fmla="*/ 1733909 h 1733909"/>
                <a:gd name="connsiteX1" fmla="*/ 2113471 w 2113471"/>
                <a:gd name="connsiteY1" fmla="*/ 0 h 1733909"/>
                <a:gd name="connsiteX2" fmla="*/ 0 w 2113471"/>
                <a:gd name="connsiteY2" fmla="*/ 1302589 h 1733909"/>
                <a:gd name="connsiteX3" fmla="*/ 163901 w 2113471"/>
                <a:gd name="connsiteY3" fmla="*/ 1733909 h 1733909"/>
                <a:gd name="connsiteX0" fmla="*/ 0 w 1949570"/>
                <a:gd name="connsiteY0" fmla="*/ 1733909 h 1777042"/>
                <a:gd name="connsiteX1" fmla="*/ 1949570 w 1949570"/>
                <a:gd name="connsiteY1" fmla="*/ 0 h 1777042"/>
                <a:gd name="connsiteX2" fmla="*/ 508960 w 1949570"/>
                <a:gd name="connsiteY2" fmla="*/ 1777042 h 1777042"/>
                <a:gd name="connsiteX3" fmla="*/ 0 w 1949570"/>
                <a:gd name="connsiteY3" fmla="*/ 1733909 h 1777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49570" h="1777042">
                  <a:moveTo>
                    <a:pt x="0" y="1733909"/>
                  </a:moveTo>
                  <a:lnTo>
                    <a:pt x="1949570" y="0"/>
                  </a:lnTo>
                  <a:lnTo>
                    <a:pt x="508960" y="1777042"/>
                  </a:lnTo>
                  <a:lnTo>
                    <a:pt x="0" y="1733909"/>
                  </a:lnTo>
                  <a:close/>
                </a:path>
              </a:pathLst>
            </a:custGeom>
            <a:solidFill>
              <a:srgbClr val="CC00CC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1" name="フリーフォーム: 図形 310">
              <a:extLst>
                <a:ext uri="{FF2B5EF4-FFF2-40B4-BE49-F238E27FC236}">
                  <a16:creationId xmlns:a16="http://schemas.microsoft.com/office/drawing/2014/main" id="{7869CC7D-6E4E-9EB2-F678-D3A4A23C4EA8}"/>
                </a:ext>
              </a:extLst>
            </p:cNvPr>
            <p:cNvSpPr/>
            <p:nvPr/>
          </p:nvSpPr>
          <p:spPr>
            <a:xfrm>
              <a:off x="1535503" y="3761118"/>
              <a:ext cx="1828799" cy="2613804"/>
            </a:xfrm>
            <a:custGeom>
              <a:avLst/>
              <a:gdLst>
                <a:gd name="connsiteX0" fmla="*/ 163901 w 2113471"/>
                <a:gd name="connsiteY0" fmla="*/ 1733909 h 1733909"/>
                <a:gd name="connsiteX1" fmla="*/ 2113471 w 2113471"/>
                <a:gd name="connsiteY1" fmla="*/ 0 h 1733909"/>
                <a:gd name="connsiteX2" fmla="*/ 0 w 2113471"/>
                <a:gd name="connsiteY2" fmla="*/ 1302589 h 1733909"/>
                <a:gd name="connsiteX3" fmla="*/ 163901 w 2113471"/>
                <a:gd name="connsiteY3" fmla="*/ 1733909 h 1733909"/>
                <a:gd name="connsiteX0" fmla="*/ 0 w 1949570"/>
                <a:gd name="connsiteY0" fmla="*/ 1733909 h 1777042"/>
                <a:gd name="connsiteX1" fmla="*/ 1949570 w 1949570"/>
                <a:gd name="connsiteY1" fmla="*/ 0 h 1777042"/>
                <a:gd name="connsiteX2" fmla="*/ 508960 w 1949570"/>
                <a:gd name="connsiteY2" fmla="*/ 1777042 h 1777042"/>
                <a:gd name="connsiteX3" fmla="*/ 0 w 1949570"/>
                <a:gd name="connsiteY3" fmla="*/ 1733909 h 1777042"/>
                <a:gd name="connsiteX0" fmla="*/ 0 w 1949570"/>
                <a:gd name="connsiteY0" fmla="*/ 1733909 h 2613804"/>
                <a:gd name="connsiteX1" fmla="*/ 1949570 w 1949570"/>
                <a:gd name="connsiteY1" fmla="*/ 0 h 2613804"/>
                <a:gd name="connsiteX2" fmla="*/ 267420 w 1949570"/>
                <a:gd name="connsiteY2" fmla="*/ 2613804 h 2613804"/>
                <a:gd name="connsiteX3" fmla="*/ 0 w 1949570"/>
                <a:gd name="connsiteY3" fmla="*/ 1733909 h 2613804"/>
                <a:gd name="connsiteX0" fmla="*/ 8626 w 1682150"/>
                <a:gd name="connsiteY0" fmla="*/ 2199736 h 2613804"/>
                <a:gd name="connsiteX1" fmla="*/ 1682150 w 1682150"/>
                <a:gd name="connsiteY1" fmla="*/ 0 h 2613804"/>
                <a:gd name="connsiteX2" fmla="*/ 0 w 1682150"/>
                <a:gd name="connsiteY2" fmla="*/ 2613804 h 2613804"/>
                <a:gd name="connsiteX3" fmla="*/ 8626 w 1682150"/>
                <a:gd name="connsiteY3" fmla="*/ 2199736 h 2613804"/>
                <a:gd name="connsiteX0" fmla="*/ 0 w 1828799"/>
                <a:gd name="connsiteY0" fmla="*/ 2130724 h 2613804"/>
                <a:gd name="connsiteX1" fmla="*/ 1828799 w 1828799"/>
                <a:gd name="connsiteY1" fmla="*/ 0 h 2613804"/>
                <a:gd name="connsiteX2" fmla="*/ 146649 w 1828799"/>
                <a:gd name="connsiteY2" fmla="*/ 2613804 h 2613804"/>
                <a:gd name="connsiteX3" fmla="*/ 0 w 1828799"/>
                <a:gd name="connsiteY3" fmla="*/ 2130724 h 26138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8799" h="2613804">
                  <a:moveTo>
                    <a:pt x="0" y="2130724"/>
                  </a:moveTo>
                  <a:lnTo>
                    <a:pt x="1828799" y="0"/>
                  </a:lnTo>
                  <a:lnTo>
                    <a:pt x="146649" y="2613804"/>
                  </a:lnTo>
                  <a:lnTo>
                    <a:pt x="0" y="2130724"/>
                  </a:lnTo>
                  <a:close/>
                </a:path>
              </a:pathLst>
            </a:custGeom>
            <a:solidFill>
              <a:srgbClr val="00CC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3" name="星: 5 pt 312">
              <a:extLst>
                <a:ext uri="{FF2B5EF4-FFF2-40B4-BE49-F238E27FC236}">
                  <a16:creationId xmlns:a16="http://schemas.microsoft.com/office/drawing/2014/main" id="{3F07E719-BFA5-ADA3-64ED-F6A7A2CABF0F}"/>
                </a:ext>
              </a:extLst>
            </p:cNvPr>
            <p:cNvSpPr/>
            <p:nvPr/>
          </p:nvSpPr>
          <p:spPr>
            <a:xfrm>
              <a:off x="571776" y="5009268"/>
              <a:ext cx="1356888" cy="1356888"/>
            </a:xfrm>
            <a:prstGeom prst="star5">
              <a:avLst>
                <a:gd name="adj" fmla="val 21699"/>
                <a:gd name="hf" fmla="val 105146"/>
                <a:gd name="vf" fmla="val 110557"/>
              </a:avLst>
            </a:prstGeom>
            <a:solidFill>
              <a:srgbClr val="FFFF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95" name="グループ化 394">
            <a:extLst>
              <a:ext uri="{FF2B5EF4-FFF2-40B4-BE49-F238E27FC236}">
                <a16:creationId xmlns:a16="http://schemas.microsoft.com/office/drawing/2014/main" id="{AEAE4067-918E-6501-F199-7321B456BBEB}"/>
              </a:ext>
            </a:extLst>
          </p:cNvPr>
          <p:cNvGrpSpPr/>
          <p:nvPr/>
        </p:nvGrpSpPr>
        <p:grpSpPr>
          <a:xfrm>
            <a:off x="3703165" y="4250144"/>
            <a:ext cx="2762004" cy="1357029"/>
            <a:chOff x="3703165" y="4250144"/>
            <a:chExt cx="2762004" cy="1357029"/>
          </a:xfrm>
        </p:grpSpPr>
        <p:sp>
          <p:nvSpPr>
            <p:cNvPr id="315" name="二等辺三角形 314">
              <a:extLst>
                <a:ext uri="{FF2B5EF4-FFF2-40B4-BE49-F238E27FC236}">
                  <a16:creationId xmlns:a16="http://schemas.microsoft.com/office/drawing/2014/main" id="{9A6A961B-9D91-C44C-567E-7E9228D41E29}"/>
                </a:ext>
              </a:extLst>
            </p:cNvPr>
            <p:cNvSpPr/>
            <p:nvPr/>
          </p:nvSpPr>
          <p:spPr>
            <a:xfrm rot="5400000">
              <a:off x="5047412" y="3598786"/>
              <a:ext cx="751952" cy="2083559"/>
            </a:xfrm>
            <a:custGeom>
              <a:avLst/>
              <a:gdLst>
                <a:gd name="connsiteX0" fmla="*/ 0 w 1036620"/>
                <a:gd name="connsiteY0" fmla="*/ 2083559 h 2083559"/>
                <a:gd name="connsiteX1" fmla="*/ 518310 w 1036620"/>
                <a:gd name="connsiteY1" fmla="*/ 0 h 2083559"/>
                <a:gd name="connsiteX2" fmla="*/ 1036620 w 1036620"/>
                <a:gd name="connsiteY2" fmla="*/ 2083559 h 2083559"/>
                <a:gd name="connsiteX3" fmla="*/ 0 w 1036620"/>
                <a:gd name="connsiteY3" fmla="*/ 2083559 h 2083559"/>
                <a:gd name="connsiteX0" fmla="*/ 0 w 751952"/>
                <a:gd name="connsiteY0" fmla="*/ 2083559 h 2083559"/>
                <a:gd name="connsiteX1" fmla="*/ 518310 w 751952"/>
                <a:gd name="connsiteY1" fmla="*/ 0 h 2083559"/>
                <a:gd name="connsiteX2" fmla="*/ 751952 w 751952"/>
                <a:gd name="connsiteY2" fmla="*/ 2083559 h 2083559"/>
                <a:gd name="connsiteX3" fmla="*/ 0 w 751952"/>
                <a:gd name="connsiteY3" fmla="*/ 2083559 h 20835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51952" h="2083559">
                  <a:moveTo>
                    <a:pt x="0" y="2083559"/>
                  </a:moveTo>
                  <a:lnTo>
                    <a:pt x="518310" y="0"/>
                  </a:lnTo>
                  <a:lnTo>
                    <a:pt x="751952" y="2083559"/>
                  </a:lnTo>
                  <a:lnTo>
                    <a:pt x="0" y="2083559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8" name="二等辺三角形 317">
              <a:extLst>
                <a:ext uri="{FF2B5EF4-FFF2-40B4-BE49-F238E27FC236}">
                  <a16:creationId xmlns:a16="http://schemas.microsoft.com/office/drawing/2014/main" id="{607BDA25-2D28-D857-7015-27720EB85757}"/>
                </a:ext>
              </a:extLst>
            </p:cNvPr>
            <p:cNvSpPr/>
            <p:nvPr/>
          </p:nvSpPr>
          <p:spPr>
            <a:xfrm rot="5400000">
              <a:off x="4808911" y="3950914"/>
              <a:ext cx="832749" cy="2479764"/>
            </a:xfrm>
            <a:custGeom>
              <a:avLst/>
              <a:gdLst>
                <a:gd name="connsiteX0" fmla="*/ 0 w 980270"/>
                <a:gd name="connsiteY0" fmla="*/ 2479764 h 2479764"/>
                <a:gd name="connsiteX1" fmla="*/ 147521 w 980270"/>
                <a:gd name="connsiteY1" fmla="*/ 0 h 2479764"/>
                <a:gd name="connsiteX2" fmla="*/ 980270 w 980270"/>
                <a:gd name="connsiteY2" fmla="*/ 2479764 h 2479764"/>
                <a:gd name="connsiteX3" fmla="*/ 0 w 980270"/>
                <a:gd name="connsiteY3" fmla="*/ 2479764 h 2479764"/>
                <a:gd name="connsiteX0" fmla="*/ 197536 w 832749"/>
                <a:gd name="connsiteY0" fmla="*/ 2091575 h 2479764"/>
                <a:gd name="connsiteX1" fmla="*/ 0 w 832749"/>
                <a:gd name="connsiteY1" fmla="*/ 0 h 2479764"/>
                <a:gd name="connsiteX2" fmla="*/ 832749 w 832749"/>
                <a:gd name="connsiteY2" fmla="*/ 2479764 h 2479764"/>
                <a:gd name="connsiteX3" fmla="*/ 197536 w 832749"/>
                <a:gd name="connsiteY3" fmla="*/ 2091575 h 24797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2749" h="2479764">
                  <a:moveTo>
                    <a:pt x="197536" y="2091575"/>
                  </a:moveTo>
                  <a:lnTo>
                    <a:pt x="0" y="0"/>
                  </a:lnTo>
                  <a:lnTo>
                    <a:pt x="832749" y="2479764"/>
                  </a:lnTo>
                  <a:lnTo>
                    <a:pt x="197536" y="2091575"/>
                  </a:lnTo>
                  <a:close/>
                </a:path>
              </a:pathLst>
            </a:custGeom>
            <a:solidFill>
              <a:srgbClr val="CC00CC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20" name="二等辺三角形 317">
              <a:extLst>
                <a:ext uri="{FF2B5EF4-FFF2-40B4-BE49-F238E27FC236}">
                  <a16:creationId xmlns:a16="http://schemas.microsoft.com/office/drawing/2014/main" id="{F16D17CE-4954-C7DA-A6FC-2E0FF93EC9B7}"/>
                </a:ext>
              </a:extLst>
            </p:cNvPr>
            <p:cNvSpPr/>
            <p:nvPr/>
          </p:nvSpPr>
          <p:spPr>
            <a:xfrm rot="5400000">
              <a:off x="5339882" y="4043872"/>
              <a:ext cx="336628" cy="1795268"/>
            </a:xfrm>
            <a:custGeom>
              <a:avLst/>
              <a:gdLst>
                <a:gd name="connsiteX0" fmla="*/ 0 w 980270"/>
                <a:gd name="connsiteY0" fmla="*/ 2479764 h 2479764"/>
                <a:gd name="connsiteX1" fmla="*/ 147521 w 980270"/>
                <a:gd name="connsiteY1" fmla="*/ 0 h 2479764"/>
                <a:gd name="connsiteX2" fmla="*/ 980270 w 980270"/>
                <a:gd name="connsiteY2" fmla="*/ 2479764 h 2479764"/>
                <a:gd name="connsiteX3" fmla="*/ 0 w 980270"/>
                <a:gd name="connsiteY3" fmla="*/ 2479764 h 2479764"/>
                <a:gd name="connsiteX0" fmla="*/ 197536 w 832749"/>
                <a:gd name="connsiteY0" fmla="*/ 2091575 h 2479764"/>
                <a:gd name="connsiteX1" fmla="*/ 0 w 832749"/>
                <a:gd name="connsiteY1" fmla="*/ 0 h 2479764"/>
                <a:gd name="connsiteX2" fmla="*/ 832749 w 832749"/>
                <a:gd name="connsiteY2" fmla="*/ 2479764 h 2479764"/>
                <a:gd name="connsiteX3" fmla="*/ 197536 w 832749"/>
                <a:gd name="connsiteY3" fmla="*/ 2091575 h 2479764"/>
                <a:gd name="connsiteX0" fmla="*/ 25011 w 832749"/>
                <a:gd name="connsiteY0" fmla="*/ 1435967 h 2479764"/>
                <a:gd name="connsiteX1" fmla="*/ 0 w 832749"/>
                <a:gd name="connsiteY1" fmla="*/ 0 h 2479764"/>
                <a:gd name="connsiteX2" fmla="*/ 832749 w 832749"/>
                <a:gd name="connsiteY2" fmla="*/ 2479764 h 2479764"/>
                <a:gd name="connsiteX3" fmla="*/ 25011 w 832749"/>
                <a:gd name="connsiteY3" fmla="*/ 1435967 h 2479764"/>
                <a:gd name="connsiteX0" fmla="*/ 25011 w 341046"/>
                <a:gd name="connsiteY0" fmla="*/ 1435967 h 1996685"/>
                <a:gd name="connsiteX1" fmla="*/ 0 w 341046"/>
                <a:gd name="connsiteY1" fmla="*/ 0 h 1996685"/>
                <a:gd name="connsiteX2" fmla="*/ 341046 w 341046"/>
                <a:gd name="connsiteY2" fmla="*/ 1996685 h 1996685"/>
                <a:gd name="connsiteX3" fmla="*/ 25011 w 341046"/>
                <a:gd name="connsiteY3" fmla="*/ 1435967 h 1996685"/>
                <a:gd name="connsiteX0" fmla="*/ 25011 w 246158"/>
                <a:gd name="connsiteY0" fmla="*/ 1435967 h 1944927"/>
                <a:gd name="connsiteX1" fmla="*/ 0 w 246158"/>
                <a:gd name="connsiteY1" fmla="*/ 0 h 1944927"/>
                <a:gd name="connsiteX2" fmla="*/ 246158 w 246158"/>
                <a:gd name="connsiteY2" fmla="*/ 1944927 h 1944927"/>
                <a:gd name="connsiteX3" fmla="*/ 25011 w 246158"/>
                <a:gd name="connsiteY3" fmla="*/ 1435967 h 1944927"/>
                <a:gd name="connsiteX0" fmla="*/ 25011 w 349678"/>
                <a:gd name="connsiteY0" fmla="*/ 1435967 h 1850037"/>
                <a:gd name="connsiteX1" fmla="*/ 0 w 349678"/>
                <a:gd name="connsiteY1" fmla="*/ 0 h 1850037"/>
                <a:gd name="connsiteX2" fmla="*/ 349678 w 349678"/>
                <a:gd name="connsiteY2" fmla="*/ 1850037 h 1850037"/>
                <a:gd name="connsiteX3" fmla="*/ 25011 w 349678"/>
                <a:gd name="connsiteY3" fmla="*/ 1435967 h 1850037"/>
                <a:gd name="connsiteX0" fmla="*/ 1201 w 349678"/>
                <a:gd name="connsiteY0" fmla="*/ 1419298 h 1850037"/>
                <a:gd name="connsiteX1" fmla="*/ 0 w 349678"/>
                <a:gd name="connsiteY1" fmla="*/ 0 h 1850037"/>
                <a:gd name="connsiteX2" fmla="*/ 349678 w 349678"/>
                <a:gd name="connsiteY2" fmla="*/ 1850037 h 1850037"/>
                <a:gd name="connsiteX3" fmla="*/ 1201 w 349678"/>
                <a:gd name="connsiteY3" fmla="*/ 1419298 h 1850037"/>
                <a:gd name="connsiteX0" fmla="*/ 1201 w 328250"/>
                <a:gd name="connsiteY0" fmla="*/ 1419298 h 1792887"/>
                <a:gd name="connsiteX1" fmla="*/ 0 w 328250"/>
                <a:gd name="connsiteY1" fmla="*/ 0 h 1792887"/>
                <a:gd name="connsiteX2" fmla="*/ 328250 w 328250"/>
                <a:gd name="connsiteY2" fmla="*/ 1792887 h 1792887"/>
                <a:gd name="connsiteX3" fmla="*/ 1201 w 328250"/>
                <a:gd name="connsiteY3" fmla="*/ 1419298 h 1792887"/>
                <a:gd name="connsiteX0" fmla="*/ 1201 w 335397"/>
                <a:gd name="connsiteY0" fmla="*/ 1419298 h 1795268"/>
                <a:gd name="connsiteX1" fmla="*/ 0 w 335397"/>
                <a:gd name="connsiteY1" fmla="*/ 0 h 1795268"/>
                <a:gd name="connsiteX2" fmla="*/ 335397 w 335397"/>
                <a:gd name="connsiteY2" fmla="*/ 1795268 h 1795268"/>
                <a:gd name="connsiteX3" fmla="*/ 1201 w 335397"/>
                <a:gd name="connsiteY3" fmla="*/ 1419298 h 1795268"/>
                <a:gd name="connsiteX0" fmla="*/ 53 w 336628"/>
                <a:gd name="connsiteY0" fmla="*/ 1412154 h 1795268"/>
                <a:gd name="connsiteX1" fmla="*/ 1231 w 336628"/>
                <a:gd name="connsiteY1" fmla="*/ 0 h 1795268"/>
                <a:gd name="connsiteX2" fmla="*/ 336628 w 336628"/>
                <a:gd name="connsiteY2" fmla="*/ 1795268 h 1795268"/>
                <a:gd name="connsiteX3" fmla="*/ 53 w 336628"/>
                <a:gd name="connsiteY3" fmla="*/ 1412154 h 17952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36628" h="1795268">
                  <a:moveTo>
                    <a:pt x="53" y="1412154"/>
                  </a:moveTo>
                  <a:cubicBezTo>
                    <a:pt x="-347" y="939055"/>
                    <a:pt x="1631" y="473099"/>
                    <a:pt x="1231" y="0"/>
                  </a:cubicBezTo>
                  <a:lnTo>
                    <a:pt x="336628" y="1795268"/>
                  </a:lnTo>
                  <a:lnTo>
                    <a:pt x="53" y="1412154"/>
                  </a:lnTo>
                  <a:close/>
                </a:path>
              </a:pathLst>
            </a:custGeom>
            <a:solidFill>
              <a:srgbClr val="0070C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22" name="二等辺三角形 317">
              <a:extLst>
                <a:ext uri="{FF2B5EF4-FFF2-40B4-BE49-F238E27FC236}">
                  <a16:creationId xmlns:a16="http://schemas.microsoft.com/office/drawing/2014/main" id="{AB20375D-DC29-AA8B-8966-20313BE9ED1B}"/>
                </a:ext>
              </a:extLst>
            </p:cNvPr>
            <p:cNvSpPr/>
            <p:nvPr/>
          </p:nvSpPr>
          <p:spPr>
            <a:xfrm rot="5400000">
              <a:off x="5102209" y="4244213"/>
              <a:ext cx="832752" cy="1893168"/>
            </a:xfrm>
            <a:custGeom>
              <a:avLst/>
              <a:gdLst>
                <a:gd name="connsiteX0" fmla="*/ 0 w 980270"/>
                <a:gd name="connsiteY0" fmla="*/ 2479764 h 2479764"/>
                <a:gd name="connsiteX1" fmla="*/ 147521 w 980270"/>
                <a:gd name="connsiteY1" fmla="*/ 0 h 2479764"/>
                <a:gd name="connsiteX2" fmla="*/ 980270 w 980270"/>
                <a:gd name="connsiteY2" fmla="*/ 2479764 h 2479764"/>
                <a:gd name="connsiteX3" fmla="*/ 0 w 980270"/>
                <a:gd name="connsiteY3" fmla="*/ 2479764 h 2479764"/>
                <a:gd name="connsiteX0" fmla="*/ 197536 w 832749"/>
                <a:gd name="connsiteY0" fmla="*/ 2091575 h 2479764"/>
                <a:gd name="connsiteX1" fmla="*/ 0 w 832749"/>
                <a:gd name="connsiteY1" fmla="*/ 0 h 2479764"/>
                <a:gd name="connsiteX2" fmla="*/ 832749 w 832749"/>
                <a:gd name="connsiteY2" fmla="*/ 2479764 h 2479764"/>
                <a:gd name="connsiteX3" fmla="*/ 197536 w 832749"/>
                <a:gd name="connsiteY3" fmla="*/ 2091575 h 2479764"/>
                <a:gd name="connsiteX0" fmla="*/ 197536 w 832752"/>
                <a:gd name="connsiteY0" fmla="*/ 2091575 h 2091575"/>
                <a:gd name="connsiteX1" fmla="*/ 0 w 832752"/>
                <a:gd name="connsiteY1" fmla="*/ 0 h 2091575"/>
                <a:gd name="connsiteX2" fmla="*/ 832752 w 832752"/>
                <a:gd name="connsiteY2" fmla="*/ 1686134 h 2091575"/>
                <a:gd name="connsiteX3" fmla="*/ 197536 w 832752"/>
                <a:gd name="connsiteY3" fmla="*/ 2091575 h 2091575"/>
                <a:gd name="connsiteX0" fmla="*/ 456332 w 832752"/>
                <a:gd name="connsiteY0" fmla="*/ 1858662 h 1858662"/>
                <a:gd name="connsiteX1" fmla="*/ 0 w 832752"/>
                <a:gd name="connsiteY1" fmla="*/ 0 h 1858662"/>
                <a:gd name="connsiteX2" fmla="*/ 832752 w 832752"/>
                <a:gd name="connsiteY2" fmla="*/ 1686134 h 1858662"/>
                <a:gd name="connsiteX3" fmla="*/ 456332 w 832752"/>
                <a:gd name="connsiteY3" fmla="*/ 1858662 h 1858662"/>
                <a:gd name="connsiteX0" fmla="*/ 344189 w 832752"/>
                <a:gd name="connsiteY0" fmla="*/ 1893168 h 1893168"/>
                <a:gd name="connsiteX1" fmla="*/ 0 w 832752"/>
                <a:gd name="connsiteY1" fmla="*/ 0 h 1893168"/>
                <a:gd name="connsiteX2" fmla="*/ 832752 w 832752"/>
                <a:gd name="connsiteY2" fmla="*/ 1686134 h 1893168"/>
                <a:gd name="connsiteX3" fmla="*/ 344189 w 832752"/>
                <a:gd name="connsiteY3" fmla="*/ 1893168 h 189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2752" h="1893168">
                  <a:moveTo>
                    <a:pt x="344189" y="1893168"/>
                  </a:moveTo>
                  <a:lnTo>
                    <a:pt x="0" y="0"/>
                  </a:lnTo>
                  <a:lnTo>
                    <a:pt x="832752" y="1686134"/>
                  </a:lnTo>
                  <a:lnTo>
                    <a:pt x="344189" y="1893168"/>
                  </a:lnTo>
                  <a:close/>
                </a:path>
              </a:pathLst>
            </a:custGeom>
            <a:solidFill>
              <a:srgbClr val="00CC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23" name="星: 5 pt 322">
              <a:extLst>
                <a:ext uri="{FF2B5EF4-FFF2-40B4-BE49-F238E27FC236}">
                  <a16:creationId xmlns:a16="http://schemas.microsoft.com/office/drawing/2014/main" id="{DA11BC0D-B3BA-A5D7-4B4D-D2A20B21DFAC}"/>
                </a:ext>
              </a:extLst>
            </p:cNvPr>
            <p:cNvSpPr/>
            <p:nvPr/>
          </p:nvSpPr>
          <p:spPr>
            <a:xfrm>
              <a:off x="3703165" y="4250144"/>
              <a:ext cx="1356888" cy="1356888"/>
            </a:xfrm>
            <a:prstGeom prst="star5">
              <a:avLst>
                <a:gd name="adj" fmla="val 21699"/>
                <a:gd name="hf" fmla="val 105146"/>
                <a:gd name="vf" fmla="val 110557"/>
              </a:avLst>
            </a:prstGeom>
            <a:solidFill>
              <a:srgbClr val="FFFF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94" name="グループ化 393">
            <a:extLst>
              <a:ext uri="{FF2B5EF4-FFF2-40B4-BE49-F238E27FC236}">
                <a16:creationId xmlns:a16="http://schemas.microsoft.com/office/drawing/2014/main" id="{61C38AFF-23EC-1EA7-2C69-60C3D074039E}"/>
              </a:ext>
            </a:extLst>
          </p:cNvPr>
          <p:cNvGrpSpPr/>
          <p:nvPr/>
        </p:nvGrpSpPr>
        <p:grpSpPr>
          <a:xfrm>
            <a:off x="6763026" y="3761493"/>
            <a:ext cx="2769594" cy="2685027"/>
            <a:chOff x="6763026" y="3761493"/>
            <a:chExt cx="2769594" cy="2685027"/>
          </a:xfrm>
        </p:grpSpPr>
        <p:sp>
          <p:nvSpPr>
            <p:cNvPr id="333" name="フリーフォーム: 図形 332">
              <a:extLst>
                <a:ext uri="{FF2B5EF4-FFF2-40B4-BE49-F238E27FC236}">
                  <a16:creationId xmlns:a16="http://schemas.microsoft.com/office/drawing/2014/main" id="{617790EC-2815-7B23-D5A6-0ACE555CE2B7}"/>
                </a:ext>
              </a:extLst>
            </p:cNvPr>
            <p:cNvSpPr/>
            <p:nvPr/>
          </p:nvSpPr>
          <p:spPr>
            <a:xfrm>
              <a:off x="7467600" y="3794760"/>
              <a:ext cx="2034540" cy="2651760"/>
            </a:xfrm>
            <a:custGeom>
              <a:avLst/>
              <a:gdLst>
                <a:gd name="connsiteX0" fmla="*/ 1752600 w 1752600"/>
                <a:gd name="connsiteY0" fmla="*/ 1836420 h 1836420"/>
                <a:gd name="connsiteX1" fmla="*/ 106680 w 1752600"/>
                <a:gd name="connsiteY1" fmla="*/ 464820 h 1836420"/>
                <a:gd name="connsiteX2" fmla="*/ 0 w 1752600"/>
                <a:gd name="connsiteY2" fmla="*/ 0 h 1836420"/>
                <a:gd name="connsiteX3" fmla="*/ 1752600 w 1752600"/>
                <a:gd name="connsiteY3" fmla="*/ 1836420 h 1836420"/>
                <a:gd name="connsiteX0" fmla="*/ 1752600 w 1752600"/>
                <a:gd name="connsiteY0" fmla="*/ 2141220 h 2141220"/>
                <a:gd name="connsiteX1" fmla="*/ 358140 w 1752600"/>
                <a:gd name="connsiteY1" fmla="*/ 0 h 2141220"/>
                <a:gd name="connsiteX2" fmla="*/ 0 w 1752600"/>
                <a:gd name="connsiteY2" fmla="*/ 304800 h 2141220"/>
                <a:gd name="connsiteX3" fmla="*/ 1752600 w 1752600"/>
                <a:gd name="connsiteY3" fmla="*/ 2141220 h 2141220"/>
                <a:gd name="connsiteX0" fmla="*/ 2034540 w 2034540"/>
                <a:gd name="connsiteY0" fmla="*/ 2651760 h 2651760"/>
                <a:gd name="connsiteX1" fmla="*/ 0 w 2034540"/>
                <a:gd name="connsiteY1" fmla="*/ 0 h 2651760"/>
                <a:gd name="connsiteX2" fmla="*/ 281940 w 2034540"/>
                <a:gd name="connsiteY2" fmla="*/ 815340 h 2651760"/>
                <a:gd name="connsiteX3" fmla="*/ 2034540 w 2034540"/>
                <a:gd name="connsiteY3" fmla="*/ 2651760 h 26517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34540" h="2651760">
                  <a:moveTo>
                    <a:pt x="2034540" y="2651760"/>
                  </a:moveTo>
                  <a:lnTo>
                    <a:pt x="0" y="0"/>
                  </a:lnTo>
                  <a:lnTo>
                    <a:pt x="281940" y="815340"/>
                  </a:lnTo>
                  <a:lnTo>
                    <a:pt x="2034540" y="2651760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29" name="フリーフォーム: 図形 328">
              <a:extLst>
                <a:ext uri="{FF2B5EF4-FFF2-40B4-BE49-F238E27FC236}">
                  <a16:creationId xmlns:a16="http://schemas.microsoft.com/office/drawing/2014/main" id="{582E5526-E97A-B02A-1175-37DEC0703389}"/>
                </a:ext>
              </a:extLst>
            </p:cNvPr>
            <p:cNvSpPr/>
            <p:nvPr/>
          </p:nvSpPr>
          <p:spPr>
            <a:xfrm>
              <a:off x="7040880" y="4838700"/>
              <a:ext cx="2476500" cy="1607820"/>
            </a:xfrm>
            <a:custGeom>
              <a:avLst/>
              <a:gdLst>
                <a:gd name="connsiteX0" fmla="*/ 2476500 w 2476500"/>
                <a:gd name="connsiteY0" fmla="*/ 1607820 h 1607820"/>
                <a:gd name="connsiteX1" fmla="*/ 0 w 2476500"/>
                <a:gd name="connsiteY1" fmla="*/ 274320 h 1607820"/>
                <a:gd name="connsiteX2" fmla="*/ 396240 w 2476500"/>
                <a:gd name="connsiteY2" fmla="*/ 0 h 1607820"/>
                <a:gd name="connsiteX3" fmla="*/ 2476500 w 2476500"/>
                <a:gd name="connsiteY3" fmla="*/ 1607820 h 16078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76500" h="1607820">
                  <a:moveTo>
                    <a:pt x="2476500" y="1607820"/>
                  </a:moveTo>
                  <a:lnTo>
                    <a:pt x="0" y="274320"/>
                  </a:lnTo>
                  <a:lnTo>
                    <a:pt x="396240" y="0"/>
                  </a:lnTo>
                  <a:lnTo>
                    <a:pt x="2476500" y="1607820"/>
                  </a:lnTo>
                  <a:close/>
                </a:path>
              </a:pathLst>
            </a:custGeom>
            <a:solidFill>
              <a:srgbClr val="CC00CC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30" name="フリーフォーム: 図形 329">
              <a:extLst>
                <a:ext uri="{FF2B5EF4-FFF2-40B4-BE49-F238E27FC236}">
                  <a16:creationId xmlns:a16="http://schemas.microsoft.com/office/drawing/2014/main" id="{5AAF767F-1CA3-110A-C645-61C21FF33025}"/>
                </a:ext>
              </a:extLst>
            </p:cNvPr>
            <p:cNvSpPr/>
            <p:nvPr/>
          </p:nvSpPr>
          <p:spPr>
            <a:xfrm>
              <a:off x="7429500" y="4838700"/>
              <a:ext cx="2103120" cy="1600200"/>
            </a:xfrm>
            <a:custGeom>
              <a:avLst/>
              <a:gdLst>
                <a:gd name="connsiteX0" fmla="*/ 2103120 w 2103120"/>
                <a:gd name="connsiteY0" fmla="*/ 1600200 h 1600200"/>
                <a:gd name="connsiteX1" fmla="*/ 419100 w 2103120"/>
                <a:gd name="connsiteY1" fmla="*/ 251460 h 1600200"/>
                <a:gd name="connsiteX2" fmla="*/ 0 w 2103120"/>
                <a:gd name="connsiteY2" fmla="*/ 0 h 1600200"/>
                <a:gd name="connsiteX3" fmla="*/ 2103120 w 2103120"/>
                <a:gd name="connsiteY3" fmla="*/ 1600200 h 1600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03120" h="1600200">
                  <a:moveTo>
                    <a:pt x="2103120" y="1600200"/>
                  </a:moveTo>
                  <a:lnTo>
                    <a:pt x="419100" y="251460"/>
                  </a:lnTo>
                  <a:lnTo>
                    <a:pt x="0" y="0"/>
                  </a:lnTo>
                  <a:lnTo>
                    <a:pt x="2103120" y="1600200"/>
                  </a:lnTo>
                  <a:close/>
                </a:path>
              </a:pathLst>
            </a:custGeom>
            <a:solidFill>
              <a:srgbClr val="FFC0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31" name="フリーフォーム: 図形 330">
              <a:extLst>
                <a:ext uri="{FF2B5EF4-FFF2-40B4-BE49-F238E27FC236}">
                  <a16:creationId xmlns:a16="http://schemas.microsoft.com/office/drawing/2014/main" id="{ECB41A53-1330-C3EA-B13D-8D58843C34FC}"/>
                </a:ext>
              </a:extLst>
            </p:cNvPr>
            <p:cNvSpPr/>
            <p:nvPr/>
          </p:nvSpPr>
          <p:spPr>
            <a:xfrm>
              <a:off x="7738110" y="4610099"/>
              <a:ext cx="1784350" cy="1833245"/>
            </a:xfrm>
            <a:custGeom>
              <a:avLst/>
              <a:gdLst>
                <a:gd name="connsiteX0" fmla="*/ 1752600 w 1752600"/>
                <a:gd name="connsiteY0" fmla="*/ 1836420 h 1836420"/>
                <a:gd name="connsiteX1" fmla="*/ 106680 w 1752600"/>
                <a:gd name="connsiteY1" fmla="*/ 464820 h 1836420"/>
                <a:gd name="connsiteX2" fmla="*/ 0 w 1752600"/>
                <a:gd name="connsiteY2" fmla="*/ 0 h 1836420"/>
                <a:gd name="connsiteX3" fmla="*/ 1752600 w 1752600"/>
                <a:gd name="connsiteY3" fmla="*/ 1836420 h 1836420"/>
                <a:gd name="connsiteX0" fmla="*/ 1752600 w 1752600"/>
                <a:gd name="connsiteY0" fmla="*/ 1836420 h 1836420"/>
                <a:gd name="connsiteX1" fmla="*/ 97155 w 1752600"/>
                <a:gd name="connsiteY1" fmla="*/ 474345 h 1836420"/>
                <a:gd name="connsiteX2" fmla="*/ 0 w 1752600"/>
                <a:gd name="connsiteY2" fmla="*/ 0 h 1836420"/>
                <a:gd name="connsiteX3" fmla="*/ 1752600 w 1752600"/>
                <a:gd name="connsiteY3" fmla="*/ 1836420 h 1836420"/>
                <a:gd name="connsiteX0" fmla="*/ 1784350 w 1784350"/>
                <a:gd name="connsiteY0" fmla="*/ 1833245 h 1833245"/>
                <a:gd name="connsiteX1" fmla="*/ 128905 w 1784350"/>
                <a:gd name="connsiteY1" fmla="*/ 471170 h 1833245"/>
                <a:gd name="connsiteX2" fmla="*/ 0 w 1784350"/>
                <a:gd name="connsiteY2" fmla="*/ 0 h 1833245"/>
                <a:gd name="connsiteX3" fmla="*/ 1784350 w 1784350"/>
                <a:gd name="connsiteY3" fmla="*/ 1833245 h 1833245"/>
                <a:gd name="connsiteX0" fmla="*/ 1771650 w 1771650"/>
                <a:gd name="connsiteY0" fmla="*/ 1836420 h 1836420"/>
                <a:gd name="connsiteX1" fmla="*/ 116205 w 1771650"/>
                <a:gd name="connsiteY1" fmla="*/ 474345 h 1836420"/>
                <a:gd name="connsiteX2" fmla="*/ 0 w 1771650"/>
                <a:gd name="connsiteY2" fmla="*/ 0 h 1836420"/>
                <a:gd name="connsiteX3" fmla="*/ 1771650 w 1771650"/>
                <a:gd name="connsiteY3" fmla="*/ 1836420 h 1836420"/>
                <a:gd name="connsiteX0" fmla="*/ 1784350 w 1784350"/>
                <a:gd name="connsiteY0" fmla="*/ 1833245 h 1833245"/>
                <a:gd name="connsiteX1" fmla="*/ 116205 w 1784350"/>
                <a:gd name="connsiteY1" fmla="*/ 474345 h 1833245"/>
                <a:gd name="connsiteX2" fmla="*/ 0 w 1784350"/>
                <a:gd name="connsiteY2" fmla="*/ 0 h 1833245"/>
                <a:gd name="connsiteX3" fmla="*/ 1784350 w 1784350"/>
                <a:gd name="connsiteY3" fmla="*/ 1833245 h 18332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84350" h="1833245">
                  <a:moveTo>
                    <a:pt x="1784350" y="1833245"/>
                  </a:moveTo>
                  <a:lnTo>
                    <a:pt x="116205" y="474345"/>
                  </a:lnTo>
                  <a:lnTo>
                    <a:pt x="0" y="0"/>
                  </a:lnTo>
                  <a:lnTo>
                    <a:pt x="1784350" y="1833245"/>
                  </a:lnTo>
                  <a:close/>
                </a:path>
              </a:pathLst>
            </a:custGeom>
            <a:solidFill>
              <a:srgbClr val="00CC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32" name="フリーフォーム: 図形 331">
              <a:extLst>
                <a:ext uri="{FF2B5EF4-FFF2-40B4-BE49-F238E27FC236}">
                  <a16:creationId xmlns:a16="http://schemas.microsoft.com/office/drawing/2014/main" id="{C0612F35-C3E9-4797-6F58-69930A794FBA}"/>
                </a:ext>
              </a:extLst>
            </p:cNvPr>
            <p:cNvSpPr/>
            <p:nvPr/>
          </p:nvSpPr>
          <p:spPr>
            <a:xfrm>
              <a:off x="7736840" y="4305300"/>
              <a:ext cx="1784350" cy="2138045"/>
            </a:xfrm>
            <a:custGeom>
              <a:avLst/>
              <a:gdLst>
                <a:gd name="connsiteX0" fmla="*/ 1752600 w 1752600"/>
                <a:gd name="connsiteY0" fmla="*/ 1836420 h 1836420"/>
                <a:gd name="connsiteX1" fmla="*/ 106680 w 1752600"/>
                <a:gd name="connsiteY1" fmla="*/ 464820 h 1836420"/>
                <a:gd name="connsiteX2" fmla="*/ 0 w 1752600"/>
                <a:gd name="connsiteY2" fmla="*/ 0 h 1836420"/>
                <a:gd name="connsiteX3" fmla="*/ 1752600 w 1752600"/>
                <a:gd name="connsiteY3" fmla="*/ 1836420 h 1836420"/>
                <a:gd name="connsiteX0" fmla="*/ 1752600 w 1752600"/>
                <a:gd name="connsiteY0" fmla="*/ 2141220 h 2141220"/>
                <a:gd name="connsiteX1" fmla="*/ 358140 w 1752600"/>
                <a:gd name="connsiteY1" fmla="*/ 0 h 2141220"/>
                <a:gd name="connsiteX2" fmla="*/ 0 w 1752600"/>
                <a:gd name="connsiteY2" fmla="*/ 304800 h 2141220"/>
                <a:gd name="connsiteX3" fmla="*/ 1752600 w 1752600"/>
                <a:gd name="connsiteY3" fmla="*/ 2141220 h 2141220"/>
                <a:gd name="connsiteX0" fmla="*/ 1765300 w 1765300"/>
                <a:gd name="connsiteY0" fmla="*/ 2141220 h 2141220"/>
                <a:gd name="connsiteX1" fmla="*/ 370840 w 1765300"/>
                <a:gd name="connsiteY1" fmla="*/ 0 h 2141220"/>
                <a:gd name="connsiteX2" fmla="*/ 0 w 1765300"/>
                <a:gd name="connsiteY2" fmla="*/ 304800 h 2141220"/>
                <a:gd name="connsiteX3" fmla="*/ 1765300 w 1765300"/>
                <a:gd name="connsiteY3" fmla="*/ 2141220 h 2141220"/>
                <a:gd name="connsiteX0" fmla="*/ 1800225 w 1800225"/>
                <a:gd name="connsiteY0" fmla="*/ 2134870 h 2134870"/>
                <a:gd name="connsiteX1" fmla="*/ 370840 w 1800225"/>
                <a:gd name="connsiteY1" fmla="*/ 0 h 2134870"/>
                <a:gd name="connsiteX2" fmla="*/ 0 w 1800225"/>
                <a:gd name="connsiteY2" fmla="*/ 304800 h 2134870"/>
                <a:gd name="connsiteX3" fmla="*/ 1800225 w 1800225"/>
                <a:gd name="connsiteY3" fmla="*/ 2134870 h 2134870"/>
                <a:gd name="connsiteX0" fmla="*/ 1784350 w 1784350"/>
                <a:gd name="connsiteY0" fmla="*/ 2138045 h 2138045"/>
                <a:gd name="connsiteX1" fmla="*/ 370840 w 1784350"/>
                <a:gd name="connsiteY1" fmla="*/ 0 h 2138045"/>
                <a:gd name="connsiteX2" fmla="*/ 0 w 1784350"/>
                <a:gd name="connsiteY2" fmla="*/ 304800 h 2138045"/>
                <a:gd name="connsiteX3" fmla="*/ 1784350 w 1784350"/>
                <a:gd name="connsiteY3" fmla="*/ 2138045 h 21380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84350" h="2138045">
                  <a:moveTo>
                    <a:pt x="1784350" y="2138045"/>
                  </a:moveTo>
                  <a:lnTo>
                    <a:pt x="370840" y="0"/>
                  </a:lnTo>
                  <a:lnTo>
                    <a:pt x="0" y="304800"/>
                  </a:lnTo>
                  <a:lnTo>
                    <a:pt x="1784350" y="2138045"/>
                  </a:lnTo>
                  <a:close/>
                </a:path>
              </a:pathLst>
            </a:custGeom>
            <a:solidFill>
              <a:srgbClr val="0070C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34" name="星: 5 pt 333">
              <a:extLst>
                <a:ext uri="{FF2B5EF4-FFF2-40B4-BE49-F238E27FC236}">
                  <a16:creationId xmlns:a16="http://schemas.microsoft.com/office/drawing/2014/main" id="{BCDCE576-12C8-9834-1E52-B6B60D42109A}"/>
                </a:ext>
              </a:extLst>
            </p:cNvPr>
            <p:cNvSpPr/>
            <p:nvPr/>
          </p:nvSpPr>
          <p:spPr>
            <a:xfrm>
              <a:off x="6763026" y="3761493"/>
              <a:ext cx="1356888" cy="1356888"/>
            </a:xfrm>
            <a:prstGeom prst="star5">
              <a:avLst>
                <a:gd name="adj" fmla="val 21699"/>
                <a:gd name="hf" fmla="val 105146"/>
                <a:gd name="vf" fmla="val 110557"/>
              </a:avLst>
            </a:prstGeom>
            <a:solidFill>
              <a:srgbClr val="FFFF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36" name="グループ化 335">
            <a:extLst>
              <a:ext uri="{FF2B5EF4-FFF2-40B4-BE49-F238E27FC236}">
                <a16:creationId xmlns:a16="http://schemas.microsoft.com/office/drawing/2014/main" id="{CE3C6750-99D6-17FF-36D2-6E39F3E267F3}"/>
              </a:ext>
            </a:extLst>
          </p:cNvPr>
          <p:cNvGrpSpPr/>
          <p:nvPr/>
        </p:nvGrpSpPr>
        <p:grpSpPr>
          <a:xfrm>
            <a:off x="644386" y="769180"/>
            <a:ext cx="2942137" cy="2325458"/>
            <a:chOff x="3720417" y="692696"/>
            <a:chExt cx="3063854" cy="2421662"/>
          </a:xfrm>
        </p:grpSpPr>
        <p:sp>
          <p:nvSpPr>
            <p:cNvPr id="337" name="フリーフォーム: 図形 336">
              <a:extLst>
                <a:ext uri="{FF2B5EF4-FFF2-40B4-BE49-F238E27FC236}">
                  <a16:creationId xmlns:a16="http://schemas.microsoft.com/office/drawing/2014/main" id="{9D4F2AB8-79BE-2337-40CD-43329CEB08D0}"/>
                </a:ext>
              </a:extLst>
            </p:cNvPr>
            <p:cNvSpPr/>
            <p:nvPr/>
          </p:nvSpPr>
          <p:spPr>
            <a:xfrm rot="6300000">
              <a:off x="4964950" y="1379110"/>
              <a:ext cx="736218" cy="2535698"/>
            </a:xfrm>
            <a:custGeom>
              <a:avLst/>
              <a:gdLst>
                <a:gd name="connsiteX0" fmla="*/ 271 w 736218"/>
                <a:gd name="connsiteY0" fmla="*/ 2117661 h 2535698"/>
                <a:gd name="connsiteX1" fmla="*/ 0 w 736218"/>
                <a:gd name="connsiteY1" fmla="*/ 2102495 h 2535698"/>
                <a:gd name="connsiteX2" fmla="*/ 261840 w 736218"/>
                <a:gd name="connsiteY2" fmla="*/ 1466522 h 2535698"/>
                <a:gd name="connsiteX3" fmla="*/ 18268 w 736218"/>
                <a:gd name="connsiteY3" fmla="*/ 1619744 h 2535698"/>
                <a:gd name="connsiteX4" fmla="*/ 32709 w 736218"/>
                <a:gd name="connsiteY4" fmla="*/ 1461194 h 2535698"/>
                <a:gd name="connsiteX5" fmla="*/ 736218 w 736218"/>
                <a:gd name="connsiteY5" fmla="*/ 0 h 2535698"/>
                <a:gd name="connsiteX6" fmla="*/ 531686 w 736218"/>
                <a:gd name="connsiteY6" fmla="*/ 2079604 h 2535698"/>
                <a:gd name="connsiteX7" fmla="*/ 542666 w 736218"/>
                <a:gd name="connsiteY7" fmla="*/ 2535698 h 2535698"/>
                <a:gd name="connsiteX8" fmla="*/ 271 w 736218"/>
                <a:gd name="connsiteY8" fmla="*/ 2117661 h 25356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36218" h="2535698">
                  <a:moveTo>
                    <a:pt x="271" y="2117661"/>
                  </a:moveTo>
                  <a:lnTo>
                    <a:pt x="0" y="2102495"/>
                  </a:lnTo>
                  <a:lnTo>
                    <a:pt x="261840" y="1466522"/>
                  </a:lnTo>
                  <a:lnTo>
                    <a:pt x="18268" y="1619744"/>
                  </a:lnTo>
                  <a:lnTo>
                    <a:pt x="32709" y="1461194"/>
                  </a:lnTo>
                  <a:cubicBezTo>
                    <a:pt x="125974" y="614652"/>
                    <a:pt x="405670" y="1"/>
                    <a:pt x="736218" y="0"/>
                  </a:cubicBezTo>
                  <a:cubicBezTo>
                    <a:pt x="602395" y="627882"/>
                    <a:pt x="531686" y="1346822"/>
                    <a:pt x="531686" y="2079604"/>
                  </a:cubicBezTo>
                  <a:lnTo>
                    <a:pt x="542666" y="2535698"/>
                  </a:lnTo>
                  <a:lnTo>
                    <a:pt x="271" y="2117661"/>
                  </a:lnTo>
                  <a:close/>
                </a:path>
              </a:pathLst>
            </a:custGeom>
            <a:solidFill>
              <a:srgbClr val="CC00CC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38" name="フリーフォーム: 図形 337">
              <a:extLst>
                <a:ext uri="{FF2B5EF4-FFF2-40B4-BE49-F238E27FC236}">
                  <a16:creationId xmlns:a16="http://schemas.microsoft.com/office/drawing/2014/main" id="{D0BF851F-2A25-550A-CE60-C7F5D55ED31B}"/>
                </a:ext>
              </a:extLst>
            </p:cNvPr>
            <p:cNvSpPr/>
            <p:nvPr/>
          </p:nvSpPr>
          <p:spPr>
            <a:xfrm rot="6300000">
              <a:off x="4501930" y="765078"/>
              <a:ext cx="2099475" cy="2465206"/>
            </a:xfrm>
            <a:custGeom>
              <a:avLst/>
              <a:gdLst>
                <a:gd name="connsiteX0" fmla="*/ 37490 w 2099475"/>
                <a:gd name="connsiteY0" fmla="*/ 2465206 h 2465206"/>
                <a:gd name="connsiteX1" fmla="*/ 10839 w 2099475"/>
                <a:gd name="connsiteY1" fmla="*/ 2292233 h 2465206"/>
                <a:gd name="connsiteX2" fmla="*/ 0 w 2099475"/>
                <a:gd name="connsiteY2" fmla="*/ 2079605 h 2465206"/>
                <a:gd name="connsiteX3" fmla="*/ 2099475 w 2099475"/>
                <a:gd name="connsiteY3" fmla="*/ 0 h 2465206"/>
                <a:gd name="connsiteX4" fmla="*/ 1067739 w 2099475"/>
                <a:gd name="connsiteY4" fmla="*/ 1775466 h 2465206"/>
                <a:gd name="connsiteX5" fmla="*/ 1063810 w 2099475"/>
                <a:gd name="connsiteY5" fmla="*/ 1819603 h 2465206"/>
                <a:gd name="connsiteX6" fmla="*/ 1015905 w 2099475"/>
                <a:gd name="connsiteY6" fmla="*/ 1849738 h 2465206"/>
                <a:gd name="connsiteX7" fmla="*/ 461438 w 2099475"/>
                <a:gd name="connsiteY7" fmla="*/ 1422386 h 2465206"/>
                <a:gd name="connsiteX8" fmla="*/ 639411 w 2099475"/>
                <a:gd name="connsiteY8" fmla="*/ 2086572 h 2465206"/>
                <a:gd name="connsiteX9" fmla="*/ 37490 w 2099475"/>
                <a:gd name="connsiteY9" fmla="*/ 2465206 h 24652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99475" h="2465206">
                  <a:moveTo>
                    <a:pt x="37490" y="2465206"/>
                  </a:moveTo>
                  <a:lnTo>
                    <a:pt x="10839" y="2292233"/>
                  </a:lnTo>
                  <a:cubicBezTo>
                    <a:pt x="3672" y="2222322"/>
                    <a:pt x="0" y="2151389"/>
                    <a:pt x="0" y="2079605"/>
                  </a:cubicBezTo>
                  <a:cubicBezTo>
                    <a:pt x="0" y="931071"/>
                    <a:pt x="939967" y="0"/>
                    <a:pt x="2099475" y="0"/>
                  </a:cubicBezTo>
                  <a:cubicBezTo>
                    <a:pt x="1521253" y="429562"/>
                    <a:pt x="1151214" y="1073143"/>
                    <a:pt x="1067739" y="1775466"/>
                  </a:cubicBezTo>
                  <a:lnTo>
                    <a:pt x="1063810" y="1819603"/>
                  </a:lnTo>
                  <a:lnTo>
                    <a:pt x="1015905" y="1849738"/>
                  </a:lnTo>
                  <a:lnTo>
                    <a:pt x="461438" y="1422386"/>
                  </a:lnTo>
                  <a:lnTo>
                    <a:pt x="639411" y="2086572"/>
                  </a:lnTo>
                  <a:lnTo>
                    <a:pt x="37490" y="2465206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0" name="フリーフォーム: 図形 339">
              <a:extLst>
                <a:ext uri="{FF2B5EF4-FFF2-40B4-BE49-F238E27FC236}">
                  <a16:creationId xmlns:a16="http://schemas.microsoft.com/office/drawing/2014/main" id="{2AC15F4A-25CC-F0BE-F157-4BC44DB83DF7}"/>
                </a:ext>
              </a:extLst>
            </p:cNvPr>
            <p:cNvSpPr/>
            <p:nvPr/>
          </p:nvSpPr>
          <p:spPr>
            <a:xfrm rot="6300000">
              <a:off x="4970200" y="1372916"/>
              <a:ext cx="1633145" cy="1849739"/>
            </a:xfrm>
            <a:custGeom>
              <a:avLst/>
              <a:gdLst>
                <a:gd name="connsiteX0" fmla="*/ 0 w 1633145"/>
                <a:gd name="connsiteY0" fmla="*/ 1426156 h 1849739"/>
                <a:gd name="connsiteX1" fmla="*/ 47264 w 1633145"/>
                <a:gd name="connsiteY1" fmla="*/ 1270129 h 1849739"/>
                <a:gd name="connsiteX2" fmla="*/ 1633145 w 1633145"/>
                <a:gd name="connsiteY2" fmla="*/ 0 h 1849739"/>
                <a:gd name="connsiteX3" fmla="*/ 581595 w 1633145"/>
                <a:gd name="connsiteY3" fmla="*/ 1752737 h 1849739"/>
                <a:gd name="connsiteX4" fmla="*/ 574427 w 1633145"/>
                <a:gd name="connsiteY4" fmla="*/ 1834107 h 1849739"/>
                <a:gd name="connsiteX5" fmla="*/ 549577 w 1633145"/>
                <a:gd name="connsiteY5" fmla="*/ 1849739 h 1849739"/>
                <a:gd name="connsiteX6" fmla="*/ 0 w 1633145"/>
                <a:gd name="connsiteY6" fmla="*/ 1426156 h 18497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33145" h="1849739">
                  <a:moveTo>
                    <a:pt x="0" y="1426156"/>
                  </a:moveTo>
                  <a:lnTo>
                    <a:pt x="47264" y="1270129"/>
                  </a:lnTo>
                  <a:cubicBezTo>
                    <a:pt x="308546" y="523728"/>
                    <a:pt x="920227" y="1"/>
                    <a:pt x="1633145" y="0"/>
                  </a:cubicBezTo>
                  <a:cubicBezTo>
                    <a:pt x="1059552" y="341493"/>
                    <a:pt x="670017" y="1001525"/>
                    <a:pt x="581595" y="1752737"/>
                  </a:cubicBezTo>
                  <a:lnTo>
                    <a:pt x="574427" y="1834107"/>
                  </a:lnTo>
                  <a:lnTo>
                    <a:pt x="549577" y="1849739"/>
                  </a:lnTo>
                  <a:lnTo>
                    <a:pt x="0" y="1426156"/>
                  </a:lnTo>
                  <a:close/>
                </a:path>
              </a:pathLst>
            </a:custGeom>
            <a:solidFill>
              <a:srgbClr val="0070C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41" name="フリーフォーム: 図形 340">
              <a:extLst>
                <a:ext uri="{FF2B5EF4-FFF2-40B4-BE49-F238E27FC236}">
                  <a16:creationId xmlns:a16="http://schemas.microsoft.com/office/drawing/2014/main" id="{1C30D939-939F-9623-AF3D-B3B195AC35CA}"/>
                </a:ext>
              </a:extLst>
            </p:cNvPr>
            <p:cNvSpPr/>
            <p:nvPr/>
          </p:nvSpPr>
          <p:spPr>
            <a:xfrm rot="6300000">
              <a:off x="5171131" y="1659679"/>
              <a:ext cx="1064703" cy="1837874"/>
            </a:xfrm>
            <a:custGeom>
              <a:avLst/>
              <a:gdLst>
                <a:gd name="connsiteX0" fmla="*/ 0 w 1064703"/>
                <a:gd name="connsiteY0" fmla="*/ 1837874 h 1837874"/>
                <a:gd name="connsiteX1" fmla="*/ 13962 w 1064703"/>
                <a:gd name="connsiteY1" fmla="*/ 1660492 h 1837874"/>
                <a:gd name="connsiteX2" fmla="*/ 1064703 w 1064703"/>
                <a:gd name="connsiteY2" fmla="*/ 0 h 1837874"/>
                <a:gd name="connsiteX3" fmla="*/ 620328 w 1064703"/>
                <a:gd name="connsiteY3" fmla="*/ 1196603 h 1837874"/>
                <a:gd name="connsiteX4" fmla="*/ 578469 w 1064703"/>
                <a:gd name="connsiteY4" fmla="*/ 1473982 h 1837874"/>
                <a:gd name="connsiteX5" fmla="*/ 0 w 1064703"/>
                <a:gd name="connsiteY5" fmla="*/ 1837874 h 183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064703" h="1837874">
                  <a:moveTo>
                    <a:pt x="0" y="1837874"/>
                  </a:moveTo>
                  <a:lnTo>
                    <a:pt x="13962" y="1660492"/>
                  </a:lnTo>
                  <a:cubicBezTo>
                    <a:pt x="113971" y="712852"/>
                    <a:pt x="546403" y="0"/>
                    <a:pt x="1064703" y="0"/>
                  </a:cubicBezTo>
                  <a:cubicBezTo>
                    <a:pt x="858474" y="312729"/>
                    <a:pt x="705819" y="729618"/>
                    <a:pt x="620328" y="1196603"/>
                  </a:cubicBezTo>
                  <a:lnTo>
                    <a:pt x="578469" y="1473982"/>
                  </a:lnTo>
                  <a:lnTo>
                    <a:pt x="0" y="1837874"/>
                  </a:lnTo>
                  <a:close/>
                </a:path>
              </a:pathLst>
            </a:custGeom>
            <a:solidFill>
              <a:srgbClr val="00CC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39" name="星: 5 pt 338">
              <a:extLst>
                <a:ext uri="{FF2B5EF4-FFF2-40B4-BE49-F238E27FC236}">
                  <a16:creationId xmlns:a16="http://schemas.microsoft.com/office/drawing/2014/main" id="{CC8DF031-BDD0-D6FE-F990-86BEFFFFD6E0}"/>
                </a:ext>
              </a:extLst>
            </p:cNvPr>
            <p:cNvSpPr/>
            <p:nvPr/>
          </p:nvSpPr>
          <p:spPr>
            <a:xfrm>
              <a:off x="3720417" y="692696"/>
              <a:ext cx="1800200" cy="1800200"/>
            </a:xfrm>
            <a:prstGeom prst="star5">
              <a:avLst>
                <a:gd name="adj" fmla="val 21699"/>
                <a:gd name="hf" fmla="val 105146"/>
                <a:gd name="vf" fmla="val 110557"/>
              </a:avLst>
            </a:prstGeom>
            <a:solidFill>
              <a:srgbClr val="FFFF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  <p:grpSp>
        <p:nvGrpSpPr>
          <p:cNvPr id="385" name="グループ化 384">
            <a:extLst>
              <a:ext uri="{FF2B5EF4-FFF2-40B4-BE49-F238E27FC236}">
                <a16:creationId xmlns:a16="http://schemas.microsoft.com/office/drawing/2014/main" id="{420E1C45-C037-076F-EB60-1488DF512410}"/>
              </a:ext>
            </a:extLst>
          </p:cNvPr>
          <p:cNvGrpSpPr/>
          <p:nvPr/>
        </p:nvGrpSpPr>
        <p:grpSpPr>
          <a:xfrm>
            <a:off x="3685400" y="1092202"/>
            <a:ext cx="2735953" cy="1416735"/>
            <a:chOff x="6771193" y="1092202"/>
            <a:chExt cx="2735953" cy="1416735"/>
          </a:xfrm>
        </p:grpSpPr>
        <p:sp>
          <p:nvSpPr>
            <p:cNvPr id="378" name="フリーフォーム: 図形 377">
              <a:extLst>
                <a:ext uri="{FF2B5EF4-FFF2-40B4-BE49-F238E27FC236}">
                  <a16:creationId xmlns:a16="http://schemas.microsoft.com/office/drawing/2014/main" id="{B78934D5-E896-7F06-D45B-B0B2CF214315}"/>
                </a:ext>
              </a:extLst>
            </p:cNvPr>
            <p:cNvSpPr/>
            <p:nvPr/>
          </p:nvSpPr>
          <p:spPr>
            <a:xfrm rot="5400000">
              <a:off x="7067885" y="2002502"/>
              <a:ext cx="220808" cy="379083"/>
            </a:xfrm>
            <a:custGeom>
              <a:avLst/>
              <a:gdLst>
                <a:gd name="connsiteX0" fmla="*/ 0 w 267662"/>
                <a:gd name="connsiteY0" fmla="*/ 109152 h 459522"/>
                <a:gd name="connsiteX1" fmla="*/ 83386 w 267662"/>
                <a:gd name="connsiteY1" fmla="*/ 0 h 459522"/>
                <a:gd name="connsiteX2" fmla="*/ 92655 w 267662"/>
                <a:gd name="connsiteY2" fmla="*/ 33260 h 459522"/>
                <a:gd name="connsiteX3" fmla="*/ 171739 w 267662"/>
                <a:gd name="connsiteY3" fmla="*/ 249806 h 459522"/>
                <a:gd name="connsiteX4" fmla="*/ 267662 w 267662"/>
                <a:gd name="connsiteY4" fmla="*/ 459522 h 459522"/>
                <a:gd name="connsiteX5" fmla="*/ 0 w 267662"/>
                <a:gd name="connsiteY5" fmla="*/ 109152 h 4595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67662" h="459522">
                  <a:moveTo>
                    <a:pt x="0" y="109152"/>
                  </a:moveTo>
                  <a:lnTo>
                    <a:pt x="83386" y="0"/>
                  </a:lnTo>
                  <a:lnTo>
                    <a:pt x="92655" y="33260"/>
                  </a:lnTo>
                  <a:cubicBezTo>
                    <a:pt x="116087" y="106197"/>
                    <a:pt x="142448" y="178437"/>
                    <a:pt x="171739" y="249806"/>
                  </a:cubicBezTo>
                  <a:lnTo>
                    <a:pt x="267662" y="459522"/>
                  </a:lnTo>
                  <a:lnTo>
                    <a:pt x="0" y="109152"/>
                  </a:lnTo>
                  <a:close/>
                </a:path>
              </a:pathLst>
            </a:custGeom>
            <a:solidFill>
              <a:srgbClr val="FF66CC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79" name="フリーフォーム: 図形 378">
              <a:extLst>
                <a:ext uri="{FF2B5EF4-FFF2-40B4-BE49-F238E27FC236}">
                  <a16:creationId xmlns:a16="http://schemas.microsoft.com/office/drawing/2014/main" id="{88FA8B4D-D64F-8718-4F0D-185343C0745C}"/>
                </a:ext>
              </a:extLst>
            </p:cNvPr>
            <p:cNvSpPr/>
            <p:nvPr/>
          </p:nvSpPr>
          <p:spPr>
            <a:xfrm rot="5400000">
              <a:off x="6863998" y="1293068"/>
              <a:ext cx="324499" cy="479766"/>
            </a:xfrm>
            <a:custGeom>
              <a:avLst/>
              <a:gdLst>
                <a:gd name="connsiteX0" fmla="*/ 0 w 393355"/>
                <a:gd name="connsiteY0" fmla="*/ 0 h 581569"/>
                <a:gd name="connsiteX1" fmla="*/ 393355 w 393355"/>
                <a:gd name="connsiteY1" fmla="*/ 121551 h 581569"/>
                <a:gd name="connsiteX2" fmla="*/ 393351 w 393355"/>
                <a:gd name="connsiteY2" fmla="*/ 581569 h 581569"/>
                <a:gd name="connsiteX3" fmla="*/ 389781 w 393355"/>
                <a:gd name="connsiteY3" fmla="*/ 578368 h 581569"/>
                <a:gd name="connsiteX4" fmla="*/ 11258 w 393355"/>
                <a:gd name="connsiteY4" fmla="*/ 28014 h 581569"/>
                <a:gd name="connsiteX5" fmla="*/ 0 w 393355"/>
                <a:gd name="connsiteY5" fmla="*/ 0 h 581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93355" h="581569">
                  <a:moveTo>
                    <a:pt x="0" y="0"/>
                  </a:moveTo>
                  <a:lnTo>
                    <a:pt x="393355" y="121551"/>
                  </a:lnTo>
                  <a:lnTo>
                    <a:pt x="393351" y="581569"/>
                  </a:lnTo>
                  <a:lnTo>
                    <a:pt x="389781" y="578368"/>
                  </a:lnTo>
                  <a:cubicBezTo>
                    <a:pt x="236050" y="426282"/>
                    <a:pt x="107095" y="239497"/>
                    <a:pt x="11258" y="28014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80" name="フリーフォーム: 図形 379">
              <a:extLst>
                <a:ext uri="{FF2B5EF4-FFF2-40B4-BE49-F238E27FC236}">
                  <a16:creationId xmlns:a16="http://schemas.microsoft.com/office/drawing/2014/main" id="{340F37C5-8FFA-1E4B-AD9A-E91916E85006}"/>
                </a:ext>
              </a:extLst>
            </p:cNvPr>
            <p:cNvSpPr/>
            <p:nvPr/>
          </p:nvSpPr>
          <p:spPr>
            <a:xfrm rot="5400000">
              <a:off x="7685856" y="687647"/>
              <a:ext cx="1416735" cy="2225845"/>
            </a:xfrm>
            <a:custGeom>
              <a:avLst/>
              <a:gdLst>
                <a:gd name="connsiteX0" fmla="*/ 0 w 1750830"/>
                <a:gd name="connsiteY0" fmla="*/ 1727669 h 2698152"/>
                <a:gd name="connsiteX1" fmla="*/ 9012 w 1750830"/>
                <a:gd name="connsiteY1" fmla="*/ 1551495 h 2698152"/>
                <a:gd name="connsiteX2" fmla="*/ 1571815 w 1750830"/>
                <a:gd name="connsiteY2" fmla="*/ 8923 h 2698152"/>
                <a:gd name="connsiteX3" fmla="*/ 1748101 w 1750830"/>
                <a:gd name="connsiteY3" fmla="*/ 136 h 2698152"/>
                <a:gd name="connsiteX4" fmla="*/ 1750830 w 1750830"/>
                <a:gd name="connsiteY4" fmla="*/ 0 h 2698152"/>
                <a:gd name="connsiteX5" fmla="*/ 726491 w 1750830"/>
                <a:gd name="connsiteY5" fmla="*/ 1728193 h 2698152"/>
                <a:gd name="connsiteX6" fmla="*/ 740349 w 1750830"/>
                <a:gd name="connsiteY6" fmla="*/ 1960942 h 2698152"/>
                <a:gd name="connsiteX7" fmla="*/ 764421 w 1750830"/>
                <a:gd name="connsiteY7" fmla="*/ 2094777 h 2698152"/>
                <a:gd name="connsiteX8" fmla="*/ 764425 w 1750830"/>
                <a:gd name="connsiteY8" fmla="*/ 2555764 h 2698152"/>
                <a:gd name="connsiteX9" fmla="*/ 759336 w 1750830"/>
                <a:gd name="connsiteY9" fmla="*/ 2557336 h 2698152"/>
                <a:gd name="connsiteX10" fmla="*/ 303634 w 1750830"/>
                <a:gd name="connsiteY10" fmla="*/ 2698152 h 2698152"/>
                <a:gd name="connsiteX11" fmla="*/ 242589 w 1750830"/>
                <a:gd name="connsiteY11" fmla="*/ 2605390 h 2698152"/>
                <a:gd name="connsiteX12" fmla="*/ 9012 w 1750830"/>
                <a:gd name="connsiteY12" fmla="*/ 1903843 h 2698152"/>
                <a:gd name="connsiteX13" fmla="*/ 0 w 1750830"/>
                <a:gd name="connsiteY13" fmla="*/ 1727669 h 26981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750830" h="2698152">
                  <a:moveTo>
                    <a:pt x="0" y="1727669"/>
                  </a:moveTo>
                  <a:lnTo>
                    <a:pt x="9012" y="1551495"/>
                  </a:lnTo>
                  <a:cubicBezTo>
                    <a:pt x="92696" y="738141"/>
                    <a:pt x="747793" y="91524"/>
                    <a:pt x="1571815" y="8923"/>
                  </a:cubicBezTo>
                  <a:lnTo>
                    <a:pt x="1748101" y="136"/>
                  </a:lnTo>
                  <a:lnTo>
                    <a:pt x="1750830" y="0"/>
                  </a:lnTo>
                  <a:cubicBezTo>
                    <a:pt x="1118103" y="351055"/>
                    <a:pt x="726491" y="1011755"/>
                    <a:pt x="726491" y="1728193"/>
                  </a:cubicBezTo>
                  <a:cubicBezTo>
                    <a:pt x="726491" y="1806553"/>
                    <a:pt x="731175" y="1884247"/>
                    <a:pt x="740349" y="1960942"/>
                  </a:cubicBezTo>
                  <a:lnTo>
                    <a:pt x="764421" y="2094777"/>
                  </a:lnTo>
                  <a:lnTo>
                    <a:pt x="764425" y="2555764"/>
                  </a:lnTo>
                  <a:lnTo>
                    <a:pt x="759336" y="2557336"/>
                  </a:lnTo>
                  <a:lnTo>
                    <a:pt x="303634" y="2698152"/>
                  </a:lnTo>
                  <a:lnTo>
                    <a:pt x="242589" y="2605390"/>
                  </a:lnTo>
                  <a:cubicBezTo>
                    <a:pt x="117116" y="2395906"/>
                    <a:pt x="35163" y="2158016"/>
                    <a:pt x="9012" y="1903843"/>
                  </a:cubicBezTo>
                  <a:lnTo>
                    <a:pt x="0" y="1727669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81" name="フリーフォーム: 図形 380">
              <a:extLst>
                <a:ext uri="{FF2B5EF4-FFF2-40B4-BE49-F238E27FC236}">
                  <a16:creationId xmlns:a16="http://schemas.microsoft.com/office/drawing/2014/main" id="{6727BD75-83D0-338A-4459-F1C0DEE28300}"/>
                </a:ext>
              </a:extLst>
            </p:cNvPr>
            <p:cNvSpPr/>
            <p:nvPr/>
          </p:nvSpPr>
          <p:spPr>
            <a:xfrm>
              <a:off x="7400257" y="1526402"/>
              <a:ext cx="2106889" cy="982535"/>
            </a:xfrm>
            <a:custGeom>
              <a:avLst/>
              <a:gdLst>
                <a:gd name="connsiteX0" fmla="*/ 826812 w 2553955"/>
                <a:gd name="connsiteY0" fmla="*/ 0 h 1191021"/>
                <a:gd name="connsiteX1" fmla="*/ 2431593 w 2553955"/>
                <a:gd name="connsiteY1" fmla="*/ 933485 h 1191021"/>
                <a:gd name="connsiteX2" fmla="*/ 2553833 w 2553955"/>
                <a:gd name="connsiteY2" fmla="*/ 1188580 h 1191021"/>
                <a:gd name="connsiteX3" fmla="*/ 2553955 w 2553955"/>
                <a:gd name="connsiteY3" fmla="*/ 1191021 h 1191021"/>
                <a:gd name="connsiteX4" fmla="*/ 825763 w 2553955"/>
                <a:gd name="connsiteY4" fmla="*/ 166682 h 1191021"/>
                <a:gd name="connsiteX5" fmla="*/ 593014 w 2553955"/>
                <a:gd name="connsiteY5" fmla="*/ 180540 h 1191021"/>
                <a:gd name="connsiteX6" fmla="*/ 459174 w 2553955"/>
                <a:gd name="connsiteY6" fmla="*/ 204613 h 1191021"/>
                <a:gd name="connsiteX7" fmla="*/ 1125 w 2553955"/>
                <a:gd name="connsiteY7" fmla="*/ 204617 h 1191021"/>
                <a:gd name="connsiteX8" fmla="*/ 0 w 2553955"/>
                <a:gd name="connsiteY8" fmla="*/ 200977 h 1191021"/>
                <a:gd name="connsiteX9" fmla="*/ 112574 w 2553955"/>
                <a:gd name="connsiteY9" fmla="*/ 144566 h 1191021"/>
                <a:gd name="connsiteX10" fmla="*/ 826812 w 2553955"/>
                <a:gd name="connsiteY10" fmla="*/ 0 h 11910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553955" h="1191021">
                  <a:moveTo>
                    <a:pt x="826812" y="0"/>
                  </a:moveTo>
                  <a:cubicBezTo>
                    <a:pt x="1494223" y="0"/>
                    <a:pt x="2102315" y="361585"/>
                    <a:pt x="2431593" y="933485"/>
                  </a:cubicBezTo>
                  <a:lnTo>
                    <a:pt x="2553833" y="1188580"/>
                  </a:lnTo>
                  <a:lnTo>
                    <a:pt x="2553955" y="1191021"/>
                  </a:lnTo>
                  <a:cubicBezTo>
                    <a:pt x="2202901" y="558294"/>
                    <a:pt x="1542201" y="166682"/>
                    <a:pt x="825763" y="166682"/>
                  </a:cubicBezTo>
                  <a:cubicBezTo>
                    <a:pt x="747403" y="166682"/>
                    <a:pt x="669709" y="171367"/>
                    <a:pt x="593014" y="180540"/>
                  </a:cubicBezTo>
                  <a:lnTo>
                    <a:pt x="459174" y="204613"/>
                  </a:lnTo>
                  <a:lnTo>
                    <a:pt x="1125" y="204617"/>
                  </a:lnTo>
                  <a:lnTo>
                    <a:pt x="0" y="200977"/>
                  </a:lnTo>
                  <a:lnTo>
                    <a:pt x="112574" y="144566"/>
                  </a:lnTo>
                  <a:cubicBezTo>
                    <a:pt x="334595" y="50848"/>
                    <a:pt x="576533" y="0"/>
                    <a:pt x="826812" y="0"/>
                  </a:cubicBezTo>
                  <a:close/>
                </a:path>
              </a:pathLst>
            </a:custGeom>
            <a:solidFill>
              <a:srgbClr val="0070C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82" name="フリーフォーム: 図形 381">
              <a:extLst>
                <a:ext uri="{FF2B5EF4-FFF2-40B4-BE49-F238E27FC236}">
                  <a16:creationId xmlns:a16="http://schemas.microsoft.com/office/drawing/2014/main" id="{0C311521-F99A-612F-AE39-118161DBF8D1}"/>
                </a:ext>
              </a:extLst>
            </p:cNvPr>
            <p:cNvSpPr/>
            <p:nvPr/>
          </p:nvSpPr>
          <p:spPr>
            <a:xfrm rot="5400000">
              <a:off x="8070743" y="1072534"/>
              <a:ext cx="845030" cy="2027776"/>
            </a:xfrm>
            <a:custGeom>
              <a:avLst/>
              <a:gdLst>
                <a:gd name="connsiteX0" fmla="*/ 0 w 1024339"/>
                <a:gd name="connsiteY0" fmla="*/ 1728192 h 2458054"/>
                <a:gd name="connsiteX1" fmla="*/ 1024339 w 1024339"/>
                <a:gd name="connsiteY1" fmla="*/ 0 h 2458054"/>
                <a:gd name="connsiteX2" fmla="*/ 200035 w 1024339"/>
                <a:gd name="connsiteY2" fmla="*/ 1728192 h 2458054"/>
                <a:gd name="connsiteX3" fmla="*/ 323199 w 1024339"/>
                <a:gd name="connsiteY3" fmla="*/ 2456489 h 2458054"/>
                <a:gd name="connsiteX4" fmla="*/ 323842 w 1024339"/>
                <a:gd name="connsiteY4" fmla="*/ 2458054 h 2458054"/>
                <a:gd name="connsiteX5" fmla="*/ 37930 w 1024339"/>
                <a:gd name="connsiteY5" fmla="*/ 2083785 h 2458054"/>
                <a:gd name="connsiteX6" fmla="*/ 37930 w 1024339"/>
                <a:gd name="connsiteY6" fmla="*/ 2109737 h 2458054"/>
                <a:gd name="connsiteX7" fmla="*/ 18063 w 1024339"/>
                <a:gd name="connsiteY7" fmla="*/ 1993748 h 2458054"/>
                <a:gd name="connsiteX8" fmla="*/ 0 w 1024339"/>
                <a:gd name="connsiteY8" fmla="*/ 1728192 h 2458054"/>
                <a:gd name="connsiteX0" fmla="*/ 0 w 1024339"/>
                <a:gd name="connsiteY0" fmla="*/ 1728192 h 2458054"/>
                <a:gd name="connsiteX1" fmla="*/ 1024339 w 1024339"/>
                <a:gd name="connsiteY1" fmla="*/ 0 h 2458054"/>
                <a:gd name="connsiteX2" fmla="*/ 200035 w 1024339"/>
                <a:gd name="connsiteY2" fmla="*/ 1728192 h 2458054"/>
                <a:gd name="connsiteX3" fmla="*/ 323199 w 1024339"/>
                <a:gd name="connsiteY3" fmla="*/ 2456489 h 2458054"/>
                <a:gd name="connsiteX4" fmla="*/ 323842 w 1024339"/>
                <a:gd name="connsiteY4" fmla="*/ 2458054 h 2458054"/>
                <a:gd name="connsiteX5" fmla="*/ 37930 w 1024339"/>
                <a:gd name="connsiteY5" fmla="*/ 2083785 h 2458054"/>
                <a:gd name="connsiteX6" fmla="*/ 18063 w 1024339"/>
                <a:gd name="connsiteY6" fmla="*/ 1993748 h 2458054"/>
                <a:gd name="connsiteX7" fmla="*/ 0 w 1024339"/>
                <a:gd name="connsiteY7" fmla="*/ 1728192 h 24580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24339" h="2458054">
                  <a:moveTo>
                    <a:pt x="0" y="1728192"/>
                  </a:moveTo>
                  <a:cubicBezTo>
                    <a:pt x="0" y="1011754"/>
                    <a:pt x="391612" y="351054"/>
                    <a:pt x="1024339" y="0"/>
                  </a:cubicBezTo>
                  <a:cubicBezTo>
                    <a:pt x="502285" y="425955"/>
                    <a:pt x="200035" y="1059636"/>
                    <a:pt x="200035" y="1728192"/>
                  </a:cubicBezTo>
                  <a:cubicBezTo>
                    <a:pt x="200035" y="1978901"/>
                    <a:pt x="242539" y="2224705"/>
                    <a:pt x="323199" y="2456489"/>
                  </a:cubicBezTo>
                  <a:lnTo>
                    <a:pt x="323842" y="2458054"/>
                  </a:lnTo>
                  <a:lnTo>
                    <a:pt x="37930" y="2083785"/>
                  </a:lnTo>
                  <a:lnTo>
                    <a:pt x="18063" y="1993748"/>
                  </a:lnTo>
                  <a:cubicBezTo>
                    <a:pt x="6119" y="1906431"/>
                    <a:pt x="0" y="1817747"/>
                    <a:pt x="0" y="1728192"/>
                  </a:cubicBezTo>
                  <a:close/>
                </a:path>
              </a:pathLst>
            </a:custGeom>
            <a:solidFill>
              <a:srgbClr val="00CC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83" name="フリーフォーム: 図形 382">
              <a:extLst>
                <a:ext uri="{FF2B5EF4-FFF2-40B4-BE49-F238E27FC236}">
                  <a16:creationId xmlns:a16="http://schemas.microsoft.com/office/drawing/2014/main" id="{1E8886D2-9783-E89A-AEBA-8E41E27CB859}"/>
                </a:ext>
              </a:extLst>
            </p:cNvPr>
            <p:cNvSpPr/>
            <p:nvPr/>
          </p:nvSpPr>
          <p:spPr>
            <a:xfrm rot="5400000">
              <a:off x="8150129" y="1151920"/>
              <a:ext cx="680011" cy="2034021"/>
            </a:xfrm>
            <a:custGeom>
              <a:avLst/>
              <a:gdLst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578368 w 824304"/>
                <a:gd name="connsiteY2" fmla="*/ 2164785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24304" h="2465625">
                  <a:moveTo>
                    <a:pt x="0" y="1728192"/>
                  </a:moveTo>
                  <a:cubicBezTo>
                    <a:pt x="0" y="1059636"/>
                    <a:pt x="302250" y="425955"/>
                    <a:pt x="824304" y="0"/>
                  </a:cubicBezTo>
                  <a:cubicBezTo>
                    <a:pt x="357454" y="738553"/>
                    <a:pt x="287022" y="1501643"/>
                    <a:pt x="358992" y="1801082"/>
                  </a:cubicBezTo>
                  <a:cubicBezTo>
                    <a:pt x="430962" y="2100521"/>
                    <a:pt x="515131" y="2148600"/>
                    <a:pt x="593201" y="2322359"/>
                  </a:cubicBezTo>
                  <a:lnTo>
                    <a:pt x="129591" y="2465625"/>
                  </a:lnTo>
                  <a:lnTo>
                    <a:pt x="123807" y="2458054"/>
                  </a:lnTo>
                  <a:lnTo>
                    <a:pt x="123164" y="2456489"/>
                  </a:lnTo>
                  <a:cubicBezTo>
                    <a:pt x="42504" y="2224705"/>
                    <a:pt x="0" y="1978901"/>
                    <a:pt x="0" y="1728192"/>
                  </a:cubicBezTo>
                  <a:close/>
                </a:path>
              </a:pathLst>
            </a:custGeom>
            <a:solidFill>
              <a:srgbClr val="CC00CC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84" name="星: 5 pt 383">
              <a:extLst>
                <a:ext uri="{FF2B5EF4-FFF2-40B4-BE49-F238E27FC236}">
                  <a16:creationId xmlns:a16="http://schemas.microsoft.com/office/drawing/2014/main" id="{7C872B5F-4CF9-D3E2-6511-3068F537469D}"/>
                </a:ext>
              </a:extLst>
            </p:cNvPr>
            <p:cNvSpPr/>
            <p:nvPr/>
          </p:nvSpPr>
          <p:spPr>
            <a:xfrm>
              <a:off x="6771193" y="1305841"/>
              <a:ext cx="1019352" cy="1019352"/>
            </a:xfrm>
            <a:prstGeom prst="star5">
              <a:avLst/>
            </a:prstGeom>
            <a:solidFill>
              <a:srgbClr val="FFFF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386" name="グループ化 385">
            <a:extLst>
              <a:ext uri="{FF2B5EF4-FFF2-40B4-BE49-F238E27FC236}">
                <a16:creationId xmlns:a16="http://schemas.microsoft.com/office/drawing/2014/main" id="{9EF31498-03EC-5DD2-CBF6-7CDF644E999B}"/>
              </a:ext>
            </a:extLst>
          </p:cNvPr>
          <p:cNvGrpSpPr/>
          <p:nvPr/>
        </p:nvGrpSpPr>
        <p:grpSpPr>
          <a:xfrm flipH="1">
            <a:off x="6809771" y="1092202"/>
            <a:ext cx="2735953" cy="1416735"/>
            <a:chOff x="6771193" y="1092202"/>
            <a:chExt cx="2735953" cy="1416735"/>
          </a:xfrm>
        </p:grpSpPr>
        <p:sp>
          <p:nvSpPr>
            <p:cNvPr id="387" name="フリーフォーム: 図形 386">
              <a:extLst>
                <a:ext uri="{FF2B5EF4-FFF2-40B4-BE49-F238E27FC236}">
                  <a16:creationId xmlns:a16="http://schemas.microsoft.com/office/drawing/2014/main" id="{2262ECB3-615D-AB76-179F-CE8BDCF3AF6D}"/>
                </a:ext>
              </a:extLst>
            </p:cNvPr>
            <p:cNvSpPr/>
            <p:nvPr/>
          </p:nvSpPr>
          <p:spPr>
            <a:xfrm rot="5400000">
              <a:off x="7067885" y="2002502"/>
              <a:ext cx="220808" cy="379083"/>
            </a:xfrm>
            <a:custGeom>
              <a:avLst/>
              <a:gdLst>
                <a:gd name="connsiteX0" fmla="*/ 0 w 267662"/>
                <a:gd name="connsiteY0" fmla="*/ 109152 h 459522"/>
                <a:gd name="connsiteX1" fmla="*/ 83386 w 267662"/>
                <a:gd name="connsiteY1" fmla="*/ 0 h 459522"/>
                <a:gd name="connsiteX2" fmla="*/ 92655 w 267662"/>
                <a:gd name="connsiteY2" fmla="*/ 33260 h 459522"/>
                <a:gd name="connsiteX3" fmla="*/ 171739 w 267662"/>
                <a:gd name="connsiteY3" fmla="*/ 249806 h 459522"/>
                <a:gd name="connsiteX4" fmla="*/ 267662 w 267662"/>
                <a:gd name="connsiteY4" fmla="*/ 459522 h 459522"/>
                <a:gd name="connsiteX5" fmla="*/ 0 w 267662"/>
                <a:gd name="connsiteY5" fmla="*/ 109152 h 4595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67662" h="459522">
                  <a:moveTo>
                    <a:pt x="0" y="109152"/>
                  </a:moveTo>
                  <a:lnTo>
                    <a:pt x="83386" y="0"/>
                  </a:lnTo>
                  <a:lnTo>
                    <a:pt x="92655" y="33260"/>
                  </a:lnTo>
                  <a:cubicBezTo>
                    <a:pt x="116087" y="106197"/>
                    <a:pt x="142448" y="178437"/>
                    <a:pt x="171739" y="249806"/>
                  </a:cubicBezTo>
                  <a:lnTo>
                    <a:pt x="267662" y="459522"/>
                  </a:lnTo>
                  <a:lnTo>
                    <a:pt x="0" y="109152"/>
                  </a:lnTo>
                  <a:close/>
                </a:path>
              </a:pathLst>
            </a:custGeom>
            <a:solidFill>
              <a:srgbClr val="FF66CC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88" name="フリーフォーム: 図形 387">
              <a:extLst>
                <a:ext uri="{FF2B5EF4-FFF2-40B4-BE49-F238E27FC236}">
                  <a16:creationId xmlns:a16="http://schemas.microsoft.com/office/drawing/2014/main" id="{FD75B71C-85B4-D082-8695-ABDD4D12227C}"/>
                </a:ext>
              </a:extLst>
            </p:cNvPr>
            <p:cNvSpPr/>
            <p:nvPr/>
          </p:nvSpPr>
          <p:spPr>
            <a:xfrm rot="5400000">
              <a:off x="6863998" y="1293068"/>
              <a:ext cx="324499" cy="479766"/>
            </a:xfrm>
            <a:custGeom>
              <a:avLst/>
              <a:gdLst>
                <a:gd name="connsiteX0" fmla="*/ 0 w 393355"/>
                <a:gd name="connsiteY0" fmla="*/ 0 h 581569"/>
                <a:gd name="connsiteX1" fmla="*/ 393355 w 393355"/>
                <a:gd name="connsiteY1" fmla="*/ 121551 h 581569"/>
                <a:gd name="connsiteX2" fmla="*/ 393351 w 393355"/>
                <a:gd name="connsiteY2" fmla="*/ 581569 h 581569"/>
                <a:gd name="connsiteX3" fmla="*/ 389781 w 393355"/>
                <a:gd name="connsiteY3" fmla="*/ 578368 h 581569"/>
                <a:gd name="connsiteX4" fmla="*/ 11258 w 393355"/>
                <a:gd name="connsiteY4" fmla="*/ 28014 h 581569"/>
                <a:gd name="connsiteX5" fmla="*/ 0 w 393355"/>
                <a:gd name="connsiteY5" fmla="*/ 0 h 581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93355" h="581569">
                  <a:moveTo>
                    <a:pt x="0" y="0"/>
                  </a:moveTo>
                  <a:lnTo>
                    <a:pt x="393355" y="121551"/>
                  </a:lnTo>
                  <a:lnTo>
                    <a:pt x="393351" y="581569"/>
                  </a:lnTo>
                  <a:lnTo>
                    <a:pt x="389781" y="578368"/>
                  </a:lnTo>
                  <a:cubicBezTo>
                    <a:pt x="236050" y="426282"/>
                    <a:pt x="107095" y="239497"/>
                    <a:pt x="11258" y="28014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89" name="フリーフォーム: 図形 388">
              <a:extLst>
                <a:ext uri="{FF2B5EF4-FFF2-40B4-BE49-F238E27FC236}">
                  <a16:creationId xmlns:a16="http://schemas.microsoft.com/office/drawing/2014/main" id="{F640F7BC-DC57-4C09-4A74-0957B012C6C3}"/>
                </a:ext>
              </a:extLst>
            </p:cNvPr>
            <p:cNvSpPr/>
            <p:nvPr/>
          </p:nvSpPr>
          <p:spPr>
            <a:xfrm rot="5400000">
              <a:off x="7685856" y="687647"/>
              <a:ext cx="1416735" cy="2225845"/>
            </a:xfrm>
            <a:custGeom>
              <a:avLst/>
              <a:gdLst>
                <a:gd name="connsiteX0" fmla="*/ 0 w 1750830"/>
                <a:gd name="connsiteY0" fmla="*/ 1727669 h 2698152"/>
                <a:gd name="connsiteX1" fmla="*/ 9012 w 1750830"/>
                <a:gd name="connsiteY1" fmla="*/ 1551495 h 2698152"/>
                <a:gd name="connsiteX2" fmla="*/ 1571815 w 1750830"/>
                <a:gd name="connsiteY2" fmla="*/ 8923 h 2698152"/>
                <a:gd name="connsiteX3" fmla="*/ 1748101 w 1750830"/>
                <a:gd name="connsiteY3" fmla="*/ 136 h 2698152"/>
                <a:gd name="connsiteX4" fmla="*/ 1750830 w 1750830"/>
                <a:gd name="connsiteY4" fmla="*/ 0 h 2698152"/>
                <a:gd name="connsiteX5" fmla="*/ 726491 w 1750830"/>
                <a:gd name="connsiteY5" fmla="*/ 1728193 h 2698152"/>
                <a:gd name="connsiteX6" fmla="*/ 740349 w 1750830"/>
                <a:gd name="connsiteY6" fmla="*/ 1960942 h 2698152"/>
                <a:gd name="connsiteX7" fmla="*/ 764421 w 1750830"/>
                <a:gd name="connsiteY7" fmla="*/ 2094777 h 2698152"/>
                <a:gd name="connsiteX8" fmla="*/ 764425 w 1750830"/>
                <a:gd name="connsiteY8" fmla="*/ 2555764 h 2698152"/>
                <a:gd name="connsiteX9" fmla="*/ 759336 w 1750830"/>
                <a:gd name="connsiteY9" fmla="*/ 2557336 h 2698152"/>
                <a:gd name="connsiteX10" fmla="*/ 303634 w 1750830"/>
                <a:gd name="connsiteY10" fmla="*/ 2698152 h 2698152"/>
                <a:gd name="connsiteX11" fmla="*/ 242589 w 1750830"/>
                <a:gd name="connsiteY11" fmla="*/ 2605390 h 2698152"/>
                <a:gd name="connsiteX12" fmla="*/ 9012 w 1750830"/>
                <a:gd name="connsiteY12" fmla="*/ 1903843 h 2698152"/>
                <a:gd name="connsiteX13" fmla="*/ 0 w 1750830"/>
                <a:gd name="connsiteY13" fmla="*/ 1727669 h 26981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750830" h="2698152">
                  <a:moveTo>
                    <a:pt x="0" y="1727669"/>
                  </a:moveTo>
                  <a:lnTo>
                    <a:pt x="9012" y="1551495"/>
                  </a:lnTo>
                  <a:cubicBezTo>
                    <a:pt x="92696" y="738141"/>
                    <a:pt x="747793" y="91524"/>
                    <a:pt x="1571815" y="8923"/>
                  </a:cubicBezTo>
                  <a:lnTo>
                    <a:pt x="1748101" y="136"/>
                  </a:lnTo>
                  <a:lnTo>
                    <a:pt x="1750830" y="0"/>
                  </a:lnTo>
                  <a:cubicBezTo>
                    <a:pt x="1118103" y="351055"/>
                    <a:pt x="726491" y="1011755"/>
                    <a:pt x="726491" y="1728193"/>
                  </a:cubicBezTo>
                  <a:cubicBezTo>
                    <a:pt x="726491" y="1806553"/>
                    <a:pt x="731175" y="1884247"/>
                    <a:pt x="740349" y="1960942"/>
                  </a:cubicBezTo>
                  <a:lnTo>
                    <a:pt x="764421" y="2094777"/>
                  </a:lnTo>
                  <a:lnTo>
                    <a:pt x="764425" y="2555764"/>
                  </a:lnTo>
                  <a:lnTo>
                    <a:pt x="759336" y="2557336"/>
                  </a:lnTo>
                  <a:lnTo>
                    <a:pt x="303634" y="2698152"/>
                  </a:lnTo>
                  <a:lnTo>
                    <a:pt x="242589" y="2605390"/>
                  </a:lnTo>
                  <a:cubicBezTo>
                    <a:pt x="117116" y="2395906"/>
                    <a:pt x="35163" y="2158016"/>
                    <a:pt x="9012" y="1903843"/>
                  </a:cubicBezTo>
                  <a:lnTo>
                    <a:pt x="0" y="1727669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0" name="フリーフォーム: 図形 389">
              <a:extLst>
                <a:ext uri="{FF2B5EF4-FFF2-40B4-BE49-F238E27FC236}">
                  <a16:creationId xmlns:a16="http://schemas.microsoft.com/office/drawing/2014/main" id="{F21F037D-ED3C-7FF5-CEBC-0D5A0E44DD7A}"/>
                </a:ext>
              </a:extLst>
            </p:cNvPr>
            <p:cNvSpPr/>
            <p:nvPr/>
          </p:nvSpPr>
          <p:spPr>
            <a:xfrm>
              <a:off x="7400257" y="1526402"/>
              <a:ext cx="2106889" cy="982535"/>
            </a:xfrm>
            <a:custGeom>
              <a:avLst/>
              <a:gdLst>
                <a:gd name="connsiteX0" fmla="*/ 826812 w 2553955"/>
                <a:gd name="connsiteY0" fmla="*/ 0 h 1191021"/>
                <a:gd name="connsiteX1" fmla="*/ 2431593 w 2553955"/>
                <a:gd name="connsiteY1" fmla="*/ 933485 h 1191021"/>
                <a:gd name="connsiteX2" fmla="*/ 2553833 w 2553955"/>
                <a:gd name="connsiteY2" fmla="*/ 1188580 h 1191021"/>
                <a:gd name="connsiteX3" fmla="*/ 2553955 w 2553955"/>
                <a:gd name="connsiteY3" fmla="*/ 1191021 h 1191021"/>
                <a:gd name="connsiteX4" fmla="*/ 825763 w 2553955"/>
                <a:gd name="connsiteY4" fmla="*/ 166682 h 1191021"/>
                <a:gd name="connsiteX5" fmla="*/ 593014 w 2553955"/>
                <a:gd name="connsiteY5" fmla="*/ 180540 h 1191021"/>
                <a:gd name="connsiteX6" fmla="*/ 459174 w 2553955"/>
                <a:gd name="connsiteY6" fmla="*/ 204613 h 1191021"/>
                <a:gd name="connsiteX7" fmla="*/ 1125 w 2553955"/>
                <a:gd name="connsiteY7" fmla="*/ 204617 h 1191021"/>
                <a:gd name="connsiteX8" fmla="*/ 0 w 2553955"/>
                <a:gd name="connsiteY8" fmla="*/ 200977 h 1191021"/>
                <a:gd name="connsiteX9" fmla="*/ 112574 w 2553955"/>
                <a:gd name="connsiteY9" fmla="*/ 144566 h 1191021"/>
                <a:gd name="connsiteX10" fmla="*/ 826812 w 2553955"/>
                <a:gd name="connsiteY10" fmla="*/ 0 h 11910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553955" h="1191021">
                  <a:moveTo>
                    <a:pt x="826812" y="0"/>
                  </a:moveTo>
                  <a:cubicBezTo>
                    <a:pt x="1494223" y="0"/>
                    <a:pt x="2102315" y="361585"/>
                    <a:pt x="2431593" y="933485"/>
                  </a:cubicBezTo>
                  <a:lnTo>
                    <a:pt x="2553833" y="1188580"/>
                  </a:lnTo>
                  <a:lnTo>
                    <a:pt x="2553955" y="1191021"/>
                  </a:lnTo>
                  <a:cubicBezTo>
                    <a:pt x="2202901" y="558294"/>
                    <a:pt x="1542201" y="166682"/>
                    <a:pt x="825763" y="166682"/>
                  </a:cubicBezTo>
                  <a:cubicBezTo>
                    <a:pt x="747403" y="166682"/>
                    <a:pt x="669709" y="171367"/>
                    <a:pt x="593014" y="180540"/>
                  </a:cubicBezTo>
                  <a:lnTo>
                    <a:pt x="459174" y="204613"/>
                  </a:lnTo>
                  <a:lnTo>
                    <a:pt x="1125" y="204617"/>
                  </a:lnTo>
                  <a:lnTo>
                    <a:pt x="0" y="200977"/>
                  </a:lnTo>
                  <a:lnTo>
                    <a:pt x="112574" y="144566"/>
                  </a:lnTo>
                  <a:cubicBezTo>
                    <a:pt x="334595" y="50848"/>
                    <a:pt x="576533" y="0"/>
                    <a:pt x="826812" y="0"/>
                  </a:cubicBezTo>
                  <a:close/>
                </a:path>
              </a:pathLst>
            </a:custGeom>
            <a:solidFill>
              <a:srgbClr val="0070C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1" name="フリーフォーム: 図形 390">
              <a:extLst>
                <a:ext uri="{FF2B5EF4-FFF2-40B4-BE49-F238E27FC236}">
                  <a16:creationId xmlns:a16="http://schemas.microsoft.com/office/drawing/2014/main" id="{6D09A901-5656-7EB2-8B7D-1B0A7F50DBCB}"/>
                </a:ext>
              </a:extLst>
            </p:cNvPr>
            <p:cNvSpPr/>
            <p:nvPr/>
          </p:nvSpPr>
          <p:spPr>
            <a:xfrm rot="5400000">
              <a:off x="8070743" y="1072534"/>
              <a:ext cx="845030" cy="2027776"/>
            </a:xfrm>
            <a:custGeom>
              <a:avLst/>
              <a:gdLst>
                <a:gd name="connsiteX0" fmla="*/ 0 w 1024339"/>
                <a:gd name="connsiteY0" fmla="*/ 1728192 h 2458054"/>
                <a:gd name="connsiteX1" fmla="*/ 1024339 w 1024339"/>
                <a:gd name="connsiteY1" fmla="*/ 0 h 2458054"/>
                <a:gd name="connsiteX2" fmla="*/ 200035 w 1024339"/>
                <a:gd name="connsiteY2" fmla="*/ 1728192 h 2458054"/>
                <a:gd name="connsiteX3" fmla="*/ 323199 w 1024339"/>
                <a:gd name="connsiteY3" fmla="*/ 2456489 h 2458054"/>
                <a:gd name="connsiteX4" fmla="*/ 323842 w 1024339"/>
                <a:gd name="connsiteY4" fmla="*/ 2458054 h 2458054"/>
                <a:gd name="connsiteX5" fmla="*/ 37930 w 1024339"/>
                <a:gd name="connsiteY5" fmla="*/ 2083785 h 2458054"/>
                <a:gd name="connsiteX6" fmla="*/ 37930 w 1024339"/>
                <a:gd name="connsiteY6" fmla="*/ 2109737 h 2458054"/>
                <a:gd name="connsiteX7" fmla="*/ 18063 w 1024339"/>
                <a:gd name="connsiteY7" fmla="*/ 1993748 h 2458054"/>
                <a:gd name="connsiteX8" fmla="*/ 0 w 1024339"/>
                <a:gd name="connsiteY8" fmla="*/ 1728192 h 2458054"/>
                <a:gd name="connsiteX0" fmla="*/ 0 w 1024339"/>
                <a:gd name="connsiteY0" fmla="*/ 1728192 h 2458054"/>
                <a:gd name="connsiteX1" fmla="*/ 1024339 w 1024339"/>
                <a:gd name="connsiteY1" fmla="*/ 0 h 2458054"/>
                <a:gd name="connsiteX2" fmla="*/ 200035 w 1024339"/>
                <a:gd name="connsiteY2" fmla="*/ 1728192 h 2458054"/>
                <a:gd name="connsiteX3" fmla="*/ 323199 w 1024339"/>
                <a:gd name="connsiteY3" fmla="*/ 2456489 h 2458054"/>
                <a:gd name="connsiteX4" fmla="*/ 323842 w 1024339"/>
                <a:gd name="connsiteY4" fmla="*/ 2458054 h 2458054"/>
                <a:gd name="connsiteX5" fmla="*/ 37930 w 1024339"/>
                <a:gd name="connsiteY5" fmla="*/ 2083785 h 2458054"/>
                <a:gd name="connsiteX6" fmla="*/ 18063 w 1024339"/>
                <a:gd name="connsiteY6" fmla="*/ 1993748 h 2458054"/>
                <a:gd name="connsiteX7" fmla="*/ 0 w 1024339"/>
                <a:gd name="connsiteY7" fmla="*/ 1728192 h 24580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24339" h="2458054">
                  <a:moveTo>
                    <a:pt x="0" y="1728192"/>
                  </a:moveTo>
                  <a:cubicBezTo>
                    <a:pt x="0" y="1011754"/>
                    <a:pt x="391612" y="351054"/>
                    <a:pt x="1024339" y="0"/>
                  </a:cubicBezTo>
                  <a:cubicBezTo>
                    <a:pt x="502285" y="425955"/>
                    <a:pt x="200035" y="1059636"/>
                    <a:pt x="200035" y="1728192"/>
                  </a:cubicBezTo>
                  <a:cubicBezTo>
                    <a:pt x="200035" y="1978901"/>
                    <a:pt x="242539" y="2224705"/>
                    <a:pt x="323199" y="2456489"/>
                  </a:cubicBezTo>
                  <a:lnTo>
                    <a:pt x="323842" y="2458054"/>
                  </a:lnTo>
                  <a:lnTo>
                    <a:pt x="37930" y="2083785"/>
                  </a:lnTo>
                  <a:lnTo>
                    <a:pt x="18063" y="1993748"/>
                  </a:lnTo>
                  <a:cubicBezTo>
                    <a:pt x="6119" y="1906431"/>
                    <a:pt x="0" y="1817747"/>
                    <a:pt x="0" y="1728192"/>
                  </a:cubicBezTo>
                  <a:close/>
                </a:path>
              </a:pathLst>
            </a:custGeom>
            <a:solidFill>
              <a:srgbClr val="00CC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2" name="フリーフォーム: 図形 391">
              <a:extLst>
                <a:ext uri="{FF2B5EF4-FFF2-40B4-BE49-F238E27FC236}">
                  <a16:creationId xmlns:a16="http://schemas.microsoft.com/office/drawing/2014/main" id="{5BD99BDF-812F-ABA7-1EF3-AB94B323EF1D}"/>
                </a:ext>
              </a:extLst>
            </p:cNvPr>
            <p:cNvSpPr/>
            <p:nvPr/>
          </p:nvSpPr>
          <p:spPr>
            <a:xfrm rot="5400000">
              <a:off x="8150129" y="1151920"/>
              <a:ext cx="680011" cy="2034021"/>
            </a:xfrm>
            <a:custGeom>
              <a:avLst/>
              <a:gdLst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578368 w 824304"/>
                <a:gd name="connsiteY2" fmla="*/ 2164785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24304" h="2465625">
                  <a:moveTo>
                    <a:pt x="0" y="1728192"/>
                  </a:moveTo>
                  <a:cubicBezTo>
                    <a:pt x="0" y="1059636"/>
                    <a:pt x="302250" y="425955"/>
                    <a:pt x="824304" y="0"/>
                  </a:cubicBezTo>
                  <a:cubicBezTo>
                    <a:pt x="357454" y="738553"/>
                    <a:pt x="287022" y="1501643"/>
                    <a:pt x="358992" y="1801082"/>
                  </a:cubicBezTo>
                  <a:cubicBezTo>
                    <a:pt x="430962" y="2100521"/>
                    <a:pt x="515131" y="2148600"/>
                    <a:pt x="593201" y="2322359"/>
                  </a:cubicBezTo>
                  <a:lnTo>
                    <a:pt x="129591" y="2465625"/>
                  </a:lnTo>
                  <a:lnTo>
                    <a:pt x="123807" y="2458054"/>
                  </a:lnTo>
                  <a:lnTo>
                    <a:pt x="123164" y="2456489"/>
                  </a:lnTo>
                  <a:cubicBezTo>
                    <a:pt x="42504" y="2224705"/>
                    <a:pt x="0" y="1978901"/>
                    <a:pt x="0" y="1728192"/>
                  </a:cubicBezTo>
                  <a:close/>
                </a:path>
              </a:pathLst>
            </a:custGeom>
            <a:solidFill>
              <a:srgbClr val="CC00CC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93" name="星: 5 pt 392">
              <a:extLst>
                <a:ext uri="{FF2B5EF4-FFF2-40B4-BE49-F238E27FC236}">
                  <a16:creationId xmlns:a16="http://schemas.microsoft.com/office/drawing/2014/main" id="{A1CB7ACE-52C3-9037-6B8E-8B99E868091D}"/>
                </a:ext>
              </a:extLst>
            </p:cNvPr>
            <p:cNvSpPr/>
            <p:nvPr/>
          </p:nvSpPr>
          <p:spPr>
            <a:xfrm>
              <a:off x="6771193" y="1305841"/>
              <a:ext cx="1019352" cy="1019352"/>
            </a:xfrm>
            <a:prstGeom prst="star5">
              <a:avLst/>
            </a:prstGeom>
            <a:solidFill>
              <a:srgbClr val="FFFF00"/>
            </a:solidFill>
            <a:ln w="57150" cap="sq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868267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テキスト ボックス 191">
            <a:extLst>
              <a:ext uri="{FF2B5EF4-FFF2-40B4-BE49-F238E27FC236}">
                <a16:creationId xmlns:a16="http://schemas.microsoft.com/office/drawing/2014/main" id="{E993CD9C-E57A-0139-A8D3-A30B89B5C881}"/>
              </a:ext>
            </a:extLst>
          </p:cNvPr>
          <p:cNvSpPr txBox="1"/>
          <p:nvPr/>
        </p:nvSpPr>
        <p:spPr>
          <a:xfrm>
            <a:off x="3937349" y="211844"/>
            <a:ext cx="20313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流れ星のイラスト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A6EA5D9-BDC0-9235-5983-D5BA8FAE83EC}"/>
              </a:ext>
            </a:extLst>
          </p:cNvPr>
          <p:cNvGrpSpPr/>
          <p:nvPr/>
        </p:nvGrpSpPr>
        <p:grpSpPr>
          <a:xfrm>
            <a:off x="571776" y="3743864"/>
            <a:ext cx="2801153" cy="2631058"/>
            <a:chOff x="571776" y="3743864"/>
            <a:chExt cx="2801153" cy="2631058"/>
          </a:xfrm>
        </p:grpSpPr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99010D5E-5002-980A-F4D8-2D6C8CDE1218}"/>
                </a:ext>
              </a:extLst>
            </p:cNvPr>
            <p:cNvSpPr/>
            <p:nvPr/>
          </p:nvSpPr>
          <p:spPr>
            <a:xfrm>
              <a:off x="621102" y="3743864"/>
              <a:ext cx="2743200" cy="1768415"/>
            </a:xfrm>
            <a:custGeom>
              <a:avLst/>
              <a:gdLst>
                <a:gd name="connsiteX0" fmla="*/ 0 w 2743200"/>
                <a:gd name="connsiteY0" fmla="*/ 1768415 h 1768415"/>
                <a:gd name="connsiteX1" fmla="*/ 2743200 w 2743200"/>
                <a:gd name="connsiteY1" fmla="*/ 0 h 1768415"/>
                <a:gd name="connsiteX2" fmla="*/ 448573 w 2743200"/>
                <a:gd name="connsiteY2" fmla="*/ 1751162 h 1768415"/>
                <a:gd name="connsiteX3" fmla="*/ 0 w 2743200"/>
                <a:gd name="connsiteY3" fmla="*/ 1768415 h 17684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43200" h="1768415">
                  <a:moveTo>
                    <a:pt x="0" y="1768415"/>
                  </a:moveTo>
                  <a:lnTo>
                    <a:pt x="2743200" y="0"/>
                  </a:lnTo>
                  <a:lnTo>
                    <a:pt x="448573" y="1751162"/>
                  </a:lnTo>
                  <a:lnTo>
                    <a:pt x="0" y="1768415"/>
                  </a:lnTo>
                  <a:close/>
                </a:path>
              </a:pathLst>
            </a:custGeom>
            <a:solidFill>
              <a:srgbClr val="0070C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C44D810C-4287-0355-9CEE-2CFD15212747}"/>
                </a:ext>
              </a:extLst>
            </p:cNvPr>
            <p:cNvSpPr/>
            <p:nvPr/>
          </p:nvSpPr>
          <p:spPr>
            <a:xfrm>
              <a:off x="1259457" y="3761117"/>
              <a:ext cx="2113471" cy="1733909"/>
            </a:xfrm>
            <a:custGeom>
              <a:avLst/>
              <a:gdLst>
                <a:gd name="connsiteX0" fmla="*/ 163901 w 2113471"/>
                <a:gd name="connsiteY0" fmla="*/ 1733909 h 1733909"/>
                <a:gd name="connsiteX1" fmla="*/ 2113471 w 2113471"/>
                <a:gd name="connsiteY1" fmla="*/ 0 h 1733909"/>
                <a:gd name="connsiteX2" fmla="*/ 0 w 2113471"/>
                <a:gd name="connsiteY2" fmla="*/ 1302589 h 1733909"/>
                <a:gd name="connsiteX3" fmla="*/ 163901 w 2113471"/>
                <a:gd name="connsiteY3" fmla="*/ 1733909 h 17339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13471" h="1733909">
                  <a:moveTo>
                    <a:pt x="163901" y="1733909"/>
                  </a:moveTo>
                  <a:lnTo>
                    <a:pt x="2113471" y="0"/>
                  </a:lnTo>
                  <a:lnTo>
                    <a:pt x="0" y="1302589"/>
                  </a:lnTo>
                  <a:lnTo>
                    <a:pt x="163901" y="1733909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D7D68470-9BBE-EF8F-B13F-B0D843257E26}"/>
                </a:ext>
              </a:extLst>
            </p:cNvPr>
            <p:cNvSpPr/>
            <p:nvPr/>
          </p:nvSpPr>
          <p:spPr>
            <a:xfrm>
              <a:off x="1423359" y="3761118"/>
              <a:ext cx="1949570" cy="1777042"/>
            </a:xfrm>
            <a:custGeom>
              <a:avLst/>
              <a:gdLst>
                <a:gd name="connsiteX0" fmla="*/ 163901 w 2113471"/>
                <a:gd name="connsiteY0" fmla="*/ 1733909 h 1733909"/>
                <a:gd name="connsiteX1" fmla="*/ 2113471 w 2113471"/>
                <a:gd name="connsiteY1" fmla="*/ 0 h 1733909"/>
                <a:gd name="connsiteX2" fmla="*/ 0 w 2113471"/>
                <a:gd name="connsiteY2" fmla="*/ 1302589 h 1733909"/>
                <a:gd name="connsiteX3" fmla="*/ 163901 w 2113471"/>
                <a:gd name="connsiteY3" fmla="*/ 1733909 h 1733909"/>
                <a:gd name="connsiteX0" fmla="*/ 0 w 1949570"/>
                <a:gd name="connsiteY0" fmla="*/ 1733909 h 1777042"/>
                <a:gd name="connsiteX1" fmla="*/ 1949570 w 1949570"/>
                <a:gd name="connsiteY1" fmla="*/ 0 h 1777042"/>
                <a:gd name="connsiteX2" fmla="*/ 508960 w 1949570"/>
                <a:gd name="connsiteY2" fmla="*/ 1777042 h 1777042"/>
                <a:gd name="connsiteX3" fmla="*/ 0 w 1949570"/>
                <a:gd name="connsiteY3" fmla="*/ 1733909 h 1777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949570" h="1777042">
                  <a:moveTo>
                    <a:pt x="0" y="1733909"/>
                  </a:moveTo>
                  <a:lnTo>
                    <a:pt x="1949570" y="0"/>
                  </a:lnTo>
                  <a:lnTo>
                    <a:pt x="508960" y="1777042"/>
                  </a:lnTo>
                  <a:lnTo>
                    <a:pt x="0" y="1733909"/>
                  </a:lnTo>
                  <a:close/>
                </a:path>
              </a:pathLst>
            </a:custGeom>
            <a:solidFill>
              <a:srgbClr val="CC00CC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15C4F461-EEDE-3E84-234B-5274D42D628A}"/>
                </a:ext>
              </a:extLst>
            </p:cNvPr>
            <p:cNvSpPr/>
            <p:nvPr/>
          </p:nvSpPr>
          <p:spPr>
            <a:xfrm>
              <a:off x="1535503" y="3761118"/>
              <a:ext cx="1828799" cy="2613804"/>
            </a:xfrm>
            <a:custGeom>
              <a:avLst/>
              <a:gdLst>
                <a:gd name="connsiteX0" fmla="*/ 163901 w 2113471"/>
                <a:gd name="connsiteY0" fmla="*/ 1733909 h 1733909"/>
                <a:gd name="connsiteX1" fmla="*/ 2113471 w 2113471"/>
                <a:gd name="connsiteY1" fmla="*/ 0 h 1733909"/>
                <a:gd name="connsiteX2" fmla="*/ 0 w 2113471"/>
                <a:gd name="connsiteY2" fmla="*/ 1302589 h 1733909"/>
                <a:gd name="connsiteX3" fmla="*/ 163901 w 2113471"/>
                <a:gd name="connsiteY3" fmla="*/ 1733909 h 1733909"/>
                <a:gd name="connsiteX0" fmla="*/ 0 w 1949570"/>
                <a:gd name="connsiteY0" fmla="*/ 1733909 h 1777042"/>
                <a:gd name="connsiteX1" fmla="*/ 1949570 w 1949570"/>
                <a:gd name="connsiteY1" fmla="*/ 0 h 1777042"/>
                <a:gd name="connsiteX2" fmla="*/ 508960 w 1949570"/>
                <a:gd name="connsiteY2" fmla="*/ 1777042 h 1777042"/>
                <a:gd name="connsiteX3" fmla="*/ 0 w 1949570"/>
                <a:gd name="connsiteY3" fmla="*/ 1733909 h 1777042"/>
                <a:gd name="connsiteX0" fmla="*/ 0 w 1949570"/>
                <a:gd name="connsiteY0" fmla="*/ 1733909 h 2613804"/>
                <a:gd name="connsiteX1" fmla="*/ 1949570 w 1949570"/>
                <a:gd name="connsiteY1" fmla="*/ 0 h 2613804"/>
                <a:gd name="connsiteX2" fmla="*/ 267420 w 1949570"/>
                <a:gd name="connsiteY2" fmla="*/ 2613804 h 2613804"/>
                <a:gd name="connsiteX3" fmla="*/ 0 w 1949570"/>
                <a:gd name="connsiteY3" fmla="*/ 1733909 h 2613804"/>
                <a:gd name="connsiteX0" fmla="*/ 8626 w 1682150"/>
                <a:gd name="connsiteY0" fmla="*/ 2199736 h 2613804"/>
                <a:gd name="connsiteX1" fmla="*/ 1682150 w 1682150"/>
                <a:gd name="connsiteY1" fmla="*/ 0 h 2613804"/>
                <a:gd name="connsiteX2" fmla="*/ 0 w 1682150"/>
                <a:gd name="connsiteY2" fmla="*/ 2613804 h 2613804"/>
                <a:gd name="connsiteX3" fmla="*/ 8626 w 1682150"/>
                <a:gd name="connsiteY3" fmla="*/ 2199736 h 2613804"/>
                <a:gd name="connsiteX0" fmla="*/ 0 w 1828799"/>
                <a:gd name="connsiteY0" fmla="*/ 2130724 h 2613804"/>
                <a:gd name="connsiteX1" fmla="*/ 1828799 w 1828799"/>
                <a:gd name="connsiteY1" fmla="*/ 0 h 2613804"/>
                <a:gd name="connsiteX2" fmla="*/ 146649 w 1828799"/>
                <a:gd name="connsiteY2" fmla="*/ 2613804 h 2613804"/>
                <a:gd name="connsiteX3" fmla="*/ 0 w 1828799"/>
                <a:gd name="connsiteY3" fmla="*/ 2130724 h 26138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28799" h="2613804">
                  <a:moveTo>
                    <a:pt x="0" y="2130724"/>
                  </a:moveTo>
                  <a:lnTo>
                    <a:pt x="1828799" y="0"/>
                  </a:lnTo>
                  <a:lnTo>
                    <a:pt x="146649" y="2613804"/>
                  </a:lnTo>
                  <a:lnTo>
                    <a:pt x="0" y="2130724"/>
                  </a:lnTo>
                  <a:close/>
                </a:path>
              </a:pathLst>
            </a:custGeom>
            <a:solidFill>
              <a:srgbClr val="00CC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" name="星: 5 pt 6">
              <a:extLst>
                <a:ext uri="{FF2B5EF4-FFF2-40B4-BE49-F238E27FC236}">
                  <a16:creationId xmlns:a16="http://schemas.microsoft.com/office/drawing/2014/main" id="{D3B102BC-1E6D-F4EF-AB80-422270CFA81B}"/>
                </a:ext>
              </a:extLst>
            </p:cNvPr>
            <p:cNvSpPr/>
            <p:nvPr/>
          </p:nvSpPr>
          <p:spPr>
            <a:xfrm>
              <a:off x="571776" y="5009268"/>
              <a:ext cx="1356888" cy="1356888"/>
            </a:xfrm>
            <a:prstGeom prst="star5">
              <a:avLst>
                <a:gd name="adj" fmla="val 21699"/>
                <a:gd name="hf" fmla="val 105146"/>
                <a:gd name="vf" fmla="val 110557"/>
              </a:avLst>
            </a:prstGeom>
            <a:solidFill>
              <a:srgbClr val="FFFF00"/>
            </a:solidFill>
            <a:ln w="38100" cap="sq">
              <a:solidFill>
                <a:schemeClr val="bg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0C4638E4-ACCE-2107-AF0F-80B745357D8E}"/>
              </a:ext>
            </a:extLst>
          </p:cNvPr>
          <p:cNvGrpSpPr/>
          <p:nvPr/>
        </p:nvGrpSpPr>
        <p:grpSpPr>
          <a:xfrm>
            <a:off x="3703165" y="4250144"/>
            <a:ext cx="2762004" cy="1357029"/>
            <a:chOff x="3703165" y="4250144"/>
            <a:chExt cx="2762004" cy="1357029"/>
          </a:xfrm>
        </p:grpSpPr>
        <p:sp>
          <p:nvSpPr>
            <p:cNvPr id="9" name="二等辺三角形 314">
              <a:extLst>
                <a:ext uri="{FF2B5EF4-FFF2-40B4-BE49-F238E27FC236}">
                  <a16:creationId xmlns:a16="http://schemas.microsoft.com/office/drawing/2014/main" id="{3083BC7D-8800-419F-5BA8-7E9B157EA756}"/>
                </a:ext>
              </a:extLst>
            </p:cNvPr>
            <p:cNvSpPr/>
            <p:nvPr/>
          </p:nvSpPr>
          <p:spPr>
            <a:xfrm rot="5400000">
              <a:off x="5047412" y="3598786"/>
              <a:ext cx="751952" cy="2083559"/>
            </a:xfrm>
            <a:custGeom>
              <a:avLst/>
              <a:gdLst>
                <a:gd name="connsiteX0" fmla="*/ 0 w 1036620"/>
                <a:gd name="connsiteY0" fmla="*/ 2083559 h 2083559"/>
                <a:gd name="connsiteX1" fmla="*/ 518310 w 1036620"/>
                <a:gd name="connsiteY1" fmla="*/ 0 h 2083559"/>
                <a:gd name="connsiteX2" fmla="*/ 1036620 w 1036620"/>
                <a:gd name="connsiteY2" fmla="*/ 2083559 h 2083559"/>
                <a:gd name="connsiteX3" fmla="*/ 0 w 1036620"/>
                <a:gd name="connsiteY3" fmla="*/ 2083559 h 2083559"/>
                <a:gd name="connsiteX0" fmla="*/ 0 w 751952"/>
                <a:gd name="connsiteY0" fmla="*/ 2083559 h 2083559"/>
                <a:gd name="connsiteX1" fmla="*/ 518310 w 751952"/>
                <a:gd name="connsiteY1" fmla="*/ 0 h 2083559"/>
                <a:gd name="connsiteX2" fmla="*/ 751952 w 751952"/>
                <a:gd name="connsiteY2" fmla="*/ 2083559 h 2083559"/>
                <a:gd name="connsiteX3" fmla="*/ 0 w 751952"/>
                <a:gd name="connsiteY3" fmla="*/ 2083559 h 20835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751952" h="2083559">
                  <a:moveTo>
                    <a:pt x="0" y="2083559"/>
                  </a:moveTo>
                  <a:lnTo>
                    <a:pt x="518310" y="0"/>
                  </a:lnTo>
                  <a:lnTo>
                    <a:pt x="751952" y="2083559"/>
                  </a:lnTo>
                  <a:lnTo>
                    <a:pt x="0" y="2083559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" name="二等辺三角形 317">
              <a:extLst>
                <a:ext uri="{FF2B5EF4-FFF2-40B4-BE49-F238E27FC236}">
                  <a16:creationId xmlns:a16="http://schemas.microsoft.com/office/drawing/2014/main" id="{8FA690D5-98A1-3AC4-5C40-3C738BA9DE5B}"/>
                </a:ext>
              </a:extLst>
            </p:cNvPr>
            <p:cNvSpPr/>
            <p:nvPr/>
          </p:nvSpPr>
          <p:spPr>
            <a:xfrm rot="5400000">
              <a:off x="4808911" y="3950914"/>
              <a:ext cx="832749" cy="2479764"/>
            </a:xfrm>
            <a:custGeom>
              <a:avLst/>
              <a:gdLst>
                <a:gd name="connsiteX0" fmla="*/ 0 w 980270"/>
                <a:gd name="connsiteY0" fmla="*/ 2479764 h 2479764"/>
                <a:gd name="connsiteX1" fmla="*/ 147521 w 980270"/>
                <a:gd name="connsiteY1" fmla="*/ 0 h 2479764"/>
                <a:gd name="connsiteX2" fmla="*/ 980270 w 980270"/>
                <a:gd name="connsiteY2" fmla="*/ 2479764 h 2479764"/>
                <a:gd name="connsiteX3" fmla="*/ 0 w 980270"/>
                <a:gd name="connsiteY3" fmla="*/ 2479764 h 2479764"/>
                <a:gd name="connsiteX0" fmla="*/ 197536 w 832749"/>
                <a:gd name="connsiteY0" fmla="*/ 2091575 h 2479764"/>
                <a:gd name="connsiteX1" fmla="*/ 0 w 832749"/>
                <a:gd name="connsiteY1" fmla="*/ 0 h 2479764"/>
                <a:gd name="connsiteX2" fmla="*/ 832749 w 832749"/>
                <a:gd name="connsiteY2" fmla="*/ 2479764 h 2479764"/>
                <a:gd name="connsiteX3" fmla="*/ 197536 w 832749"/>
                <a:gd name="connsiteY3" fmla="*/ 2091575 h 24797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2749" h="2479764">
                  <a:moveTo>
                    <a:pt x="197536" y="2091575"/>
                  </a:moveTo>
                  <a:lnTo>
                    <a:pt x="0" y="0"/>
                  </a:lnTo>
                  <a:lnTo>
                    <a:pt x="832749" y="2479764"/>
                  </a:lnTo>
                  <a:lnTo>
                    <a:pt x="197536" y="2091575"/>
                  </a:lnTo>
                  <a:close/>
                </a:path>
              </a:pathLst>
            </a:custGeom>
            <a:solidFill>
              <a:srgbClr val="CC00CC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1" name="二等辺三角形 317">
              <a:extLst>
                <a:ext uri="{FF2B5EF4-FFF2-40B4-BE49-F238E27FC236}">
                  <a16:creationId xmlns:a16="http://schemas.microsoft.com/office/drawing/2014/main" id="{BF2976F2-BB1D-1B9D-9653-B8C9FB77BC96}"/>
                </a:ext>
              </a:extLst>
            </p:cNvPr>
            <p:cNvSpPr/>
            <p:nvPr/>
          </p:nvSpPr>
          <p:spPr>
            <a:xfrm rot="5400000">
              <a:off x="5339882" y="4043872"/>
              <a:ext cx="336628" cy="1795268"/>
            </a:xfrm>
            <a:custGeom>
              <a:avLst/>
              <a:gdLst>
                <a:gd name="connsiteX0" fmla="*/ 0 w 980270"/>
                <a:gd name="connsiteY0" fmla="*/ 2479764 h 2479764"/>
                <a:gd name="connsiteX1" fmla="*/ 147521 w 980270"/>
                <a:gd name="connsiteY1" fmla="*/ 0 h 2479764"/>
                <a:gd name="connsiteX2" fmla="*/ 980270 w 980270"/>
                <a:gd name="connsiteY2" fmla="*/ 2479764 h 2479764"/>
                <a:gd name="connsiteX3" fmla="*/ 0 w 980270"/>
                <a:gd name="connsiteY3" fmla="*/ 2479764 h 2479764"/>
                <a:gd name="connsiteX0" fmla="*/ 197536 w 832749"/>
                <a:gd name="connsiteY0" fmla="*/ 2091575 h 2479764"/>
                <a:gd name="connsiteX1" fmla="*/ 0 w 832749"/>
                <a:gd name="connsiteY1" fmla="*/ 0 h 2479764"/>
                <a:gd name="connsiteX2" fmla="*/ 832749 w 832749"/>
                <a:gd name="connsiteY2" fmla="*/ 2479764 h 2479764"/>
                <a:gd name="connsiteX3" fmla="*/ 197536 w 832749"/>
                <a:gd name="connsiteY3" fmla="*/ 2091575 h 2479764"/>
                <a:gd name="connsiteX0" fmla="*/ 25011 w 832749"/>
                <a:gd name="connsiteY0" fmla="*/ 1435967 h 2479764"/>
                <a:gd name="connsiteX1" fmla="*/ 0 w 832749"/>
                <a:gd name="connsiteY1" fmla="*/ 0 h 2479764"/>
                <a:gd name="connsiteX2" fmla="*/ 832749 w 832749"/>
                <a:gd name="connsiteY2" fmla="*/ 2479764 h 2479764"/>
                <a:gd name="connsiteX3" fmla="*/ 25011 w 832749"/>
                <a:gd name="connsiteY3" fmla="*/ 1435967 h 2479764"/>
                <a:gd name="connsiteX0" fmla="*/ 25011 w 341046"/>
                <a:gd name="connsiteY0" fmla="*/ 1435967 h 1996685"/>
                <a:gd name="connsiteX1" fmla="*/ 0 w 341046"/>
                <a:gd name="connsiteY1" fmla="*/ 0 h 1996685"/>
                <a:gd name="connsiteX2" fmla="*/ 341046 w 341046"/>
                <a:gd name="connsiteY2" fmla="*/ 1996685 h 1996685"/>
                <a:gd name="connsiteX3" fmla="*/ 25011 w 341046"/>
                <a:gd name="connsiteY3" fmla="*/ 1435967 h 1996685"/>
                <a:gd name="connsiteX0" fmla="*/ 25011 w 246158"/>
                <a:gd name="connsiteY0" fmla="*/ 1435967 h 1944927"/>
                <a:gd name="connsiteX1" fmla="*/ 0 w 246158"/>
                <a:gd name="connsiteY1" fmla="*/ 0 h 1944927"/>
                <a:gd name="connsiteX2" fmla="*/ 246158 w 246158"/>
                <a:gd name="connsiteY2" fmla="*/ 1944927 h 1944927"/>
                <a:gd name="connsiteX3" fmla="*/ 25011 w 246158"/>
                <a:gd name="connsiteY3" fmla="*/ 1435967 h 1944927"/>
                <a:gd name="connsiteX0" fmla="*/ 25011 w 349678"/>
                <a:gd name="connsiteY0" fmla="*/ 1435967 h 1850037"/>
                <a:gd name="connsiteX1" fmla="*/ 0 w 349678"/>
                <a:gd name="connsiteY1" fmla="*/ 0 h 1850037"/>
                <a:gd name="connsiteX2" fmla="*/ 349678 w 349678"/>
                <a:gd name="connsiteY2" fmla="*/ 1850037 h 1850037"/>
                <a:gd name="connsiteX3" fmla="*/ 25011 w 349678"/>
                <a:gd name="connsiteY3" fmla="*/ 1435967 h 1850037"/>
                <a:gd name="connsiteX0" fmla="*/ 1201 w 349678"/>
                <a:gd name="connsiteY0" fmla="*/ 1419298 h 1850037"/>
                <a:gd name="connsiteX1" fmla="*/ 0 w 349678"/>
                <a:gd name="connsiteY1" fmla="*/ 0 h 1850037"/>
                <a:gd name="connsiteX2" fmla="*/ 349678 w 349678"/>
                <a:gd name="connsiteY2" fmla="*/ 1850037 h 1850037"/>
                <a:gd name="connsiteX3" fmla="*/ 1201 w 349678"/>
                <a:gd name="connsiteY3" fmla="*/ 1419298 h 1850037"/>
                <a:gd name="connsiteX0" fmla="*/ 1201 w 328250"/>
                <a:gd name="connsiteY0" fmla="*/ 1419298 h 1792887"/>
                <a:gd name="connsiteX1" fmla="*/ 0 w 328250"/>
                <a:gd name="connsiteY1" fmla="*/ 0 h 1792887"/>
                <a:gd name="connsiteX2" fmla="*/ 328250 w 328250"/>
                <a:gd name="connsiteY2" fmla="*/ 1792887 h 1792887"/>
                <a:gd name="connsiteX3" fmla="*/ 1201 w 328250"/>
                <a:gd name="connsiteY3" fmla="*/ 1419298 h 1792887"/>
                <a:gd name="connsiteX0" fmla="*/ 1201 w 335397"/>
                <a:gd name="connsiteY0" fmla="*/ 1419298 h 1795268"/>
                <a:gd name="connsiteX1" fmla="*/ 0 w 335397"/>
                <a:gd name="connsiteY1" fmla="*/ 0 h 1795268"/>
                <a:gd name="connsiteX2" fmla="*/ 335397 w 335397"/>
                <a:gd name="connsiteY2" fmla="*/ 1795268 h 1795268"/>
                <a:gd name="connsiteX3" fmla="*/ 1201 w 335397"/>
                <a:gd name="connsiteY3" fmla="*/ 1419298 h 1795268"/>
                <a:gd name="connsiteX0" fmla="*/ 53 w 336628"/>
                <a:gd name="connsiteY0" fmla="*/ 1412154 h 1795268"/>
                <a:gd name="connsiteX1" fmla="*/ 1231 w 336628"/>
                <a:gd name="connsiteY1" fmla="*/ 0 h 1795268"/>
                <a:gd name="connsiteX2" fmla="*/ 336628 w 336628"/>
                <a:gd name="connsiteY2" fmla="*/ 1795268 h 1795268"/>
                <a:gd name="connsiteX3" fmla="*/ 53 w 336628"/>
                <a:gd name="connsiteY3" fmla="*/ 1412154 h 17952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36628" h="1795268">
                  <a:moveTo>
                    <a:pt x="53" y="1412154"/>
                  </a:moveTo>
                  <a:cubicBezTo>
                    <a:pt x="-347" y="939055"/>
                    <a:pt x="1631" y="473099"/>
                    <a:pt x="1231" y="0"/>
                  </a:cubicBezTo>
                  <a:lnTo>
                    <a:pt x="336628" y="1795268"/>
                  </a:lnTo>
                  <a:lnTo>
                    <a:pt x="53" y="1412154"/>
                  </a:lnTo>
                  <a:close/>
                </a:path>
              </a:pathLst>
            </a:custGeom>
            <a:solidFill>
              <a:srgbClr val="0070C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" name="二等辺三角形 317">
              <a:extLst>
                <a:ext uri="{FF2B5EF4-FFF2-40B4-BE49-F238E27FC236}">
                  <a16:creationId xmlns:a16="http://schemas.microsoft.com/office/drawing/2014/main" id="{C1B3F4D8-87C5-E363-DDE6-0DC811A91802}"/>
                </a:ext>
              </a:extLst>
            </p:cNvPr>
            <p:cNvSpPr/>
            <p:nvPr/>
          </p:nvSpPr>
          <p:spPr>
            <a:xfrm rot="5400000">
              <a:off x="5102209" y="4244213"/>
              <a:ext cx="832752" cy="1893168"/>
            </a:xfrm>
            <a:custGeom>
              <a:avLst/>
              <a:gdLst>
                <a:gd name="connsiteX0" fmla="*/ 0 w 980270"/>
                <a:gd name="connsiteY0" fmla="*/ 2479764 h 2479764"/>
                <a:gd name="connsiteX1" fmla="*/ 147521 w 980270"/>
                <a:gd name="connsiteY1" fmla="*/ 0 h 2479764"/>
                <a:gd name="connsiteX2" fmla="*/ 980270 w 980270"/>
                <a:gd name="connsiteY2" fmla="*/ 2479764 h 2479764"/>
                <a:gd name="connsiteX3" fmla="*/ 0 w 980270"/>
                <a:gd name="connsiteY3" fmla="*/ 2479764 h 2479764"/>
                <a:gd name="connsiteX0" fmla="*/ 197536 w 832749"/>
                <a:gd name="connsiteY0" fmla="*/ 2091575 h 2479764"/>
                <a:gd name="connsiteX1" fmla="*/ 0 w 832749"/>
                <a:gd name="connsiteY1" fmla="*/ 0 h 2479764"/>
                <a:gd name="connsiteX2" fmla="*/ 832749 w 832749"/>
                <a:gd name="connsiteY2" fmla="*/ 2479764 h 2479764"/>
                <a:gd name="connsiteX3" fmla="*/ 197536 w 832749"/>
                <a:gd name="connsiteY3" fmla="*/ 2091575 h 2479764"/>
                <a:gd name="connsiteX0" fmla="*/ 197536 w 832752"/>
                <a:gd name="connsiteY0" fmla="*/ 2091575 h 2091575"/>
                <a:gd name="connsiteX1" fmla="*/ 0 w 832752"/>
                <a:gd name="connsiteY1" fmla="*/ 0 h 2091575"/>
                <a:gd name="connsiteX2" fmla="*/ 832752 w 832752"/>
                <a:gd name="connsiteY2" fmla="*/ 1686134 h 2091575"/>
                <a:gd name="connsiteX3" fmla="*/ 197536 w 832752"/>
                <a:gd name="connsiteY3" fmla="*/ 2091575 h 2091575"/>
                <a:gd name="connsiteX0" fmla="*/ 456332 w 832752"/>
                <a:gd name="connsiteY0" fmla="*/ 1858662 h 1858662"/>
                <a:gd name="connsiteX1" fmla="*/ 0 w 832752"/>
                <a:gd name="connsiteY1" fmla="*/ 0 h 1858662"/>
                <a:gd name="connsiteX2" fmla="*/ 832752 w 832752"/>
                <a:gd name="connsiteY2" fmla="*/ 1686134 h 1858662"/>
                <a:gd name="connsiteX3" fmla="*/ 456332 w 832752"/>
                <a:gd name="connsiteY3" fmla="*/ 1858662 h 1858662"/>
                <a:gd name="connsiteX0" fmla="*/ 344189 w 832752"/>
                <a:gd name="connsiteY0" fmla="*/ 1893168 h 1893168"/>
                <a:gd name="connsiteX1" fmla="*/ 0 w 832752"/>
                <a:gd name="connsiteY1" fmla="*/ 0 h 1893168"/>
                <a:gd name="connsiteX2" fmla="*/ 832752 w 832752"/>
                <a:gd name="connsiteY2" fmla="*/ 1686134 h 1893168"/>
                <a:gd name="connsiteX3" fmla="*/ 344189 w 832752"/>
                <a:gd name="connsiteY3" fmla="*/ 1893168 h 18931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832752" h="1893168">
                  <a:moveTo>
                    <a:pt x="344189" y="1893168"/>
                  </a:moveTo>
                  <a:lnTo>
                    <a:pt x="0" y="0"/>
                  </a:lnTo>
                  <a:lnTo>
                    <a:pt x="832752" y="1686134"/>
                  </a:lnTo>
                  <a:lnTo>
                    <a:pt x="344189" y="1893168"/>
                  </a:lnTo>
                  <a:close/>
                </a:path>
              </a:pathLst>
            </a:custGeom>
            <a:solidFill>
              <a:srgbClr val="00CC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星: 5 pt 12">
              <a:extLst>
                <a:ext uri="{FF2B5EF4-FFF2-40B4-BE49-F238E27FC236}">
                  <a16:creationId xmlns:a16="http://schemas.microsoft.com/office/drawing/2014/main" id="{59CB34DD-DEAA-A606-5E97-1839D1372FBA}"/>
                </a:ext>
              </a:extLst>
            </p:cNvPr>
            <p:cNvSpPr/>
            <p:nvPr/>
          </p:nvSpPr>
          <p:spPr>
            <a:xfrm>
              <a:off x="3703165" y="4250144"/>
              <a:ext cx="1356888" cy="1356888"/>
            </a:xfrm>
            <a:prstGeom prst="star5">
              <a:avLst>
                <a:gd name="adj" fmla="val 21699"/>
                <a:gd name="hf" fmla="val 105146"/>
                <a:gd name="vf" fmla="val 110557"/>
              </a:avLst>
            </a:prstGeom>
            <a:solidFill>
              <a:srgbClr val="FFFF00"/>
            </a:solidFill>
            <a:ln w="38100" cap="sq">
              <a:solidFill>
                <a:schemeClr val="bg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2AD7A571-8177-2424-821D-63603C4437B3}"/>
              </a:ext>
            </a:extLst>
          </p:cNvPr>
          <p:cNvGrpSpPr/>
          <p:nvPr/>
        </p:nvGrpSpPr>
        <p:grpSpPr>
          <a:xfrm>
            <a:off x="6763026" y="3761493"/>
            <a:ext cx="2769594" cy="2685027"/>
            <a:chOff x="6763026" y="3761493"/>
            <a:chExt cx="2769594" cy="2685027"/>
          </a:xfrm>
        </p:grpSpPr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CE7D7FE9-BA96-E191-0CB7-7D1B34873DA2}"/>
                </a:ext>
              </a:extLst>
            </p:cNvPr>
            <p:cNvSpPr/>
            <p:nvPr/>
          </p:nvSpPr>
          <p:spPr>
            <a:xfrm>
              <a:off x="7467600" y="3794760"/>
              <a:ext cx="2034540" cy="2651760"/>
            </a:xfrm>
            <a:custGeom>
              <a:avLst/>
              <a:gdLst>
                <a:gd name="connsiteX0" fmla="*/ 1752600 w 1752600"/>
                <a:gd name="connsiteY0" fmla="*/ 1836420 h 1836420"/>
                <a:gd name="connsiteX1" fmla="*/ 106680 w 1752600"/>
                <a:gd name="connsiteY1" fmla="*/ 464820 h 1836420"/>
                <a:gd name="connsiteX2" fmla="*/ 0 w 1752600"/>
                <a:gd name="connsiteY2" fmla="*/ 0 h 1836420"/>
                <a:gd name="connsiteX3" fmla="*/ 1752600 w 1752600"/>
                <a:gd name="connsiteY3" fmla="*/ 1836420 h 1836420"/>
                <a:gd name="connsiteX0" fmla="*/ 1752600 w 1752600"/>
                <a:gd name="connsiteY0" fmla="*/ 2141220 h 2141220"/>
                <a:gd name="connsiteX1" fmla="*/ 358140 w 1752600"/>
                <a:gd name="connsiteY1" fmla="*/ 0 h 2141220"/>
                <a:gd name="connsiteX2" fmla="*/ 0 w 1752600"/>
                <a:gd name="connsiteY2" fmla="*/ 304800 h 2141220"/>
                <a:gd name="connsiteX3" fmla="*/ 1752600 w 1752600"/>
                <a:gd name="connsiteY3" fmla="*/ 2141220 h 2141220"/>
                <a:gd name="connsiteX0" fmla="*/ 2034540 w 2034540"/>
                <a:gd name="connsiteY0" fmla="*/ 2651760 h 2651760"/>
                <a:gd name="connsiteX1" fmla="*/ 0 w 2034540"/>
                <a:gd name="connsiteY1" fmla="*/ 0 h 2651760"/>
                <a:gd name="connsiteX2" fmla="*/ 281940 w 2034540"/>
                <a:gd name="connsiteY2" fmla="*/ 815340 h 2651760"/>
                <a:gd name="connsiteX3" fmla="*/ 2034540 w 2034540"/>
                <a:gd name="connsiteY3" fmla="*/ 2651760 h 26517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034540" h="2651760">
                  <a:moveTo>
                    <a:pt x="2034540" y="2651760"/>
                  </a:moveTo>
                  <a:lnTo>
                    <a:pt x="0" y="0"/>
                  </a:lnTo>
                  <a:lnTo>
                    <a:pt x="281940" y="815340"/>
                  </a:lnTo>
                  <a:lnTo>
                    <a:pt x="2034540" y="2651760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3B1D0892-CCF9-8270-722B-6ADE14F4FB6F}"/>
                </a:ext>
              </a:extLst>
            </p:cNvPr>
            <p:cNvSpPr/>
            <p:nvPr/>
          </p:nvSpPr>
          <p:spPr>
            <a:xfrm>
              <a:off x="7040880" y="4838700"/>
              <a:ext cx="2476500" cy="1607820"/>
            </a:xfrm>
            <a:custGeom>
              <a:avLst/>
              <a:gdLst>
                <a:gd name="connsiteX0" fmla="*/ 2476500 w 2476500"/>
                <a:gd name="connsiteY0" fmla="*/ 1607820 h 1607820"/>
                <a:gd name="connsiteX1" fmla="*/ 0 w 2476500"/>
                <a:gd name="connsiteY1" fmla="*/ 274320 h 1607820"/>
                <a:gd name="connsiteX2" fmla="*/ 396240 w 2476500"/>
                <a:gd name="connsiteY2" fmla="*/ 0 h 1607820"/>
                <a:gd name="connsiteX3" fmla="*/ 2476500 w 2476500"/>
                <a:gd name="connsiteY3" fmla="*/ 1607820 h 16078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76500" h="1607820">
                  <a:moveTo>
                    <a:pt x="2476500" y="1607820"/>
                  </a:moveTo>
                  <a:lnTo>
                    <a:pt x="0" y="274320"/>
                  </a:lnTo>
                  <a:lnTo>
                    <a:pt x="396240" y="0"/>
                  </a:lnTo>
                  <a:lnTo>
                    <a:pt x="2476500" y="1607820"/>
                  </a:lnTo>
                  <a:close/>
                </a:path>
              </a:pathLst>
            </a:custGeom>
            <a:solidFill>
              <a:srgbClr val="CC00CC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0240AF60-B53B-1830-8E66-B02DBAA77930}"/>
                </a:ext>
              </a:extLst>
            </p:cNvPr>
            <p:cNvSpPr/>
            <p:nvPr/>
          </p:nvSpPr>
          <p:spPr>
            <a:xfrm>
              <a:off x="7429500" y="4838700"/>
              <a:ext cx="2103120" cy="1600200"/>
            </a:xfrm>
            <a:custGeom>
              <a:avLst/>
              <a:gdLst>
                <a:gd name="connsiteX0" fmla="*/ 2103120 w 2103120"/>
                <a:gd name="connsiteY0" fmla="*/ 1600200 h 1600200"/>
                <a:gd name="connsiteX1" fmla="*/ 419100 w 2103120"/>
                <a:gd name="connsiteY1" fmla="*/ 251460 h 1600200"/>
                <a:gd name="connsiteX2" fmla="*/ 0 w 2103120"/>
                <a:gd name="connsiteY2" fmla="*/ 0 h 1600200"/>
                <a:gd name="connsiteX3" fmla="*/ 2103120 w 2103120"/>
                <a:gd name="connsiteY3" fmla="*/ 1600200 h 1600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103120" h="1600200">
                  <a:moveTo>
                    <a:pt x="2103120" y="1600200"/>
                  </a:moveTo>
                  <a:lnTo>
                    <a:pt x="419100" y="251460"/>
                  </a:lnTo>
                  <a:lnTo>
                    <a:pt x="0" y="0"/>
                  </a:lnTo>
                  <a:lnTo>
                    <a:pt x="2103120" y="1600200"/>
                  </a:lnTo>
                  <a:close/>
                </a:path>
              </a:pathLst>
            </a:custGeom>
            <a:solidFill>
              <a:srgbClr val="FFC0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7463F619-1D27-27B3-B9FE-74D92D3380B2}"/>
                </a:ext>
              </a:extLst>
            </p:cNvPr>
            <p:cNvSpPr/>
            <p:nvPr/>
          </p:nvSpPr>
          <p:spPr>
            <a:xfrm>
              <a:off x="7738110" y="4610099"/>
              <a:ext cx="1784350" cy="1833245"/>
            </a:xfrm>
            <a:custGeom>
              <a:avLst/>
              <a:gdLst>
                <a:gd name="connsiteX0" fmla="*/ 1752600 w 1752600"/>
                <a:gd name="connsiteY0" fmla="*/ 1836420 h 1836420"/>
                <a:gd name="connsiteX1" fmla="*/ 106680 w 1752600"/>
                <a:gd name="connsiteY1" fmla="*/ 464820 h 1836420"/>
                <a:gd name="connsiteX2" fmla="*/ 0 w 1752600"/>
                <a:gd name="connsiteY2" fmla="*/ 0 h 1836420"/>
                <a:gd name="connsiteX3" fmla="*/ 1752600 w 1752600"/>
                <a:gd name="connsiteY3" fmla="*/ 1836420 h 1836420"/>
                <a:gd name="connsiteX0" fmla="*/ 1752600 w 1752600"/>
                <a:gd name="connsiteY0" fmla="*/ 1836420 h 1836420"/>
                <a:gd name="connsiteX1" fmla="*/ 97155 w 1752600"/>
                <a:gd name="connsiteY1" fmla="*/ 474345 h 1836420"/>
                <a:gd name="connsiteX2" fmla="*/ 0 w 1752600"/>
                <a:gd name="connsiteY2" fmla="*/ 0 h 1836420"/>
                <a:gd name="connsiteX3" fmla="*/ 1752600 w 1752600"/>
                <a:gd name="connsiteY3" fmla="*/ 1836420 h 1836420"/>
                <a:gd name="connsiteX0" fmla="*/ 1784350 w 1784350"/>
                <a:gd name="connsiteY0" fmla="*/ 1833245 h 1833245"/>
                <a:gd name="connsiteX1" fmla="*/ 128905 w 1784350"/>
                <a:gd name="connsiteY1" fmla="*/ 471170 h 1833245"/>
                <a:gd name="connsiteX2" fmla="*/ 0 w 1784350"/>
                <a:gd name="connsiteY2" fmla="*/ 0 h 1833245"/>
                <a:gd name="connsiteX3" fmla="*/ 1784350 w 1784350"/>
                <a:gd name="connsiteY3" fmla="*/ 1833245 h 1833245"/>
                <a:gd name="connsiteX0" fmla="*/ 1771650 w 1771650"/>
                <a:gd name="connsiteY0" fmla="*/ 1836420 h 1836420"/>
                <a:gd name="connsiteX1" fmla="*/ 116205 w 1771650"/>
                <a:gd name="connsiteY1" fmla="*/ 474345 h 1836420"/>
                <a:gd name="connsiteX2" fmla="*/ 0 w 1771650"/>
                <a:gd name="connsiteY2" fmla="*/ 0 h 1836420"/>
                <a:gd name="connsiteX3" fmla="*/ 1771650 w 1771650"/>
                <a:gd name="connsiteY3" fmla="*/ 1836420 h 1836420"/>
                <a:gd name="connsiteX0" fmla="*/ 1784350 w 1784350"/>
                <a:gd name="connsiteY0" fmla="*/ 1833245 h 1833245"/>
                <a:gd name="connsiteX1" fmla="*/ 116205 w 1784350"/>
                <a:gd name="connsiteY1" fmla="*/ 474345 h 1833245"/>
                <a:gd name="connsiteX2" fmla="*/ 0 w 1784350"/>
                <a:gd name="connsiteY2" fmla="*/ 0 h 1833245"/>
                <a:gd name="connsiteX3" fmla="*/ 1784350 w 1784350"/>
                <a:gd name="connsiteY3" fmla="*/ 1833245 h 18332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84350" h="1833245">
                  <a:moveTo>
                    <a:pt x="1784350" y="1833245"/>
                  </a:moveTo>
                  <a:lnTo>
                    <a:pt x="116205" y="474345"/>
                  </a:lnTo>
                  <a:lnTo>
                    <a:pt x="0" y="0"/>
                  </a:lnTo>
                  <a:lnTo>
                    <a:pt x="1784350" y="1833245"/>
                  </a:lnTo>
                  <a:close/>
                </a:path>
              </a:pathLst>
            </a:custGeom>
            <a:solidFill>
              <a:srgbClr val="00CC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2A5F2E3B-76D1-FE23-B32A-59F2B8051D79}"/>
                </a:ext>
              </a:extLst>
            </p:cNvPr>
            <p:cNvSpPr/>
            <p:nvPr/>
          </p:nvSpPr>
          <p:spPr>
            <a:xfrm>
              <a:off x="7736840" y="4305300"/>
              <a:ext cx="1784350" cy="2138045"/>
            </a:xfrm>
            <a:custGeom>
              <a:avLst/>
              <a:gdLst>
                <a:gd name="connsiteX0" fmla="*/ 1752600 w 1752600"/>
                <a:gd name="connsiteY0" fmla="*/ 1836420 h 1836420"/>
                <a:gd name="connsiteX1" fmla="*/ 106680 w 1752600"/>
                <a:gd name="connsiteY1" fmla="*/ 464820 h 1836420"/>
                <a:gd name="connsiteX2" fmla="*/ 0 w 1752600"/>
                <a:gd name="connsiteY2" fmla="*/ 0 h 1836420"/>
                <a:gd name="connsiteX3" fmla="*/ 1752600 w 1752600"/>
                <a:gd name="connsiteY3" fmla="*/ 1836420 h 1836420"/>
                <a:gd name="connsiteX0" fmla="*/ 1752600 w 1752600"/>
                <a:gd name="connsiteY0" fmla="*/ 2141220 h 2141220"/>
                <a:gd name="connsiteX1" fmla="*/ 358140 w 1752600"/>
                <a:gd name="connsiteY1" fmla="*/ 0 h 2141220"/>
                <a:gd name="connsiteX2" fmla="*/ 0 w 1752600"/>
                <a:gd name="connsiteY2" fmla="*/ 304800 h 2141220"/>
                <a:gd name="connsiteX3" fmla="*/ 1752600 w 1752600"/>
                <a:gd name="connsiteY3" fmla="*/ 2141220 h 2141220"/>
                <a:gd name="connsiteX0" fmla="*/ 1765300 w 1765300"/>
                <a:gd name="connsiteY0" fmla="*/ 2141220 h 2141220"/>
                <a:gd name="connsiteX1" fmla="*/ 370840 w 1765300"/>
                <a:gd name="connsiteY1" fmla="*/ 0 h 2141220"/>
                <a:gd name="connsiteX2" fmla="*/ 0 w 1765300"/>
                <a:gd name="connsiteY2" fmla="*/ 304800 h 2141220"/>
                <a:gd name="connsiteX3" fmla="*/ 1765300 w 1765300"/>
                <a:gd name="connsiteY3" fmla="*/ 2141220 h 2141220"/>
                <a:gd name="connsiteX0" fmla="*/ 1800225 w 1800225"/>
                <a:gd name="connsiteY0" fmla="*/ 2134870 h 2134870"/>
                <a:gd name="connsiteX1" fmla="*/ 370840 w 1800225"/>
                <a:gd name="connsiteY1" fmla="*/ 0 h 2134870"/>
                <a:gd name="connsiteX2" fmla="*/ 0 w 1800225"/>
                <a:gd name="connsiteY2" fmla="*/ 304800 h 2134870"/>
                <a:gd name="connsiteX3" fmla="*/ 1800225 w 1800225"/>
                <a:gd name="connsiteY3" fmla="*/ 2134870 h 2134870"/>
                <a:gd name="connsiteX0" fmla="*/ 1784350 w 1784350"/>
                <a:gd name="connsiteY0" fmla="*/ 2138045 h 2138045"/>
                <a:gd name="connsiteX1" fmla="*/ 370840 w 1784350"/>
                <a:gd name="connsiteY1" fmla="*/ 0 h 2138045"/>
                <a:gd name="connsiteX2" fmla="*/ 0 w 1784350"/>
                <a:gd name="connsiteY2" fmla="*/ 304800 h 2138045"/>
                <a:gd name="connsiteX3" fmla="*/ 1784350 w 1784350"/>
                <a:gd name="connsiteY3" fmla="*/ 2138045 h 21380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84350" h="2138045">
                  <a:moveTo>
                    <a:pt x="1784350" y="2138045"/>
                  </a:moveTo>
                  <a:lnTo>
                    <a:pt x="370840" y="0"/>
                  </a:lnTo>
                  <a:lnTo>
                    <a:pt x="0" y="304800"/>
                  </a:lnTo>
                  <a:lnTo>
                    <a:pt x="1784350" y="2138045"/>
                  </a:lnTo>
                  <a:close/>
                </a:path>
              </a:pathLst>
            </a:custGeom>
            <a:solidFill>
              <a:srgbClr val="0070C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0" name="星: 5 pt 19">
              <a:extLst>
                <a:ext uri="{FF2B5EF4-FFF2-40B4-BE49-F238E27FC236}">
                  <a16:creationId xmlns:a16="http://schemas.microsoft.com/office/drawing/2014/main" id="{00440BC7-3538-5648-E0C3-E492B860BCE1}"/>
                </a:ext>
              </a:extLst>
            </p:cNvPr>
            <p:cNvSpPr/>
            <p:nvPr/>
          </p:nvSpPr>
          <p:spPr>
            <a:xfrm>
              <a:off x="6763026" y="3761493"/>
              <a:ext cx="1356888" cy="1356888"/>
            </a:xfrm>
            <a:prstGeom prst="star5">
              <a:avLst>
                <a:gd name="adj" fmla="val 21699"/>
                <a:gd name="hf" fmla="val 105146"/>
                <a:gd name="vf" fmla="val 110557"/>
              </a:avLst>
            </a:prstGeom>
            <a:solidFill>
              <a:srgbClr val="FFFF00"/>
            </a:solidFill>
            <a:ln w="38100" cap="sq">
              <a:solidFill>
                <a:schemeClr val="bg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8023DEAB-35E3-08AC-BD7A-A84B20761B54}"/>
              </a:ext>
            </a:extLst>
          </p:cNvPr>
          <p:cNvGrpSpPr/>
          <p:nvPr/>
        </p:nvGrpSpPr>
        <p:grpSpPr>
          <a:xfrm>
            <a:off x="644386" y="769180"/>
            <a:ext cx="2942137" cy="2325458"/>
            <a:chOff x="3720417" y="692696"/>
            <a:chExt cx="3063854" cy="2421662"/>
          </a:xfrm>
        </p:grpSpPr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A8478988-5260-48A5-F6F9-41E67A23D2A4}"/>
                </a:ext>
              </a:extLst>
            </p:cNvPr>
            <p:cNvSpPr/>
            <p:nvPr/>
          </p:nvSpPr>
          <p:spPr>
            <a:xfrm rot="6300000">
              <a:off x="4964950" y="1379110"/>
              <a:ext cx="736218" cy="2535698"/>
            </a:xfrm>
            <a:custGeom>
              <a:avLst/>
              <a:gdLst>
                <a:gd name="connsiteX0" fmla="*/ 271 w 736218"/>
                <a:gd name="connsiteY0" fmla="*/ 2117661 h 2535698"/>
                <a:gd name="connsiteX1" fmla="*/ 0 w 736218"/>
                <a:gd name="connsiteY1" fmla="*/ 2102495 h 2535698"/>
                <a:gd name="connsiteX2" fmla="*/ 261840 w 736218"/>
                <a:gd name="connsiteY2" fmla="*/ 1466522 h 2535698"/>
                <a:gd name="connsiteX3" fmla="*/ 18268 w 736218"/>
                <a:gd name="connsiteY3" fmla="*/ 1619744 h 2535698"/>
                <a:gd name="connsiteX4" fmla="*/ 32709 w 736218"/>
                <a:gd name="connsiteY4" fmla="*/ 1461194 h 2535698"/>
                <a:gd name="connsiteX5" fmla="*/ 736218 w 736218"/>
                <a:gd name="connsiteY5" fmla="*/ 0 h 2535698"/>
                <a:gd name="connsiteX6" fmla="*/ 531686 w 736218"/>
                <a:gd name="connsiteY6" fmla="*/ 2079604 h 2535698"/>
                <a:gd name="connsiteX7" fmla="*/ 542666 w 736218"/>
                <a:gd name="connsiteY7" fmla="*/ 2535698 h 2535698"/>
                <a:gd name="connsiteX8" fmla="*/ 271 w 736218"/>
                <a:gd name="connsiteY8" fmla="*/ 2117661 h 25356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36218" h="2535698">
                  <a:moveTo>
                    <a:pt x="271" y="2117661"/>
                  </a:moveTo>
                  <a:lnTo>
                    <a:pt x="0" y="2102495"/>
                  </a:lnTo>
                  <a:lnTo>
                    <a:pt x="261840" y="1466522"/>
                  </a:lnTo>
                  <a:lnTo>
                    <a:pt x="18268" y="1619744"/>
                  </a:lnTo>
                  <a:lnTo>
                    <a:pt x="32709" y="1461194"/>
                  </a:lnTo>
                  <a:cubicBezTo>
                    <a:pt x="125974" y="614652"/>
                    <a:pt x="405670" y="1"/>
                    <a:pt x="736218" y="0"/>
                  </a:cubicBezTo>
                  <a:cubicBezTo>
                    <a:pt x="602395" y="627882"/>
                    <a:pt x="531686" y="1346822"/>
                    <a:pt x="531686" y="2079604"/>
                  </a:cubicBezTo>
                  <a:lnTo>
                    <a:pt x="542666" y="2535698"/>
                  </a:lnTo>
                  <a:lnTo>
                    <a:pt x="271" y="2117661"/>
                  </a:lnTo>
                  <a:close/>
                </a:path>
              </a:pathLst>
            </a:custGeom>
            <a:solidFill>
              <a:srgbClr val="CC00CC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F05878D9-1DC5-CA96-F70A-C3D55E9BA811}"/>
                </a:ext>
              </a:extLst>
            </p:cNvPr>
            <p:cNvSpPr/>
            <p:nvPr/>
          </p:nvSpPr>
          <p:spPr>
            <a:xfrm rot="6300000">
              <a:off x="4501930" y="765078"/>
              <a:ext cx="2099475" cy="2465206"/>
            </a:xfrm>
            <a:custGeom>
              <a:avLst/>
              <a:gdLst>
                <a:gd name="connsiteX0" fmla="*/ 37490 w 2099475"/>
                <a:gd name="connsiteY0" fmla="*/ 2465206 h 2465206"/>
                <a:gd name="connsiteX1" fmla="*/ 10839 w 2099475"/>
                <a:gd name="connsiteY1" fmla="*/ 2292233 h 2465206"/>
                <a:gd name="connsiteX2" fmla="*/ 0 w 2099475"/>
                <a:gd name="connsiteY2" fmla="*/ 2079605 h 2465206"/>
                <a:gd name="connsiteX3" fmla="*/ 2099475 w 2099475"/>
                <a:gd name="connsiteY3" fmla="*/ 0 h 2465206"/>
                <a:gd name="connsiteX4" fmla="*/ 1067739 w 2099475"/>
                <a:gd name="connsiteY4" fmla="*/ 1775466 h 2465206"/>
                <a:gd name="connsiteX5" fmla="*/ 1063810 w 2099475"/>
                <a:gd name="connsiteY5" fmla="*/ 1819603 h 2465206"/>
                <a:gd name="connsiteX6" fmla="*/ 1015905 w 2099475"/>
                <a:gd name="connsiteY6" fmla="*/ 1849738 h 2465206"/>
                <a:gd name="connsiteX7" fmla="*/ 461438 w 2099475"/>
                <a:gd name="connsiteY7" fmla="*/ 1422386 h 2465206"/>
                <a:gd name="connsiteX8" fmla="*/ 639411 w 2099475"/>
                <a:gd name="connsiteY8" fmla="*/ 2086572 h 2465206"/>
                <a:gd name="connsiteX9" fmla="*/ 37490 w 2099475"/>
                <a:gd name="connsiteY9" fmla="*/ 2465206 h 24652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099475" h="2465206">
                  <a:moveTo>
                    <a:pt x="37490" y="2465206"/>
                  </a:moveTo>
                  <a:lnTo>
                    <a:pt x="10839" y="2292233"/>
                  </a:lnTo>
                  <a:cubicBezTo>
                    <a:pt x="3672" y="2222322"/>
                    <a:pt x="0" y="2151389"/>
                    <a:pt x="0" y="2079605"/>
                  </a:cubicBezTo>
                  <a:cubicBezTo>
                    <a:pt x="0" y="931071"/>
                    <a:pt x="939967" y="0"/>
                    <a:pt x="2099475" y="0"/>
                  </a:cubicBezTo>
                  <a:cubicBezTo>
                    <a:pt x="1521253" y="429562"/>
                    <a:pt x="1151214" y="1073143"/>
                    <a:pt x="1067739" y="1775466"/>
                  </a:cubicBezTo>
                  <a:lnTo>
                    <a:pt x="1063810" y="1819603"/>
                  </a:lnTo>
                  <a:lnTo>
                    <a:pt x="1015905" y="1849738"/>
                  </a:lnTo>
                  <a:lnTo>
                    <a:pt x="461438" y="1422386"/>
                  </a:lnTo>
                  <a:lnTo>
                    <a:pt x="639411" y="2086572"/>
                  </a:lnTo>
                  <a:lnTo>
                    <a:pt x="37490" y="2465206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94CEBAB1-0D75-3601-F864-FF4C4A44328A}"/>
                </a:ext>
              </a:extLst>
            </p:cNvPr>
            <p:cNvSpPr/>
            <p:nvPr/>
          </p:nvSpPr>
          <p:spPr>
            <a:xfrm rot="6300000">
              <a:off x="4970200" y="1372916"/>
              <a:ext cx="1633145" cy="1849739"/>
            </a:xfrm>
            <a:custGeom>
              <a:avLst/>
              <a:gdLst>
                <a:gd name="connsiteX0" fmla="*/ 0 w 1633145"/>
                <a:gd name="connsiteY0" fmla="*/ 1426156 h 1849739"/>
                <a:gd name="connsiteX1" fmla="*/ 47264 w 1633145"/>
                <a:gd name="connsiteY1" fmla="*/ 1270129 h 1849739"/>
                <a:gd name="connsiteX2" fmla="*/ 1633145 w 1633145"/>
                <a:gd name="connsiteY2" fmla="*/ 0 h 1849739"/>
                <a:gd name="connsiteX3" fmla="*/ 581595 w 1633145"/>
                <a:gd name="connsiteY3" fmla="*/ 1752737 h 1849739"/>
                <a:gd name="connsiteX4" fmla="*/ 574427 w 1633145"/>
                <a:gd name="connsiteY4" fmla="*/ 1834107 h 1849739"/>
                <a:gd name="connsiteX5" fmla="*/ 549577 w 1633145"/>
                <a:gd name="connsiteY5" fmla="*/ 1849739 h 1849739"/>
                <a:gd name="connsiteX6" fmla="*/ 0 w 1633145"/>
                <a:gd name="connsiteY6" fmla="*/ 1426156 h 18497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633145" h="1849739">
                  <a:moveTo>
                    <a:pt x="0" y="1426156"/>
                  </a:moveTo>
                  <a:lnTo>
                    <a:pt x="47264" y="1270129"/>
                  </a:lnTo>
                  <a:cubicBezTo>
                    <a:pt x="308546" y="523728"/>
                    <a:pt x="920227" y="1"/>
                    <a:pt x="1633145" y="0"/>
                  </a:cubicBezTo>
                  <a:cubicBezTo>
                    <a:pt x="1059552" y="341493"/>
                    <a:pt x="670017" y="1001525"/>
                    <a:pt x="581595" y="1752737"/>
                  </a:cubicBezTo>
                  <a:lnTo>
                    <a:pt x="574427" y="1834107"/>
                  </a:lnTo>
                  <a:lnTo>
                    <a:pt x="549577" y="1849739"/>
                  </a:lnTo>
                  <a:lnTo>
                    <a:pt x="0" y="1426156"/>
                  </a:lnTo>
                  <a:close/>
                </a:path>
              </a:pathLst>
            </a:custGeom>
            <a:solidFill>
              <a:srgbClr val="0070C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9D13D66C-FF00-AB11-0196-B3E7F94F38FD}"/>
                </a:ext>
              </a:extLst>
            </p:cNvPr>
            <p:cNvSpPr/>
            <p:nvPr/>
          </p:nvSpPr>
          <p:spPr>
            <a:xfrm rot="6300000">
              <a:off x="5171131" y="1659679"/>
              <a:ext cx="1064703" cy="1837874"/>
            </a:xfrm>
            <a:custGeom>
              <a:avLst/>
              <a:gdLst>
                <a:gd name="connsiteX0" fmla="*/ 0 w 1064703"/>
                <a:gd name="connsiteY0" fmla="*/ 1837874 h 1837874"/>
                <a:gd name="connsiteX1" fmla="*/ 13962 w 1064703"/>
                <a:gd name="connsiteY1" fmla="*/ 1660492 h 1837874"/>
                <a:gd name="connsiteX2" fmla="*/ 1064703 w 1064703"/>
                <a:gd name="connsiteY2" fmla="*/ 0 h 1837874"/>
                <a:gd name="connsiteX3" fmla="*/ 620328 w 1064703"/>
                <a:gd name="connsiteY3" fmla="*/ 1196603 h 1837874"/>
                <a:gd name="connsiteX4" fmla="*/ 578469 w 1064703"/>
                <a:gd name="connsiteY4" fmla="*/ 1473982 h 1837874"/>
                <a:gd name="connsiteX5" fmla="*/ 0 w 1064703"/>
                <a:gd name="connsiteY5" fmla="*/ 1837874 h 1837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064703" h="1837874">
                  <a:moveTo>
                    <a:pt x="0" y="1837874"/>
                  </a:moveTo>
                  <a:lnTo>
                    <a:pt x="13962" y="1660492"/>
                  </a:lnTo>
                  <a:cubicBezTo>
                    <a:pt x="113971" y="712852"/>
                    <a:pt x="546403" y="0"/>
                    <a:pt x="1064703" y="0"/>
                  </a:cubicBezTo>
                  <a:cubicBezTo>
                    <a:pt x="858474" y="312729"/>
                    <a:pt x="705819" y="729618"/>
                    <a:pt x="620328" y="1196603"/>
                  </a:cubicBezTo>
                  <a:lnTo>
                    <a:pt x="578469" y="1473982"/>
                  </a:lnTo>
                  <a:lnTo>
                    <a:pt x="0" y="1837874"/>
                  </a:lnTo>
                  <a:close/>
                </a:path>
              </a:pathLst>
            </a:custGeom>
            <a:solidFill>
              <a:srgbClr val="00CC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星: 5 pt 23">
              <a:extLst>
                <a:ext uri="{FF2B5EF4-FFF2-40B4-BE49-F238E27FC236}">
                  <a16:creationId xmlns:a16="http://schemas.microsoft.com/office/drawing/2014/main" id="{A66EE7DF-5052-FF31-B51C-AECF893049CF}"/>
                </a:ext>
              </a:extLst>
            </p:cNvPr>
            <p:cNvSpPr/>
            <p:nvPr/>
          </p:nvSpPr>
          <p:spPr>
            <a:xfrm>
              <a:off x="3720417" y="692696"/>
              <a:ext cx="1800200" cy="1800200"/>
            </a:xfrm>
            <a:prstGeom prst="star5">
              <a:avLst>
                <a:gd name="adj" fmla="val 21699"/>
                <a:gd name="hf" fmla="val 105146"/>
                <a:gd name="vf" fmla="val 110557"/>
              </a:avLst>
            </a:prstGeom>
            <a:solidFill>
              <a:srgbClr val="FFFF00"/>
            </a:solidFill>
            <a:ln w="38100" cap="sq">
              <a:solidFill>
                <a:schemeClr val="bg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25EA1FF9-847B-464D-694C-CF920BF1C887}"/>
              </a:ext>
            </a:extLst>
          </p:cNvPr>
          <p:cNvGrpSpPr/>
          <p:nvPr/>
        </p:nvGrpSpPr>
        <p:grpSpPr>
          <a:xfrm>
            <a:off x="3685400" y="1092202"/>
            <a:ext cx="2735953" cy="1416735"/>
            <a:chOff x="6771193" y="1092202"/>
            <a:chExt cx="2735953" cy="1416735"/>
          </a:xfrm>
        </p:grpSpPr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3C9C72C6-DF35-60CC-C7D6-6F9CDFB9259D}"/>
                </a:ext>
              </a:extLst>
            </p:cNvPr>
            <p:cNvSpPr/>
            <p:nvPr/>
          </p:nvSpPr>
          <p:spPr>
            <a:xfrm rot="5400000">
              <a:off x="7067885" y="2002502"/>
              <a:ext cx="220808" cy="379083"/>
            </a:xfrm>
            <a:custGeom>
              <a:avLst/>
              <a:gdLst>
                <a:gd name="connsiteX0" fmla="*/ 0 w 267662"/>
                <a:gd name="connsiteY0" fmla="*/ 109152 h 459522"/>
                <a:gd name="connsiteX1" fmla="*/ 83386 w 267662"/>
                <a:gd name="connsiteY1" fmla="*/ 0 h 459522"/>
                <a:gd name="connsiteX2" fmla="*/ 92655 w 267662"/>
                <a:gd name="connsiteY2" fmla="*/ 33260 h 459522"/>
                <a:gd name="connsiteX3" fmla="*/ 171739 w 267662"/>
                <a:gd name="connsiteY3" fmla="*/ 249806 h 459522"/>
                <a:gd name="connsiteX4" fmla="*/ 267662 w 267662"/>
                <a:gd name="connsiteY4" fmla="*/ 459522 h 459522"/>
                <a:gd name="connsiteX5" fmla="*/ 0 w 267662"/>
                <a:gd name="connsiteY5" fmla="*/ 109152 h 4595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67662" h="459522">
                  <a:moveTo>
                    <a:pt x="0" y="109152"/>
                  </a:moveTo>
                  <a:lnTo>
                    <a:pt x="83386" y="0"/>
                  </a:lnTo>
                  <a:lnTo>
                    <a:pt x="92655" y="33260"/>
                  </a:lnTo>
                  <a:cubicBezTo>
                    <a:pt x="116087" y="106197"/>
                    <a:pt x="142448" y="178437"/>
                    <a:pt x="171739" y="249806"/>
                  </a:cubicBezTo>
                  <a:lnTo>
                    <a:pt x="267662" y="459522"/>
                  </a:lnTo>
                  <a:lnTo>
                    <a:pt x="0" y="109152"/>
                  </a:lnTo>
                  <a:close/>
                </a:path>
              </a:pathLst>
            </a:custGeom>
            <a:solidFill>
              <a:srgbClr val="FF66CC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8EF5743F-2D8C-7E35-1BC4-3BCB3FDAB3F0}"/>
                </a:ext>
              </a:extLst>
            </p:cNvPr>
            <p:cNvSpPr/>
            <p:nvPr/>
          </p:nvSpPr>
          <p:spPr>
            <a:xfrm rot="5400000">
              <a:off x="6863998" y="1293068"/>
              <a:ext cx="324499" cy="479766"/>
            </a:xfrm>
            <a:custGeom>
              <a:avLst/>
              <a:gdLst>
                <a:gd name="connsiteX0" fmla="*/ 0 w 393355"/>
                <a:gd name="connsiteY0" fmla="*/ 0 h 581569"/>
                <a:gd name="connsiteX1" fmla="*/ 393355 w 393355"/>
                <a:gd name="connsiteY1" fmla="*/ 121551 h 581569"/>
                <a:gd name="connsiteX2" fmla="*/ 393351 w 393355"/>
                <a:gd name="connsiteY2" fmla="*/ 581569 h 581569"/>
                <a:gd name="connsiteX3" fmla="*/ 389781 w 393355"/>
                <a:gd name="connsiteY3" fmla="*/ 578368 h 581569"/>
                <a:gd name="connsiteX4" fmla="*/ 11258 w 393355"/>
                <a:gd name="connsiteY4" fmla="*/ 28014 h 581569"/>
                <a:gd name="connsiteX5" fmla="*/ 0 w 393355"/>
                <a:gd name="connsiteY5" fmla="*/ 0 h 581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93355" h="581569">
                  <a:moveTo>
                    <a:pt x="0" y="0"/>
                  </a:moveTo>
                  <a:lnTo>
                    <a:pt x="393355" y="121551"/>
                  </a:lnTo>
                  <a:lnTo>
                    <a:pt x="393351" y="581569"/>
                  </a:lnTo>
                  <a:lnTo>
                    <a:pt x="389781" y="578368"/>
                  </a:lnTo>
                  <a:cubicBezTo>
                    <a:pt x="236050" y="426282"/>
                    <a:pt x="107095" y="239497"/>
                    <a:pt x="11258" y="28014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CF9D5B97-BA90-8B56-8025-E710E2945164}"/>
                </a:ext>
              </a:extLst>
            </p:cNvPr>
            <p:cNvSpPr/>
            <p:nvPr/>
          </p:nvSpPr>
          <p:spPr>
            <a:xfrm rot="5400000">
              <a:off x="7685856" y="687647"/>
              <a:ext cx="1416735" cy="2225845"/>
            </a:xfrm>
            <a:custGeom>
              <a:avLst/>
              <a:gdLst>
                <a:gd name="connsiteX0" fmla="*/ 0 w 1750830"/>
                <a:gd name="connsiteY0" fmla="*/ 1727669 h 2698152"/>
                <a:gd name="connsiteX1" fmla="*/ 9012 w 1750830"/>
                <a:gd name="connsiteY1" fmla="*/ 1551495 h 2698152"/>
                <a:gd name="connsiteX2" fmla="*/ 1571815 w 1750830"/>
                <a:gd name="connsiteY2" fmla="*/ 8923 h 2698152"/>
                <a:gd name="connsiteX3" fmla="*/ 1748101 w 1750830"/>
                <a:gd name="connsiteY3" fmla="*/ 136 h 2698152"/>
                <a:gd name="connsiteX4" fmla="*/ 1750830 w 1750830"/>
                <a:gd name="connsiteY4" fmla="*/ 0 h 2698152"/>
                <a:gd name="connsiteX5" fmla="*/ 726491 w 1750830"/>
                <a:gd name="connsiteY5" fmla="*/ 1728193 h 2698152"/>
                <a:gd name="connsiteX6" fmla="*/ 740349 w 1750830"/>
                <a:gd name="connsiteY6" fmla="*/ 1960942 h 2698152"/>
                <a:gd name="connsiteX7" fmla="*/ 764421 w 1750830"/>
                <a:gd name="connsiteY7" fmla="*/ 2094777 h 2698152"/>
                <a:gd name="connsiteX8" fmla="*/ 764425 w 1750830"/>
                <a:gd name="connsiteY8" fmla="*/ 2555764 h 2698152"/>
                <a:gd name="connsiteX9" fmla="*/ 759336 w 1750830"/>
                <a:gd name="connsiteY9" fmla="*/ 2557336 h 2698152"/>
                <a:gd name="connsiteX10" fmla="*/ 303634 w 1750830"/>
                <a:gd name="connsiteY10" fmla="*/ 2698152 h 2698152"/>
                <a:gd name="connsiteX11" fmla="*/ 242589 w 1750830"/>
                <a:gd name="connsiteY11" fmla="*/ 2605390 h 2698152"/>
                <a:gd name="connsiteX12" fmla="*/ 9012 w 1750830"/>
                <a:gd name="connsiteY12" fmla="*/ 1903843 h 2698152"/>
                <a:gd name="connsiteX13" fmla="*/ 0 w 1750830"/>
                <a:gd name="connsiteY13" fmla="*/ 1727669 h 26981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750830" h="2698152">
                  <a:moveTo>
                    <a:pt x="0" y="1727669"/>
                  </a:moveTo>
                  <a:lnTo>
                    <a:pt x="9012" y="1551495"/>
                  </a:lnTo>
                  <a:cubicBezTo>
                    <a:pt x="92696" y="738141"/>
                    <a:pt x="747793" y="91524"/>
                    <a:pt x="1571815" y="8923"/>
                  </a:cubicBezTo>
                  <a:lnTo>
                    <a:pt x="1748101" y="136"/>
                  </a:lnTo>
                  <a:lnTo>
                    <a:pt x="1750830" y="0"/>
                  </a:lnTo>
                  <a:cubicBezTo>
                    <a:pt x="1118103" y="351055"/>
                    <a:pt x="726491" y="1011755"/>
                    <a:pt x="726491" y="1728193"/>
                  </a:cubicBezTo>
                  <a:cubicBezTo>
                    <a:pt x="726491" y="1806553"/>
                    <a:pt x="731175" y="1884247"/>
                    <a:pt x="740349" y="1960942"/>
                  </a:cubicBezTo>
                  <a:lnTo>
                    <a:pt x="764421" y="2094777"/>
                  </a:lnTo>
                  <a:lnTo>
                    <a:pt x="764425" y="2555764"/>
                  </a:lnTo>
                  <a:lnTo>
                    <a:pt x="759336" y="2557336"/>
                  </a:lnTo>
                  <a:lnTo>
                    <a:pt x="303634" y="2698152"/>
                  </a:lnTo>
                  <a:lnTo>
                    <a:pt x="242589" y="2605390"/>
                  </a:lnTo>
                  <a:cubicBezTo>
                    <a:pt x="117116" y="2395906"/>
                    <a:pt x="35163" y="2158016"/>
                    <a:pt x="9012" y="1903843"/>
                  </a:cubicBezTo>
                  <a:lnTo>
                    <a:pt x="0" y="1727669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DFDFD3D5-69D3-1FFB-39BB-DD64CA2612F9}"/>
                </a:ext>
              </a:extLst>
            </p:cNvPr>
            <p:cNvSpPr/>
            <p:nvPr/>
          </p:nvSpPr>
          <p:spPr>
            <a:xfrm>
              <a:off x="7400257" y="1526402"/>
              <a:ext cx="2106889" cy="982535"/>
            </a:xfrm>
            <a:custGeom>
              <a:avLst/>
              <a:gdLst>
                <a:gd name="connsiteX0" fmla="*/ 826812 w 2553955"/>
                <a:gd name="connsiteY0" fmla="*/ 0 h 1191021"/>
                <a:gd name="connsiteX1" fmla="*/ 2431593 w 2553955"/>
                <a:gd name="connsiteY1" fmla="*/ 933485 h 1191021"/>
                <a:gd name="connsiteX2" fmla="*/ 2553833 w 2553955"/>
                <a:gd name="connsiteY2" fmla="*/ 1188580 h 1191021"/>
                <a:gd name="connsiteX3" fmla="*/ 2553955 w 2553955"/>
                <a:gd name="connsiteY3" fmla="*/ 1191021 h 1191021"/>
                <a:gd name="connsiteX4" fmla="*/ 825763 w 2553955"/>
                <a:gd name="connsiteY4" fmla="*/ 166682 h 1191021"/>
                <a:gd name="connsiteX5" fmla="*/ 593014 w 2553955"/>
                <a:gd name="connsiteY5" fmla="*/ 180540 h 1191021"/>
                <a:gd name="connsiteX6" fmla="*/ 459174 w 2553955"/>
                <a:gd name="connsiteY6" fmla="*/ 204613 h 1191021"/>
                <a:gd name="connsiteX7" fmla="*/ 1125 w 2553955"/>
                <a:gd name="connsiteY7" fmla="*/ 204617 h 1191021"/>
                <a:gd name="connsiteX8" fmla="*/ 0 w 2553955"/>
                <a:gd name="connsiteY8" fmla="*/ 200977 h 1191021"/>
                <a:gd name="connsiteX9" fmla="*/ 112574 w 2553955"/>
                <a:gd name="connsiteY9" fmla="*/ 144566 h 1191021"/>
                <a:gd name="connsiteX10" fmla="*/ 826812 w 2553955"/>
                <a:gd name="connsiteY10" fmla="*/ 0 h 11910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553955" h="1191021">
                  <a:moveTo>
                    <a:pt x="826812" y="0"/>
                  </a:moveTo>
                  <a:cubicBezTo>
                    <a:pt x="1494223" y="0"/>
                    <a:pt x="2102315" y="361585"/>
                    <a:pt x="2431593" y="933485"/>
                  </a:cubicBezTo>
                  <a:lnTo>
                    <a:pt x="2553833" y="1188580"/>
                  </a:lnTo>
                  <a:lnTo>
                    <a:pt x="2553955" y="1191021"/>
                  </a:lnTo>
                  <a:cubicBezTo>
                    <a:pt x="2202901" y="558294"/>
                    <a:pt x="1542201" y="166682"/>
                    <a:pt x="825763" y="166682"/>
                  </a:cubicBezTo>
                  <a:cubicBezTo>
                    <a:pt x="747403" y="166682"/>
                    <a:pt x="669709" y="171367"/>
                    <a:pt x="593014" y="180540"/>
                  </a:cubicBezTo>
                  <a:lnTo>
                    <a:pt x="459174" y="204613"/>
                  </a:lnTo>
                  <a:lnTo>
                    <a:pt x="1125" y="204617"/>
                  </a:lnTo>
                  <a:lnTo>
                    <a:pt x="0" y="200977"/>
                  </a:lnTo>
                  <a:lnTo>
                    <a:pt x="112574" y="144566"/>
                  </a:lnTo>
                  <a:cubicBezTo>
                    <a:pt x="334595" y="50848"/>
                    <a:pt x="576533" y="0"/>
                    <a:pt x="826812" y="0"/>
                  </a:cubicBezTo>
                  <a:close/>
                </a:path>
              </a:pathLst>
            </a:custGeom>
            <a:solidFill>
              <a:srgbClr val="0070C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8" name="フリーフォーム: 図形 287">
              <a:extLst>
                <a:ext uri="{FF2B5EF4-FFF2-40B4-BE49-F238E27FC236}">
                  <a16:creationId xmlns:a16="http://schemas.microsoft.com/office/drawing/2014/main" id="{D97F6F95-F901-00CE-8FE2-55F0FF3CD1AD}"/>
                </a:ext>
              </a:extLst>
            </p:cNvPr>
            <p:cNvSpPr/>
            <p:nvPr/>
          </p:nvSpPr>
          <p:spPr>
            <a:xfrm rot="5400000">
              <a:off x="8070743" y="1072534"/>
              <a:ext cx="845030" cy="2027776"/>
            </a:xfrm>
            <a:custGeom>
              <a:avLst/>
              <a:gdLst>
                <a:gd name="connsiteX0" fmla="*/ 0 w 1024339"/>
                <a:gd name="connsiteY0" fmla="*/ 1728192 h 2458054"/>
                <a:gd name="connsiteX1" fmla="*/ 1024339 w 1024339"/>
                <a:gd name="connsiteY1" fmla="*/ 0 h 2458054"/>
                <a:gd name="connsiteX2" fmla="*/ 200035 w 1024339"/>
                <a:gd name="connsiteY2" fmla="*/ 1728192 h 2458054"/>
                <a:gd name="connsiteX3" fmla="*/ 323199 w 1024339"/>
                <a:gd name="connsiteY3" fmla="*/ 2456489 h 2458054"/>
                <a:gd name="connsiteX4" fmla="*/ 323842 w 1024339"/>
                <a:gd name="connsiteY4" fmla="*/ 2458054 h 2458054"/>
                <a:gd name="connsiteX5" fmla="*/ 37930 w 1024339"/>
                <a:gd name="connsiteY5" fmla="*/ 2083785 h 2458054"/>
                <a:gd name="connsiteX6" fmla="*/ 37930 w 1024339"/>
                <a:gd name="connsiteY6" fmla="*/ 2109737 h 2458054"/>
                <a:gd name="connsiteX7" fmla="*/ 18063 w 1024339"/>
                <a:gd name="connsiteY7" fmla="*/ 1993748 h 2458054"/>
                <a:gd name="connsiteX8" fmla="*/ 0 w 1024339"/>
                <a:gd name="connsiteY8" fmla="*/ 1728192 h 2458054"/>
                <a:gd name="connsiteX0" fmla="*/ 0 w 1024339"/>
                <a:gd name="connsiteY0" fmla="*/ 1728192 h 2458054"/>
                <a:gd name="connsiteX1" fmla="*/ 1024339 w 1024339"/>
                <a:gd name="connsiteY1" fmla="*/ 0 h 2458054"/>
                <a:gd name="connsiteX2" fmla="*/ 200035 w 1024339"/>
                <a:gd name="connsiteY2" fmla="*/ 1728192 h 2458054"/>
                <a:gd name="connsiteX3" fmla="*/ 323199 w 1024339"/>
                <a:gd name="connsiteY3" fmla="*/ 2456489 h 2458054"/>
                <a:gd name="connsiteX4" fmla="*/ 323842 w 1024339"/>
                <a:gd name="connsiteY4" fmla="*/ 2458054 h 2458054"/>
                <a:gd name="connsiteX5" fmla="*/ 37930 w 1024339"/>
                <a:gd name="connsiteY5" fmla="*/ 2083785 h 2458054"/>
                <a:gd name="connsiteX6" fmla="*/ 18063 w 1024339"/>
                <a:gd name="connsiteY6" fmla="*/ 1993748 h 2458054"/>
                <a:gd name="connsiteX7" fmla="*/ 0 w 1024339"/>
                <a:gd name="connsiteY7" fmla="*/ 1728192 h 24580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24339" h="2458054">
                  <a:moveTo>
                    <a:pt x="0" y="1728192"/>
                  </a:moveTo>
                  <a:cubicBezTo>
                    <a:pt x="0" y="1011754"/>
                    <a:pt x="391612" y="351054"/>
                    <a:pt x="1024339" y="0"/>
                  </a:cubicBezTo>
                  <a:cubicBezTo>
                    <a:pt x="502285" y="425955"/>
                    <a:pt x="200035" y="1059636"/>
                    <a:pt x="200035" y="1728192"/>
                  </a:cubicBezTo>
                  <a:cubicBezTo>
                    <a:pt x="200035" y="1978901"/>
                    <a:pt x="242539" y="2224705"/>
                    <a:pt x="323199" y="2456489"/>
                  </a:cubicBezTo>
                  <a:lnTo>
                    <a:pt x="323842" y="2458054"/>
                  </a:lnTo>
                  <a:lnTo>
                    <a:pt x="37930" y="2083785"/>
                  </a:lnTo>
                  <a:lnTo>
                    <a:pt x="18063" y="1993748"/>
                  </a:lnTo>
                  <a:cubicBezTo>
                    <a:pt x="6119" y="1906431"/>
                    <a:pt x="0" y="1817747"/>
                    <a:pt x="0" y="1728192"/>
                  </a:cubicBezTo>
                  <a:close/>
                </a:path>
              </a:pathLst>
            </a:custGeom>
            <a:solidFill>
              <a:srgbClr val="00CC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89" name="フリーフォーム: 図形 288">
              <a:extLst>
                <a:ext uri="{FF2B5EF4-FFF2-40B4-BE49-F238E27FC236}">
                  <a16:creationId xmlns:a16="http://schemas.microsoft.com/office/drawing/2014/main" id="{50808177-D413-5689-05D5-5E5392A088CC}"/>
                </a:ext>
              </a:extLst>
            </p:cNvPr>
            <p:cNvSpPr/>
            <p:nvPr/>
          </p:nvSpPr>
          <p:spPr>
            <a:xfrm rot="5400000">
              <a:off x="8150129" y="1151920"/>
              <a:ext cx="680011" cy="2034021"/>
            </a:xfrm>
            <a:custGeom>
              <a:avLst/>
              <a:gdLst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578368 w 824304"/>
                <a:gd name="connsiteY2" fmla="*/ 2164785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24304" h="2465625">
                  <a:moveTo>
                    <a:pt x="0" y="1728192"/>
                  </a:moveTo>
                  <a:cubicBezTo>
                    <a:pt x="0" y="1059636"/>
                    <a:pt x="302250" y="425955"/>
                    <a:pt x="824304" y="0"/>
                  </a:cubicBezTo>
                  <a:cubicBezTo>
                    <a:pt x="357454" y="738553"/>
                    <a:pt x="287022" y="1501643"/>
                    <a:pt x="358992" y="1801082"/>
                  </a:cubicBezTo>
                  <a:cubicBezTo>
                    <a:pt x="430962" y="2100521"/>
                    <a:pt x="515131" y="2148600"/>
                    <a:pt x="593201" y="2322359"/>
                  </a:cubicBezTo>
                  <a:lnTo>
                    <a:pt x="129591" y="2465625"/>
                  </a:lnTo>
                  <a:lnTo>
                    <a:pt x="123807" y="2458054"/>
                  </a:lnTo>
                  <a:lnTo>
                    <a:pt x="123164" y="2456489"/>
                  </a:lnTo>
                  <a:cubicBezTo>
                    <a:pt x="42504" y="2224705"/>
                    <a:pt x="0" y="1978901"/>
                    <a:pt x="0" y="1728192"/>
                  </a:cubicBezTo>
                  <a:close/>
                </a:path>
              </a:pathLst>
            </a:custGeom>
            <a:solidFill>
              <a:srgbClr val="CC00CC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0" name="星: 5 pt 289">
              <a:extLst>
                <a:ext uri="{FF2B5EF4-FFF2-40B4-BE49-F238E27FC236}">
                  <a16:creationId xmlns:a16="http://schemas.microsoft.com/office/drawing/2014/main" id="{05F27E1A-3984-7C60-FB99-49B0D3C81207}"/>
                </a:ext>
              </a:extLst>
            </p:cNvPr>
            <p:cNvSpPr/>
            <p:nvPr/>
          </p:nvSpPr>
          <p:spPr>
            <a:xfrm>
              <a:off x="6771193" y="1305841"/>
              <a:ext cx="1019352" cy="1019352"/>
            </a:xfrm>
            <a:prstGeom prst="star5">
              <a:avLst/>
            </a:prstGeom>
            <a:solidFill>
              <a:srgbClr val="FFFF00"/>
            </a:solidFill>
            <a:ln w="38100" cap="sq">
              <a:solidFill>
                <a:schemeClr val="bg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91" name="グループ化 290">
            <a:extLst>
              <a:ext uri="{FF2B5EF4-FFF2-40B4-BE49-F238E27FC236}">
                <a16:creationId xmlns:a16="http://schemas.microsoft.com/office/drawing/2014/main" id="{9A2C4383-FF83-F419-4B7A-B1A0AE2B0C04}"/>
              </a:ext>
            </a:extLst>
          </p:cNvPr>
          <p:cNvGrpSpPr/>
          <p:nvPr/>
        </p:nvGrpSpPr>
        <p:grpSpPr>
          <a:xfrm flipH="1">
            <a:off x="6809771" y="1092202"/>
            <a:ext cx="2735953" cy="1416735"/>
            <a:chOff x="6771193" y="1092202"/>
            <a:chExt cx="2735953" cy="1416735"/>
          </a:xfrm>
        </p:grpSpPr>
        <p:sp>
          <p:nvSpPr>
            <p:cNvPr id="292" name="フリーフォーム: 図形 291">
              <a:extLst>
                <a:ext uri="{FF2B5EF4-FFF2-40B4-BE49-F238E27FC236}">
                  <a16:creationId xmlns:a16="http://schemas.microsoft.com/office/drawing/2014/main" id="{953F33ED-7862-A133-CFCC-5074BAF61593}"/>
                </a:ext>
              </a:extLst>
            </p:cNvPr>
            <p:cNvSpPr/>
            <p:nvPr/>
          </p:nvSpPr>
          <p:spPr>
            <a:xfrm rot="5400000">
              <a:off x="7067885" y="2002502"/>
              <a:ext cx="220808" cy="379083"/>
            </a:xfrm>
            <a:custGeom>
              <a:avLst/>
              <a:gdLst>
                <a:gd name="connsiteX0" fmla="*/ 0 w 267662"/>
                <a:gd name="connsiteY0" fmla="*/ 109152 h 459522"/>
                <a:gd name="connsiteX1" fmla="*/ 83386 w 267662"/>
                <a:gd name="connsiteY1" fmla="*/ 0 h 459522"/>
                <a:gd name="connsiteX2" fmla="*/ 92655 w 267662"/>
                <a:gd name="connsiteY2" fmla="*/ 33260 h 459522"/>
                <a:gd name="connsiteX3" fmla="*/ 171739 w 267662"/>
                <a:gd name="connsiteY3" fmla="*/ 249806 h 459522"/>
                <a:gd name="connsiteX4" fmla="*/ 267662 w 267662"/>
                <a:gd name="connsiteY4" fmla="*/ 459522 h 459522"/>
                <a:gd name="connsiteX5" fmla="*/ 0 w 267662"/>
                <a:gd name="connsiteY5" fmla="*/ 109152 h 4595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267662" h="459522">
                  <a:moveTo>
                    <a:pt x="0" y="109152"/>
                  </a:moveTo>
                  <a:lnTo>
                    <a:pt x="83386" y="0"/>
                  </a:lnTo>
                  <a:lnTo>
                    <a:pt x="92655" y="33260"/>
                  </a:lnTo>
                  <a:cubicBezTo>
                    <a:pt x="116087" y="106197"/>
                    <a:pt x="142448" y="178437"/>
                    <a:pt x="171739" y="249806"/>
                  </a:cubicBezTo>
                  <a:lnTo>
                    <a:pt x="267662" y="459522"/>
                  </a:lnTo>
                  <a:lnTo>
                    <a:pt x="0" y="109152"/>
                  </a:lnTo>
                  <a:close/>
                </a:path>
              </a:pathLst>
            </a:custGeom>
            <a:solidFill>
              <a:srgbClr val="FF66CC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93" name="フリーフォーム: 図形 292">
              <a:extLst>
                <a:ext uri="{FF2B5EF4-FFF2-40B4-BE49-F238E27FC236}">
                  <a16:creationId xmlns:a16="http://schemas.microsoft.com/office/drawing/2014/main" id="{F1C8AAEB-C52B-E1D7-4338-73F6CF2424C0}"/>
                </a:ext>
              </a:extLst>
            </p:cNvPr>
            <p:cNvSpPr/>
            <p:nvPr/>
          </p:nvSpPr>
          <p:spPr>
            <a:xfrm rot="5400000">
              <a:off x="6863998" y="1293068"/>
              <a:ext cx="324499" cy="479766"/>
            </a:xfrm>
            <a:custGeom>
              <a:avLst/>
              <a:gdLst>
                <a:gd name="connsiteX0" fmla="*/ 0 w 393355"/>
                <a:gd name="connsiteY0" fmla="*/ 0 h 581569"/>
                <a:gd name="connsiteX1" fmla="*/ 393355 w 393355"/>
                <a:gd name="connsiteY1" fmla="*/ 121551 h 581569"/>
                <a:gd name="connsiteX2" fmla="*/ 393351 w 393355"/>
                <a:gd name="connsiteY2" fmla="*/ 581569 h 581569"/>
                <a:gd name="connsiteX3" fmla="*/ 389781 w 393355"/>
                <a:gd name="connsiteY3" fmla="*/ 578368 h 581569"/>
                <a:gd name="connsiteX4" fmla="*/ 11258 w 393355"/>
                <a:gd name="connsiteY4" fmla="*/ 28014 h 581569"/>
                <a:gd name="connsiteX5" fmla="*/ 0 w 393355"/>
                <a:gd name="connsiteY5" fmla="*/ 0 h 5815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93355" h="581569">
                  <a:moveTo>
                    <a:pt x="0" y="0"/>
                  </a:moveTo>
                  <a:lnTo>
                    <a:pt x="393355" y="121551"/>
                  </a:lnTo>
                  <a:lnTo>
                    <a:pt x="393351" y="581569"/>
                  </a:lnTo>
                  <a:lnTo>
                    <a:pt x="389781" y="578368"/>
                  </a:lnTo>
                  <a:cubicBezTo>
                    <a:pt x="236050" y="426282"/>
                    <a:pt x="107095" y="239497"/>
                    <a:pt x="11258" y="28014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C0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94" name="フリーフォーム: 図形 293">
              <a:extLst>
                <a:ext uri="{FF2B5EF4-FFF2-40B4-BE49-F238E27FC236}">
                  <a16:creationId xmlns:a16="http://schemas.microsoft.com/office/drawing/2014/main" id="{35A7695E-CDF0-9A28-2923-C394A27F7F8D}"/>
                </a:ext>
              </a:extLst>
            </p:cNvPr>
            <p:cNvSpPr/>
            <p:nvPr/>
          </p:nvSpPr>
          <p:spPr>
            <a:xfrm rot="5400000">
              <a:off x="7685856" y="687647"/>
              <a:ext cx="1416735" cy="2225845"/>
            </a:xfrm>
            <a:custGeom>
              <a:avLst/>
              <a:gdLst>
                <a:gd name="connsiteX0" fmla="*/ 0 w 1750830"/>
                <a:gd name="connsiteY0" fmla="*/ 1727669 h 2698152"/>
                <a:gd name="connsiteX1" fmla="*/ 9012 w 1750830"/>
                <a:gd name="connsiteY1" fmla="*/ 1551495 h 2698152"/>
                <a:gd name="connsiteX2" fmla="*/ 1571815 w 1750830"/>
                <a:gd name="connsiteY2" fmla="*/ 8923 h 2698152"/>
                <a:gd name="connsiteX3" fmla="*/ 1748101 w 1750830"/>
                <a:gd name="connsiteY3" fmla="*/ 136 h 2698152"/>
                <a:gd name="connsiteX4" fmla="*/ 1750830 w 1750830"/>
                <a:gd name="connsiteY4" fmla="*/ 0 h 2698152"/>
                <a:gd name="connsiteX5" fmla="*/ 726491 w 1750830"/>
                <a:gd name="connsiteY5" fmla="*/ 1728193 h 2698152"/>
                <a:gd name="connsiteX6" fmla="*/ 740349 w 1750830"/>
                <a:gd name="connsiteY6" fmla="*/ 1960942 h 2698152"/>
                <a:gd name="connsiteX7" fmla="*/ 764421 w 1750830"/>
                <a:gd name="connsiteY7" fmla="*/ 2094777 h 2698152"/>
                <a:gd name="connsiteX8" fmla="*/ 764425 w 1750830"/>
                <a:gd name="connsiteY8" fmla="*/ 2555764 h 2698152"/>
                <a:gd name="connsiteX9" fmla="*/ 759336 w 1750830"/>
                <a:gd name="connsiteY9" fmla="*/ 2557336 h 2698152"/>
                <a:gd name="connsiteX10" fmla="*/ 303634 w 1750830"/>
                <a:gd name="connsiteY10" fmla="*/ 2698152 h 2698152"/>
                <a:gd name="connsiteX11" fmla="*/ 242589 w 1750830"/>
                <a:gd name="connsiteY11" fmla="*/ 2605390 h 2698152"/>
                <a:gd name="connsiteX12" fmla="*/ 9012 w 1750830"/>
                <a:gd name="connsiteY12" fmla="*/ 1903843 h 2698152"/>
                <a:gd name="connsiteX13" fmla="*/ 0 w 1750830"/>
                <a:gd name="connsiteY13" fmla="*/ 1727669 h 269815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750830" h="2698152">
                  <a:moveTo>
                    <a:pt x="0" y="1727669"/>
                  </a:moveTo>
                  <a:lnTo>
                    <a:pt x="9012" y="1551495"/>
                  </a:lnTo>
                  <a:cubicBezTo>
                    <a:pt x="92696" y="738141"/>
                    <a:pt x="747793" y="91524"/>
                    <a:pt x="1571815" y="8923"/>
                  </a:cubicBezTo>
                  <a:lnTo>
                    <a:pt x="1748101" y="136"/>
                  </a:lnTo>
                  <a:lnTo>
                    <a:pt x="1750830" y="0"/>
                  </a:lnTo>
                  <a:cubicBezTo>
                    <a:pt x="1118103" y="351055"/>
                    <a:pt x="726491" y="1011755"/>
                    <a:pt x="726491" y="1728193"/>
                  </a:cubicBezTo>
                  <a:cubicBezTo>
                    <a:pt x="726491" y="1806553"/>
                    <a:pt x="731175" y="1884247"/>
                    <a:pt x="740349" y="1960942"/>
                  </a:cubicBezTo>
                  <a:lnTo>
                    <a:pt x="764421" y="2094777"/>
                  </a:lnTo>
                  <a:lnTo>
                    <a:pt x="764425" y="2555764"/>
                  </a:lnTo>
                  <a:lnTo>
                    <a:pt x="759336" y="2557336"/>
                  </a:lnTo>
                  <a:lnTo>
                    <a:pt x="303634" y="2698152"/>
                  </a:lnTo>
                  <a:lnTo>
                    <a:pt x="242589" y="2605390"/>
                  </a:lnTo>
                  <a:cubicBezTo>
                    <a:pt x="117116" y="2395906"/>
                    <a:pt x="35163" y="2158016"/>
                    <a:pt x="9012" y="1903843"/>
                  </a:cubicBezTo>
                  <a:lnTo>
                    <a:pt x="0" y="1727669"/>
                  </a:lnTo>
                  <a:close/>
                </a:path>
              </a:pathLst>
            </a:custGeom>
            <a:solidFill>
              <a:srgbClr val="FF00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5" name="フリーフォーム: 図形 294">
              <a:extLst>
                <a:ext uri="{FF2B5EF4-FFF2-40B4-BE49-F238E27FC236}">
                  <a16:creationId xmlns:a16="http://schemas.microsoft.com/office/drawing/2014/main" id="{F4606CAF-236C-44D7-D58C-809FD0F0C35A}"/>
                </a:ext>
              </a:extLst>
            </p:cNvPr>
            <p:cNvSpPr/>
            <p:nvPr/>
          </p:nvSpPr>
          <p:spPr>
            <a:xfrm>
              <a:off x="7400257" y="1526402"/>
              <a:ext cx="2106889" cy="982535"/>
            </a:xfrm>
            <a:custGeom>
              <a:avLst/>
              <a:gdLst>
                <a:gd name="connsiteX0" fmla="*/ 826812 w 2553955"/>
                <a:gd name="connsiteY0" fmla="*/ 0 h 1191021"/>
                <a:gd name="connsiteX1" fmla="*/ 2431593 w 2553955"/>
                <a:gd name="connsiteY1" fmla="*/ 933485 h 1191021"/>
                <a:gd name="connsiteX2" fmla="*/ 2553833 w 2553955"/>
                <a:gd name="connsiteY2" fmla="*/ 1188580 h 1191021"/>
                <a:gd name="connsiteX3" fmla="*/ 2553955 w 2553955"/>
                <a:gd name="connsiteY3" fmla="*/ 1191021 h 1191021"/>
                <a:gd name="connsiteX4" fmla="*/ 825763 w 2553955"/>
                <a:gd name="connsiteY4" fmla="*/ 166682 h 1191021"/>
                <a:gd name="connsiteX5" fmla="*/ 593014 w 2553955"/>
                <a:gd name="connsiteY5" fmla="*/ 180540 h 1191021"/>
                <a:gd name="connsiteX6" fmla="*/ 459174 w 2553955"/>
                <a:gd name="connsiteY6" fmla="*/ 204613 h 1191021"/>
                <a:gd name="connsiteX7" fmla="*/ 1125 w 2553955"/>
                <a:gd name="connsiteY7" fmla="*/ 204617 h 1191021"/>
                <a:gd name="connsiteX8" fmla="*/ 0 w 2553955"/>
                <a:gd name="connsiteY8" fmla="*/ 200977 h 1191021"/>
                <a:gd name="connsiteX9" fmla="*/ 112574 w 2553955"/>
                <a:gd name="connsiteY9" fmla="*/ 144566 h 1191021"/>
                <a:gd name="connsiteX10" fmla="*/ 826812 w 2553955"/>
                <a:gd name="connsiteY10" fmla="*/ 0 h 11910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553955" h="1191021">
                  <a:moveTo>
                    <a:pt x="826812" y="0"/>
                  </a:moveTo>
                  <a:cubicBezTo>
                    <a:pt x="1494223" y="0"/>
                    <a:pt x="2102315" y="361585"/>
                    <a:pt x="2431593" y="933485"/>
                  </a:cubicBezTo>
                  <a:lnTo>
                    <a:pt x="2553833" y="1188580"/>
                  </a:lnTo>
                  <a:lnTo>
                    <a:pt x="2553955" y="1191021"/>
                  </a:lnTo>
                  <a:cubicBezTo>
                    <a:pt x="2202901" y="558294"/>
                    <a:pt x="1542201" y="166682"/>
                    <a:pt x="825763" y="166682"/>
                  </a:cubicBezTo>
                  <a:cubicBezTo>
                    <a:pt x="747403" y="166682"/>
                    <a:pt x="669709" y="171367"/>
                    <a:pt x="593014" y="180540"/>
                  </a:cubicBezTo>
                  <a:lnTo>
                    <a:pt x="459174" y="204613"/>
                  </a:lnTo>
                  <a:lnTo>
                    <a:pt x="1125" y="204617"/>
                  </a:lnTo>
                  <a:lnTo>
                    <a:pt x="0" y="200977"/>
                  </a:lnTo>
                  <a:lnTo>
                    <a:pt x="112574" y="144566"/>
                  </a:lnTo>
                  <a:cubicBezTo>
                    <a:pt x="334595" y="50848"/>
                    <a:pt x="576533" y="0"/>
                    <a:pt x="826812" y="0"/>
                  </a:cubicBezTo>
                  <a:close/>
                </a:path>
              </a:pathLst>
            </a:custGeom>
            <a:solidFill>
              <a:srgbClr val="0070C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6" name="フリーフォーム: 図形 295">
              <a:extLst>
                <a:ext uri="{FF2B5EF4-FFF2-40B4-BE49-F238E27FC236}">
                  <a16:creationId xmlns:a16="http://schemas.microsoft.com/office/drawing/2014/main" id="{D959D795-D31A-E497-3CD5-96CF492DFA11}"/>
                </a:ext>
              </a:extLst>
            </p:cNvPr>
            <p:cNvSpPr/>
            <p:nvPr/>
          </p:nvSpPr>
          <p:spPr>
            <a:xfrm rot="5400000">
              <a:off x="8070743" y="1072534"/>
              <a:ext cx="845030" cy="2027776"/>
            </a:xfrm>
            <a:custGeom>
              <a:avLst/>
              <a:gdLst>
                <a:gd name="connsiteX0" fmla="*/ 0 w 1024339"/>
                <a:gd name="connsiteY0" fmla="*/ 1728192 h 2458054"/>
                <a:gd name="connsiteX1" fmla="*/ 1024339 w 1024339"/>
                <a:gd name="connsiteY1" fmla="*/ 0 h 2458054"/>
                <a:gd name="connsiteX2" fmla="*/ 200035 w 1024339"/>
                <a:gd name="connsiteY2" fmla="*/ 1728192 h 2458054"/>
                <a:gd name="connsiteX3" fmla="*/ 323199 w 1024339"/>
                <a:gd name="connsiteY3" fmla="*/ 2456489 h 2458054"/>
                <a:gd name="connsiteX4" fmla="*/ 323842 w 1024339"/>
                <a:gd name="connsiteY4" fmla="*/ 2458054 h 2458054"/>
                <a:gd name="connsiteX5" fmla="*/ 37930 w 1024339"/>
                <a:gd name="connsiteY5" fmla="*/ 2083785 h 2458054"/>
                <a:gd name="connsiteX6" fmla="*/ 37930 w 1024339"/>
                <a:gd name="connsiteY6" fmla="*/ 2109737 h 2458054"/>
                <a:gd name="connsiteX7" fmla="*/ 18063 w 1024339"/>
                <a:gd name="connsiteY7" fmla="*/ 1993748 h 2458054"/>
                <a:gd name="connsiteX8" fmla="*/ 0 w 1024339"/>
                <a:gd name="connsiteY8" fmla="*/ 1728192 h 2458054"/>
                <a:gd name="connsiteX0" fmla="*/ 0 w 1024339"/>
                <a:gd name="connsiteY0" fmla="*/ 1728192 h 2458054"/>
                <a:gd name="connsiteX1" fmla="*/ 1024339 w 1024339"/>
                <a:gd name="connsiteY1" fmla="*/ 0 h 2458054"/>
                <a:gd name="connsiteX2" fmla="*/ 200035 w 1024339"/>
                <a:gd name="connsiteY2" fmla="*/ 1728192 h 2458054"/>
                <a:gd name="connsiteX3" fmla="*/ 323199 w 1024339"/>
                <a:gd name="connsiteY3" fmla="*/ 2456489 h 2458054"/>
                <a:gd name="connsiteX4" fmla="*/ 323842 w 1024339"/>
                <a:gd name="connsiteY4" fmla="*/ 2458054 h 2458054"/>
                <a:gd name="connsiteX5" fmla="*/ 37930 w 1024339"/>
                <a:gd name="connsiteY5" fmla="*/ 2083785 h 2458054"/>
                <a:gd name="connsiteX6" fmla="*/ 18063 w 1024339"/>
                <a:gd name="connsiteY6" fmla="*/ 1993748 h 2458054"/>
                <a:gd name="connsiteX7" fmla="*/ 0 w 1024339"/>
                <a:gd name="connsiteY7" fmla="*/ 1728192 h 24580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024339" h="2458054">
                  <a:moveTo>
                    <a:pt x="0" y="1728192"/>
                  </a:moveTo>
                  <a:cubicBezTo>
                    <a:pt x="0" y="1011754"/>
                    <a:pt x="391612" y="351054"/>
                    <a:pt x="1024339" y="0"/>
                  </a:cubicBezTo>
                  <a:cubicBezTo>
                    <a:pt x="502285" y="425955"/>
                    <a:pt x="200035" y="1059636"/>
                    <a:pt x="200035" y="1728192"/>
                  </a:cubicBezTo>
                  <a:cubicBezTo>
                    <a:pt x="200035" y="1978901"/>
                    <a:pt x="242539" y="2224705"/>
                    <a:pt x="323199" y="2456489"/>
                  </a:cubicBezTo>
                  <a:lnTo>
                    <a:pt x="323842" y="2458054"/>
                  </a:lnTo>
                  <a:lnTo>
                    <a:pt x="37930" y="2083785"/>
                  </a:lnTo>
                  <a:lnTo>
                    <a:pt x="18063" y="1993748"/>
                  </a:lnTo>
                  <a:cubicBezTo>
                    <a:pt x="6119" y="1906431"/>
                    <a:pt x="0" y="1817747"/>
                    <a:pt x="0" y="1728192"/>
                  </a:cubicBezTo>
                  <a:close/>
                </a:path>
              </a:pathLst>
            </a:custGeom>
            <a:solidFill>
              <a:srgbClr val="00CC00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7" name="フリーフォーム: 図形 296">
              <a:extLst>
                <a:ext uri="{FF2B5EF4-FFF2-40B4-BE49-F238E27FC236}">
                  <a16:creationId xmlns:a16="http://schemas.microsoft.com/office/drawing/2014/main" id="{2253C969-2F53-1FA4-70BD-89A7ACE1B7D9}"/>
                </a:ext>
              </a:extLst>
            </p:cNvPr>
            <p:cNvSpPr/>
            <p:nvPr/>
          </p:nvSpPr>
          <p:spPr>
            <a:xfrm rot="5400000">
              <a:off x="8150129" y="1151920"/>
              <a:ext cx="680011" cy="2034021"/>
            </a:xfrm>
            <a:custGeom>
              <a:avLst/>
              <a:gdLst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578368 w 824304"/>
                <a:gd name="connsiteY2" fmla="*/ 2164785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  <a:gd name="connsiteX0" fmla="*/ 0 w 824304"/>
                <a:gd name="connsiteY0" fmla="*/ 1728192 h 2465625"/>
                <a:gd name="connsiteX1" fmla="*/ 824304 w 824304"/>
                <a:gd name="connsiteY1" fmla="*/ 0 h 2465625"/>
                <a:gd name="connsiteX2" fmla="*/ 358992 w 824304"/>
                <a:gd name="connsiteY2" fmla="*/ 1801082 h 2465625"/>
                <a:gd name="connsiteX3" fmla="*/ 593201 w 824304"/>
                <a:gd name="connsiteY3" fmla="*/ 2322359 h 2465625"/>
                <a:gd name="connsiteX4" fmla="*/ 129591 w 824304"/>
                <a:gd name="connsiteY4" fmla="*/ 2465625 h 2465625"/>
                <a:gd name="connsiteX5" fmla="*/ 123807 w 824304"/>
                <a:gd name="connsiteY5" fmla="*/ 2458054 h 2465625"/>
                <a:gd name="connsiteX6" fmla="*/ 123164 w 824304"/>
                <a:gd name="connsiteY6" fmla="*/ 2456489 h 2465625"/>
                <a:gd name="connsiteX7" fmla="*/ 0 w 824304"/>
                <a:gd name="connsiteY7" fmla="*/ 1728192 h 24656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24304" h="2465625">
                  <a:moveTo>
                    <a:pt x="0" y="1728192"/>
                  </a:moveTo>
                  <a:cubicBezTo>
                    <a:pt x="0" y="1059636"/>
                    <a:pt x="302250" y="425955"/>
                    <a:pt x="824304" y="0"/>
                  </a:cubicBezTo>
                  <a:cubicBezTo>
                    <a:pt x="357454" y="738553"/>
                    <a:pt x="287022" y="1501643"/>
                    <a:pt x="358992" y="1801082"/>
                  </a:cubicBezTo>
                  <a:cubicBezTo>
                    <a:pt x="430962" y="2100521"/>
                    <a:pt x="515131" y="2148600"/>
                    <a:pt x="593201" y="2322359"/>
                  </a:cubicBezTo>
                  <a:lnTo>
                    <a:pt x="129591" y="2465625"/>
                  </a:lnTo>
                  <a:lnTo>
                    <a:pt x="123807" y="2458054"/>
                  </a:lnTo>
                  <a:lnTo>
                    <a:pt x="123164" y="2456489"/>
                  </a:lnTo>
                  <a:cubicBezTo>
                    <a:pt x="42504" y="2224705"/>
                    <a:pt x="0" y="1978901"/>
                    <a:pt x="0" y="1728192"/>
                  </a:cubicBezTo>
                  <a:close/>
                </a:path>
              </a:pathLst>
            </a:custGeom>
            <a:solidFill>
              <a:srgbClr val="CC00CC"/>
            </a:solidFill>
            <a:ln w="57150" cap="sq">
              <a:noFill/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98" name="星: 5 pt 297">
              <a:extLst>
                <a:ext uri="{FF2B5EF4-FFF2-40B4-BE49-F238E27FC236}">
                  <a16:creationId xmlns:a16="http://schemas.microsoft.com/office/drawing/2014/main" id="{49911B4A-B956-8BDB-5AE9-ABE3788626DC}"/>
                </a:ext>
              </a:extLst>
            </p:cNvPr>
            <p:cNvSpPr/>
            <p:nvPr/>
          </p:nvSpPr>
          <p:spPr>
            <a:xfrm>
              <a:off x="6771193" y="1305841"/>
              <a:ext cx="1019352" cy="1019352"/>
            </a:xfrm>
            <a:prstGeom prst="star5">
              <a:avLst/>
            </a:prstGeom>
            <a:solidFill>
              <a:srgbClr val="FFFF00"/>
            </a:solidFill>
            <a:ln w="38100" cap="sq">
              <a:solidFill>
                <a:schemeClr val="bg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2577025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il307_流れ星のイラスト</dc:title>
  <dc:subject>il307_流れ星のイラスト</dc:subject>
  <dc:creator>ぱわぽすけ</dc:creator>
  <cp:lastModifiedBy/>
  <cp:revision>1</cp:revision>
  <dcterms:created xsi:type="dcterms:W3CDTF">2014-10-29T04:47:26Z</dcterms:created>
  <dcterms:modified xsi:type="dcterms:W3CDTF">2023-12-17T13:50:51Z</dcterms:modified>
  <cp:version>1</cp:version>
</cp:coreProperties>
</file>

<file path=docProps/thumbnail.jpeg>
</file>