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444" r:id="rId2"/>
    <p:sldId id="517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CC"/>
    <a:srgbClr val="FF6699"/>
    <a:srgbClr val="FF0000"/>
    <a:srgbClr val="3333FF"/>
    <a:srgbClr val="99CCFF"/>
    <a:srgbClr val="FFCC00"/>
    <a:srgbClr val="3333CC"/>
    <a:srgbClr val="333399"/>
    <a:srgbClr val="FFFF66"/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867" autoAdjust="0"/>
    <p:restoredTop sz="94660"/>
  </p:normalViewPr>
  <p:slideViewPr>
    <p:cSldViewPr>
      <p:cViewPr varScale="1">
        <p:scale>
          <a:sx n="111" d="100"/>
          <a:sy n="111" d="100"/>
        </p:scale>
        <p:origin x="1890" y="114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DD9C7F3-390D-F00F-6186-F229268DBB64}"/>
              </a:ext>
            </a:extLst>
          </p:cNvPr>
          <p:cNvSpPr/>
          <p:nvPr userDrawn="1"/>
        </p:nvSpPr>
        <p:spPr>
          <a:xfrm>
            <a:off x="560512" y="548680"/>
            <a:ext cx="9035180" cy="601737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1187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2023/11/16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正方形/長方形 11"/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/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00C0FDD-0339-7EE7-DE1A-B0D9953BD5D2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©2023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0" name="グループ化 89">
            <a:extLst>
              <a:ext uri="{FF2B5EF4-FFF2-40B4-BE49-F238E27FC236}">
                <a16:creationId xmlns:a16="http://schemas.microsoft.com/office/drawing/2014/main" id="{FAD30CF1-951F-7D1D-7EEC-C5FE6B1ED027}"/>
              </a:ext>
            </a:extLst>
          </p:cNvPr>
          <p:cNvGrpSpPr/>
          <p:nvPr/>
        </p:nvGrpSpPr>
        <p:grpSpPr>
          <a:xfrm>
            <a:off x="986345" y="1052736"/>
            <a:ext cx="2170924" cy="1797776"/>
            <a:chOff x="986345" y="1052736"/>
            <a:chExt cx="2170924" cy="1797776"/>
          </a:xfrm>
        </p:grpSpPr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BE740D73-6486-1B8E-4B04-6CA450D453D1}"/>
                </a:ext>
              </a:extLst>
            </p:cNvPr>
            <p:cNvSpPr/>
            <p:nvPr/>
          </p:nvSpPr>
          <p:spPr>
            <a:xfrm>
              <a:off x="1142925" y="1194328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8D2F8352-7B69-8451-3F01-B534F0FCCB46}"/>
                </a:ext>
              </a:extLst>
            </p:cNvPr>
            <p:cNvSpPr/>
            <p:nvPr/>
          </p:nvSpPr>
          <p:spPr>
            <a:xfrm>
              <a:off x="986345" y="1052736"/>
              <a:ext cx="2170924" cy="1472408"/>
            </a:xfrm>
            <a:custGeom>
              <a:avLst/>
              <a:gdLst>
                <a:gd name="connsiteX0" fmla="*/ 2004575 w 2236545"/>
                <a:gd name="connsiteY0" fmla="*/ 0 h 1516919"/>
                <a:gd name="connsiteX1" fmla="*/ 2236545 w 2236545"/>
                <a:gd name="connsiteY1" fmla="*/ 231969 h 1516919"/>
                <a:gd name="connsiteX2" fmla="*/ 951595 w 2236545"/>
                <a:gd name="connsiteY2" fmla="*/ 1516919 h 1516919"/>
                <a:gd name="connsiteX3" fmla="*/ 0 w 2236545"/>
                <a:gd name="connsiteY3" fmla="*/ 565324 h 1516919"/>
                <a:gd name="connsiteX4" fmla="*/ 227156 w 2236545"/>
                <a:gd name="connsiteY4" fmla="*/ 338169 h 1516919"/>
                <a:gd name="connsiteX5" fmla="*/ 946780 w 2236545"/>
                <a:gd name="connsiteY5" fmla="*/ 1057794 h 15169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36545" h="1516919">
                  <a:moveTo>
                    <a:pt x="2004575" y="0"/>
                  </a:moveTo>
                  <a:lnTo>
                    <a:pt x="2236545" y="231969"/>
                  </a:lnTo>
                  <a:lnTo>
                    <a:pt x="951595" y="1516919"/>
                  </a:lnTo>
                  <a:lnTo>
                    <a:pt x="0" y="565324"/>
                  </a:lnTo>
                  <a:lnTo>
                    <a:pt x="227156" y="338169"/>
                  </a:lnTo>
                  <a:lnTo>
                    <a:pt x="946780" y="1057794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3488D9DA-76E3-5251-5F08-9CCBEA8D5BB8}"/>
              </a:ext>
            </a:extLst>
          </p:cNvPr>
          <p:cNvGrpSpPr/>
          <p:nvPr/>
        </p:nvGrpSpPr>
        <p:grpSpPr>
          <a:xfrm>
            <a:off x="4015017" y="1148504"/>
            <a:ext cx="2170924" cy="1702008"/>
            <a:chOff x="4015017" y="1148504"/>
            <a:chExt cx="2170924" cy="1702008"/>
          </a:xfrm>
        </p:grpSpPr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A2ADC6C6-CEC0-8C2A-B2B3-4E27972149A0}"/>
                </a:ext>
              </a:extLst>
            </p:cNvPr>
            <p:cNvSpPr/>
            <p:nvPr/>
          </p:nvSpPr>
          <p:spPr>
            <a:xfrm>
              <a:off x="4231182" y="1194328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BE1D337C-EDA8-A7AC-5AD4-962B0573850D}"/>
                </a:ext>
              </a:extLst>
            </p:cNvPr>
            <p:cNvSpPr/>
            <p:nvPr/>
          </p:nvSpPr>
          <p:spPr>
            <a:xfrm>
              <a:off x="4015017" y="1148504"/>
              <a:ext cx="2170924" cy="1376641"/>
            </a:xfrm>
            <a:custGeom>
              <a:avLst/>
              <a:gdLst>
                <a:gd name="connsiteX0" fmla="*/ 2041528 w 2170924"/>
                <a:gd name="connsiteY0" fmla="*/ 0 h 1376641"/>
                <a:gd name="connsiteX1" fmla="*/ 2170924 w 2170924"/>
                <a:gd name="connsiteY1" fmla="*/ 129395 h 1376641"/>
                <a:gd name="connsiteX2" fmla="*/ 923675 w 2170924"/>
                <a:gd name="connsiteY2" fmla="*/ 1376641 h 1376641"/>
                <a:gd name="connsiteX3" fmla="*/ 0 w 2170924"/>
                <a:gd name="connsiteY3" fmla="*/ 452969 h 1376641"/>
                <a:gd name="connsiteX4" fmla="*/ 129397 w 2170924"/>
                <a:gd name="connsiteY4" fmla="*/ 323573 h 1376641"/>
                <a:gd name="connsiteX5" fmla="*/ 923675 w 2170924"/>
                <a:gd name="connsiteY5" fmla="*/ 1117849 h 1376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170924" h="1376641">
                  <a:moveTo>
                    <a:pt x="2041528" y="0"/>
                  </a:moveTo>
                  <a:lnTo>
                    <a:pt x="2170924" y="129395"/>
                  </a:lnTo>
                  <a:lnTo>
                    <a:pt x="923675" y="1376641"/>
                  </a:lnTo>
                  <a:lnTo>
                    <a:pt x="0" y="452969"/>
                  </a:lnTo>
                  <a:lnTo>
                    <a:pt x="129397" y="323573"/>
                  </a:lnTo>
                  <a:lnTo>
                    <a:pt x="923675" y="1117849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95" name="グループ化 94">
            <a:extLst>
              <a:ext uri="{FF2B5EF4-FFF2-40B4-BE49-F238E27FC236}">
                <a16:creationId xmlns:a16="http://schemas.microsoft.com/office/drawing/2014/main" id="{CE4A7EFF-1B41-F6F8-C2CC-F20A96DDEEBC}"/>
              </a:ext>
            </a:extLst>
          </p:cNvPr>
          <p:cNvGrpSpPr/>
          <p:nvPr/>
        </p:nvGrpSpPr>
        <p:grpSpPr>
          <a:xfrm>
            <a:off x="1142925" y="4149080"/>
            <a:ext cx="2022632" cy="1739217"/>
            <a:chOff x="1142925" y="4149080"/>
            <a:chExt cx="2022632" cy="1739217"/>
          </a:xfrm>
        </p:grpSpPr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38CDEE28-9088-33B5-E087-083D2F08E1EB}"/>
                </a:ext>
              </a:extLst>
            </p:cNvPr>
            <p:cNvSpPr/>
            <p:nvPr/>
          </p:nvSpPr>
          <p:spPr>
            <a:xfrm>
              <a:off x="1142925" y="4232113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0FEE35CE-7ECA-6A6B-13CC-84B531CEF2E4}"/>
                </a:ext>
              </a:extLst>
            </p:cNvPr>
            <p:cNvSpPr/>
            <p:nvPr/>
          </p:nvSpPr>
          <p:spPr>
            <a:xfrm>
              <a:off x="1445109" y="4149080"/>
              <a:ext cx="1720448" cy="1418850"/>
            </a:xfrm>
            <a:custGeom>
              <a:avLst/>
              <a:gdLst>
                <a:gd name="connsiteX0" fmla="*/ 1510858 w 1720448"/>
                <a:gd name="connsiteY0" fmla="*/ 0 h 1418850"/>
                <a:gd name="connsiteX1" fmla="*/ 1720448 w 1720448"/>
                <a:gd name="connsiteY1" fmla="*/ 209589 h 1418850"/>
                <a:gd name="connsiteX2" fmla="*/ 511188 w 1720448"/>
                <a:gd name="connsiteY2" fmla="*/ 1418850 h 1418850"/>
                <a:gd name="connsiteX3" fmla="*/ 234546 w 1720448"/>
                <a:gd name="connsiteY3" fmla="*/ 1418850 h 1418850"/>
                <a:gd name="connsiteX4" fmla="*/ 0 w 1720448"/>
                <a:gd name="connsiteY4" fmla="*/ 545931 h 1418850"/>
                <a:gd name="connsiteX5" fmla="*/ 286306 w 1720448"/>
                <a:gd name="connsiteY5" fmla="*/ 469216 h 1418850"/>
                <a:gd name="connsiteX6" fmla="*/ 445927 w 1720448"/>
                <a:gd name="connsiteY6" fmla="*/ 1064928 h 1418850"/>
                <a:gd name="connsiteX7" fmla="*/ 446565 w 1720448"/>
                <a:gd name="connsiteY7" fmla="*/ 1064290 h 1418850"/>
                <a:gd name="connsiteX8" fmla="*/ 446566 w 1720448"/>
                <a:gd name="connsiteY8" fmla="*/ 1064290 h 14188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20448" h="1418850">
                  <a:moveTo>
                    <a:pt x="1510858" y="0"/>
                  </a:moveTo>
                  <a:lnTo>
                    <a:pt x="1720448" y="209589"/>
                  </a:lnTo>
                  <a:lnTo>
                    <a:pt x="511188" y="1418850"/>
                  </a:lnTo>
                  <a:lnTo>
                    <a:pt x="234546" y="1418850"/>
                  </a:lnTo>
                  <a:lnTo>
                    <a:pt x="0" y="545931"/>
                  </a:lnTo>
                  <a:lnTo>
                    <a:pt x="286306" y="469216"/>
                  </a:lnTo>
                  <a:lnTo>
                    <a:pt x="445927" y="1064928"/>
                  </a:lnTo>
                  <a:lnTo>
                    <a:pt x="446565" y="1064290"/>
                  </a:lnTo>
                  <a:lnTo>
                    <a:pt x="446566" y="1064290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9947915A-EAE1-B6AC-E5B3-7E71D0C47A38}"/>
              </a:ext>
            </a:extLst>
          </p:cNvPr>
          <p:cNvGrpSpPr/>
          <p:nvPr/>
        </p:nvGrpSpPr>
        <p:grpSpPr>
          <a:xfrm>
            <a:off x="4231182" y="4158645"/>
            <a:ext cx="2010218" cy="1729652"/>
            <a:chOff x="4231182" y="4158645"/>
            <a:chExt cx="2010218" cy="1729652"/>
          </a:xfrm>
        </p:grpSpPr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F8A21B9E-B596-0EDC-F2CA-D0DAE2E9FE45}"/>
                </a:ext>
              </a:extLst>
            </p:cNvPr>
            <p:cNvSpPr/>
            <p:nvPr/>
          </p:nvSpPr>
          <p:spPr>
            <a:xfrm>
              <a:off x="4231182" y="4232113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421144E2-0A3A-80C4-7E0A-8A2A5ECB7A0B}"/>
                </a:ext>
              </a:extLst>
            </p:cNvPr>
            <p:cNvSpPr/>
            <p:nvPr/>
          </p:nvSpPr>
          <p:spPr>
            <a:xfrm>
              <a:off x="4520952" y="4158645"/>
              <a:ext cx="1720448" cy="1409285"/>
            </a:xfrm>
            <a:custGeom>
              <a:avLst/>
              <a:gdLst>
                <a:gd name="connsiteX0" fmla="*/ 1590273 w 1720448"/>
                <a:gd name="connsiteY0" fmla="*/ 0 h 1409285"/>
                <a:gd name="connsiteX1" fmla="*/ 1720448 w 1720448"/>
                <a:gd name="connsiteY1" fmla="*/ 130174 h 1409285"/>
                <a:gd name="connsiteX2" fmla="*/ 441338 w 1720448"/>
                <a:gd name="connsiteY2" fmla="*/ 1409285 h 1409285"/>
                <a:gd name="connsiteX3" fmla="*/ 253314 w 1720448"/>
                <a:gd name="connsiteY3" fmla="*/ 1409285 h 1409285"/>
                <a:gd name="connsiteX4" fmla="*/ 0 w 1720448"/>
                <a:gd name="connsiteY4" fmla="*/ 466516 h 1409285"/>
                <a:gd name="connsiteX5" fmla="*/ 170468 w 1720448"/>
                <a:gd name="connsiteY5" fmla="*/ 420840 h 1409285"/>
                <a:gd name="connsiteX6" fmla="*/ 382035 w 1720448"/>
                <a:gd name="connsiteY6" fmla="*/ 1208238 h 14092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20448" h="1409285">
                  <a:moveTo>
                    <a:pt x="1590273" y="0"/>
                  </a:moveTo>
                  <a:lnTo>
                    <a:pt x="1720448" y="130174"/>
                  </a:lnTo>
                  <a:lnTo>
                    <a:pt x="441338" y="1409285"/>
                  </a:lnTo>
                  <a:lnTo>
                    <a:pt x="253314" y="1409285"/>
                  </a:lnTo>
                  <a:lnTo>
                    <a:pt x="0" y="466516"/>
                  </a:lnTo>
                  <a:lnTo>
                    <a:pt x="170468" y="420840"/>
                  </a:lnTo>
                  <a:lnTo>
                    <a:pt x="382035" y="1208238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57C4F99A-7DB0-4577-D4F2-416F45672607}"/>
              </a:ext>
            </a:extLst>
          </p:cNvPr>
          <p:cNvGrpSpPr/>
          <p:nvPr/>
        </p:nvGrpSpPr>
        <p:grpSpPr>
          <a:xfrm>
            <a:off x="7319439" y="1194328"/>
            <a:ext cx="1656184" cy="1656184"/>
            <a:chOff x="7319439" y="1194328"/>
            <a:chExt cx="1656184" cy="1656184"/>
          </a:xfrm>
        </p:grpSpPr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F4A1FAC4-F5F3-9718-EA3A-835675BF0468}"/>
                </a:ext>
              </a:extLst>
            </p:cNvPr>
            <p:cNvSpPr/>
            <p:nvPr/>
          </p:nvSpPr>
          <p:spPr>
            <a:xfrm>
              <a:off x="7319439" y="1194328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7" name="フリーフォーム: 図形 86">
              <a:extLst>
                <a:ext uri="{FF2B5EF4-FFF2-40B4-BE49-F238E27FC236}">
                  <a16:creationId xmlns:a16="http://schemas.microsoft.com/office/drawing/2014/main" id="{6EF5C5D9-E646-70DD-5BB5-BAC3FDCC87D7}"/>
                </a:ext>
              </a:extLst>
            </p:cNvPr>
            <p:cNvSpPr/>
            <p:nvPr/>
          </p:nvSpPr>
          <p:spPr>
            <a:xfrm>
              <a:off x="7363721" y="1238611"/>
              <a:ext cx="1567619" cy="1567620"/>
            </a:xfrm>
            <a:custGeom>
              <a:avLst/>
              <a:gdLst>
                <a:gd name="connsiteX0" fmla="*/ 209591 w 1567619"/>
                <a:gd name="connsiteY0" fmla="*/ 0 h 1567620"/>
                <a:gd name="connsiteX1" fmla="*/ 783810 w 1567619"/>
                <a:gd name="connsiteY1" fmla="*/ 574219 h 1567620"/>
                <a:gd name="connsiteX2" fmla="*/ 1358029 w 1567619"/>
                <a:gd name="connsiteY2" fmla="*/ 0 h 1567620"/>
                <a:gd name="connsiteX3" fmla="*/ 1567619 w 1567619"/>
                <a:gd name="connsiteY3" fmla="*/ 209591 h 1567620"/>
                <a:gd name="connsiteX4" fmla="*/ 993401 w 1567619"/>
                <a:gd name="connsiteY4" fmla="*/ 783810 h 1567620"/>
                <a:gd name="connsiteX5" fmla="*/ 1567619 w 1567619"/>
                <a:gd name="connsiteY5" fmla="*/ 1358029 h 1567620"/>
                <a:gd name="connsiteX6" fmla="*/ 1358029 w 1567619"/>
                <a:gd name="connsiteY6" fmla="*/ 1567620 h 1567620"/>
                <a:gd name="connsiteX7" fmla="*/ 783810 w 1567619"/>
                <a:gd name="connsiteY7" fmla="*/ 993401 h 1567620"/>
                <a:gd name="connsiteX8" fmla="*/ 209591 w 1567619"/>
                <a:gd name="connsiteY8" fmla="*/ 1567620 h 1567620"/>
                <a:gd name="connsiteX9" fmla="*/ 0 w 1567619"/>
                <a:gd name="connsiteY9" fmla="*/ 1358029 h 1567620"/>
                <a:gd name="connsiteX10" fmla="*/ 574219 w 1567619"/>
                <a:gd name="connsiteY10" fmla="*/ 783810 h 1567620"/>
                <a:gd name="connsiteX11" fmla="*/ 0 w 1567619"/>
                <a:gd name="connsiteY11" fmla="*/ 209591 h 1567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567619" h="1567620">
                  <a:moveTo>
                    <a:pt x="209591" y="0"/>
                  </a:moveTo>
                  <a:lnTo>
                    <a:pt x="783810" y="574219"/>
                  </a:lnTo>
                  <a:lnTo>
                    <a:pt x="1358029" y="0"/>
                  </a:lnTo>
                  <a:lnTo>
                    <a:pt x="1567619" y="209591"/>
                  </a:lnTo>
                  <a:lnTo>
                    <a:pt x="993401" y="783810"/>
                  </a:lnTo>
                  <a:lnTo>
                    <a:pt x="1567619" y="1358029"/>
                  </a:lnTo>
                  <a:lnTo>
                    <a:pt x="1358029" y="1567620"/>
                  </a:lnTo>
                  <a:lnTo>
                    <a:pt x="783810" y="993401"/>
                  </a:lnTo>
                  <a:lnTo>
                    <a:pt x="209591" y="1567620"/>
                  </a:lnTo>
                  <a:lnTo>
                    <a:pt x="0" y="1358029"/>
                  </a:lnTo>
                  <a:lnTo>
                    <a:pt x="574219" y="783810"/>
                  </a:lnTo>
                  <a:lnTo>
                    <a:pt x="0" y="209591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93" name="グループ化 92">
            <a:extLst>
              <a:ext uri="{FF2B5EF4-FFF2-40B4-BE49-F238E27FC236}">
                <a16:creationId xmlns:a16="http://schemas.microsoft.com/office/drawing/2014/main" id="{1E7B3155-AA8B-50A0-257E-DF0996301914}"/>
              </a:ext>
            </a:extLst>
          </p:cNvPr>
          <p:cNvGrpSpPr/>
          <p:nvPr/>
        </p:nvGrpSpPr>
        <p:grpSpPr>
          <a:xfrm>
            <a:off x="7319439" y="4232113"/>
            <a:ext cx="1656184" cy="1656184"/>
            <a:chOff x="7319439" y="4232113"/>
            <a:chExt cx="1656184" cy="1656184"/>
          </a:xfrm>
        </p:grpSpPr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468DB419-81A1-95CF-CA1A-9E4D1F38A8F3}"/>
                </a:ext>
              </a:extLst>
            </p:cNvPr>
            <p:cNvSpPr/>
            <p:nvPr/>
          </p:nvSpPr>
          <p:spPr>
            <a:xfrm>
              <a:off x="7319439" y="4232113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998E732C-69BC-DEE0-6ABF-1D276C2A81FC}"/>
                </a:ext>
              </a:extLst>
            </p:cNvPr>
            <p:cNvSpPr/>
            <p:nvPr/>
          </p:nvSpPr>
          <p:spPr>
            <a:xfrm>
              <a:off x="7402453" y="4315129"/>
              <a:ext cx="1490154" cy="1490155"/>
            </a:xfrm>
            <a:custGeom>
              <a:avLst/>
              <a:gdLst>
                <a:gd name="connsiteX0" fmla="*/ 132126 w 1490154"/>
                <a:gd name="connsiteY0" fmla="*/ 0 h 1490155"/>
                <a:gd name="connsiteX1" fmla="*/ 745078 w 1490154"/>
                <a:gd name="connsiteY1" fmla="*/ 612952 h 1490155"/>
                <a:gd name="connsiteX2" fmla="*/ 1358029 w 1490154"/>
                <a:gd name="connsiteY2" fmla="*/ 1 h 1490155"/>
                <a:gd name="connsiteX3" fmla="*/ 1490153 w 1490154"/>
                <a:gd name="connsiteY3" fmla="*/ 132126 h 1490155"/>
                <a:gd name="connsiteX4" fmla="*/ 877202 w 1490154"/>
                <a:gd name="connsiteY4" fmla="*/ 745077 h 1490155"/>
                <a:gd name="connsiteX5" fmla="*/ 1490154 w 1490154"/>
                <a:gd name="connsiteY5" fmla="*/ 1358029 h 1490155"/>
                <a:gd name="connsiteX6" fmla="*/ 1358030 w 1490154"/>
                <a:gd name="connsiteY6" fmla="*/ 1490154 h 1490155"/>
                <a:gd name="connsiteX7" fmla="*/ 745078 w 1490154"/>
                <a:gd name="connsiteY7" fmla="*/ 877202 h 1490155"/>
                <a:gd name="connsiteX8" fmla="*/ 132125 w 1490154"/>
                <a:gd name="connsiteY8" fmla="*/ 1490155 h 1490155"/>
                <a:gd name="connsiteX9" fmla="*/ 0 w 1490154"/>
                <a:gd name="connsiteY9" fmla="*/ 1358030 h 1490155"/>
                <a:gd name="connsiteX10" fmla="*/ 612953 w 1490154"/>
                <a:gd name="connsiteY10" fmla="*/ 745077 h 1490155"/>
                <a:gd name="connsiteX11" fmla="*/ 1 w 1490154"/>
                <a:gd name="connsiteY11" fmla="*/ 132125 h 14901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490154" h="1490155">
                  <a:moveTo>
                    <a:pt x="132126" y="0"/>
                  </a:moveTo>
                  <a:lnTo>
                    <a:pt x="745078" y="612952"/>
                  </a:lnTo>
                  <a:lnTo>
                    <a:pt x="1358029" y="1"/>
                  </a:lnTo>
                  <a:lnTo>
                    <a:pt x="1490153" y="132126"/>
                  </a:lnTo>
                  <a:lnTo>
                    <a:pt x="877202" y="745077"/>
                  </a:lnTo>
                  <a:lnTo>
                    <a:pt x="1490154" y="1358029"/>
                  </a:lnTo>
                  <a:lnTo>
                    <a:pt x="1358030" y="1490154"/>
                  </a:lnTo>
                  <a:lnTo>
                    <a:pt x="745078" y="877202"/>
                  </a:lnTo>
                  <a:lnTo>
                    <a:pt x="132125" y="1490155"/>
                  </a:lnTo>
                  <a:lnTo>
                    <a:pt x="0" y="1358030"/>
                  </a:lnTo>
                  <a:lnTo>
                    <a:pt x="612953" y="745077"/>
                  </a:lnTo>
                  <a:lnTo>
                    <a:pt x="1" y="132125"/>
                  </a:ln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AC78B0D4-7855-CC69-1D99-96E0887E91DD}"/>
              </a:ext>
            </a:extLst>
          </p:cNvPr>
          <p:cNvSpPr txBox="1"/>
          <p:nvPr/>
        </p:nvSpPr>
        <p:spPr>
          <a:xfrm>
            <a:off x="3937349" y="211844"/>
            <a:ext cx="20313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チェック型の図形</a:t>
            </a:r>
          </a:p>
        </p:txBody>
      </p:sp>
    </p:spTree>
    <p:extLst>
      <p:ext uri="{BB962C8B-B14F-4D97-AF65-F5344CB8AC3E}">
        <p14:creationId xmlns:p14="http://schemas.microsoft.com/office/powerpoint/2010/main" val="10345910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998DDB1-0B53-61D1-2457-F2C98B562DC7}"/>
              </a:ext>
            </a:extLst>
          </p:cNvPr>
          <p:cNvGrpSpPr/>
          <p:nvPr/>
        </p:nvGrpSpPr>
        <p:grpSpPr>
          <a:xfrm>
            <a:off x="986345" y="1052736"/>
            <a:ext cx="2170924" cy="1797776"/>
            <a:chOff x="986345" y="1052736"/>
            <a:chExt cx="2170924" cy="1797776"/>
          </a:xfrm>
        </p:grpSpPr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BE740D73-6486-1B8E-4B04-6CA450D453D1}"/>
                </a:ext>
              </a:extLst>
            </p:cNvPr>
            <p:cNvSpPr/>
            <p:nvPr/>
          </p:nvSpPr>
          <p:spPr>
            <a:xfrm>
              <a:off x="1142925" y="1194328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8D2F8352-7B69-8451-3F01-B534F0FCCB46}"/>
                </a:ext>
              </a:extLst>
            </p:cNvPr>
            <p:cNvSpPr/>
            <p:nvPr/>
          </p:nvSpPr>
          <p:spPr>
            <a:xfrm>
              <a:off x="986345" y="1052736"/>
              <a:ext cx="2170924" cy="1472408"/>
            </a:xfrm>
            <a:custGeom>
              <a:avLst/>
              <a:gdLst>
                <a:gd name="connsiteX0" fmla="*/ 2004575 w 2236545"/>
                <a:gd name="connsiteY0" fmla="*/ 0 h 1516919"/>
                <a:gd name="connsiteX1" fmla="*/ 2236545 w 2236545"/>
                <a:gd name="connsiteY1" fmla="*/ 231969 h 1516919"/>
                <a:gd name="connsiteX2" fmla="*/ 951595 w 2236545"/>
                <a:gd name="connsiteY2" fmla="*/ 1516919 h 1516919"/>
                <a:gd name="connsiteX3" fmla="*/ 0 w 2236545"/>
                <a:gd name="connsiteY3" fmla="*/ 565324 h 1516919"/>
                <a:gd name="connsiteX4" fmla="*/ 227156 w 2236545"/>
                <a:gd name="connsiteY4" fmla="*/ 338169 h 1516919"/>
                <a:gd name="connsiteX5" fmla="*/ 946780 w 2236545"/>
                <a:gd name="connsiteY5" fmla="*/ 1057794 h 15169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236545" h="1516919">
                  <a:moveTo>
                    <a:pt x="2004575" y="0"/>
                  </a:moveTo>
                  <a:lnTo>
                    <a:pt x="2236545" y="231969"/>
                  </a:lnTo>
                  <a:lnTo>
                    <a:pt x="951595" y="1516919"/>
                  </a:lnTo>
                  <a:lnTo>
                    <a:pt x="0" y="565324"/>
                  </a:lnTo>
                  <a:lnTo>
                    <a:pt x="227156" y="338169"/>
                  </a:lnTo>
                  <a:lnTo>
                    <a:pt x="946780" y="1057794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E9DEF2E9-D0FA-4AFC-5DE3-B21F70C4060A}"/>
              </a:ext>
            </a:extLst>
          </p:cNvPr>
          <p:cNvGrpSpPr/>
          <p:nvPr/>
        </p:nvGrpSpPr>
        <p:grpSpPr>
          <a:xfrm>
            <a:off x="4015017" y="1148504"/>
            <a:ext cx="2170924" cy="1702008"/>
            <a:chOff x="4015017" y="1148504"/>
            <a:chExt cx="2170924" cy="1702008"/>
          </a:xfrm>
        </p:grpSpPr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A2ADC6C6-CEC0-8C2A-B2B3-4E27972149A0}"/>
                </a:ext>
              </a:extLst>
            </p:cNvPr>
            <p:cNvSpPr/>
            <p:nvPr/>
          </p:nvSpPr>
          <p:spPr>
            <a:xfrm>
              <a:off x="4231182" y="1194328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BE1D337C-EDA8-A7AC-5AD4-962B0573850D}"/>
                </a:ext>
              </a:extLst>
            </p:cNvPr>
            <p:cNvSpPr/>
            <p:nvPr/>
          </p:nvSpPr>
          <p:spPr>
            <a:xfrm>
              <a:off x="4015017" y="1148504"/>
              <a:ext cx="2170924" cy="1376641"/>
            </a:xfrm>
            <a:custGeom>
              <a:avLst/>
              <a:gdLst>
                <a:gd name="connsiteX0" fmla="*/ 2041528 w 2170924"/>
                <a:gd name="connsiteY0" fmla="*/ 0 h 1376641"/>
                <a:gd name="connsiteX1" fmla="*/ 2170924 w 2170924"/>
                <a:gd name="connsiteY1" fmla="*/ 129395 h 1376641"/>
                <a:gd name="connsiteX2" fmla="*/ 923675 w 2170924"/>
                <a:gd name="connsiteY2" fmla="*/ 1376641 h 1376641"/>
                <a:gd name="connsiteX3" fmla="*/ 0 w 2170924"/>
                <a:gd name="connsiteY3" fmla="*/ 452969 h 1376641"/>
                <a:gd name="connsiteX4" fmla="*/ 129397 w 2170924"/>
                <a:gd name="connsiteY4" fmla="*/ 323573 h 1376641"/>
                <a:gd name="connsiteX5" fmla="*/ 923675 w 2170924"/>
                <a:gd name="connsiteY5" fmla="*/ 1117849 h 13766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170924" h="1376641">
                  <a:moveTo>
                    <a:pt x="2041528" y="0"/>
                  </a:moveTo>
                  <a:lnTo>
                    <a:pt x="2170924" y="129395"/>
                  </a:lnTo>
                  <a:lnTo>
                    <a:pt x="923675" y="1376641"/>
                  </a:lnTo>
                  <a:lnTo>
                    <a:pt x="0" y="452969"/>
                  </a:lnTo>
                  <a:lnTo>
                    <a:pt x="129397" y="323573"/>
                  </a:lnTo>
                  <a:lnTo>
                    <a:pt x="923675" y="1117849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DC70046B-C79E-54E0-7ACB-72D262B38255}"/>
              </a:ext>
            </a:extLst>
          </p:cNvPr>
          <p:cNvGrpSpPr/>
          <p:nvPr/>
        </p:nvGrpSpPr>
        <p:grpSpPr>
          <a:xfrm>
            <a:off x="1142925" y="4149080"/>
            <a:ext cx="2022632" cy="1739217"/>
            <a:chOff x="1142925" y="4149080"/>
            <a:chExt cx="2022632" cy="1739217"/>
          </a:xfrm>
        </p:grpSpPr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38CDEE28-9088-33B5-E087-083D2F08E1EB}"/>
                </a:ext>
              </a:extLst>
            </p:cNvPr>
            <p:cNvSpPr/>
            <p:nvPr/>
          </p:nvSpPr>
          <p:spPr>
            <a:xfrm>
              <a:off x="1142925" y="4232113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0FEE35CE-7ECA-6A6B-13CC-84B531CEF2E4}"/>
                </a:ext>
              </a:extLst>
            </p:cNvPr>
            <p:cNvSpPr/>
            <p:nvPr/>
          </p:nvSpPr>
          <p:spPr>
            <a:xfrm>
              <a:off x="1445109" y="4149080"/>
              <a:ext cx="1720448" cy="1418850"/>
            </a:xfrm>
            <a:custGeom>
              <a:avLst/>
              <a:gdLst>
                <a:gd name="connsiteX0" fmla="*/ 1510858 w 1720448"/>
                <a:gd name="connsiteY0" fmla="*/ 0 h 1418850"/>
                <a:gd name="connsiteX1" fmla="*/ 1720448 w 1720448"/>
                <a:gd name="connsiteY1" fmla="*/ 209589 h 1418850"/>
                <a:gd name="connsiteX2" fmla="*/ 511188 w 1720448"/>
                <a:gd name="connsiteY2" fmla="*/ 1418850 h 1418850"/>
                <a:gd name="connsiteX3" fmla="*/ 234546 w 1720448"/>
                <a:gd name="connsiteY3" fmla="*/ 1418850 h 1418850"/>
                <a:gd name="connsiteX4" fmla="*/ 0 w 1720448"/>
                <a:gd name="connsiteY4" fmla="*/ 545931 h 1418850"/>
                <a:gd name="connsiteX5" fmla="*/ 286306 w 1720448"/>
                <a:gd name="connsiteY5" fmla="*/ 469216 h 1418850"/>
                <a:gd name="connsiteX6" fmla="*/ 445927 w 1720448"/>
                <a:gd name="connsiteY6" fmla="*/ 1064928 h 1418850"/>
                <a:gd name="connsiteX7" fmla="*/ 446565 w 1720448"/>
                <a:gd name="connsiteY7" fmla="*/ 1064290 h 1418850"/>
                <a:gd name="connsiteX8" fmla="*/ 446566 w 1720448"/>
                <a:gd name="connsiteY8" fmla="*/ 1064290 h 14188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20448" h="1418850">
                  <a:moveTo>
                    <a:pt x="1510858" y="0"/>
                  </a:moveTo>
                  <a:lnTo>
                    <a:pt x="1720448" y="209589"/>
                  </a:lnTo>
                  <a:lnTo>
                    <a:pt x="511188" y="1418850"/>
                  </a:lnTo>
                  <a:lnTo>
                    <a:pt x="234546" y="1418850"/>
                  </a:lnTo>
                  <a:lnTo>
                    <a:pt x="0" y="545931"/>
                  </a:lnTo>
                  <a:lnTo>
                    <a:pt x="286306" y="469216"/>
                  </a:lnTo>
                  <a:lnTo>
                    <a:pt x="445927" y="1064928"/>
                  </a:lnTo>
                  <a:lnTo>
                    <a:pt x="446565" y="1064290"/>
                  </a:lnTo>
                  <a:lnTo>
                    <a:pt x="446566" y="1064290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7087DD27-B5AD-FEEB-BD37-31C073510EE6}"/>
              </a:ext>
            </a:extLst>
          </p:cNvPr>
          <p:cNvGrpSpPr/>
          <p:nvPr/>
        </p:nvGrpSpPr>
        <p:grpSpPr>
          <a:xfrm>
            <a:off x="4231182" y="4158645"/>
            <a:ext cx="2010218" cy="1729652"/>
            <a:chOff x="4231182" y="4158645"/>
            <a:chExt cx="2010218" cy="1729652"/>
          </a:xfrm>
        </p:grpSpPr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F8A21B9E-B596-0EDC-F2CA-D0DAE2E9FE45}"/>
                </a:ext>
              </a:extLst>
            </p:cNvPr>
            <p:cNvSpPr/>
            <p:nvPr/>
          </p:nvSpPr>
          <p:spPr>
            <a:xfrm>
              <a:off x="4231182" y="4232113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421144E2-0A3A-80C4-7E0A-8A2A5ECB7A0B}"/>
                </a:ext>
              </a:extLst>
            </p:cNvPr>
            <p:cNvSpPr/>
            <p:nvPr/>
          </p:nvSpPr>
          <p:spPr>
            <a:xfrm>
              <a:off x="4520952" y="4158645"/>
              <a:ext cx="1720448" cy="1409285"/>
            </a:xfrm>
            <a:custGeom>
              <a:avLst/>
              <a:gdLst>
                <a:gd name="connsiteX0" fmla="*/ 1590273 w 1720448"/>
                <a:gd name="connsiteY0" fmla="*/ 0 h 1409285"/>
                <a:gd name="connsiteX1" fmla="*/ 1720448 w 1720448"/>
                <a:gd name="connsiteY1" fmla="*/ 130174 h 1409285"/>
                <a:gd name="connsiteX2" fmla="*/ 441338 w 1720448"/>
                <a:gd name="connsiteY2" fmla="*/ 1409285 h 1409285"/>
                <a:gd name="connsiteX3" fmla="*/ 253314 w 1720448"/>
                <a:gd name="connsiteY3" fmla="*/ 1409285 h 1409285"/>
                <a:gd name="connsiteX4" fmla="*/ 0 w 1720448"/>
                <a:gd name="connsiteY4" fmla="*/ 466516 h 1409285"/>
                <a:gd name="connsiteX5" fmla="*/ 170468 w 1720448"/>
                <a:gd name="connsiteY5" fmla="*/ 420840 h 1409285"/>
                <a:gd name="connsiteX6" fmla="*/ 382035 w 1720448"/>
                <a:gd name="connsiteY6" fmla="*/ 1208238 h 140928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720448" h="1409285">
                  <a:moveTo>
                    <a:pt x="1590273" y="0"/>
                  </a:moveTo>
                  <a:lnTo>
                    <a:pt x="1720448" y="130174"/>
                  </a:lnTo>
                  <a:lnTo>
                    <a:pt x="441338" y="1409285"/>
                  </a:lnTo>
                  <a:lnTo>
                    <a:pt x="253314" y="1409285"/>
                  </a:lnTo>
                  <a:lnTo>
                    <a:pt x="0" y="466516"/>
                  </a:lnTo>
                  <a:lnTo>
                    <a:pt x="170468" y="420840"/>
                  </a:lnTo>
                  <a:lnTo>
                    <a:pt x="382035" y="1208238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1616F320-2F0D-58CD-FCE3-5270B636FFF9}"/>
              </a:ext>
            </a:extLst>
          </p:cNvPr>
          <p:cNvGrpSpPr/>
          <p:nvPr/>
        </p:nvGrpSpPr>
        <p:grpSpPr>
          <a:xfrm>
            <a:off x="7319439" y="1194328"/>
            <a:ext cx="1656184" cy="1656184"/>
            <a:chOff x="7319439" y="1194328"/>
            <a:chExt cx="1656184" cy="1656184"/>
          </a:xfrm>
        </p:grpSpPr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F4A1FAC4-F5F3-9718-EA3A-835675BF0468}"/>
                </a:ext>
              </a:extLst>
            </p:cNvPr>
            <p:cNvSpPr/>
            <p:nvPr/>
          </p:nvSpPr>
          <p:spPr>
            <a:xfrm>
              <a:off x="7319439" y="1194328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7" name="フリーフォーム: 図形 86">
              <a:extLst>
                <a:ext uri="{FF2B5EF4-FFF2-40B4-BE49-F238E27FC236}">
                  <a16:creationId xmlns:a16="http://schemas.microsoft.com/office/drawing/2014/main" id="{6EF5C5D9-E646-70DD-5BB5-BAC3FDCC87D7}"/>
                </a:ext>
              </a:extLst>
            </p:cNvPr>
            <p:cNvSpPr/>
            <p:nvPr/>
          </p:nvSpPr>
          <p:spPr>
            <a:xfrm>
              <a:off x="7363721" y="1238611"/>
              <a:ext cx="1567619" cy="1567620"/>
            </a:xfrm>
            <a:custGeom>
              <a:avLst/>
              <a:gdLst>
                <a:gd name="connsiteX0" fmla="*/ 209591 w 1567619"/>
                <a:gd name="connsiteY0" fmla="*/ 0 h 1567620"/>
                <a:gd name="connsiteX1" fmla="*/ 783810 w 1567619"/>
                <a:gd name="connsiteY1" fmla="*/ 574219 h 1567620"/>
                <a:gd name="connsiteX2" fmla="*/ 1358029 w 1567619"/>
                <a:gd name="connsiteY2" fmla="*/ 0 h 1567620"/>
                <a:gd name="connsiteX3" fmla="*/ 1567619 w 1567619"/>
                <a:gd name="connsiteY3" fmla="*/ 209591 h 1567620"/>
                <a:gd name="connsiteX4" fmla="*/ 993401 w 1567619"/>
                <a:gd name="connsiteY4" fmla="*/ 783810 h 1567620"/>
                <a:gd name="connsiteX5" fmla="*/ 1567619 w 1567619"/>
                <a:gd name="connsiteY5" fmla="*/ 1358029 h 1567620"/>
                <a:gd name="connsiteX6" fmla="*/ 1358029 w 1567619"/>
                <a:gd name="connsiteY6" fmla="*/ 1567620 h 1567620"/>
                <a:gd name="connsiteX7" fmla="*/ 783810 w 1567619"/>
                <a:gd name="connsiteY7" fmla="*/ 993401 h 1567620"/>
                <a:gd name="connsiteX8" fmla="*/ 209591 w 1567619"/>
                <a:gd name="connsiteY8" fmla="*/ 1567620 h 1567620"/>
                <a:gd name="connsiteX9" fmla="*/ 0 w 1567619"/>
                <a:gd name="connsiteY9" fmla="*/ 1358029 h 1567620"/>
                <a:gd name="connsiteX10" fmla="*/ 574219 w 1567619"/>
                <a:gd name="connsiteY10" fmla="*/ 783810 h 1567620"/>
                <a:gd name="connsiteX11" fmla="*/ 0 w 1567619"/>
                <a:gd name="connsiteY11" fmla="*/ 209591 h 1567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567619" h="1567620">
                  <a:moveTo>
                    <a:pt x="209591" y="0"/>
                  </a:moveTo>
                  <a:lnTo>
                    <a:pt x="783810" y="574219"/>
                  </a:lnTo>
                  <a:lnTo>
                    <a:pt x="1358029" y="0"/>
                  </a:lnTo>
                  <a:lnTo>
                    <a:pt x="1567619" y="209591"/>
                  </a:lnTo>
                  <a:lnTo>
                    <a:pt x="993401" y="783810"/>
                  </a:lnTo>
                  <a:lnTo>
                    <a:pt x="1567619" y="1358029"/>
                  </a:lnTo>
                  <a:lnTo>
                    <a:pt x="1358029" y="1567620"/>
                  </a:lnTo>
                  <a:lnTo>
                    <a:pt x="783810" y="993401"/>
                  </a:lnTo>
                  <a:lnTo>
                    <a:pt x="209591" y="1567620"/>
                  </a:lnTo>
                  <a:lnTo>
                    <a:pt x="0" y="1358029"/>
                  </a:lnTo>
                  <a:lnTo>
                    <a:pt x="574219" y="783810"/>
                  </a:lnTo>
                  <a:lnTo>
                    <a:pt x="0" y="209591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C74EAF16-F466-32C9-B0BE-4BCFB67F49FE}"/>
              </a:ext>
            </a:extLst>
          </p:cNvPr>
          <p:cNvGrpSpPr/>
          <p:nvPr/>
        </p:nvGrpSpPr>
        <p:grpSpPr>
          <a:xfrm>
            <a:off x="7319439" y="4232113"/>
            <a:ext cx="1656184" cy="1656184"/>
            <a:chOff x="7319439" y="4232113"/>
            <a:chExt cx="1656184" cy="1656184"/>
          </a:xfrm>
        </p:grpSpPr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468DB419-81A1-95CF-CA1A-9E4D1F38A8F3}"/>
                </a:ext>
              </a:extLst>
            </p:cNvPr>
            <p:cNvSpPr/>
            <p:nvPr/>
          </p:nvSpPr>
          <p:spPr>
            <a:xfrm>
              <a:off x="7319439" y="4232113"/>
              <a:ext cx="1656184" cy="1656184"/>
            </a:xfrm>
            <a:custGeom>
              <a:avLst/>
              <a:gdLst>
                <a:gd name="connsiteX0" fmla="*/ 197765 w 1656184"/>
                <a:gd name="connsiteY0" fmla="*/ 197765 h 1656184"/>
                <a:gd name="connsiteX1" fmla="*/ 197765 w 1656184"/>
                <a:gd name="connsiteY1" fmla="*/ 1458419 h 1656184"/>
                <a:gd name="connsiteX2" fmla="*/ 1458419 w 1656184"/>
                <a:gd name="connsiteY2" fmla="*/ 1458419 h 1656184"/>
                <a:gd name="connsiteX3" fmla="*/ 1458419 w 1656184"/>
                <a:gd name="connsiteY3" fmla="*/ 197765 h 1656184"/>
                <a:gd name="connsiteX4" fmla="*/ 0 w 1656184"/>
                <a:gd name="connsiteY4" fmla="*/ 0 h 1656184"/>
                <a:gd name="connsiteX5" fmla="*/ 1656184 w 1656184"/>
                <a:gd name="connsiteY5" fmla="*/ 0 h 1656184"/>
                <a:gd name="connsiteX6" fmla="*/ 1656184 w 1656184"/>
                <a:gd name="connsiteY6" fmla="*/ 1656184 h 1656184"/>
                <a:gd name="connsiteX7" fmla="*/ 0 w 1656184"/>
                <a:gd name="connsiteY7" fmla="*/ 1656184 h 16561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656184" h="1656184">
                  <a:moveTo>
                    <a:pt x="197765" y="197765"/>
                  </a:moveTo>
                  <a:lnTo>
                    <a:pt x="197765" y="1458419"/>
                  </a:lnTo>
                  <a:lnTo>
                    <a:pt x="1458419" y="1458419"/>
                  </a:lnTo>
                  <a:lnTo>
                    <a:pt x="1458419" y="197765"/>
                  </a:lnTo>
                  <a:close/>
                  <a:moveTo>
                    <a:pt x="0" y="0"/>
                  </a:moveTo>
                  <a:lnTo>
                    <a:pt x="1656184" y="0"/>
                  </a:lnTo>
                  <a:lnTo>
                    <a:pt x="1656184" y="1656184"/>
                  </a:lnTo>
                  <a:lnTo>
                    <a:pt x="0" y="1656184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998E732C-69BC-DEE0-6ABF-1D276C2A81FC}"/>
                </a:ext>
              </a:extLst>
            </p:cNvPr>
            <p:cNvSpPr/>
            <p:nvPr/>
          </p:nvSpPr>
          <p:spPr>
            <a:xfrm>
              <a:off x="7402453" y="4315129"/>
              <a:ext cx="1490154" cy="1490155"/>
            </a:xfrm>
            <a:custGeom>
              <a:avLst/>
              <a:gdLst>
                <a:gd name="connsiteX0" fmla="*/ 132126 w 1490154"/>
                <a:gd name="connsiteY0" fmla="*/ 0 h 1490155"/>
                <a:gd name="connsiteX1" fmla="*/ 745078 w 1490154"/>
                <a:gd name="connsiteY1" fmla="*/ 612952 h 1490155"/>
                <a:gd name="connsiteX2" fmla="*/ 1358029 w 1490154"/>
                <a:gd name="connsiteY2" fmla="*/ 1 h 1490155"/>
                <a:gd name="connsiteX3" fmla="*/ 1490153 w 1490154"/>
                <a:gd name="connsiteY3" fmla="*/ 132126 h 1490155"/>
                <a:gd name="connsiteX4" fmla="*/ 877202 w 1490154"/>
                <a:gd name="connsiteY4" fmla="*/ 745077 h 1490155"/>
                <a:gd name="connsiteX5" fmla="*/ 1490154 w 1490154"/>
                <a:gd name="connsiteY5" fmla="*/ 1358029 h 1490155"/>
                <a:gd name="connsiteX6" fmla="*/ 1358030 w 1490154"/>
                <a:gd name="connsiteY6" fmla="*/ 1490154 h 1490155"/>
                <a:gd name="connsiteX7" fmla="*/ 745078 w 1490154"/>
                <a:gd name="connsiteY7" fmla="*/ 877202 h 1490155"/>
                <a:gd name="connsiteX8" fmla="*/ 132125 w 1490154"/>
                <a:gd name="connsiteY8" fmla="*/ 1490155 h 1490155"/>
                <a:gd name="connsiteX9" fmla="*/ 0 w 1490154"/>
                <a:gd name="connsiteY9" fmla="*/ 1358030 h 1490155"/>
                <a:gd name="connsiteX10" fmla="*/ 612953 w 1490154"/>
                <a:gd name="connsiteY10" fmla="*/ 745077 h 1490155"/>
                <a:gd name="connsiteX11" fmla="*/ 1 w 1490154"/>
                <a:gd name="connsiteY11" fmla="*/ 132125 h 14901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490154" h="1490155">
                  <a:moveTo>
                    <a:pt x="132126" y="0"/>
                  </a:moveTo>
                  <a:lnTo>
                    <a:pt x="745078" y="612952"/>
                  </a:lnTo>
                  <a:lnTo>
                    <a:pt x="1358029" y="1"/>
                  </a:lnTo>
                  <a:lnTo>
                    <a:pt x="1490153" y="132126"/>
                  </a:lnTo>
                  <a:lnTo>
                    <a:pt x="877202" y="745077"/>
                  </a:lnTo>
                  <a:lnTo>
                    <a:pt x="1490154" y="1358029"/>
                  </a:lnTo>
                  <a:lnTo>
                    <a:pt x="1358030" y="1490154"/>
                  </a:lnTo>
                  <a:lnTo>
                    <a:pt x="745078" y="877202"/>
                  </a:lnTo>
                  <a:lnTo>
                    <a:pt x="132125" y="1490155"/>
                  </a:lnTo>
                  <a:lnTo>
                    <a:pt x="0" y="1358030"/>
                  </a:lnTo>
                  <a:lnTo>
                    <a:pt x="612953" y="745077"/>
                  </a:lnTo>
                  <a:lnTo>
                    <a:pt x="1" y="132125"/>
                  </a:lnTo>
                  <a:close/>
                </a:path>
              </a:pathLst>
            </a:custGeom>
            <a:solidFill>
              <a:srgbClr val="00FF00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AC78B0D4-7855-CC69-1D99-96E0887E91DD}"/>
              </a:ext>
            </a:extLst>
          </p:cNvPr>
          <p:cNvSpPr txBox="1"/>
          <p:nvPr/>
        </p:nvSpPr>
        <p:spPr>
          <a:xfrm>
            <a:off x="3937350" y="211844"/>
            <a:ext cx="20313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チェック型の図形</a:t>
            </a:r>
          </a:p>
        </p:txBody>
      </p:sp>
    </p:spTree>
    <p:extLst>
      <p:ext uri="{BB962C8B-B14F-4D97-AF65-F5344CB8AC3E}">
        <p14:creationId xmlns:p14="http://schemas.microsoft.com/office/powerpoint/2010/main" val="21389959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zu038_チェック型の図形</dc:title>
  <dc:subject>zu038_チェック型の図形</dc:subject>
  <dc:creator>ぱわぽすけ</dc:creator>
  <cp:lastModifiedBy/>
  <cp:revision>1</cp:revision>
  <dcterms:created xsi:type="dcterms:W3CDTF">2014-10-29T04:47:26Z</dcterms:created>
  <dcterms:modified xsi:type="dcterms:W3CDTF">2023-11-15T15:03:44Z</dcterms:modified>
  <cp:version>1</cp:version>
</cp:coreProperties>
</file>

<file path=docProps/thumbnail.jpeg>
</file>