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454" r:id="rId2"/>
    <p:sldId id="455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99"/>
    <a:srgbClr val="FF0000"/>
    <a:srgbClr val="3333FF"/>
    <a:srgbClr val="99CCFF"/>
    <a:srgbClr val="FFCC00"/>
    <a:srgbClr val="3333CC"/>
    <a:srgbClr val="333399"/>
    <a:srgbClr val="FFFF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70" d="100"/>
          <a:sy n="70" d="100"/>
        </p:scale>
        <p:origin x="7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2023/11/6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©2023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C449811-C9EF-35CF-63CB-C25FA3325B39}"/>
              </a:ext>
            </a:extLst>
          </p:cNvPr>
          <p:cNvSpPr txBox="1"/>
          <p:nvPr/>
        </p:nvSpPr>
        <p:spPr>
          <a:xfrm>
            <a:off x="3391490" y="203217"/>
            <a:ext cx="3416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フェンスバリケードのイラスト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D519CB-29D0-EE30-31BB-A185F86B8166}"/>
              </a:ext>
            </a:extLst>
          </p:cNvPr>
          <p:cNvGrpSpPr/>
          <p:nvPr/>
        </p:nvGrpSpPr>
        <p:grpSpPr>
          <a:xfrm>
            <a:off x="824936" y="3771688"/>
            <a:ext cx="2356691" cy="2635050"/>
            <a:chOff x="824936" y="3771688"/>
            <a:chExt cx="2356691" cy="263505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F3A54F6-9A3B-FE39-6D81-75354BF0691E}"/>
                </a:ext>
              </a:extLst>
            </p:cNvPr>
            <p:cNvSpPr/>
            <p:nvPr/>
          </p:nvSpPr>
          <p:spPr>
            <a:xfrm>
              <a:off x="898422" y="3848101"/>
              <a:ext cx="2196116" cy="1301150"/>
            </a:xfrm>
            <a:custGeom>
              <a:avLst/>
              <a:gdLst>
                <a:gd name="connsiteX0" fmla="*/ 1819220 w 2196116"/>
                <a:gd name="connsiteY0" fmla="*/ 1096474 h 1301150"/>
                <a:gd name="connsiteX1" fmla="*/ 1733948 w 2196116"/>
                <a:gd name="connsiteY1" fmla="*/ 1181746 h 1301150"/>
                <a:gd name="connsiteX2" fmla="*/ 1819220 w 2196116"/>
                <a:gd name="connsiteY2" fmla="*/ 1267019 h 1301150"/>
                <a:gd name="connsiteX3" fmla="*/ 1904492 w 2196116"/>
                <a:gd name="connsiteY3" fmla="*/ 1181747 h 1301150"/>
                <a:gd name="connsiteX4" fmla="*/ 2056645 w 2196116"/>
                <a:gd name="connsiteY4" fmla="*/ 1096473 h 1301150"/>
                <a:gd name="connsiteX5" fmla="*/ 1971373 w 2196116"/>
                <a:gd name="connsiteY5" fmla="*/ 1181746 h 1301150"/>
                <a:gd name="connsiteX6" fmla="*/ 2056646 w 2196116"/>
                <a:gd name="connsiteY6" fmla="*/ 1267019 h 1301150"/>
                <a:gd name="connsiteX7" fmla="*/ 2141919 w 2196116"/>
                <a:gd name="connsiteY7" fmla="*/ 1181747 h 1301150"/>
                <a:gd name="connsiteX8" fmla="*/ 1581795 w 2196116"/>
                <a:gd name="connsiteY8" fmla="*/ 1096473 h 1301150"/>
                <a:gd name="connsiteX9" fmla="*/ 1496522 w 2196116"/>
                <a:gd name="connsiteY9" fmla="*/ 1181746 h 1301150"/>
                <a:gd name="connsiteX10" fmla="*/ 1581795 w 2196116"/>
                <a:gd name="connsiteY10" fmla="*/ 1267019 h 1301150"/>
                <a:gd name="connsiteX11" fmla="*/ 1667067 w 2196116"/>
                <a:gd name="connsiteY11" fmla="*/ 1181746 h 1301150"/>
                <a:gd name="connsiteX12" fmla="*/ 1344369 w 2196116"/>
                <a:gd name="connsiteY12" fmla="*/ 1096473 h 1301150"/>
                <a:gd name="connsiteX13" fmla="*/ 1259097 w 2196116"/>
                <a:gd name="connsiteY13" fmla="*/ 1181746 h 1301150"/>
                <a:gd name="connsiteX14" fmla="*/ 1344370 w 2196116"/>
                <a:gd name="connsiteY14" fmla="*/ 1267019 h 1301150"/>
                <a:gd name="connsiteX15" fmla="*/ 1429642 w 2196116"/>
                <a:gd name="connsiteY15" fmla="*/ 1181747 h 1301150"/>
                <a:gd name="connsiteX16" fmla="*/ 1106944 w 2196116"/>
                <a:gd name="connsiteY16" fmla="*/ 1096473 h 1301150"/>
                <a:gd name="connsiteX17" fmla="*/ 1021671 w 2196116"/>
                <a:gd name="connsiteY17" fmla="*/ 1181746 h 1301150"/>
                <a:gd name="connsiteX18" fmla="*/ 1106945 w 2196116"/>
                <a:gd name="connsiteY18" fmla="*/ 1267019 h 1301150"/>
                <a:gd name="connsiteX19" fmla="*/ 1192217 w 2196116"/>
                <a:gd name="connsiteY19" fmla="*/ 1181746 h 1301150"/>
                <a:gd name="connsiteX20" fmla="*/ 869519 w 2196116"/>
                <a:gd name="connsiteY20" fmla="*/ 1096473 h 1301150"/>
                <a:gd name="connsiteX21" fmla="*/ 784246 w 2196116"/>
                <a:gd name="connsiteY21" fmla="*/ 1181746 h 1301150"/>
                <a:gd name="connsiteX22" fmla="*/ 869519 w 2196116"/>
                <a:gd name="connsiteY22" fmla="*/ 1267020 h 1301150"/>
                <a:gd name="connsiteX23" fmla="*/ 954792 w 2196116"/>
                <a:gd name="connsiteY23" fmla="*/ 1181746 h 1301150"/>
                <a:gd name="connsiteX24" fmla="*/ 632094 w 2196116"/>
                <a:gd name="connsiteY24" fmla="*/ 1096473 h 1301150"/>
                <a:gd name="connsiteX25" fmla="*/ 546821 w 2196116"/>
                <a:gd name="connsiteY25" fmla="*/ 1181746 h 1301150"/>
                <a:gd name="connsiteX26" fmla="*/ 632093 w 2196116"/>
                <a:gd name="connsiteY26" fmla="*/ 1267019 h 1301150"/>
                <a:gd name="connsiteX27" fmla="*/ 717367 w 2196116"/>
                <a:gd name="connsiteY27" fmla="*/ 1181746 h 1301150"/>
                <a:gd name="connsiteX28" fmla="*/ 394667 w 2196116"/>
                <a:gd name="connsiteY28" fmla="*/ 1096473 h 1301150"/>
                <a:gd name="connsiteX29" fmla="*/ 309395 w 2196116"/>
                <a:gd name="connsiteY29" fmla="*/ 1181746 h 1301150"/>
                <a:gd name="connsiteX30" fmla="*/ 394668 w 2196116"/>
                <a:gd name="connsiteY30" fmla="*/ 1267019 h 1301150"/>
                <a:gd name="connsiteX31" fmla="*/ 479941 w 2196116"/>
                <a:gd name="connsiteY31" fmla="*/ 1181746 h 1301150"/>
                <a:gd name="connsiteX32" fmla="*/ 157243 w 2196116"/>
                <a:gd name="connsiteY32" fmla="*/ 1096473 h 1301150"/>
                <a:gd name="connsiteX33" fmla="*/ 71970 w 2196116"/>
                <a:gd name="connsiteY33" fmla="*/ 1181746 h 1301150"/>
                <a:gd name="connsiteX34" fmla="*/ 157243 w 2196116"/>
                <a:gd name="connsiteY34" fmla="*/ 1267019 h 1301150"/>
                <a:gd name="connsiteX35" fmla="*/ 242516 w 2196116"/>
                <a:gd name="connsiteY35" fmla="*/ 1181746 h 1301150"/>
                <a:gd name="connsiteX36" fmla="*/ 1937933 w 2196116"/>
                <a:gd name="connsiteY36" fmla="*/ 977761 h 1301150"/>
                <a:gd name="connsiteX37" fmla="*/ 1852661 w 2196116"/>
                <a:gd name="connsiteY37" fmla="*/ 1063033 h 1301150"/>
                <a:gd name="connsiteX38" fmla="*/ 1937933 w 2196116"/>
                <a:gd name="connsiteY38" fmla="*/ 1148306 h 1301150"/>
                <a:gd name="connsiteX39" fmla="*/ 2023206 w 2196116"/>
                <a:gd name="connsiteY39" fmla="*/ 1063033 h 1301150"/>
                <a:gd name="connsiteX40" fmla="*/ 1700508 w 2196116"/>
                <a:gd name="connsiteY40" fmla="*/ 977761 h 1301150"/>
                <a:gd name="connsiteX41" fmla="*/ 1615235 w 2196116"/>
                <a:gd name="connsiteY41" fmla="*/ 1063034 h 1301150"/>
                <a:gd name="connsiteX42" fmla="*/ 1700508 w 2196116"/>
                <a:gd name="connsiteY42" fmla="*/ 1148306 h 1301150"/>
                <a:gd name="connsiteX43" fmla="*/ 1785780 w 2196116"/>
                <a:gd name="connsiteY43" fmla="*/ 1063034 h 1301150"/>
                <a:gd name="connsiteX44" fmla="*/ 1225656 w 2196116"/>
                <a:gd name="connsiteY44" fmla="*/ 977761 h 1301150"/>
                <a:gd name="connsiteX45" fmla="*/ 1140384 w 2196116"/>
                <a:gd name="connsiteY45" fmla="*/ 1063033 h 1301150"/>
                <a:gd name="connsiteX46" fmla="*/ 1225657 w 2196116"/>
                <a:gd name="connsiteY46" fmla="*/ 1148306 h 1301150"/>
                <a:gd name="connsiteX47" fmla="*/ 1310930 w 2196116"/>
                <a:gd name="connsiteY47" fmla="*/ 1063034 h 1301150"/>
                <a:gd name="connsiteX48" fmla="*/ 988232 w 2196116"/>
                <a:gd name="connsiteY48" fmla="*/ 977761 h 1301150"/>
                <a:gd name="connsiteX49" fmla="*/ 902959 w 2196116"/>
                <a:gd name="connsiteY49" fmla="*/ 1063033 h 1301150"/>
                <a:gd name="connsiteX50" fmla="*/ 988232 w 2196116"/>
                <a:gd name="connsiteY50" fmla="*/ 1148306 h 1301150"/>
                <a:gd name="connsiteX51" fmla="*/ 1073505 w 2196116"/>
                <a:gd name="connsiteY51" fmla="*/ 1063034 h 1301150"/>
                <a:gd name="connsiteX52" fmla="*/ 750806 w 2196116"/>
                <a:gd name="connsiteY52" fmla="*/ 977761 h 1301150"/>
                <a:gd name="connsiteX53" fmla="*/ 665533 w 2196116"/>
                <a:gd name="connsiteY53" fmla="*/ 1063034 h 1301150"/>
                <a:gd name="connsiteX54" fmla="*/ 750806 w 2196116"/>
                <a:gd name="connsiteY54" fmla="*/ 1148306 h 1301150"/>
                <a:gd name="connsiteX55" fmla="*/ 836079 w 2196116"/>
                <a:gd name="connsiteY55" fmla="*/ 1063033 h 1301150"/>
                <a:gd name="connsiteX56" fmla="*/ 275955 w 2196116"/>
                <a:gd name="connsiteY56" fmla="*/ 977761 h 1301150"/>
                <a:gd name="connsiteX57" fmla="*/ 190682 w 2196116"/>
                <a:gd name="connsiteY57" fmla="*/ 1063033 h 1301150"/>
                <a:gd name="connsiteX58" fmla="*/ 275956 w 2196116"/>
                <a:gd name="connsiteY58" fmla="*/ 1148306 h 1301150"/>
                <a:gd name="connsiteX59" fmla="*/ 361228 w 2196116"/>
                <a:gd name="connsiteY59" fmla="*/ 1063034 h 1301150"/>
                <a:gd name="connsiteX60" fmla="*/ 1463082 w 2196116"/>
                <a:gd name="connsiteY60" fmla="*/ 977760 h 1301150"/>
                <a:gd name="connsiteX61" fmla="*/ 1377809 w 2196116"/>
                <a:gd name="connsiteY61" fmla="*/ 1063033 h 1301150"/>
                <a:gd name="connsiteX62" fmla="*/ 1463082 w 2196116"/>
                <a:gd name="connsiteY62" fmla="*/ 1148306 h 1301150"/>
                <a:gd name="connsiteX63" fmla="*/ 1548355 w 2196116"/>
                <a:gd name="connsiteY63" fmla="*/ 1063033 h 1301150"/>
                <a:gd name="connsiteX64" fmla="*/ 513381 w 2196116"/>
                <a:gd name="connsiteY64" fmla="*/ 977760 h 1301150"/>
                <a:gd name="connsiteX65" fmla="*/ 428107 w 2196116"/>
                <a:gd name="connsiteY65" fmla="*/ 1063033 h 1301150"/>
                <a:gd name="connsiteX66" fmla="*/ 513381 w 2196116"/>
                <a:gd name="connsiteY66" fmla="*/ 1148306 h 1301150"/>
                <a:gd name="connsiteX67" fmla="*/ 598654 w 2196116"/>
                <a:gd name="connsiteY67" fmla="*/ 1063033 h 1301150"/>
                <a:gd name="connsiteX68" fmla="*/ 2056646 w 2196116"/>
                <a:gd name="connsiteY68" fmla="*/ 859048 h 1301150"/>
                <a:gd name="connsiteX69" fmla="*/ 1971373 w 2196116"/>
                <a:gd name="connsiteY69" fmla="*/ 944321 h 1301150"/>
                <a:gd name="connsiteX70" fmla="*/ 2056645 w 2196116"/>
                <a:gd name="connsiteY70" fmla="*/ 1029593 h 1301150"/>
                <a:gd name="connsiteX71" fmla="*/ 2141918 w 2196116"/>
                <a:gd name="connsiteY71" fmla="*/ 944321 h 1301150"/>
                <a:gd name="connsiteX72" fmla="*/ 1819220 w 2196116"/>
                <a:gd name="connsiteY72" fmla="*/ 859048 h 1301150"/>
                <a:gd name="connsiteX73" fmla="*/ 1733948 w 2196116"/>
                <a:gd name="connsiteY73" fmla="*/ 944321 h 1301150"/>
                <a:gd name="connsiteX74" fmla="*/ 1819220 w 2196116"/>
                <a:gd name="connsiteY74" fmla="*/ 1029593 h 1301150"/>
                <a:gd name="connsiteX75" fmla="*/ 1904493 w 2196116"/>
                <a:gd name="connsiteY75" fmla="*/ 944321 h 1301150"/>
                <a:gd name="connsiteX76" fmla="*/ 1106944 w 2196116"/>
                <a:gd name="connsiteY76" fmla="*/ 859048 h 1301150"/>
                <a:gd name="connsiteX77" fmla="*/ 1021671 w 2196116"/>
                <a:gd name="connsiteY77" fmla="*/ 944321 h 1301150"/>
                <a:gd name="connsiteX78" fmla="*/ 1106945 w 2196116"/>
                <a:gd name="connsiteY78" fmla="*/ 1029594 h 1301150"/>
                <a:gd name="connsiteX79" fmla="*/ 1192217 w 2196116"/>
                <a:gd name="connsiteY79" fmla="*/ 944322 h 1301150"/>
                <a:gd name="connsiteX80" fmla="*/ 869519 w 2196116"/>
                <a:gd name="connsiteY80" fmla="*/ 859048 h 1301150"/>
                <a:gd name="connsiteX81" fmla="*/ 784246 w 2196116"/>
                <a:gd name="connsiteY81" fmla="*/ 944321 h 1301150"/>
                <a:gd name="connsiteX82" fmla="*/ 869519 w 2196116"/>
                <a:gd name="connsiteY82" fmla="*/ 1029593 h 1301150"/>
                <a:gd name="connsiteX83" fmla="*/ 954792 w 2196116"/>
                <a:gd name="connsiteY83" fmla="*/ 944321 h 1301150"/>
                <a:gd name="connsiteX84" fmla="*/ 157242 w 2196116"/>
                <a:gd name="connsiteY84" fmla="*/ 859048 h 1301150"/>
                <a:gd name="connsiteX85" fmla="*/ 71970 w 2196116"/>
                <a:gd name="connsiteY85" fmla="*/ 944321 h 1301150"/>
                <a:gd name="connsiteX86" fmla="*/ 157243 w 2196116"/>
                <a:gd name="connsiteY86" fmla="*/ 1029594 h 1301150"/>
                <a:gd name="connsiteX87" fmla="*/ 242516 w 2196116"/>
                <a:gd name="connsiteY87" fmla="*/ 944321 h 1301150"/>
                <a:gd name="connsiteX88" fmla="*/ 1581795 w 2196116"/>
                <a:gd name="connsiteY88" fmla="*/ 859048 h 1301150"/>
                <a:gd name="connsiteX89" fmla="*/ 1496522 w 2196116"/>
                <a:gd name="connsiteY89" fmla="*/ 944321 h 1301150"/>
                <a:gd name="connsiteX90" fmla="*/ 1581795 w 2196116"/>
                <a:gd name="connsiteY90" fmla="*/ 1029594 h 1301150"/>
                <a:gd name="connsiteX91" fmla="*/ 1667068 w 2196116"/>
                <a:gd name="connsiteY91" fmla="*/ 944321 h 1301150"/>
                <a:gd name="connsiteX92" fmla="*/ 1344370 w 2196116"/>
                <a:gd name="connsiteY92" fmla="*/ 859048 h 1301150"/>
                <a:gd name="connsiteX93" fmla="*/ 1259097 w 2196116"/>
                <a:gd name="connsiteY93" fmla="*/ 944321 h 1301150"/>
                <a:gd name="connsiteX94" fmla="*/ 1344370 w 2196116"/>
                <a:gd name="connsiteY94" fmla="*/ 1029594 h 1301150"/>
                <a:gd name="connsiteX95" fmla="*/ 1429643 w 2196116"/>
                <a:gd name="connsiteY95" fmla="*/ 944321 h 1301150"/>
                <a:gd name="connsiteX96" fmla="*/ 394668 w 2196116"/>
                <a:gd name="connsiteY96" fmla="*/ 859048 h 1301150"/>
                <a:gd name="connsiteX97" fmla="*/ 309395 w 2196116"/>
                <a:gd name="connsiteY97" fmla="*/ 944321 h 1301150"/>
                <a:gd name="connsiteX98" fmla="*/ 394668 w 2196116"/>
                <a:gd name="connsiteY98" fmla="*/ 1029594 h 1301150"/>
                <a:gd name="connsiteX99" fmla="*/ 479941 w 2196116"/>
                <a:gd name="connsiteY99" fmla="*/ 944321 h 1301150"/>
                <a:gd name="connsiteX100" fmla="*/ 632093 w 2196116"/>
                <a:gd name="connsiteY100" fmla="*/ 859047 h 1301150"/>
                <a:gd name="connsiteX101" fmla="*/ 546820 w 2196116"/>
                <a:gd name="connsiteY101" fmla="*/ 944321 h 1301150"/>
                <a:gd name="connsiteX102" fmla="*/ 632093 w 2196116"/>
                <a:gd name="connsiteY102" fmla="*/ 1029594 h 1301150"/>
                <a:gd name="connsiteX103" fmla="*/ 717367 w 2196116"/>
                <a:gd name="connsiteY103" fmla="*/ 944321 h 1301150"/>
                <a:gd name="connsiteX104" fmla="*/ 1937933 w 2196116"/>
                <a:gd name="connsiteY104" fmla="*/ 740336 h 1301150"/>
                <a:gd name="connsiteX105" fmla="*/ 1852660 w 2196116"/>
                <a:gd name="connsiteY105" fmla="*/ 825608 h 1301150"/>
                <a:gd name="connsiteX106" fmla="*/ 1937933 w 2196116"/>
                <a:gd name="connsiteY106" fmla="*/ 910881 h 1301150"/>
                <a:gd name="connsiteX107" fmla="*/ 2023205 w 2196116"/>
                <a:gd name="connsiteY107" fmla="*/ 825608 h 1301150"/>
                <a:gd name="connsiteX108" fmla="*/ 988231 w 2196116"/>
                <a:gd name="connsiteY108" fmla="*/ 740336 h 1301150"/>
                <a:gd name="connsiteX109" fmla="*/ 902959 w 2196116"/>
                <a:gd name="connsiteY109" fmla="*/ 825608 h 1301150"/>
                <a:gd name="connsiteX110" fmla="*/ 988232 w 2196116"/>
                <a:gd name="connsiteY110" fmla="*/ 910881 h 1301150"/>
                <a:gd name="connsiteX111" fmla="*/ 1073504 w 2196116"/>
                <a:gd name="connsiteY111" fmla="*/ 825608 h 1301150"/>
                <a:gd name="connsiteX112" fmla="*/ 1700507 w 2196116"/>
                <a:gd name="connsiteY112" fmla="*/ 740335 h 1301150"/>
                <a:gd name="connsiteX113" fmla="*/ 1615235 w 2196116"/>
                <a:gd name="connsiteY113" fmla="*/ 825608 h 1301150"/>
                <a:gd name="connsiteX114" fmla="*/ 1700508 w 2196116"/>
                <a:gd name="connsiteY114" fmla="*/ 910881 h 1301150"/>
                <a:gd name="connsiteX115" fmla="*/ 1785780 w 2196116"/>
                <a:gd name="connsiteY115" fmla="*/ 825608 h 1301150"/>
                <a:gd name="connsiteX116" fmla="*/ 1463082 w 2196116"/>
                <a:gd name="connsiteY116" fmla="*/ 740335 h 1301150"/>
                <a:gd name="connsiteX117" fmla="*/ 1377809 w 2196116"/>
                <a:gd name="connsiteY117" fmla="*/ 825608 h 1301150"/>
                <a:gd name="connsiteX118" fmla="*/ 1463082 w 2196116"/>
                <a:gd name="connsiteY118" fmla="*/ 910881 h 1301150"/>
                <a:gd name="connsiteX119" fmla="*/ 1548355 w 2196116"/>
                <a:gd name="connsiteY119" fmla="*/ 825608 h 1301150"/>
                <a:gd name="connsiteX120" fmla="*/ 1225657 w 2196116"/>
                <a:gd name="connsiteY120" fmla="*/ 740335 h 1301150"/>
                <a:gd name="connsiteX121" fmla="*/ 1140384 w 2196116"/>
                <a:gd name="connsiteY121" fmla="*/ 825608 h 1301150"/>
                <a:gd name="connsiteX122" fmla="*/ 1225657 w 2196116"/>
                <a:gd name="connsiteY122" fmla="*/ 910881 h 1301150"/>
                <a:gd name="connsiteX123" fmla="*/ 1310930 w 2196116"/>
                <a:gd name="connsiteY123" fmla="*/ 825608 h 1301150"/>
                <a:gd name="connsiteX124" fmla="*/ 750806 w 2196116"/>
                <a:gd name="connsiteY124" fmla="*/ 740335 h 1301150"/>
                <a:gd name="connsiteX125" fmla="*/ 665533 w 2196116"/>
                <a:gd name="connsiteY125" fmla="*/ 825607 h 1301150"/>
                <a:gd name="connsiteX126" fmla="*/ 750806 w 2196116"/>
                <a:gd name="connsiteY126" fmla="*/ 910881 h 1301150"/>
                <a:gd name="connsiteX127" fmla="*/ 836079 w 2196116"/>
                <a:gd name="connsiteY127" fmla="*/ 825608 h 1301150"/>
                <a:gd name="connsiteX128" fmla="*/ 513381 w 2196116"/>
                <a:gd name="connsiteY128" fmla="*/ 740335 h 1301150"/>
                <a:gd name="connsiteX129" fmla="*/ 428108 w 2196116"/>
                <a:gd name="connsiteY129" fmla="*/ 825608 h 1301150"/>
                <a:gd name="connsiteX130" fmla="*/ 513381 w 2196116"/>
                <a:gd name="connsiteY130" fmla="*/ 910881 h 1301150"/>
                <a:gd name="connsiteX131" fmla="*/ 598654 w 2196116"/>
                <a:gd name="connsiteY131" fmla="*/ 825608 h 1301150"/>
                <a:gd name="connsiteX132" fmla="*/ 275956 w 2196116"/>
                <a:gd name="connsiteY132" fmla="*/ 740335 h 1301150"/>
                <a:gd name="connsiteX133" fmla="*/ 190682 w 2196116"/>
                <a:gd name="connsiteY133" fmla="*/ 825608 h 1301150"/>
                <a:gd name="connsiteX134" fmla="*/ 275956 w 2196116"/>
                <a:gd name="connsiteY134" fmla="*/ 910881 h 1301150"/>
                <a:gd name="connsiteX135" fmla="*/ 361229 w 2196116"/>
                <a:gd name="connsiteY135" fmla="*/ 825608 h 1301150"/>
                <a:gd name="connsiteX136" fmla="*/ 1106944 w 2196116"/>
                <a:gd name="connsiteY136" fmla="*/ 621623 h 1301150"/>
                <a:gd name="connsiteX137" fmla="*/ 1021671 w 2196116"/>
                <a:gd name="connsiteY137" fmla="*/ 706896 h 1301150"/>
                <a:gd name="connsiteX138" fmla="*/ 1106944 w 2196116"/>
                <a:gd name="connsiteY138" fmla="*/ 792168 h 1301150"/>
                <a:gd name="connsiteX139" fmla="*/ 1192217 w 2196116"/>
                <a:gd name="connsiteY139" fmla="*/ 706895 h 1301150"/>
                <a:gd name="connsiteX140" fmla="*/ 2056646 w 2196116"/>
                <a:gd name="connsiteY140" fmla="*/ 621623 h 1301150"/>
                <a:gd name="connsiteX141" fmla="*/ 1971373 w 2196116"/>
                <a:gd name="connsiteY141" fmla="*/ 706896 h 1301150"/>
                <a:gd name="connsiteX142" fmla="*/ 2056645 w 2196116"/>
                <a:gd name="connsiteY142" fmla="*/ 792168 h 1301150"/>
                <a:gd name="connsiteX143" fmla="*/ 2141919 w 2196116"/>
                <a:gd name="connsiteY143" fmla="*/ 706895 h 1301150"/>
                <a:gd name="connsiteX144" fmla="*/ 1819220 w 2196116"/>
                <a:gd name="connsiteY144" fmla="*/ 621623 h 1301150"/>
                <a:gd name="connsiteX145" fmla="*/ 1733947 w 2196116"/>
                <a:gd name="connsiteY145" fmla="*/ 706895 h 1301150"/>
                <a:gd name="connsiteX146" fmla="*/ 1819220 w 2196116"/>
                <a:gd name="connsiteY146" fmla="*/ 792168 h 1301150"/>
                <a:gd name="connsiteX147" fmla="*/ 1904493 w 2196116"/>
                <a:gd name="connsiteY147" fmla="*/ 706896 h 1301150"/>
                <a:gd name="connsiteX148" fmla="*/ 1581795 w 2196116"/>
                <a:gd name="connsiteY148" fmla="*/ 621623 h 1301150"/>
                <a:gd name="connsiteX149" fmla="*/ 1496522 w 2196116"/>
                <a:gd name="connsiteY149" fmla="*/ 706895 h 1301150"/>
                <a:gd name="connsiteX150" fmla="*/ 1581795 w 2196116"/>
                <a:gd name="connsiteY150" fmla="*/ 792168 h 1301150"/>
                <a:gd name="connsiteX151" fmla="*/ 1667068 w 2196116"/>
                <a:gd name="connsiteY151" fmla="*/ 706896 h 1301150"/>
                <a:gd name="connsiteX152" fmla="*/ 1344370 w 2196116"/>
                <a:gd name="connsiteY152" fmla="*/ 621623 h 1301150"/>
                <a:gd name="connsiteX153" fmla="*/ 1259097 w 2196116"/>
                <a:gd name="connsiteY153" fmla="*/ 706896 h 1301150"/>
                <a:gd name="connsiteX154" fmla="*/ 1344370 w 2196116"/>
                <a:gd name="connsiteY154" fmla="*/ 792169 h 1301150"/>
                <a:gd name="connsiteX155" fmla="*/ 1429643 w 2196116"/>
                <a:gd name="connsiteY155" fmla="*/ 706896 h 1301150"/>
                <a:gd name="connsiteX156" fmla="*/ 869518 w 2196116"/>
                <a:gd name="connsiteY156" fmla="*/ 621623 h 1301150"/>
                <a:gd name="connsiteX157" fmla="*/ 784246 w 2196116"/>
                <a:gd name="connsiteY157" fmla="*/ 706895 h 1301150"/>
                <a:gd name="connsiteX158" fmla="*/ 869519 w 2196116"/>
                <a:gd name="connsiteY158" fmla="*/ 792168 h 1301150"/>
                <a:gd name="connsiteX159" fmla="*/ 954791 w 2196116"/>
                <a:gd name="connsiteY159" fmla="*/ 706896 h 1301150"/>
                <a:gd name="connsiteX160" fmla="*/ 632093 w 2196116"/>
                <a:gd name="connsiteY160" fmla="*/ 621623 h 1301150"/>
                <a:gd name="connsiteX161" fmla="*/ 546821 w 2196116"/>
                <a:gd name="connsiteY161" fmla="*/ 706895 h 1301150"/>
                <a:gd name="connsiteX162" fmla="*/ 632094 w 2196116"/>
                <a:gd name="connsiteY162" fmla="*/ 792168 h 1301150"/>
                <a:gd name="connsiteX163" fmla="*/ 717367 w 2196116"/>
                <a:gd name="connsiteY163" fmla="*/ 706896 h 1301150"/>
                <a:gd name="connsiteX164" fmla="*/ 394668 w 2196116"/>
                <a:gd name="connsiteY164" fmla="*/ 621622 h 1301150"/>
                <a:gd name="connsiteX165" fmla="*/ 309395 w 2196116"/>
                <a:gd name="connsiteY165" fmla="*/ 706896 h 1301150"/>
                <a:gd name="connsiteX166" fmla="*/ 394668 w 2196116"/>
                <a:gd name="connsiteY166" fmla="*/ 792169 h 1301150"/>
                <a:gd name="connsiteX167" fmla="*/ 479941 w 2196116"/>
                <a:gd name="connsiteY167" fmla="*/ 706896 h 1301150"/>
                <a:gd name="connsiteX168" fmla="*/ 157243 w 2196116"/>
                <a:gd name="connsiteY168" fmla="*/ 621622 h 1301150"/>
                <a:gd name="connsiteX169" fmla="*/ 71970 w 2196116"/>
                <a:gd name="connsiteY169" fmla="*/ 706896 h 1301150"/>
                <a:gd name="connsiteX170" fmla="*/ 157242 w 2196116"/>
                <a:gd name="connsiteY170" fmla="*/ 792168 h 1301150"/>
                <a:gd name="connsiteX171" fmla="*/ 242516 w 2196116"/>
                <a:gd name="connsiteY171" fmla="*/ 706895 h 1301150"/>
                <a:gd name="connsiteX172" fmla="*/ 1700507 w 2196116"/>
                <a:gd name="connsiteY172" fmla="*/ 502910 h 1301150"/>
                <a:gd name="connsiteX173" fmla="*/ 1615235 w 2196116"/>
                <a:gd name="connsiteY173" fmla="*/ 588183 h 1301150"/>
                <a:gd name="connsiteX174" fmla="*/ 1700508 w 2196116"/>
                <a:gd name="connsiteY174" fmla="*/ 673456 h 1301150"/>
                <a:gd name="connsiteX175" fmla="*/ 1785780 w 2196116"/>
                <a:gd name="connsiteY175" fmla="*/ 588183 h 1301150"/>
                <a:gd name="connsiteX176" fmla="*/ 1463082 w 2196116"/>
                <a:gd name="connsiteY176" fmla="*/ 502910 h 1301150"/>
                <a:gd name="connsiteX177" fmla="*/ 1377810 w 2196116"/>
                <a:gd name="connsiteY177" fmla="*/ 588183 h 1301150"/>
                <a:gd name="connsiteX178" fmla="*/ 1463083 w 2196116"/>
                <a:gd name="connsiteY178" fmla="*/ 673456 h 1301150"/>
                <a:gd name="connsiteX179" fmla="*/ 1548355 w 2196116"/>
                <a:gd name="connsiteY179" fmla="*/ 588183 h 1301150"/>
                <a:gd name="connsiteX180" fmla="*/ 750806 w 2196116"/>
                <a:gd name="connsiteY180" fmla="*/ 502910 h 1301150"/>
                <a:gd name="connsiteX181" fmla="*/ 665533 w 2196116"/>
                <a:gd name="connsiteY181" fmla="*/ 588183 h 1301150"/>
                <a:gd name="connsiteX182" fmla="*/ 750806 w 2196116"/>
                <a:gd name="connsiteY182" fmla="*/ 673456 h 1301150"/>
                <a:gd name="connsiteX183" fmla="*/ 836079 w 2196116"/>
                <a:gd name="connsiteY183" fmla="*/ 588183 h 1301150"/>
                <a:gd name="connsiteX184" fmla="*/ 1937933 w 2196116"/>
                <a:gd name="connsiteY184" fmla="*/ 502910 h 1301150"/>
                <a:gd name="connsiteX185" fmla="*/ 1852660 w 2196116"/>
                <a:gd name="connsiteY185" fmla="*/ 588183 h 1301150"/>
                <a:gd name="connsiteX186" fmla="*/ 1937933 w 2196116"/>
                <a:gd name="connsiteY186" fmla="*/ 673456 h 1301150"/>
                <a:gd name="connsiteX187" fmla="*/ 2023206 w 2196116"/>
                <a:gd name="connsiteY187" fmla="*/ 588183 h 1301150"/>
                <a:gd name="connsiteX188" fmla="*/ 1225657 w 2196116"/>
                <a:gd name="connsiteY188" fmla="*/ 502910 h 1301150"/>
                <a:gd name="connsiteX189" fmla="*/ 1140384 w 2196116"/>
                <a:gd name="connsiteY189" fmla="*/ 588183 h 1301150"/>
                <a:gd name="connsiteX190" fmla="*/ 1225657 w 2196116"/>
                <a:gd name="connsiteY190" fmla="*/ 673456 h 1301150"/>
                <a:gd name="connsiteX191" fmla="*/ 1310930 w 2196116"/>
                <a:gd name="connsiteY191" fmla="*/ 588183 h 1301150"/>
                <a:gd name="connsiteX192" fmla="*/ 513381 w 2196116"/>
                <a:gd name="connsiteY192" fmla="*/ 502910 h 1301150"/>
                <a:gd name="connsiteX193" fmla="*/ 428108 w 2196116"/>
                <a:gd name="connsiteY193" fmla="*/ 588182 h 1301150"/>
                <a:gd name="connsiteX194" fmla="*/ 513381 w 2196116"/>
                <a:gd name="connsiteY194" fmla="*/ 673456 h 1301150"/>
                <a:gd name="connsiteX195" fmla="*/ 598654 w 2196116"/>
                <a:gd name="connsiteY195" fmla="*/ 588183 h 1301150"/>
                <a:gd name="connsiteX196" fmla="*/ 275956 w 2196116"/>
                <a:gd name="connsiteY196" fmla="*/ 502910 h 1301150"/>
                <a:gd name="connsiteX197" fmla="*/ 190682 w 2196116"/>
                <a:gd name="connsiteY197" fmla="*/ 588183 h 1301150"/>
                <a:gd name="connsiteX198" fmla="*/ 275955 w 2196116"/>
                <a:gd name="connsiteY198" fmla="*/ 673456 h 1301150"/>
                <a:gd name="connsiteX199" fmla="*/ 361228 w 2196116"/>
                <a:gd name="connsiteY199" fmla="*/ 588182 h 1301150"/>
                <a:gd name="connsiteX200" fmla="*/ 988231 w 2196116"/>
                <a:gd name="connsiteY200" fmla="*/ 502909 h 1301150"/>
                <a:gd name="connsiteX201" fmla="*/ 902958 w 2196116"/>
                <a:gd name="connsiteY201" fmla="*/ 588182 h 1301150"/>
                <a:gd name="connsiteX202" fmla="*/ 988232 w 2196116"/>
                <a:gd name="connsiteY202" fmla="*/ 673456 h 1301150"/>
                <a:gd name="connsiteX203" fmla="*/ 1073505 w 2196116"/>
                <a:gd name="connsiteY203" fmla="*/ 588183 h 1301150"/>
                <a:gd name="connsiteX204" fmla="*/ 2056645 w 2196116"/>
                <a:gd name="connsiteY204" fmla="*/ 384198 h 1301150"/>
                <a:gd name="connsiteX205" fmla="*/ 1971372 w 2196116"/>
                <a:gd name="connsiteY205" fmla="*/ 469470 h 1301150"/>
                <a:gd name="connsiteX206" fmla="*/ 2056645 w 2196116"/>
                <a:gd name="connsiteY206" fmla="*/ 554743 h 1301150"/>
                <a:gd name="connsiteX207" fmla="*/ 2141919 w 2196116"/>
                <a:gd name="connsiteY207" fmla="*/ 469470 h 1301150"/>
                <a:gd name="connsiteX208" fmla="*/ 1581795 w 2196116"/>
                <a:gd name="connsiteY208" fmla="*/ 384198 h 1301150"/>
                <a:gd name="connsiteX209" fmla="*/ 1496522 w 2196116"/>
                <a:gd name="connsiteY209" fmla="*/ 469470 h 1301150"/>
                <a:gd name="connsiteX210" fmla="*/ 1581795 w 2196116"/>
                <a:gd name="connsiteY210" fmla="*/ 554743 h 1301150"/>
                <a:gd name="connsiteX211" fmla="*/ 1667068 w 2196116"/>
                <a:gd name="connsiteY211" fmla="*/ 469471 h 1301150"/>
                <a:gd name="connsiteX212" fmla="*/ 1344370 w 2196116"/>
                <a:gd name="connsiteY212" fmla="*/ 384198 h 1301150"/>
                <a:gd name="connsiteX213" fmla="*/ 1259097 w 2196116"/>
                <a:gd name="connsiteY213" fmla="*/ 469470 h 1301150"/>
                <a:gd name="connsiteX214" fmla="*/ 1344370 w 2196116"/>
                <a:gd name="connsiteY214" fmla="*/ 554743 h 1301150"/>
                <a:gd name="connsiteX215" fmla="*/ 1429642 w 2196116"/>
                <a:gd name="connsiteY215" fmla="*/ 469470 h 1301150"/>
                <a:gd name="connsiteX216" fmla="*/ 632093 w 2196116"/>
                <a:gd name="connsiteY216" fmla="*/ 384198 h 1301150"/>
                <a:gd name="connsiteX217" fmla="*/ 546821 w 2196116"/>
                <a:gd name="connsiteY217" fmla="*/ 469470 h 1301150"/>
                <a:gd name="connsiteX218" fmla="*/ 632094 w 2196116"/>
                <a:gd name="connsiteY218" fmla="*/ 554743 h 1301150"/>
                <a:gd name="connsiteX219" fmla="*/ 717366 w 2196116"/>
                <a:gd name="connsiteY219" fmla="*/ 469471 h 1301150"/>
                <a:gd name="connsiteX220" fmla="*/ 394668 w 2196116"/>
                <a:gd name="connsiteY220" fmla="*/ 384197 h 1301150"/>
                <a:gd name="connsiteX221" fmla="*/ 309396 w 2196116"/>
                <a:gd name="connsiteY221" fmla="*/ 469470 h 1301150"/>
                <a:gd name="connsiteX222" fmla="*/ 394668 w 2196116"/>
                <a:gd name="connsiteY222" fmla="*/ 554742 h 1301150"/>
                <a:gd name="connsiteX223" fmla="*/ 479941 w 2196116"/>
                <a:gd name="connsiteY223" fmla="*/ 469470 h 1301150"/>
                <a:gd name="connsiteX224" fmla="*/ 157243 w 2196116"/>
                <a:gd name="connsiteY224" fmla="*/ 384197 h 1301150"/>
                <a:gd name="connsiteX225" fmla="*/ 71970 w 2196116"/>
                <a:gd name="connsiteY225" fmla="*/ 469471 h 1301150"/>
                <a:gd name="connsiteX226" fmla="*/ 157242 w 2196116"/>
                <a:gd name="connsiteY226" fmla="*/ 554743 h 1301150"/>
                <a:gd name="connsiteX227" fmla="*/ 242516 w 2196116"/>
                <a:gd name="connsiteY227" fmla="*/ 469470 h 1301150"/>
                <a:gd name="connsiteX228" fmla="*/ 1819220 w 2196116"/>
                <a:gd name="connsiteY228" fmla="*/ 384197 h 1301150"/>
                <a:gd name="connsiteX229" fmla="*/ 1733947 w 2196116"/>
                <a:gd name="connsiteY229" fmla="*/ 469470 h 1301150"/>
                <a:gd name="connsiteX230" fmla="*/ 1819220 w 2196116"/>
                <a:gd name="connsiteY230" fmla="*/ 554743 h 1301150"/>
                <a:gd name="connsiteX231" fmla="*/ 1904494 w 2196116"/>
                <a:gd name="connsiteY231" fmla="*/ 469470 h 1301150"/>
                <a:gd name="connsiteX232" fmla="*/ 1106944 w 2196116"/>
                <a:gd name="connsiteY232" fmla="*/ 384197 h 1301150"/>
                <a:gd name="connsiteX233" fmla="*/ 1021671 w 2196116"/>
                <a:gd name="connsiteY233" fmla="*/ 469470 h 1301150"/>
                <a:gd name="connsiteX234" fmla="*/ 1106944 w 2196116"/>
                <a:gd name="connsiteY234" fmla="*/ 554743 h 1301150"/>
                <a:gd name="connsiteX235" fmla="*/ 1192217 w 2196116"/>
                <a:gd name="connsiteY235" fmla="*/ 469470 h 1301150"/>
                <a:gd name="connsiteX236" fmla="*/ 869519 w 2196116"/>
                <a:gd name="connsiteY236" fmla="*/ 384197 h 1301150"/>
                <a:gd name="connsiteX237" fmla="*/ 784246 w 2196116"/>
                <a:gd name="connsiteY237" fmla="*/ 469470 h 1301150"/>
                <a:gd name="connsiteX238" fmla="*/ 869519 w 2196116"/>
                <a:gd name="connsiteY238" fmla="*/ 554743 h 1301150"/>
                <a:gd name="connsiteX239" fmla="*/ 954792 w 2196116"/>
                <a:gd name="connsiteY239" fmla="*/ 469470 h 1301150"/>
                <a:gd name="connsiteX240" fmla="*/ 1700507 w 2196116"/>
                <a:gd name="connsiteY240" fmla="*/ 265485 h 1301150"/>
                <a:gd name="connsiteX241" fmla="*/ 1615235 w 2196116"/>
                <a:gd name="connsiteY241" fmla="*/ 350758 h 1301150"/>
                <a:gd name="connsiteX242" fmla="*/ 1700508 w 2196116"/>
                <a:gd name="connsiteY242" fmla="*/ 436031 h 1301150"/>
                <a:gd name="connsiteX243" fmla="*/ 1785781 w 2196116"/>
                <a:gd name="connsiteY243" fmla="*/ 350758 h 1301150"/>
                <a:gd name="connsiteX244" fmla="*/ 1463082 w 2196116"/>
                <a:gd name="connsiteY244" fmla="*/ 265485 h 1301150"/>
                <a:gd name="connsiteX245" fmla="*/ 1377810 w 2196116"/>
                <a:gd name="connsiteY245" fmla="*/ 350758 h 1301150"/>
                <a:gd name="connsiteX246" fmla="*/ 1463082 w 2196116"/>
                <a:gd name="connsiteY246" fmla="*/ 436030 h 1301150"/>
                <a:gd name="connsiteX247" fmla="*/ 1548355 w 2196116"/>
                <a:gd name="connsiteY247" fmla="*/ 350758 h 1301150"/>
                <a:gd name="connsiteX248" fmla="*/ 1225657 w 2196116"/>
                <a:gd name="connsiteY248" fmla="*/ 265485 h 1301150"/>
                <a:gd name="connsiteX249" fmla="*/ 1140384 w 2196116"/>
                <a:gd name="connsiteY249" fmla="*/ 350757 h 1301150"/>
                <a:gd name="connsiteX250" fmla="*/ 1225657 w 2196116"/>
                <a:gd name="connsiteY250" fmla="*/ 436030 h 1301150"/>
                <a:gd name="connsiteX251" fmla="*/ 1310930 w 2196116"/>
                <a:gd name="connsiteY251" fmla="*/ 350758 h 1301150"/>
                <a:gd name="connsiteX252" fmla="*/ 750806 w 2196116"/>
                <a:gd name="connsiteY252" fmla="*/ 265485 h 1301150"/>
                <a:gd name="connsiteX253" fmla="*/ 665533 w 2196116"/>
                <a:gd name="connsiteY253" fmla="*/ 350757 h 1301150"/>
                <a:gd name="connsiteX254" fmla="*/ 750806 w 2196116"/>
                <a:gd name="connsiteY254" fmla="*/ 436031 h 1301150"/>
                <a:gd name="connsiteX255" fmla="*/ 836079 w 2196116"/>
                <a:gd name="connsiteY255" fmla="*/ 350758 h 1301150"/>
                <a:gd name="connsiteX256" fmla="*/ 513380 w 2196116"/>
                <a:gd name="connsiteY256" fmla="*/ 265485 h 1301150"/>
                <a:gd name="connsiteX257" fmla="*/ 428108 w 2196116"/>
                <a:gd name="connsiteY257" fmla="*/ 350757 h 1301150"/>
                <a:gd name="connsiteX258" fmla="*/ 513381 w 2196116"/>
                <a:gd name="connsiteY258" fmla="*/ 436030 h 1301150"/>
                <a:gd name="connsiteX259" fmla="*/ 598653 w 2196116"/>
                <a:gd name="connsiteY259" fmla="*/ 350758 h 1301150"/>
                <a:gd name="connsiteX260" fmla="*/ 275956 w 2196116"/>
                <a:gd name="connsiteY260" fmla="*/ 265485 h 1301150"/>
                <a:gd name="connsiteX261" fmla="*/ 190683 w 2196116"/>
                <a:gd name="connsiteY261" fmla="*/ 350757 h 1301150"/>
                <a:gd name="connsiteX262" fmla="*/ 275956 w 2196116"/>
                <a:gd name="connsiteY262" fmla="*/ 436030 h 1301150"/>
                <a:gd name="connsiteX263" fmla="*/ 361228 w 2196116"/>
                <a:gd name="connsiteY263" fmla="*/ 350757 h 1301150"/>
                <a:gd name="connsiteX264" fmla="*/ 1937933 w 2196116"/>
                <a:gd name="connsiteY264" fmla="*/ 265484 h 1301150"/>
                <a:gd name="connsiteX265" fmla="*/ 1852660 w 2196116"/>
                <a:gd name="connsiteY265" fmla="*/ 350758 h 1301150"/>
                <a:gd name="connsiteX266" fmla="*/ 1937933 w 2196116"/>
                <a:gd name="connsiteY266" fmla="*/ 436031 h 1301150"/>
                <a:gd name="connsiteX267" fmla="*/ 2023206 w 2196116"/>
                <a:gd name="connsiteY267" fmla="*/ 350758 h 1301150"/>
                <a:gd name="connsiteX268" fmla="*/ 988232 w 2196116"/>
                <a:gd name="connsiteY268" fmla="*/ 265484 h 1301150"/>
                <a:gd name="connsiteX269" fmla="*/ 902958 w 2196116"/>
                <a:gd name="connsiteY269" fmla="*/ 350758 h 1301150"/>
                <a:gd name="connsiteX270" fmla="*/ 988232 w 2196116"/>
                <a:gd name="connsiteY270" fmla="*/ 436031 h 1301150"/>
                <a:gd name="connsiteX271" fmla="*/ 1073505 w 2196116"/>
                <a:gd name="connsiteY271" fmla="*/ 350758 h 1301150"/>
                <a:gd name="connsiteX272" fmla="*/ 1581795 w 2196116"/>
                <a:gd name="connsiteY272" fmla="*/ 146772 h 1301150"/>
                <a:gd name="connsiteX273" fmla="*/ 1496522 w 2196116"/>
                <a:gd name="connsiteY273" fmla="*/ 232045 h 1301150"/>
                <a:gd name="connsiteX274" fmla="*/ 1581795 w 2196116"/>
                <a:gd name="connsiteY274" fmla="*/ 317318 h 1301150"/>
                <a:gd name="connsiteX275" fmla="*/ 1667068 w 2196116"/>
                <a:gd name="connsiteY275" fmla="*/ 232044 h 1301150"/>
                <a:gd name="connsiteX276" fmla="*/ 1344370 w 2196116"/>
                <a:gd name="connsiteY276" fmla="*/ 146772 h 1301150"/>
                <a:gd name="connsiteX277" fmla="*/ 1259096 w 2196116"/>
                <a:gd name="connsiteY277" fmla="*/ 232044 h 1301150"/>
                <a:gd name="connsiteX278" fmla="*/ 1344370 w 2196116"/>
                <a:gd name="connsiteY278" fmla="*/ 317317 h 1301150"/>
                <a:gd name="connsiteX279" fmla="*/ 1429642 w 2196116"/>
                <a:gd name="connsiteY279" fmla="*/ 232045 h 1301150"/>
                <a:gd name="connsiteX280" fmla="*/ 394668 w 2196116"/>
                <a:gd name="connsiteY280" fmla="*/ 146772 h 1301150"/>
                <a:gd name="connsiteX281" fmla="*/ 309395 w 2196116"/>
                <a:gd name="connsiteY281" fmla="*/ 232045 h 1301150"/>
                <a:gd name="connsiteX282" fmla="*/ 394668 w 2196116"/>
                <a:gd name="connsiteY282" fmla="*/ 317317 h 1301150"/>
                <a:gd name="connsiteX283" fmla="*/ 479941 w 2196116"/>
                <a:gd name="connsiteY283" fmla="*/ 232045 h 1301150"/>
                <a:gd name="connsiteX284" fmla="*/ 632093 w 2196116"/>
                <a:gd name="connsiteY284" fmla="*/ 146772 h 1301150"/>
                <a:gd name="connsiteX285" fmla="*/ 546821 w 2196116"/>
                <a:gd name="connsiteY285" fmla="*/ 232045 h 1301150"/>
                <a:gd name="connsiteX286" fmla="*/ 632093 w 2196116"/>
                <a:gd name="connsiteY286" fmla="*/ 317317 h 1301150"/>
                <a:gd name="connsiteX287" fmla="*/ 717366 w 2196116"/>
                <a:gd name="connsiteY287" fmla="*/ 232045 h 1301150"/>
                <a:gd name="connsiteX288" fmla="*/ 1819220 w 2196116"/>
                <a:gd name="connsiteY288" fmla="*/ 146772 h 1301150"/>
                <a:gd name="connsiteX289" fmla="*/ 1733947 w 2196116"/>
                <a:gd name="connsiteY289" fmla="*/ 232045 h 1301150"/>
                <a:gd name="connsiteX290" fmla="*/ 1819220 w 2196116"/>
                <a:gd name="connsiteY290" fmla="*/ 317318 h 1301150"/>
                <a:gd name="connsiteX291" fmla="*/ 1904494 w 2196116"/>
                <a:gd name="connsiteY291" fmla="*/ 232045 h 1301150"/>
                <a:gd name="connsiteX292" fmla="*/ 1106944 w 2196116"/>
                <a:gd name="connsiteY292" fmla="*/ 146772 h 1301150"/>
                <a:gd name="connsiteX293" fmla="*/ 1021671 w 2196116"/>
                <a:gd name="connsiteY293" fmla="*/ 232044 h 1301150"/>
                <a:gd name="connsiteX294" fmla="*/ 1106945 w 2196116"/>
                <a:gd name="connsiteY294" fmla="*/ 317317 h 1301150"/>
                <a:gd name="connsiteX295" fmla="*/ 1192217 w 2196116"/>
                <a:gd name="connsiteY295" fmla="*/ 232045 h 1301150"/>
                <a:gd name="connsiteX296" fmla="*/ 2056645 w 2196116"/>
                <a:gd name="connsiteY296" fmla="*/ 146772 h 1301150"/>
                <a:gd name="connsiteX297" fmla="*/ 1971373 w 2196116"/>
                <a:gd name="connsiteY297" fmla="*/ 232044 h 1301150"/>
                <a:gd name="connsiteX298" fmla="*/ 2056646 w 2196116"/>
                <a:gd name="connsiteY298" fmla="*/ 317317 h 1301150"/>
                <a:gd name="connsiteX299" fmla="*/ 2141919 w 2196116"/>
                <a:gd name="connsiteY299" fmla="*/ 232045 h 1301150"/>
                <a:gd name="connsiteX300" fmla="*/ 869519 w 2196116"/>
                <a:gd name="connsiteY300" fmla="*/ 146772 h 1301150"/>
                <a:gd name="connsiteX301" fmla="*/ 784246 w 2196116"/>
                <a:gd name="connsiteY301" fmla="*/ 232045 h 1301150"/>
                <a:gd name="connsiteX302" fmla="*/ 869519 w 2196116"/>
                <a:gd name="connsiteY302" fmla="*/ 317318 h 1301150"/>
                <a:gd name="connsiteX303" fmla="*/ 954792 w 2196116"/>
                <a:gd name="connsiteY303" fmla="*/ 232045 h 1301150"/>
                <a:gd name="connsiteX304" fmla="*/ 157242 w 2196116"/>
                <a:gd name="connsiteY304" fmla="*/ 146772 h 1301150"/>
                <a:gd name="connsiteX305" fmla="*/ 71970 w 2196116"/>
                <a:gd name="connsiteY305" fmla="*/ 232044 h 1301150"/>
                <a:gd name="connsiteX306" fmla="*/ 157243 w 2196116"/>
                <a:gd name="connsiteY306" fmla="*/ 317317 h 1301150"/>
                <a:gd name="connsiteX307" fmla="*/ 242516 w 2196116"/>
                <a:gd name="connsiteY307" fmla="*/ 232045 h 1301150"/>
                <a:gd name="connsiteX308" fmla="*/ 1463082 w 2196116"/>
                <a:gd name="connsiteY308" fmla="*/ 28060 h 1301150"/>
                <a:gd name="connsiteX309" fmla="*/ 1377809 w 2196116"/>
                <a:gd name="connsiteY309" fmla="*/ 113332 h 1301150"/>
                <a:gd name="connsiteX310" fmla="*/ 1463082 w 2196116"/>
                <a:gd name="connsiteY310" fmla="*/ 198605 h 1301150"/>
                <a:gd name="connsiteX311" fmla="*/ 1548355 w 2196116"/>
                <a:gd name="connsiteY311" fmla="*/ 113332 h 1301150"/>
                <a:gd name="connsiteX312" fmla="*/ 513381 w 2196116"/>
                <a:gd name="connsiteY312" fmla="*/ 28060 h 1301150"/>
                <a:gd name="connsiteX313" fmla="*/ 428108 w 2196116"/>
                <a:gd name="connsiteY313" fmla="*/ 113332 h 1301150"/>
                <a:gd name="connsiteX314" fmla="*/ 513381 w 2196116"/>
                <a:gd name="connsiteY314" fmla="*/ 198605 h 1301150"/>
                <a:gd name="connsiteX315" fmla="*/ 598653 w 2196116"/>
                <a:gd name="connsiteY315" fmla="*/ 113332 h 1301150"/>
                <a:gd name="connsiteX316" fmla="*/ 1937933 w 2196116"/>
                <a:gd name="connsiteY316" fmla="*/ 28059 h 1301150"/>
                <a:gd name="connsiteX317" fmla="*/ 1852660 w 2196116"/>
                <a:gd name="connsiteY317" fmla="*/ 113332 h 1301150"/>
                <a:gd name="connsiteX318" fmla="*/ 1937933 w 2196116"/>
                <a:gd name="connsiteY318" fmla="*/ 198604 h 1301150"/>
                <a:gd name="connsiteX319" fmla="*/ 2023206 w 2196116"/>
                <a:gd name="connsiteY319" fmla="*/ 113332 h 1301150"/>
                <a:gd name="connsiteX320" fmla="*/ 1700508 w 2196116"/>
                <a:gd name="connsiteY320" fmla="*/ 28059 h 1301150"/>
                <a:gd name="connsiteX321" fmla="*/ 1615235 w 2196116"/>
                <a:gd name="connsiteY321" fmla="*/ 113332 h 1301150"/>
                <a:gd name="connsiteX322" fmla="*/ 1700507 w 2196116"/>
                <a:gd name="connsiteY322" fmla="*/ 198605 h 1301150"/>
                <a:gd name="connsiteX323" fmla="*/ 1785780 w 2196116"/>
                <a:gd name="connsiteY323" fmla="*/ 113332 h 1301150"/>
                <a:gd name="connsiteX324" fmla="*/ 1225657 w 2196116"/>
                <a:gd name="connsiteY324" fmla="*/ 28059 h 1301150"/>
                <a:gd name="connsiteX325" fmla="*/ 1140384 w 2196116"/>
                <a:gd name="connsiteY325" fmla="*/ 113332 h 1301150"/>
                <a:gd name="connsiteX326" fmla="*/ 1225657 w 2196116"/>
                <a:gd name="connsiteY326" fmla="*/ 198605 h 1301150"/>
                <a:gd name="connsiteX327" fmla="*/ 1310930 w 2196116"/>
                <a:gd name="connsiteY327" fmla="*/ 113332 h 1301150"/>
                <a:gd name="connsiteX328" fmla="*/ 988231 w 2196116"/>
                <a:gd name="connsiteY328" fmla="*/ 28059 h 1301150"/>
                <a:gd name="connsiteX329" fmla="*/ 902959 w 2196116"/>
                <a:gd name="connsiteY329" fmla="*/ 113332 h 1301150"/>
                <a:gd name="connsiteX330" fmla="*/ 988232 w 2196116"/>
                <a:gd name="connsiteY330" fmla="*/ 198605 h 1301150"/>
                <a:gd name="connsiteX331" fmla="*/ 1073505 w 2196116"/>
                <a:gd name="connsiteY331" fmla="*/ 113332 h 1301150"/>
                <a:gd name="connsiteX332" fmla="*/ 750806 w 2196116"/>
                <a:gd name="connsiteY332" fmla="*/ 28059 h 1301150"/>
                <a:gd name="connsiteX333" fmla="*/ 665533 w 2196116"/>
                <a:gd name="connsiteY333" fmla="*/ 113332 h 1301150"/>
                <a:gd name="connsiteX334" fmla="*/ 750806 w 2196116"/>
                <a:gd name="connsiteY334" fmla="*/ 198605 h 1301150"/>
                <a:gd name="connsiteX335" fmla="*/ 836079 w 2196116"/>
                <a:gd name="connsiteY335" fmla="*/ 113332 h 1301150"/>
                <a:gd name="connsiteX336" fmla="*/ 275955 w 2196116"/>
                <a:gd name="connsiteY336" fmla="*/ 28059 h 1301150"/>
                <a:gd name="connsiteX337" fmla="*/ 190682 w 2196116"/>
                <a:gd name="connsiteY337" fmla="*/ 113332 h 1301150"/>
                <a:gd name="connsiteX338" fmla="*/ 275956 w 2196116"/>
                <a:gd name="connsiteY338" fmla="*/ 198605 h 1301150"/>
                <a:gd name="connsiteX339" fmla="*/ 361228 w 2196116"/>
                <a:gd name="connsiteY339" fmla="*/ 113332 h 1301150"/>
                <a:gd name="connsiteX340" fmla="*/ 237135 w 2196116"/>
                <a:gd name="connsiteY340" fmla="*/ 0 h 1301150"/>
                <a:gd name="connsiteX341" fmla="*/ 314776 w 2196116"/>
                <a:gd name="connsiteY341" fmla="*/ 0 h 1301150"/>
                <a:gd name="connsiteX342" fmla="*/ 394668 w 2196116"/>
                <a:gd name="connsiteY342" fmla="*/ 79892 h 1301150"/>
                <a:gd name="connsiteX343" fmla="*/ 474560 w 2196116"/>
                <a:gd name="connsiteY343" fmla="*/ 0 h 1301150"/>
                <a:gd name="connsiteX344" fmla="*/ 552201 w 2196116"/>
                <a:gd name="connsiteY344" fmla="*/ 0 h 1301150"/>
                <a:gd name="connsiteX345" fmla="*/ 632093 w 2196116"/>
                <a:gd name="connsiteY345" fmla="*/ 79892 h 1301150"/>
                <a:gd name="connsiteX346" fmla="*/ 711985 w 2196116"/>
                <a:gd name="connsiteY346" fmla="*/ 0 h 1301150"/>
                <a:gd name="connsiteX347" fmla="*/ 789627 w 2196116"/>
                <a:gd name="connsiteY347" fmla="*/ 0 h 1301150"/>
                <a:gd name="connsiteX348" fmla="*/ 869519 w 2196116"/>
                <a:gd name="connsiteY348" fmla="*/ 79892 h 1301150"/>
                <a:gd name="connsiteX349" fmla="*/ 949410 w 2196116"/>
                <a:gd name="connsiteY349" fmla="*/ 0 h 1301150"/>
                <a:gd name="connsiteX350" fmla="*/ 1027052 w 2196116"/>
                <a:gd name="connsiteY350" fmla="*/ 0 h 1301150"/>
                <a:gd name="connsiteX351" fmla="*/ 1106945 w 2196116"/>
                <a:gd name="connsiteY351" fmla="*/ 79892 h 1301150"/>
                <a:gd name="connsiteX352" fmla="*/ 1186837 w 2196116"/>
                <a:gd name="connsiteY352" fmla="*/ 0 h 1301150"/>
                <a:gd name="connsiteX353" fmla="*/ 1264477 w 2196116"/>
                <a:gd name="connsiteY353" fmla="*/ 0 h 1301150"/>
                <a:gd name="connsiteX354" fmla="*/ 1344370 w 2196116"/>
                <a:gd name="connsiteY354" fmla="*/ 79892 h 1301150"/>
                <a:gd name="connsiteX355" fmla="*/ 1424262 w 2196116"/>
                <a:gd name="connsiteY355" fmla="*/ 0 h 1301150"/>
                <a:gd name="connsiteX356" fmla="*/ 1501902 w 2196116"/>
                <a:gd name="connsiteY356" fmla="*/ 0 h 1301150"/>
                <a:gd name="connsiteX357" fmla="*/ 1581795 w 2196116"/>
                <a:gd name="connsiteY357" fmla="*/ 79892 h 1301150"/>
                <a:gd name="connsiteX358" fmla="*/ 1661687 w 2196116"/>
                <a:gd name="connsiteY358" fmla="*/ 0 h 1301150"/>
                <a:gd name="connsiteX359" fmla="*/ 1739329 w 2196116"/>
                <a:gd name="connsiteY359" fmla="*/ 0 h 1301150"/>
                <a:gd name="connsiteX360" fmla="*/ 1819220 w 2196116"/>
                <a:gd name="connsiteY360" fmla="*/ 79892 h 1301150"/>
                <a:gd name="connsiteX361" fmla="*/ 1899112 w 2196116"/>
                <a:gd name="connsiteY361" fmla="*/ 0 h 1301150"/>
                <a:gd name="connsiteX362" fmla="*/ 1976754 w 2196116"/>
                <a:gd name="connsiteY362" fmla="*/ 0 h 1301150"/>
                <a:gd name="connsiteX363" fmla="*/ 2056645 w 2196116"/>
                <a:gd name="connsiteY363" fmla="*/ 79892 h 1301150"/>
                <a:gd name="connsiteX364" fmla="*/ 2132519 w 2196116"/>
                <a:gd name="connsiteY364" fmla="*/ 4020 h 1301150"/>
                <a:gd name="connsiteX365" fmla="*/ 2145113 w 2196116"/>
                <a:gd name="connsiteY365" fmla="*/ 6563 h 1301150"/>
                <a:gd name="connsiteX366" fmla="*/ 2171657 w 2196116"/>
                <a:gd name="connsiteY366" fmla="*/ 24459 h 1301150"/>
                <a:gd name="connsiteX367" fmla="*/ 2174597 w 2196116"/>
                <a:gd name="connsiteY367" fmla="*/ 28820 h 1301150"/>
                <a:gd name="connsiteX368" fmla="*/ 2090085 w 2196116"/>
                <a:gd name="connsiteY368" fmla="*/ 113332 h 1301150"/>
                <a:gd name="connsiteX369" fmla="*/ 2175359 w 2196116"/>
                <a:gd name="connsiteY369" fmla="*/ 198605 h 1301150"/>
                <a:gd name="connsiteX370" fmla="*/ 2196116 w 2196116"/>
                <a:gd name="connsiteY370" fmla="*/ 177847 h 1301150"/>
                <a:gd name="connsiteX371" fmla="*/ 2196116 w 2196116"/>
                <a:gd name="connsiteY371" fmla="*/ 286242 h 1301150"/>
                <a:gd name="connsiteX372" fmla="*/ 2175359 w 2196116"/>
                <a:gd name="connsiteY372" fmla="*/ 265485 h 1301150"/>
                <a:gd name="connsiteX373" fmla="*/ 2090085 w 2196116"/>
                <a:gd name="connsiteY373" fmla="*/ 350757 h 1301150"/>
                <a:gd name="connsiteX374" fmla="*/ 2175359 w 2196116"/>
                <a:gd name="connsiteY374" fmla="*/ 436030 h 1301150"/>
                <a:gd name="connsiteX375" fmla="*/ 2196116 w 2196116"/>
                <a:gd name="connsiteY375" fmla="*/ 415273 h 1301150"/>
                <a:gd name="connsiteX376" fmla="*/ 2196116 w 2196116"/>
                <a:gd name="connsiteY376" fmla="*/ 523669 h 1301150"/>
                <a:gd name="connsiteX377" fmla="*/ 2175358 w 2196116"/>
                <a:gd name="connsiteY377" fmla="*/ 502911 h 1301150"/>
                <a:gd name="connsiteX378" fmla="*/ 2090085 w 2196116"/>
                <a:gd name="connsiteY378" fmla="*/ 588183 h 1301150"/>
                <a:gd name="connsiteX379" fmla="*/ 2175359 w 2196116"/>
                <a:gd name="connsiteY379" fmla="*/ 673455 h 1301150"/>
                <a:gd name="connsiteX380" fmla="*/ 2196116 w 2196116"/>
                <a:gd name="connsiteY380" fmla="*/ 652698 h 1301150"/>
                <a:gd name="connsiteX381" fmla="*/ 2196116 w 2196116"/>
                <a:gd name="connsiteY381" fmla="*/ 761093 h 1301150"/>
                <a:gd name="connsiteX382" fmla="*/ 2175359 w 2196116"/>
                <a:gd name="connsiteY382" fmla="*/ 740335 h 1301150"/>
                <a:gd name="connsiteX383" fmla="*/ 2090086 w 2196116"/>
                <a:gd name="connsiteY383" fmla="*/ 825608 h 1301150"/>
                <a:gd name="connsiteX384" fmla="*/ 2175358 w 2196116"/>
                <a:gd name="connsiteY384" fmla="*/ 910881 h 1301150"/>
                <a:gd name="connsiteX385" fmla="*/ 2196116 w 2196116"/>
                <a:gd name="connsiteY385" fmla="*/ 890123 h 1301150"/>
                <a:gd name="connsiteX386" fmla="*/ 2196116 w 2196116"/>
                <a:gd name="connsiteY386" fmla="*/ 998519 h 1301150"/>
                <a:gd name="connsiteX387" fmla="*/ 2175358 w 2196116"/>
                <a:gd name="connsiteY387" fmla="*/ 977761 h 1301150"/>
                <a:gd name="connsiteX388" fmla="*/ 2090085 w 2196116"/>
                <a:gd name="connsiteY388" fmla="*/ 1063033 h 1301150"/>
                <a:gd name="connsiteX389" fmla="*/ 2175358 w 2196116"/>
                <a:gd name="connsiteY389" fmla="*/ 1148306 h 1301150"/>
                <a:gd name="connsiteX390" fmla="*/ 2196116 w 2196116"/>
                <a:gd name="connsiteY390" fmla="*/ 1127548 h 1301150"/>
                <a:gd name="connsiteX391" fmla="*/ 2196116 w 2196116"/>
                <a:gd name="connsiteY391" fmla="*/ 1235944 h 1301150"/>
                <a:gd name="connsiteX392" fmla="*/ 2175358 w 2196116"/>
                <a:gd name="connsiteY392" fmla="*/ 1215186 h 1301150"/>
                <a:gd name="connsiteX393" fmla="*/ 2090086 w 2196116"/>
                <a:gd name="connsiteY393" fmla="*/ 1300459 h 1301150"/>
                <a:gd name="connsiteX394" fmla="*/ 2090777 w 2196116"/>
                <a:gd name="connsiteY394" fmla="*/ 1301150 h 1301150"/>
                <a:gd name="connsiteX395" fmla="*/ 2022515 w 2196116"/>
                <a:gd name="connsiteY395" fmla="*/ 1301150 h 1301150"/>
                <a:gd name="connsiteX396" fmla="*/ 2023206 w 2196116"/>
                <a:gd name="connsiteY396" fmla="*/ 1300459 h 1301150"/>
                <a:gd name="connsiteX397" fmla="*/ 1937933 w 2196116"/>
                <a:gd name="connsiteY397" fmla="*/ 1215187 h 1301150"/>
                <a:gd name="connsiteX398" fmla="*/ 1852661 w 2196116"/>
                <a:gd name="connsiteY398" fmla="*/ 1300459 h 1301150"/>
                <a:gd name="connsiteX399" fmla="*/ 1853352 w 2196116"/>
                <a:gd name="connsiteY399" fmla="*/ 1301150 h 1301150"/>
                <a:gd name="connsiteX400" fmla="*/ 1785089 w 2196116"/>
                <a:gd name="connsiteY400" fmla="*/ 1301150 h 1301150"/>
                <a:gd name="connsiteX401" fmla="*/ 1785780 w 2196116"/>
                <a:gd name="connsiteY401" fmla="*/ 1300459 h 1301150"/>
                <a:gd name="connsiteX402" fmla="*/ 1700507 w 2196116"/>
                <a:gd name="connsiteY402" fmla="*/ 1215187 h 1301150"/>
                <a:gd name="connsiteX403" fmla="*/ 1615235 w 2196116"/>
                <a:gd name="connsiteY403" fmla="*/ 1300459 h 1301150"/>
                <a:gd name="connsiteX404" fmla="*/ 1615926 w 2196116"/>
                <a:gd name="connsiteY404" fmla="*/ 1301150 h 1301150"/>
                <a:gd name="connsiteX405" fmla="*/ 1547664 w 2196116"/>
                <a:gd name="connsiteY405" fmla="*/ 1301150 h 1301150"/>
                <a:gd name="connsiteX406" fmla="*/ 1548355 w 2196116"/>
                <a:gd name="connsiteY406" fmla="*/ 1300459 h 1301150"/>
                <a:gd name="connsiteX407" fmla="*/ 1463082 w 2196116"/>
                <a:gd name="connsiteY407" fmla="*/ 1215187 h 1301150"/>
                <a:gd name="connsiteX408" fmla="*/ 1377810 w 2196116"/>
                <a:gd name="connsiteY408" fmla="*/ 1300459 h 1301150"/>
                <a:gd name="connsiteX409" fmla="*/ 1378501 w 2196116"/>
                <a:gd name="connsiteY409" fmla="*/ 1301150 h 1301150"/>
                <a:gd name="connsiteX410" fmla="*/ 1310239 w 2196116"/>
                <a:gd name="connsiteY410" fmla="*/ 1301150 h 1301150"/>
                <a:gd name="connsiteX411" fmla="*/ 1310930 w 2196116"/>
                <a:gd name="connsiteY411" fmla="*/ 1300459 h 1301150"/>
                <a:gd name="connsiteX412" fmla="*/ 1225657 w 2196116"/>
                <a:gd name="connsiteY412" fmla="*/ 1215186 h 1301150"/>
                <a:gd name="connsiteX413" fmla="*/ 1140384 w 2196116"/>
                <a:gd name="connsiteY413" fmla="*/ 1300458 h 1301150"/>
                <a:gd name="connsiteX414" fmla="*/ 1141076 w 2196116"/>
                <a:gd name="connsiteY414" fmla="*/ 1301150 h 1301150"/>
                <a:gd name="connsiteX415" fmla="*/ 1072813 w 2196116"/>
                <a:gd name="connsiteY415" fmla="*/ 1301150 h 1301150"/>
                <a:gd name="connsiteX416" fmla="*/ 1073505 w 2196116"/>
                <a:gd name="connsiteY416" fmla="*/ 1300459 h 1301150"/>
                <a:gd name="connsiteX417" fmla="*/ 988232 w 2196116"/>
                <a:gd name="connsiteY417" fmla="*/ 1215186 h 1301150"/>
                <a:gd name="connsiteX418" fmla="*/ 902958 w 2196116"/>
                <a:gd name="connsiteY418" fmla="*/ 1300459 h 1301150"/>
                <a:gd name="connsiteX419" fmla="*/ 903650 w 2196116"/>
                <a:gd name="connsiteY419" fmla="*/ 1301150 h 1301150"/>
                <a:gd name="connsiteX420" fmla="*/ 835389 w 2196116"/>
                <a:gd name="connsiteY420" fmla="*/ 1301150 h 1301150"/>
                <a:gd name="connsiteX421" fmla="*/ 836080 w 2196116"/>
                <a:gd name="connsiteY421" fmla="*/ 1300459 h 1301150"/>
                <a:gd name="connsiteX422" fmla="*/ 750806 w 2196116"/>
                <a:gd name="connsiteY422" fmla="*/ 1215186 h 1301150"/>
                <a:gd name="connsiteX423" fmla="*/ 665533 w 2196116"/>
                <a:gd name="connsiteY423" fmla="*/ 1300459 h 1301150"/>
                <a:gd name="connsiteX424" fmla="*/ 666224 w 2196116"/>
                <a:gd name="connsiteY424" fmla="*/ 1301150 h 1301150"/>
                <a:gd name="connsiteX425" fmla="*/ 597962 w 2196116"/>
                <a:gd name="connsiteY425" fmla="*/ 1301150 h 1301150"/>
                <a:gd name="connsiteX426" fmla="*/ 598653 w 2196116"/>
                <a:gd name="connsiteY426" fmla="*/ 1300459 h 1301150"/>
                <a:gd name="connsiteX427" fmla="*/ 513381 w 2196116"/>
                <a:gd name="connsiteY427" fmla="*/ 1215186 h 1301150"/>
                <a:gd name="connsiteX428" fmla="*/ 428108 w 2196116"/>
                <a:gd name="connsiteY428" fmla="*/ 1300459 h 1301150"/>
                <a:gd name="connsiteX429" fmla="*/ 428800 w 2196116"/>
                <a:gd name="connsiteY429" fmla="*/ 1301150 h 1301150"/>
                <a:gd name="connsiteX430" fmla="*/ 360537 w 2196116"/>
                <a:gd name="connsiteY430" fmla="*/ 1301150 h 1301150"/>
                <a:gd name="connsiteX431" fmla="*/ 361228 w 2196116"/>
                <a:gd name="connsiteY431" fmla="*/ 1300459 h 1301150"/>
                <a:gd name="connsiteX432" fmla="*/ 275955 w 2196116"/>
                <a:gd name="connsiteY432" fmla="*/ 1215186 h 1301150"/>
                <a:gd name="connsiteX433" fmla="*/ 190682 w 2196116"/>
                <a:gd name="connsiteY433" fmla="*/ 1300458 h 1301150"/>
                <a:gd name="connsiteX434" fmla="*/ 191374 w 2196116"/>
                <a:gd name="connsiteY434" fmla="*/ 1301150 h 1301150"/>
                <a:gd name="connsiteX435" fmla="*/ 123112 w 2196116"/>
                <a:gd name="connsiteY435" fmla="*/ 1301150 h 1301150"/>
                <a:gd name="connsiteX436" fmla="*/ 123803 w 2196116"/>
                <a:gd name="connsiteY436" fmla="*/ 1300459 h 1301150"/>
                <a:gd name="connsiteX437" fmla="*/ 38530 w 2196116"/>
                <a:gd name="connsiteY437" fmla="*/ 1215186 h 1301150"/>
                <a:gd name="connsiteX438" fmla="*/ 0 w 2196116"/>
                <a:gd name="connsiteY438" fmla="*/ 1253715 h 1301150"/>
                <a:gd name="connsiteX439" fmla="*/ 0 w 2196116"/>
                <a:gd name="connsiteY439" fmla="*/ 1186837 h 1301150"/>
                <a:gd name="connsiteX440" fmla="*/ 5090 w 2196116"/>
                <a:gd name="connsiteY440" fmla="*/ 1181746 h 1301150"/>
                <a:gd name="connsiteX441" fmla="*/ 0 w 2196116"/>
                <a:gd name="connsiteY441" fmla="*/ 1176656 h 1301150"/>
                <a:gd name="connsiteX442" fmla="*/ 0 w 2196116"/>
                <a:gd name="connsiteY442" fmla="*/ 1109776 h 1301150"/>
                <a:gd name="connsiteX443" fmla="*/ 38530 w 2196116"/>
                <a:gd name="connsiteY443" fmla="*/ 1148306 h 1301150"/>
                <a:gd name="connsiteX444" fmla="*/ 123803 w 2196116"/>
                <a:gd name="connsiteY444" fmla="*/ 1063034 h 1301150"/>
                <a:gd name="connsiteX445" fmla="*/ 38530 w 2196116"/>
                <a:gd name="connsiteY445" fmla="*/ 977761 h 1301150"/>
                <a:gd name="connsiteX446" fmla="*/ 0 w 2196116"/>
                <a:gd name="connsiteY446" fmla="*/ 1016290 h 1301150"/>
                <a:gd name="connsiteX447" fmla="*/ 0 w 2196116"/>
                <a:gd name="connsiteY447" fmla="*/ 949411 h 1301150"/>
                <a:gd name="connsiteX448" fmla="*/ 5090 w 2196116"/>
                <a:gd name="connsiteY448" fmla="*/ 944321 h 1301150"/>
                <a:gd name="connsiteX449" fmla="*/ 0 w 2196116"/>
                <a:gd name="connsiteY449" fmla="*/ 939231 h 1301150"/>
                <a:gd name="connsiteX450" fmla="*/ 0 w 2196116"/>
                <a:gd name="connsiteY450" fmla="*/ 872351 h 1301150"/>
                <a:gd name="connsiteX451" fmla="*/ 38530 w 2196116"/>
                <a:gd name="connsiteY451" fmla="*/ 910881 h 1301150"/>
                <a:gd name="connsiteX452" fmla="*/ 123802 w 2196116"/>
                <a:gd name="connsiteY452" fmla="*/ 825608 h 1301150"/>
                <a:gd name="connsiteX453" fmla="*/ 38530 w 2196116"/>
                <a:gd name="connsiteY453" fmla="*/ 740336 h 1301150"/>
                <a:gd name="connsiteX454" fmla="*/ 0 w 2196116"/>
                <a:gd name="connsiteY454" fmla="*/ 778865 h 1301150"/>
                <a:gd name="connsiteX455" fmla="*/ 0 w 2196116"/>
                <a:gd name="connsiteY455" fmla="*/ 711986 h 1301150"/>
                <a:gd name="connsiteX456" fmla="*/ 5090 w 2196116"/>
                <a:gd name="connsiteY456" fmla="*/ 706896 h 1301150"/>
                <a:gd name="connsiteX457" fmla="*/ 0 w 2196116"/>
                <a:gd name="connsiteY457" fmla="*/ 701806 h 1301150"/>
                <a:gd name="connsiteX458" fmla="*/ 0 w 2196116"/>
                <a:gd name="connsiteY458" fmla="*/ 634926 h 1301150"/>
                <a:gd name="connsiteX459" fmla="*/ 38530 w 2196116"/>
                <a:gd name="connsiteY459" fmla="*/ 673456 h 1301150"/>
                <a:gd name="connsiteX460" fmla="*/ 123803 w 2196116"/>
                <a:gd name="connsiteY460" fmla="*/ 588183 h 1301150"/>
                <a:gd name="connsiteX461" fmla="*/ 38530 w 2196116"/>
                <a:gd name="connsiteY461" fmla="*/ 502910 h 1301150"/>
                <a:gd name="connsiteX462" fmla="*/ 0 w 2196116"/>
                <a:gd name="connsiteY462" fmla="*/ 541440 h 1301150"/>
                <a:gd name="connsiteX463" fmla="*/ 0 w 2196116"/>
                <a:gd name="connsiteY463" fmla="*/ 474560 h 1301150"/>
                <a:gd name="connsiteX464" fmla="*/ 5090 w 2196116"/>
                <a:gd name="connsiteY464" fmla="*/ 469470 h 1301150"/>
                <a:gd name="connsiteX465" fmla="*/ 0 w 2196116"/>
                <a:gd name="connsiteY465" fmla="*/ 464380 h 1301150"/>
                <a:gd name="connsiteX466" fmla="*/ 0 w 2196116"/>
                <a:gd name="connsiteY466" fmla="*/ 397501 h 1301150"/>
                <a:gd name="connsiteX467" fmla="*/ 38530 w 2196116"/>
                <a:gd name="connsiteY467" fmla="*/ 436031 h 1301150"/>
                <a:gd name="connsiteX468" fmla="*/ 123803 w 2196116"/>
                <a:gd name="connsiteY468" fmla="*/ 350757 h 1301150"/>
                <a:gd name="connsiteX469" fmla="*/ 38530 w 2196116"/>
                <a:gd name="connsiteY469" fmla="*/ 265484 h 1301150"/>
                <a:gd name="connsiteX470" fmla="*/ 0 w 2196116"/>
                <a:gd name="connsiteY470" fmla="*/ 304014 h 1301150"/>
                <a:gd name="connsiteX471" fmla="*/ 0 w 2196116"/>
                <a:gd name="connsiteY471" fmla="*/ 237135 h 1301150"/>
                <a:gd name="connsiteX472" fmla="*/ 5091 w 2196116"/>
                <a:gd name="connsiteY472" fmla="*/ 232045 h 1301150"/>
                <a:gd name="connsiteX473" fmla="*/ 0 w 2196116"/>
                <a:gd name="connsiteY473" fmla="*/ 226954 h 1301150"/>
                <a:gd name="connsiteX474" fmla="*/ 0 w 2196116"/>
                <a:gd name="connsiteY474" fmla="*/ 160074 h 1301150"/>
                <a:gd name="connsiteX475" fmla="*/ 38531 w 2196116"/>
                <a:gd name="connsiteY475" fmla="*/ 198605 h 1301150"/>
                <a:gd name="connsiteX476" fmla="*/ 123803 w 2196116"/>
                <a:gd name="connsiteY476" fmla="*/ 113332 h 1301150"/>
                <a:gd name="connsiteX477" fmla="*/ 38530 w 2196116"/>
                <a:gd name="connsiteY477" fmla="*/ 28059 h 1301150"/>
                <a:gd name="connsiteX478" fmla="*/ 4280 w 2196116"/>
                <a:gd name="connsiteY478" fmla="*/ 62309 h 1301150"/>
                <a:gd name="connsiteX479" fmla="*/ 6563 w 2196116"/>
                <a:gd name="connsiteY479" fmla="*/ 51003 h 1301150"/>
                <a:gd name="connsiteX480" fmla="*/ 51003 w 2196116"/>
                <a:gd name="connsiteY480" fmla="*/ 6563 h 1301150"/>
                <a:gd name="connsiteX481" fmla="*/ 78385 w 2196116"/>
                <a:gd name="connsiteY481" fmla="*/ 1034 h 1301150"/>
                <a:gd name="connsiteX482" fmla="*/ 157243 w 2196116"/>
                <a:gd name="connsiteY482" fmla="*/ 79892 h 130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</a:cxnLst>
              <a:rect l="l" t="t" r="r" b="b"/>
              <a:pathLst>
                <a:path w="2196116" h="1301150">
                  <a:moveTo>
                    <a:pt x="1819220" y="1096474"/>
                  </a:moveTo>
                  <a:lnTo>
                    <a:pt x="1733948" y="1181746"/>
                  </a:lnTo>
                  <a:lnTo>
                    <a:pt x="1819220" y="1267019"/>
                  </a:lnTo>
                  <a:lnTo>
                    <a:pt x="1904492" y="1181747"/>
                  </a:lnTo>
                  <a:close/>
                  <a:moveTo>
                    <a:pt x="2056645" y="1096473"/>
                  </a:moveTo>
                  <a:lnTo>
                    <a:pt x="1971373" y="1181746"/>
                  </a:lnTo>
                  <a:lnTo>
                    <a:pt x="2056646" y="1267019"/>
                  </a:lnTo>
                  <a:lnTo>
                    <a:pt x="2141919" y="1181747"/>
                  </a:lnTo>
                  <a:close/>
                  <a:moveTo>
                    <a:pt x="1581795" y="1096473"/>
                  </a:moveTo>
                  <a:lnTo>
                    <a:pt x="1496522" y="1181746"/>
                  </a:lnTo>
                  <a:lnTo>
                    <a:pt x="1581795" y="1267019"/>
                  </a:lnTo>
                  <a:lnTo>
                    <a:pt x="1667067" y="1181746"/>
                  </a:lnTo>
                  <a:close/>
                  <a:moveTo>
                    <a:pt x="1344369" y="1096473"/>
                  </a:moveTo>
                  <a:lnTo>
                    <a:pt x="1259097" y="1181746"/>
                  </a:lnTo>
                  <a:lnTo>
                    <a:pt x="1344370" y="1267019"/>
                  </a:lnTo>
                  <a:lnTo>
                    <a:pt x="1429642" y="1181747"/>
                  </a:lnTo>
                  <a:close/>
                  <a:moveTo>
                    <a:pt x="1106944" y="1096473"/>
                  </a:moveTo>
                  <a:lnTo>
                    <a:pt x="1021671" y="1181746"/>
                  </a:lnTo>
                  <a:lnTo>
                    <a:pt x="1106945" y="1267019"/>
                  </a:lnTo>
                  <a:lnTo>
                    <a:pt x="1192217" y="1181746"/>
                  </a:lnTo>
                  <a:close/>
                  <a:moveTo>
                    <a:pt x="869519" y="1096473"/>
                  </a:moveTo>
                  <a:lnTo>
                    <a:pt x="784246" y="1181746"/>
                  </a:lnTo>
                  <a:lnTo>
                    <a:pt x="869519" y="1267020"/>
                  </a:lnTo>
                  <a:lnTo>
                    <a:pt x="954792" y="1181746"/>
                  </a:lnTo>
                  <a:close/>
                  <a:moveTo>
                    <a:pt x="632094" y="1096473"/>
                  </a:moveTo>
                  <a:lnTo>
                    <a:pt x="546821" y="1181746"/>
                  </a:lnTo>
                  <a:lnTo>
                    <a:pt x="632093" y="1267019"/>
                  </a:lnTo>
                  <a:lnTo>
                    <a:pt x="717367" y="1181746"/>
                  </a:lnTo>
                  <a:close/>
                  <a:moveTo>
                    <a:pt x="394667" y="1096473"/>
                  </a:moveTo>
                  <a:lnTo>
                    <a:pt x="309395" y="1181746"/>
                  </a:lnTo>
                  <a:lnTo>
                    <a:pt x="394668" y="1267019"/>
                  </a:lnTo>
                  <a:lnTo>
                    <a:pt x="479941" y="1181746"/>
                  </a:lnTo>
                  <a:close/>
                  <a:moveTo>
                    <a:pt x="157243" y="1096473"/>
                  </a:moveTo>
                  <a:lnTo>
                    <a:pt x="71970" y="1181746"/>
                  </a:lnTo>
                  <a:lnTo>
                    <a:pt x="157243" y="1267019"/>
                  </a:lnTo>
                  <a:lnTo>
                    <a:pt x="242516" y="1181746"/>
                  </a:lnTo>
                  <a:close/>
                  <a:moveTo>
                    <a:pt x="1937933" y="977761"/>
                  </a:moveTo>
                  <a:lnTo>
                    <a:pt x="1852661" y="1063033"/>
                  </a:lnTo>
                  <a:lnTo>
                    <a:pt x="1937933" y="1148306"/>
                  </a:lnTo>
                  <a:lnTo>
                    <a:pt x="2023206" y="1063033"/>
                  </a:lnTo>
                  <a:close/>
                  <a:moveTo>
                    <a:pt x="1700508" y="977761"/>
                  </a:moveTo>
                  <a:lnTo>
                    <a:pt x="1615235" y="1063034"/>
                  </a:lnTo>
                  <a:lnTo>
                    <a:pt x="1700508" y="1148306"/>
                  </a:lnTo>
                  <a:lnTo>
                    <a:pt x="1785780" y="1063034"/>
                  </a:lnTo>
                  <a:close/>
                  <a:moveTo>
                    <a:pt x="1225656" y="977761"/>
                  </a:moveTo>
                  <a:lnTo>
                    <a:pt x="1140384" y="1063033"/>
                  </a:lnTo>
                  <a:lnTo>
                    <a:pt x="1225657" y="1148306"/>
                  </a:lnTo>
                  <a:lnTo>
                    <a:pt x="1310930" y="1063034"/>
                  </a:lnTo>
                  <a:close/>
                  <a:moveTo>
                    <a:pt x="988232" y="977761"/>
                  </a:moveTo>
                  <a:lnTo>
                    <a:pt x="902959" y="1063033"/>
                  </a:lnTo>
                  <a:lnTo>
                    <a:pt x="988232" y="1148306"/>
                  </a:lnTo>
                  <a:lnTo>
                    <a:pt x="1073505" y="1063034"/>
                  </a:lnTo>
                  <a:close/>
                  <a:moveTo>
                    <a:pt x="750806" y="977761"/>
                  </a:moveTo>
                  <a:lnTo>
                    <a:pt x="665533" y="1063034"/>
                  </a:lnTo>
                  <a:lnTo>
                    <a:pt x="750806" y="1148306"/>
                  </a:lnTo>
                  <a:lnTo>
                    <a:pt x="836079" y="1063033"/>
                  </a:lnTo>
                  <a:close/>
                  <a:moveTo>
                    <a:pt x="275955" y="977761"/>
                  </a:moveTo>
                  <a:lnTo>
                    <a:pt x="190682" y="1063033"/>
                  </a:lnTo>
                  <a:lnTo>
                    <a:pt x="275956" y="1148306"/>
                  </a:lnTo>
                  <a:lnTo>
                    <a:pt x="361228" y="1063034"/>
                  </a:lnTo>
                  <a:close/>
                  <a:moveTo>
                    <a:pt x="1463082" y="977760"/>
                  </a:moveTo>
                  <a:lnTo>
                    <a:pt x="1377809" y="1063033"/>
                  </a:lnTo>
                  <a:lnTo>
                    <a:pt x="1463082" y="1148306"/>
                  </a:lnTo>
                  <a:lnTo>
                    <a:pt x="1548355" y="1063033"/>
                  </a:lnTo>
                  <a:close/>
                  <a:moveTo>
                    <a:pt x="513381" y="977760"/>
                  </a:moveTo>
                  <a:lnTo>
                    <a:pt x="428107" y="1063033"/>
                  </a:lnTo>
                  <a:lnTo>
                    <a:pt x="513381" y="1148306"/>
                  </a:lnTo>
                  <a:lnTo>
                    <a:pt x="598654" y="1063033"/>
                  </a:lnTo>
                  <a:close/>
                  <a:moveTo>
                    <a:pt x="2056646" y="859048"/>
                  </a:moveTo>
                  <a:lnTo>
                    <a:pt x="1971373" y="944321"/>
                  </a:lnTo>
                  <a:lnTo>
                    <a:pt x="2056645" y="1029593"/>
                  </a:lnTo>
                  <a:lnTo>
                    <a:pt x="2141918" y="944321"/>
                  </a:lnTo>
                  <a:close/>
                  <a:moveTo>
                    <a:pt x="1819220" y="859048"/>
                  </a:moveTo>
                  <a:lnTo>
                    <a:pt x="1733948" y="944321"/>
                  </a:lnTo>
                  <a:lnTo>
                    <a:pt x="1819220" y="1029593"/>
                  </a:lnTo>
                  <a:lnTo>
                    <a:pt x="1904493" y="944321"/>
                  </a:lnTo>
                  <a:close/>
                  <a:moveTo>
                    <a:pt x="1106944" y="859048"/>
                  </a:moveTo>
                  <a:lnTo>
                    <a:pt x="1021671" y="944321"/>
                  </a:lnTo>
                  <a:lnTo>
                    <a:pt x="1106945" y="1029594"/>
                  </a:lnTo>
                  <a:lnTo>
                    <a:pt x="1192217" y="944322"/>
                  </a:lnTo>
                  <a:close/>
                  <a:moveTo>
                    <a:pt x="869519" y="859048"/>
                  </a:moveTo>
                  <a:lnTo>
                    <a:pt x="784246" y="944321"/>
                  </a:lnTo>
                  <a:lnTo>
                    <a:pt x="869519" y="1029593"/>
                  </a:lnTo>
                  <a:lnTo>
                    <a:pt x="954792" y="944321"/>
                  </a:lnTo>
                  <a:close/>
                  <a:moveTo>
                    <a:pt x="157242" y="859048"/>
                  </a:moveTo>
                  <a:lnTo>
                    <a:pt x="71970" y="944321"/>
                  </a:lnTo>
                  <a:lnTo>
                    <a:pt x="157243" y="1029594"/>
                  </a:lnTo>
                  <a:lnTo>
                    <a:pt x="242516" y="944321"/>
                  </a:lnTo>
                  <a:close/>
                  <a:moveTo>
                    <a:pt x="1581795" y="859048"/>
                  </a:moveTo>
                  <a:lnTo>
                    <a:pt x="1496522" y="944321"/>
                  </a:lnTo>
                  <a:lnTo>
                    <a:pt x="1581795" y="1029594"/>
                  </a:lnTo>
                  <a:lnTo>
                    <a:pt x="1667068" y="944321"/>
                  </a:lnTo>
                  <a:close/>
                  <a:moveTo>
                    <a:pt x="1344370" y="859048"/>
                  </a:moveTo>
                  <a:lnTo>
                    <a:pt x="1259097" y="944321"/>
                  </a:lnTo>
                  <a:lnTo>
                    <a:pt x="1344370" y="1029594"/>
                  </a:lnTo>
                  <a:lnTo>
                    <a:pt x="1429643" y="944321"/>
                  </a:lnTo>
                  <a:close/>
                  <a:moveTo>
                    <a:pt x="394668" y="859048"/>
                  </a:moveTo>
                  <a:lnTo>
                    <a:pt x="309395" y="944321"/>
                  </a:lnTo>
                  <a:lnTo>
                    <a:pt x="394668" y="1029594"/>
                  </a:lnTo>
                  <a:lnTo>
                    <a:pt x="479941" y="944321"/>
                  </a:lnTo>
                  <a:close/>
                  <a:moveTo>
                    <a:pt x="632093" y="859047"/>
                  </a:moveTo>
                  <a:lnTo>
                    <a:pt x="546820" y="944321"/>
                  </a:lnTo>
                  <a:lnTo>
                    <a:pt x="632093" y="1029594"/>
                  </a:lnTo>
                  <a:lnTo>
                    <a:pt x="717367" y="944321"/>
                  </a:lnTo>
                  <a:close/>
                  <a:moveTo>
                    <a:pt x="1937933" y="740336"/>
                  </a:moveTo>
                  <a:lnTo>
                    <a:pt x="1852660" y="825608"/>
                  </a:lnTo>
                  <a:lnTo>
                    <a:pt x="1937933" y="910881"/>
                  </a:lnTo>
                  <a:lnTo>
                    <a:pt x="2023205" y="825608"/>
                  </a:lnTo>
                  <a:close/>
                  <a:moveTo>
                    <a:pt x="988231" y="740336"/>
                  </a:moveTo>
                  <a:lnTo>
                    <a:pt x="902959" y="825608"/>
                  </a:lnTo>
                  <a:lnTo>
                    <a:pt x="988232" y="910881"/>
                  </a:lnTo>
                  <a:lnTo>
                    <a:pt x="1073504" y="825608"/>
                  </a:lnTo>
                  <a:close/>
                  <a:moveTo>
                    <a:pt x="1700507" y="740335"/>
                  </a:moveTo>
                  <a:lnTo>
                    <a:pt x="1615235" y="825608"/>
                  </a:lnTo>
                  <a:lnTo>
                    <a:pt x="1700508" y="910881"/>
                  </a:lnTo>
                  <a:lnTo>
                    <a:pt x="1785780" y="825608"/>
                  </a:lnTo>
                  <a:close/>
                  <a:moveTo>
                    <a:pt x="1463082" y="740335"/>
                  </a:moveTo>
                  <a:lnTo>
                    <a:pt x="1377809" y="825608"/>
                  </a:lnTo>
                  <a:lnTo>
                    <a:pt x="1463082" y="910881"/>
                  </a:lnTo>
                  <a:lnTo>
                    <a:pt x="1548355" y="825608"/>
                  </a:lnTo>
                  <a:close/>
                  <a:moveTo>
                    <a:pt x="1225657" y="740335"/>
                  </a:moveTo>
                  <a:lnTo>
                    <a:pt x="1140384" y="825608"/>
                  </a:lnTo>
                  <a:lnTo>
                    <a:pt x="1225657" y="910881"/>
                  </a:lnTo>
                  <a:lnTo>
                    <a:pt x="1310930" y="825608"/>
                  </a:lnTo>
                  <a:close/>
                  <a:moveTo>
                    <a:pt x="750806" y="740335"/>
                  </a:moveTo>
                  <a:lnTo>
                    <a:pt x="665533" y="825607"/>
                  </a:lnTo>
                  <a:lnTo>
                    <a:pt x="750806" y="910881"/>
                  </a:lnTo>
                  <a:lnTo>
                    <a:pt x="836079" y="825608"/>
                  </a:lnTo>
                  <a:close/>
                  <a:moveTo>
                    <a:pt x="513381" y="740335"/>
                  </a:moveTo>
                  <a:lnTo>
                    <a:pt x="428108" y="825608"/>
                  </a:lnTo>
                  <a:lnTo>
                    <a:pt x="513381" y="910881"/>
                  </a:lnTo>
                  <a:lnTo>
                    <a:pt x="598654" y="825608"/>
                  </a:lnTo>
                  <a:close/>
                  <a:moveTo>
                    <a:pt x="275956" y="740335"/>
                  </a:moveTo>
                  <a:lnTo>
                    <a:pt x="190682" y="825608"/>
                  </a:lnTo>
                  <a:lnTo>
                    <a:pt x="275956" y="910881"/>
                  </a:lnTo>
                  <a:lnTo>
                    <a:pt x="361229" y="825608"/>
                  </a:lnTo>
                  <a:close/>
                  <a:moveTo>
                    <a:pt x="1106944" y="621623"/>
                  </a:moveTo>
                  <a:lnTo>
                    <a:pt x="1021671" y="706896"/>
                  </a:lnTo>
                  <a:lnTo>
                    <a:pt x="1106944" y="792168"/>
                  </a:lnTo>
                  <a:lnTo>
                    <a:pt x="1192217" y="706895"/>
                  </a:lnTo>
                  <a:close/>
                  <a:moveTo>
                    <a:pt x="2056646" y="621623"/>
                  </a:moveTo>
                  <a:lnTo>
                    <a:pt x="1971373" y="706896"/>
                  </a:lnTo>
                  <a:lnTo>
                    <a:pt x="2056645" y="792168"/>
                  </a:lnTo>
                  <a:lnTo>
                    <a:pt x="2141919" y="706895"/>
                  </a:lnTo>
                  <a:close/>
                  <a:moveTo>
                    <a:pt x="1819220" y="621623"/>
                  </a:moveTo>
                  <a:lnTo>
                    <a:pt x="1733947" y="706895"/>
                  </a:lnTo>
                  <a:lnTo>
                    <a:pt x="1819220" y="792168"/>
                  </a:lnTo>
                  <a:lnTo>
                    <a:pt x="1904493" y="706896"/>
                  </a:lnTo>
                  <a:close/>
                  <a:moveTo>
                    <a:pt x="1581795" y="621623"/>
                  </a:moveTo>
                  <a:lnTo>
                    <a:pt x="1496522" y="706895"/>
                  </a:lnTo>
                  <a:lnTo>
                    <a:pt x="1581795" y="792168"/>
                  </a:lnTo>
                  <a:lnTo>
                    <a:pt x="1667068" y="706896"/>
                  </a:lnTo>
                  <a:close/>
                  <a:moveTo>
                    <a:pt x="1344370" y="621623"/>
                  </a:moveTo>
                  <a:lnTo>
                    <a:pt x="1259097" y="706896"/>
                  </a:lnTo>
                  <a:lnTo>
                    <a:pt x="1344370" y="792169"/>
                  </a:lnTo>
                  <a:lnTo>
                    <a:pt x="1429643" y="706896"/>
                  </a:lnTo>
                  <a:close/>
                  <a:moveTo>
                    <a:pt x="869518" y="621623"/>
                  </a:moveTo>
                  <a:lnTo>
                    <a:pt x="784246" y="706895"/>
                  </a:lnTo>
                  <a:lnTo>
                    <a:pt x="869519" y="792168"/>
                  </a:lnTo>
                  <a:lnTo>
                    <a:pt x="954791" y="706896"/>
                  </a:lnTo>
                  <a:close/>
                  <a:moveTo>
                    <a:pt x="632093" y="621623"/>
                  </a:moveTo>
                  <a:lnTo>
                    <a:pt x="546821" y="706895"/>
                  </a:lnTo>
                  <a:lnTo>
                    <a:pt x="632094" y="792168"/>
                  </a:lnTo>
                  <a:lnTo>
                    <a:pt x="717367" y="706896"/>
                  </a:lnTo>
                  <a:close/>
                  <a:moveTo>
                    <a:pt x="394668" y="621622"/>
                  </a:moveTo>
                  <a:lnTo>
                    <a:pt x="309395" y="706896"/>
                  </a:lnTo>
                  <a:lnTo>
                    <a:pt x="394668" y="792169"/>
                  </a:lnTo>
                  <a:lnTo>
                    <a:pt x="479941" y="706896"/>
                  </a:lnTo>
                  <a:close/>
                  <a:moveTo>
                    <a:pt x="157243" y="621622"/>
                  </a:moveTo>
                  <a:lnTo>
                    <a:pt x="71970" y="706896"/>
                  </a:lnTo>
                  <a:lnTo>
                    <a:pt x="157242" y="792168"/>
                  </a:lnTo>
                  <a:lnTo>
                    <a:pt x="242516" y="706895"/>
                  </a:lnTo>
                  <a:close/>
                  <a:moveTo>
                    <a:pt x="1700507" y="502910"/>
                  </a:moveTo>
                  <a:lnTo>
                    <a:pt x="1615235" y="588183"/>
                  </a:lnTo>
                  <a:lnTo>
                    <a:pt x="1700508" y="673456"/>
                  </a:lnTo>
                  <a:lnTo>
                    <a:pt x="1785780" y="588183"/>
                  </a:lnTo>
                  <a:close/>
                  <a:moveTo>
                    <a:pt x="1463082" y="502910"/>
                  </a:moveTo>
                  <a:lnTo>
                    <a:pt x="1377810" y="588183"/>
                  </a:lnTo>
                  <a:lnTo>
                    <a:pt x="1463083" y="673456"/>
                  </a:lnTo>
                  <a:lnTo>
                    <a:pt x="1548355" y="588183"/>
                  </a:lnTo>
                  <a:close/>
                  <a:moveTo>
                    <a:pt x="750806" y="502910"/>
                  </a:moveTo>
                  <a:lnTo>
                    <a:pt x="665533" y="588183"/>
                  </a:lnTo>
                  <a:lnTo>
                    <a:pt x="750806" y="673456"/>
                  </a:lnTo>
                  <a:lnTo>
                    <a:pt x="836079" y="588183"/>
                  </a:lnTo>
                  <a:close/>
                  <a:moveTo>
                    <a:pt x="1937933" y="502910"/>
                  </a:moveTo>
                  <a:lnTo>
                    <a:pt x="1852660" y="588183"/>
                  </a:lnTo>
                  <a:lnTo>
                    <a:pt x="1937933" y="673456"/>
                  </a:lnTo>
                  <a:lnTo>
                    <a:pt x="2023206" y="588183"/>
                  </a:lnTo>
                  <a:close/>
                  <a:moveTo>
                    <a:pt x="1225657" y="502910"/>
                  </a:moveTo>
                  <a:lnTo>
                    <a:pt x="1140384" y="588183"/>
                  </a:lnTo>
                  <a:lnTo>
                    <a:pt x="1225657" y="673456"/>
                  </a:lnTo>
                  <a:lnTo>
                    <a:pt x="1310930" y="588183"/>
                  </a:lnTo>
                  <a:close/>
                  <a:moveTo>
                    <a:pt x="513381" y="502910"/>
                  </a:moveTo>
                  <a:lnTo>
                    <a:pt x="428108" y="588182"/>
                  </a:lnTo>
                  <a:lnTo>
                    <a:pt x="513381" y="673456"/>
                  </a:lnTo>
                  <a:lnTo>
                    <a:pt x="598654" y="588183"/>
                  </a:lnTo>
                  <a:close/>
                  <a:moveTo>
                    <a:pt x="275956" y="502910"/>
                  </a:moveTo>
                  <a:lnTo>
                    <a:pt x="190682" y="588183"/>
                  </a:lnTo>
                  <a:lnTo>
                    <a:pt x="275955" y="673456"/>
                  </a:lnTo>
                  <a:lnTo>
                    <a:pt x="361228" y="588182"/>
                  </a:lnTo>
                  <a:close/>
                  <a:moveTo>
                    <a:pt x="988231" y="502909"/>
                  </a:moveTo>
                  <a:lnTo>
                    <a:pt x="902958" y="588182"/>
                  </a:lnTo>
                  <a:lnTo>
                    <a:pt x="988232" y="673456"/>
                  </a:lnTo>
                  <a:lnTo>
                    <a:pt x="1073505" y="588183"/>
                  </a:lnTo>
                  <a:close/>
                  <a:moveTo>
                    <a:pt x="2056645" y="384198"/>
                  </a:moveTo>
                  <a:lnTo>
                    <a:pt x="1971372" y="469470"/>
                  </a:lnTo>
                  <a:lnTo>
                    <a:pt x="2056645" y="554743"/>
                  </a:lnTo>
                  <a:lnTo>
                    <a:pt x="2141919" y="469470"/>
                  </a:lnTo>
                  <a:close/>
                  <a:moveTo>
                    <a:pt x="1581795" y="384198"/>
                  </a:moveTo>
                  <a:lnTo>
                    <a:pt x="1496522" y="469470"/>
                  </a:lnTo>
                  <a:lnTo>
                    <a:pt x="1581795" y="554743"/>
                  </a:lnTo>
                  <a:lnTo>
                    <a:pt x="1667068" y="469471"/>
                  </a:lnTo>
                  <a:close/>
                  <a:moveTo>
                    <a:pt x="1344370" y="384198"/>
                  </a:moveTo>
                  <a:lnTo>
                    <a:pt x="1259097" y="469470"/>
                  </a:lnTo>
                  <a:lnTo>
                    <a:pt x="1344370" y="554743"/>
                  </a:lnTo>
                  <a:lnTo>
                    <a:pt x="1429642" y="469470"/>
                  </a:lnTo>
                  <a:close/>
                  <a:moveTo>
                    <a:pt x="632093" y="384198"/>
                  </a:moveTo>
                  <a:lnTo>
                    <a:pt x="546821" y="469470"/>
                  </a:lnTo>
                  <a:lnTo>
                    <a:pt x="632094" y="554743"/>
                  </a:lnTo>
                  <a:lnTo>
                    <a:pt x="717366" y="469471"/>
                  </a:lnTo>
                  <a:close/>
                  <a:moveTo>
                    <a:pt x="394668" y="384197"/>
                  </a:moveTo>
                  <a:lnTo>
                    <a:pt x="309396" y="469470"/>
                  </a:lnTo>
                  <a:lnTo>
                    <a:pt x="394668" y="554742"/>
                  </a:lnTo>
                  <a:lnTo>
                    <a:pt x="479941" y="469470"/>
                  </a:lnTo>
                  <a:close/>
                  <a:moveTo>
                    <a:pt x="157243" y="384197"/>
                  </a:moveTo>
                  <a:lnTo>
                    <a:pt x="71970" y="469471"/>
                  </a:lnTo>
                  <a:lnTo>
                    <a:pt x="157242" y="554743"/>
                  </a:lnTo>
                  <a:lnTo>
                    <a:pt x="242516" y="469470"/>
                  </a:lnTo>
                  <a:close/>
                  <a:moveTo>
                    <a:pt x="1819220" y="384197"/>
                  </a:moveTo>
                  <a:lnTo>
                    <a:pt x="1733947" y="469470"/>
                  </a:lnTo>
                  <a:lnTo>
                    <a:pt x="1819220" y="554743"/>
                  </a:lnTo>
                  <a:lnTo>
                    <a:pt x="1904494" y="469470"/>
                  </a:lnTo>
                  <a:close/>
                  <a:moveTo>
                    <a:pt x="1106944" y="384197"/>
                  </a:moveTo>
                  <a:lnTo>
                    <a:pt x="1021671" y="469470"/>
                  </a:lnTo>
                  <a:lnTo>
                    <a:pt x="1106944" y="554743"/>
                  </a:lnTo>
                  <a:lnTo>
                    <a:pt x="1192217" y="469470"/>
                  </a:lnTo>
                  <a:close/>
                  <a:moveTo>
                    <a:pt x="869519" y="384197"/>
                  </a:moveTo>
                  <a:lnTo>
                    <a:pt x="784246" y="469470"/>
                  </a:lnTo>
                  <a:lnTo>
                    <a:pt x="869519" y="554743"/>
                  </a:lnTo>
                  <a:lnTo>
                    <a:pt x="954792" y="469470"/>
                  </a:lnTo>
                  <a:close/>
                  <a:moveTo>
                    <a:pt x="1700507" y="265485"/>
                  </a:moveTo>
                  <a:lnTo>
                    <a:pt x="1615235" y="350758"/>
                  </a:lnTo>
                  <a:lnTo>
                    <a:pt x="1700508" y="436031"/>
                  </a:lnTo>
                  <a:lnTo>
                    <a:pt x="1785781" y="350758"/>
                  </a:lnTo>
                  <a:close/>
                  <a:moveTo>
                    <a:pt x="1463082" y="265485"/>
                  </a:moveTo>
                  <a:lnTo>
                    <a:pt x="1377810" y="350758"/>
                  </a:lnTo>
                  <a:lnTo>
                    <a:pt x="1463082" y="436030"/>
                  </a:lnTo>
                  <a:lnTo>
                    <a:pt x="1548355" y="350758"/>
                  </a:lnTo>
                  <a:close/>
                  <a:moveTo>
                    <a:pt x="1225657" y="265485"/>
                  </a:moveTo>
                  <a:lnTo>
                    <a:pt x="1140384" y="350757"/>
                  </a:lnTo>
                  <a:lnTo>
                    <a:pt x="1225657" y="436030"/>
                  </a:lnTo>
                  <a:lnTo>
                    <a:pt x="1310930" y="350758"/>
                  </a:lnTo>
                  <a:close/>
                  <a:moveTo>
                    <a:pt x="750806" y="265485"/>
                  </a:moveTo>
                  <a:lnTo>
                    <a:pt x="665533" y="350757"/>
                  </a:lnTo>
                  <a:lnTo>
                    <a:pt x="750806" y="436031"/>
                  </a:lnTo>
                  <a:lnTo>
                    <a:pt x="836079" y="350758"/>
                  </a:lnTo>
                  <a:close/>
                  <a:moveTo>
                    <a:pt x="513380" y="265485"/>
                  </a:moveTo>
                  <a:lnTo>
                    <a:pt x="428108" y="350757"/>
                  </a:lnTo>
                  <a:lnTo>
                    <a:pt x="513381" y="436030"/>
                  </a:lnTo>
                  <a:lnTo>
                    <a:pt x="598653" y="350758"/>
                  </a:lnTo>
                  <a:close/>
                  <a:moveTo>
                    <a:pt x="275956" y="265485"/>
                  </a:moveTo>
                  <a:lnTo>
                    <a:pt x="190683" y="350757"/>
                  </a:lnTo>
                  <a:lnTo>
                    <a:pt x="275956" y="436030"/>
                  </a:lnTo>
                  <a:lnTo>
                    <a:pt x="361228" y="350757"/>
                  </a:lnTo>
                  <a:close/>
                  <a:moveTo>
                    <a:pt x="1937933" y="265484"/>
                  </a:moveTo>
                  <a:lnTo>
                    <a:pt x="1852660" y="350758"/>
                  </a:lnTo>
                  <a:lnTo>
                    <a:pt x="1937933" y="436031"/>
                  </a:lnTo>
                  <a:lnTo>
                    <a:pt x="2023206" y="350758"/>
                  </a:lnTo>
                  <a:close/>
                  <a:moveTo>
                    <a:pt x="988232" y="265484"/>
                  </a:moveTo>
                  <a:lnTo>
                    <a:pt x="902958" y="350758"/>
                  </a:lnTo>
                  <a:lnTo>
                    <a:pt x="988232" y="436031"/>
                  </a:lnTo>
                  <a:lnTo>
                    <a:pt x="1073505" y="350758"/>
                  </a:lnTo>
                  <a:close/>
                  <a:moveTo>
                    <a:pt x="1581795" y="146772"/>
                  </a:moveTo>
                  <a:lnTo>
                    <a:pt x="1496522" y="232045"/>
                  </a:lnTo>
                  <a:lnTo>
                    <a:pt x="1581795" y="317318"/>
                  </a:lnTo>
                  <a:lnTo>
                    <a:pt x="1667068" y="232044"/>
                  </a:lnTo>
                  <a:close/>
                  <a:moveTo>
                    <a:pt x="1344370" y="146772"/>
                  </a:moveTo>
                  <a:lnTo>
                    <a:pt x="1259096" y="232044"/>
                  </a:lnTo>
                  <a:lnTo>
                    <a:pt x="1344370" y="317317"/>
                  </a:lnTo>
                  <a:lnTo>
                    <a:pt x="1429642" y="232045"/>
                  </a:lnTo>
                  <a:close/>
                  <a:moveTo>
                    <a:pt x="394668" y="146772"/>
                  </a:moveTo>
                  <a:lnTo>
                    <a:pt x="309395" y="232045"/>
                  </a:lnTo>
                  <a:lnTo>
                    <a:pt x="394668" y="317317"/>
                  </a:lnTo>
                  <a:lnTo>
                    <a:pt x="479941" y="232045"/>
                  </a:lnTo>
                  <a:close/>
                  <a:moveTo>
                    <a:pt x="632093" y="146772"/>
                  </a:moveTo>
                  <a:lnTo>
                    <a:pt x="546821" y="232045"/>
                  </a:lnTo>
                  <a:lnTo>
                    <a:pt x="632093" y="317317"/>
                  </a:lnTo>
                  <a:lnTo>
                    <a:pt x="717366" y="232045"/>
                  </a:lnTo>
                  <a:close/>
                  <a:moveTo>
                    <a:pt x="1819220" y="146772"/>
                  </a:moveTo>
                  <a:lnTo>
                    <a:pt x="1733947" y="232045"/>
                  </a:lnTo>
                  <a:lnTo>
                    <a:pt x="1819220" y="317318"/>
                  </a:lnTo>
                  <a:lnTo>
                    <a:pt x="1904494" y="232045"/>
                  </a:lnTo>
                  <a:close/>
                  <a:moveTo>
                    <a:pt x="1106944" y="146772"/>
                  </a:moveTo>
                  <a:lnTo>
                    <a:pt x="1021671" y="232044"/>
                  </a:lnTo>
                  <a:lnTo>
                    <a:pt x="1106945" y="317317"/>
                  </a:lnTo>
                  <a:lnTo>
                    <a:pt x="1192217" y="232045"/>
                  </a:lnTo>
                  <a:close/>
                  <a:moveTo>
                    <a:pt x="2056645" y="146772"/>
                  </a:moveTo>
                  <a:lnTo>
                    <a:pt x="1971373" y="232044"/>
                  </a:lnTo>
                  <a:lnTo>
                    <a:pt x="2056646" y="317317"/>
                  </a:lnTo>
                  <a:lnTo>
                    <a:pt x="2141919" y="232045"/>
                  </a:lnTo>
                  <a:close/>
                  <a:moveTo>
                    <a:pt x="869519" y="146772"/>
                  </a:moveTo>
                  <a:lnTo>
                    <a:pt x="784246" y="232045"/>
                  </a:lnTo>
                  <a:lnTo>
                    <a:pt x="869519" y="317318"/>
                  </a:lnTo>
                  <a:lnTo>
                    <a:pt x="954792" y="232045"/>
                  </a:lnTo>
                  <a:close/>
                  <a:moveTo>
                    <a:pt x="157242" y="146772"/>
                  </a:moveTo>
                  <a:lnTo>
                    <a:pt x="71970" y="232044"/>
                  </a:lnTo>
                  <a:lnTo>
                    <a:pt x="157243" y="317317"/>
                  </a:lnTo>
                  <a:lnTo>
                    <a:pt x="242516" y="232045"/>
                  </a:lnTo>
                  <a:close/>
                  <a:moveTo>
                    <a:pt x="1463082" y="28060"/>
                  </a:moveTo>
                  <a:lnTo>
                    <a:pt x="1377809" y="113332"/>
                  </a:lnTo>
                  <a:lnTo>
                    <a:pt x="1463082" y="198605"/>
                  </a:lnTo>
                  <a:lnTo>
                    <a:pt x="1548355" y="113332"/>
                  </a:lnTo>
                  <a:close/>
                  <a:moveTo>
                    <a:pt x="513381" y="28060"/>
                  </a:moveTo>
                  <a:lnTo>
                    <a:pt x="428108" y="113332"/>
                  </a:lnTo>
                  <a:lnTo>
                    <a:pt x="513381" y="198605"/>
                  </a:lnTo>
                  <a:lnTo>
                    <a:pt x="598653" y="113332"/>
                  </a:lnTo>
                  <a:close/>
                  <a:moveTo>
                    <a:pt x="1937933" y="28059"/>
                  </a:moveTo>
                  <a:lnTo>
                    <a:pt x="1852660" y="113332"/>
                  </a:lnTo>
                  <a:lnTo>
                    <a:pt x="1937933" y="198604"/>
                  </a:lnTo>
                  <a:lnTo>
                    <a:pt x="2023206" y="113332"/>
                  </a:lnTo>
                  <a:close/>
                  <a:moveTo>
                    <a:pt x="1700508" y="28059"/>
                  </a:moveTo>
                  <a:lnTo>
                    <a:pt x="1615235" y="113332"/>
                  </a:lnTo>
                  <a:lnTo>
                    <a:pt x="1700507" y="198605"/>
                  </a:lnTo>
                  <a:lnTo>
                    <a:pt x="1785780" y="113332"/>
                  </a:lnTo>
                  <a:close/>
                  <a:moveTo>
                    <a:pt x="1225657" y="28059"/>
                  </a:moveTo>
                  <a:lnTo>
                    <a:pt x="1140384" y="113332"/>
                  </a:lnTo>
                  <a:lnTo>
                    <a:pt x="1225657" y="198605"/>
                  </a:lnTo>
                  <a:lnTo>
                    <a:pt x="1310930" y="113332"/>
                  </a:lnTo>
                  <a:close/>
                  <a:moveTo>
                    <a:pt x="988231" y="28059"/>
                  </a:moveTo>
                  <a:lnTo>
                    <a:pt x="902959" y="113332"/>
                  </a:lnTo>
                  <a:lnTo>
                    <a:pt x="988232" y="198605"/>
                  </a:lnTo>
                  <a:lnTo>
                    <a:pt x="1073505" y="113332"/>
                  </a:lnTo>
                  <a:close/>
                  <a:moveTo>
                    <a:pt x="750806" y="28059"/>
                  </a:moveTo>
                  <a:lnTo>
                    <a:pt x="665533" y="113332"/>
                  </a:lnTo>
                  <a:lnTo>
                    <a:pt x="750806" y="198605"/>
                  </a:lnTo>
                  <a:lnTo>
                    <a:pt x="836079" y="113332"/>
                  </a:lnTo>
                  <a:close/>
                  <a:moveTo>
                    <a:pt x="275955" y="28059"/>
                  </a:moveTo>
                  <a:lnTo>
                    <a:pt x="190682" y="113332"/>
                  </a:lnTo>
                  <a:lnTo>
                    <a:pt x="275956" y="198605"/>
                  </a:lnTo>
                  <a:lnTo>
                    <a:pt x="361228" y="113332"/>
                  </a:lnTo>
                  <a:close/>
                  <a:moveTo>
                    <a:pt x="237135" y="0"/>
                  </a:moveTo>
                  <a:lnTo>
                    <a:pt x="314776" y="0"/>
                  </a:lnTo>
                  <a:lnTo>
                    <a:pt x="394668" y="79892"/>
                  </a:lnTo>
                  <a:lnTo>
                    <a:pt x="474560" y="0"/>
                  </a:lnTo>
                  <a:lnTo>
                    <a:pt x="552201" y="0"/>
                  </a:lnTo>
                  <a:lnTo>
                    <a:pt x="632093" y="79892"/>
                  </a:lnTo>
                  <a:lnTo>
                    <a:pt x="711985" y="0"/>
                  </a:lnTo>
                  <a:lnTo>
                    <a:pt x="789627" y="0"/>
                  </a:lnTo>
                  <a:lnTo>
                    <a:pt x="869519" y="79892"/>
                  </a:lnTo>
                  <a:lnTo>
                    <a:pt x="949410" y="0"/>
                  </a:lnTo>
                  <a:lnTo>
                    <a:pt x="1027052" y="0"/>
                  </a:lnTo>
                  <a:lnTo>
                    <a:pt x="1106945" y="79892"/>
                  </a:lnTo>
                  <a:lnTo>
                    <a:pt x="1186837" y="0"/>
                  </a:lnTo>
                  <a:lnTo>
                    <a:pt x="1264477" y="0"/>
                  </a:lnTo>
                  <a:lnTo>
                    <a:pt x="1344370" y="79892"/>
                  </a:lnTo>
                  <a:lnTo>
                    <a:pt x="1424262" y="0"/>
                  </a:lnTo>
                  <a:lnTo>
                    <a:pt x="1501902" y="0"/>
                  </a:lnTo>
                  <a:lnTo>
                    <a:pt x="1581795" y="79892"/>
                  </a:lnTo>
                  <a:lnTo>
                    <a:pt x="1661687" y="0"/>
                  </a:lnTo>
                  <a:lnTo>
                    <a:pt x="1739329" y="0"/>
                  </a:lnTo>
                  <a:lnTo>
                    <a:pt x="1819220" y="79892"/>
                  </a:lnTo>
                  <a:lnTo>
                    <a:pt x="1899112" y="0"/>
                  </a:lnTo>
                  <a:lnTo>
                    <a:pt x="1976754" y="0"/>
                  </a:lnTo>
                  <a:lnTo>
                    <a:pt x="2056645" y="79892"/>
                  </a:lnTo>
                  <a:lnTo>
                    <a:pt x="2132519" y="4020"/>
                  </a:lnTo>
                  <a:lnTo>
                    <a:pt x="2145113" y="6563"/>
                  </a:lnTo>
                  <a:cubicBezTo>
                    <a:pt x="2155104" y="10788"/>
                    <a:pt x="2164101" y="16903"/>
                    <a:pt x="2171657" y="24459"/>
                  </a:cubicBezTo>
                  <a:lnTo>
                    <a:pt x="2174597" y="28820"/>
                  </a:lnTo>
                  <a:lnTo>
                    <a:pt x="2090085" y="113332"/>
                  </a:lnTo>
                  <a:lnTo>
                    <a:pt x="2175359" y="198605"/>
                  </a:lnTo>
                  <a:lnTo>
                    <a:pt x="2196116" y="177847"/>
                  </a:lnTo>
                  <a:lnTo>
                    <a:pt x="2196116" y="286242"/>
                  </a:lnTo>
                  <a:lnTo>
                    <a:pt x="2175359" y="265485"/>
                  </a:lnTo>
                  <a:lnTo>
                    <a:pt x="2090085" y="350757"/>
                  </a:lnTo>
                  <a:lnTo>
                    <a:pt x="2175359" y="436030"/>
                  </a:lnTo>
                  <a:lnTo>
                    <a:pt x="2196116" y="415273"/>
                  </a:lnTo>
                  <a:lnTo>
                    <a:pt x="2196116" y="523669"/>
                  </a:lnTo>
                  <a:lnTo>
                    <a:pt x="2175358" y="502911"/>
                  </a:lnTo>
                  <a:lnTo>
                    <a:pt x="2090085" y="588183"/>
                  </a:lnTo>
                  <a:lnTo>
                    <a:pt x="2175359" y="673455"/>
                  </a:lnTo>
                  <a:lnTo>
                    <a:pt x="2196116" y="652698"/>
                  </a:lnTo>
                  <a:lnTo>
                    <a:pt x="2196116" y="761093"/>
                  </a:lnTo>
                  <a:lnTo>
                    <a:pt x="2175359" y="740335"/>
                  </a:lnTo>
                  <a:lnTo>
                    <a:pt x="2090086" y="825608"/>
                  </a:lnTo>
                  <a:lnTo>
                    <a:pt x="2175358" y="910881"/>
                  </a:lnTo>
                  <a:lnTo>
                    <a:pt x="2196116" y="890123"/>
                  </a:lnTo>
                  <a:lnTo>
                    <a:pt x="2196116" y="998519"/>
                  </a:lnTo>
                  <a:lnTo>
                    <a:pt x="2175358" y="977761"/>
                  </a:lnTo>
                  <a:lnTo>
                    <a:pt x="2090085" y="1063033"/>
                  </a:lnTo>
                  <a:lnTo>
                    <a:pt x="2175358" y="1148306"/>
                  </a:lnTo>
                  <a:lnTo>
                    <a:pt x="2196116" y="1127548"/>
                  </a:lnTo>
                  <a:lnTo>
                    <a:pt x="2196116" y="1235944"/>
                  </a:lnTo>
                  <a:lnTo>
                    <a:pt x="2175358" y="1215186"/>
                  </a:lnTo>
                  <a:lnTo>
                    <a:pt x="2090086" y="1300459"/>
                  </a:lnTo>
                  <a:lnTo>
                    <a:pt x="2090777" y="1301150"/>
                  </a:lnTo>
                  <a:lnTo>
                    <a:pt x="2022515" y="1301150"/>
                  </a:lnTo>
                  <a:lnTo>
                    <a:pt x="2023206" y="1300459"/>
                  </a:lnTo>
                  <a:lnTo>
                    <a:pt x="1937933" y="1215187"/>
                  </a:lnTo>
                  <a:lnTo>
                    <a:pt x="1852661" y="1300459"/>
                  </a:lnTo>
                  <a:lnTo>
                    <a:pt x="1853352" y="1301150"/>
                  </a:lnTo>
                  <a:lnTo>
                    <a:pt x="1785089" y="1301150"/>
                  </a:lnTo>
                  <a:lnTo>
                    <a:pt x="1785780" y="1300459"/>
                  </a:lnTo>
                  <a:lnTo>
                    <a:pt x="1700507" y="1215187"/>
                  </a:lnTo>
                  <a:lnTo>
                    <a:pt x="1615235" y="1300459"/>
                  </a:lnTo>
                  <a:lnTo>
                    <a:pt x="1615926" y="1301150"/>
                  </a:lnTo>
                  <a:lnTo>
                    <a:pt x="1547664" y="1301150"/>
                  </a:lnTo>
                  <a:lnTo>
                    <a:pt x="1548355" y="1300459"/>
                  </a:lnTo>
                  <a:lnTo>
                    <a:pt x="1463082" y="1215187"/>
                  </a:lnTo>
                  <a:lnTo>
                    <a:pt x="1377810" y="1300459"/>
                  </a:lnTo>
                  <a:lnTo>
                    <a:pt x="1378501" y="1301150"/>
                  </a:lnTo>
                  <a:lnTo>
                    <a:pt x="1310239" y="1301150"/>
                  </a:lnTo>
                  <a:lnTo>
                    <a:pt x="1310930" y="1300459"/>
                  </a:lnTo>
                  <a:lnTo>
                    <a:pt x="1225657" y="1215186"/>
                  </a:lnTo>
                  <a:lnTo>
                    <a:pt x="1140384" y="1300458"/>
                  </a:lnTo>
                  <a:lnTo>
                    <a:pt x="1141076" y="1301150"/>
                  </a:lnTo>
                  <a:lnTo>
                    <a:pt x="1072813" y="1301150"/>
                  </a:lnTo>
                  <a:lnTo>
                    <a:pt x="1073505" y="1300459"/>
                  </a:lnTo>
                  <a:lnTo>
                    <a:pt x="988232" y="1215186"/>
                  </a:lnTo>
                  <a:lnTo>
                    <a:pt x="902958" y="1300459"/>
                  </a:lnTo>
                  <a:lnTo>
                    <a:pt x="903650" y="1301150"/>
                  </a:lnTo>
                  <a:lnTo>
                    <a:pt x="835389" y="1301150"/>
                  </a:lnTo>
                  <a:lnTo>
                    <a:pt x="836080" y="1300459"/>
                  </a:lnTo>
                  <a:lnTo>
                    <a:pt x="750806" y="1215186"/>
                  </a:lnTo>
                  <a:lnTo>
                    <a:pt x="665533" y="1300459"/>
                  </a:lnTo>
                  <a:lnTo>
                    <a:pt x="666224" y="1301150"/>
                  </a:lnTo>
                  <a:lnTo>
                    <a:pt x="597962" y="1301150"/>
                  </a:lnTo>
                  <a:lnTo>
                    <a:pt x="598653" y="1300459"/>
                  </a:lnTo>
                  <a:lnTo>
                    <a:pt x="513381" y="1215186"/>
                  </a:lnTo>
                  <a:lnTo>
                    <a:pt x="428108" y="1300459"/>
                  </a:lnTo>
                  <a:lnTo>
                    <a:pt x="428800" y="1301150"/>
                  </a:lnTo>
                  <a:lnTo>
                    <a:pt x="360537" y="1301150"/>
                  </a:lnTo>
                  <a:lnTo>
                    <a:pt x="361228" y="1300459"/>
                  </a:lnTo>
                  <a:lnTo>
                    <a:pt x="275955" y="1215186"/>
                  </a:lnTo>
                  <a:lnTo>
                    <a:pt x="190682" y="1300458"/>
                  </a:lnTo>
                  <a:lnTo>
                    <a:pt x="191374" y="1301150"/>
                  </a:lnTo>
                  <a:lnTo>
                    <a:pt x="123112" y="1301150"/>
                  </a:lnTo>
                  <a:lnTo>
                    <a:pt x="123803" y="1300459"/>
                  </a:lnTo>
                  <a:lnTo>
                    <a:pt x="38530" y="1215186"/>
                  </a:lnTo>
                  <a:lnTo>
                    <a:pt x="0" y="1253715"/>
                  </a:lnTo>
                  <a:lnTo>
                    <a:pt x="0" y="1186837"/>
                  </a:lnTo>
                  <a:lnTo>
                    <a:pt x="5090" y="1181746"/>
                  </a:lnTo>
                  <a:lnTo>
                    <a:pt x="0" y="1176656"/>
                  </a:lnTo>
                  <a:lnTo>
                    <a:pt x="0" y="1109776"/>
                  </a:lnTo>
                  <a:lnTo>
                    <a:pt x="38530" y="1148306"/>
                  </a:lnTo>
                  <a:lnTo>
                    <a:pt x="123803" y="1063034"/>
                  </a:lnTo>
                  <a:lnTo>
                    <a:pt x="38530" y="977761"/>
                  </a:lnTo>
                  <a:lnTo>
                    <a:pt x="0" y="1016290"/>
                  </a:lnTo>
                  <a:lnTo>
                    <a:pt x="0" y="949411"/>
                  </a:lnTo>
                  <a:lnTo>
                    <a:pt x="5090" y="944321"/>
                  </a:lnTo>
                  <a:lnTo>
                    <a:pt x="0" y="939231"/>
                  </a:lnTo>
                  <a:lnTo>
                    <a:pt x="0" y="872351"/>
                  </a:lnTo>
                  <a:lnTo>
                    <a:pt x="38530" y="910881"/>
                  </a:lnTo>
                  <a:lnTo>
                    <a:pt x="123802" y="825608"/>
                  </a:lnTo>
                  <a:lnTo>
                    <a:pt x="38530" y="740336"/>
                  </a:lnTo>
                  <a:lnTo>
                    <a:pt x="0" y="778865"/>
                  </a:lnTo>
                  <a:lnTo>
                    <a:pt x="0" y="711986"/>
                  </a:lnTo>
                  <a:lnTo>
                    <a:pt x="5090" y="706896"/>
                  </a:lnTo>
                  <a:lnTo>
                    <a:pt x="0" y="701806"/>
                  </a:lnTo>
                  <a:lnTo>
                    <a:pt x="0" y="634926"/>
                  </a:lnTo>
                  <a:lnTo>
                    <a:pt x="38530" y="673456"/>
                  </a:lnTo>
                  <a:lnTo>
                    <a:pt x="123803" y="588183"/>
                  </a:lnTo>
                  <a:lnTo>
                    <a:pt x="38530" y="502910"/>
                  </a:lnTo>
                  <a:lnTo>
                    <a:pt x="0" y="541440"/>
                  </a:lnTo>
                  <a:lnTo>
                    <a:pt x="0" y="474560"/>
                  </a:lnTo>
                  <a:lnTo>
                    <a:pt x="5090" y="469470"/>
                  </a:lnTo>
                  <a:lnTo>
                    <a:pt x="0" y="464380"/>
                  </a:lnTo>
                  <a:lnTo>
                    <a:pt x="0" y="397501"/>
                  </a:lnTo>
                  <a:lnTo>
                    <a:pt x="38530" y="436031"/>
                  </a:lnTo>
                  <a:lnTo>
                    <a:pt x="123803" y="350757"/>
                  </a:lnTo>
                  <a:lnTo>
                    <a:pt x="38530" y="265484"/>
                  </a:lnTo>
                  <a:lnTo>
                    <a:pt x="0" y="304014"/>
                  </a:lnTo>
                  <a:lnTo>
                    <a:pt x="0" y="237135"/>
                  </a:lnTo>
                  <a:lnTo>
                    <a:pt x="5091" y="232045"/>
                  </a:lnTo>
                  <a:lnTo>
                    <a:pt x="0" y="226954"/>
                  </a:lnTo>
                  <a:lnTo>
                    <a:pt x="0" y="160074"/>
                  </a:lnTo>
                  <a:lnTo>
                    <a:pt x="38531" y="198605"/>
                  </a:lnTo>
                  <a:lnTo>
                    <a:pt x="123803" y="113332"/>
                  </a:lnTo>
                  <a:lnTo>
                    <a:pt x="38530" y="28059"/>
                  </a:lnTo>
                  <a:lnTo>
                    <a:pt x="4280" y="62309"/>
                  </a:lnTo>
                  <a:lnTo>
                    <a:pt x="6563" y="51003"/>
                  </a:lnTo>
                  <a:cubicBezTo>
                    <a:pt x="15014" y="31022"/>
                    <a:pt x="31022" y="15014"/>
                    <a:pt x="51003" y="6563"/>
                  </a:cubicBezTo>
                  <a:lnTo>
                    <a:pt x="78385" y="1034"/>
                  </a:lnTo>
                  <a:lnTo>
                    <a:pt x="157243" y="79892"/>
                  </a:ln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130129C-7BBE-6554-A0B2-E1A57E3EA691}"/>
                </a:ext>
              </a:extLst>
            </p:cNvPr>
            <p:cNvSpPr/>
            <p:nvPr/>
          </p:nvSpPr>
          <p:spPr>
            <a:xfrm>
              <a:off x="1017108" y="5822931"/>
              <a:ext cx="156489" cy="43204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2846265A-8879-7BFC-875B-696A28E97461}"/>
                </a:ext>
              </a:extLst>
            </p:cNvPr>
            <p:cNvSpPr/>
            <p:nvPr/>
          </p:nvSpPr>
          <p:spPr>
            <a:xfrm>
              <a:off x="2850829" y="5822931"/>
              <a:ext cx="156489" cy="43204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491BE40-8266-49D0-33CC-38D940ED9424}"/>
                </a:ext>
              </a:extLst>
            </p:cNvPr>
            <p:cNvSpPr/>
            <p:nvPr/>
          </p:nvSpPr>
          <p:spPr>
            <a:xfrm>
              <a:off x="842798" y="6083687"/>
              <a:ext cx="505108" cy="323051"/>
            </a:xfrm>
            <a:prstGeom prst="rect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B16553F9-E479-5D8C-C6E6-45FC9C5CA3F9}"/>
                </a:ext>
              </a:extLst>
            </p:cNvPr>
            <p:cNvSpPr/>
            <p:nvPr/>
          </p:nvSpPr>
          <p:spPr>
            <a:xfrm>
              <a:off x="2676519" y="6083687"/>
              <a:ext cx="505108" cy="323051"/>
            </a:xfrm>
            <a:prstGeom prst="rect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CB593BF-1786-A256-6C1D-4378CED98960}"/>
                </a:ext>
              </a:extLst>
            </p:cNvPr>
            <p:cNvSpPr/>
            <p:nvPr/>
          </p:nvSpPr>
          <p:spPr>
            <a:xfrm>
              <a:off x="824936" y="3771688"/>
              <a:ext cx="2356691" cy="2160240"/>
            </a:xfrm>
            <a:custGeom>
              <a:avLst/>
              <a:gdLst>
                <a:gd name="connsiteX0" fmla="*/ 189794 w 2356691"/>
                <a:gd name="connsiteY0" fmla="*/ 110199 h 2160240"/>
                <a:gd name="connsiteX1" fmla="*/ 110623 w 2356691"/>
                <a:gd name="connsiteY1" fmla="*/ 189370 h 2160240"/>
                <a:gd name="connsiteX2" fmla="*/ 110623 w 2356691"/>
                <a:gd name="connsiteY2" fmla="*/ 1343776 h 2160240"/>
                <a:gd name="connsiteX3" fmla="*/ 2246069 w 2356691"/>
                <a:gd name="connsiteY3" fmla="*/ 1343776 h 2160240"/>
                <a:gd name="connsiteX4" fmla="*/ 2246069 w 2356691"/>
                <a:gd name="connsiteY4" fmla="*/ 189370 h 2160240"/>
                <a:gd name="connsiteX5" fmla="*/ 2166898 w 2356691"/>
                <a:gd name="connsiteY5" fmla="*/ 110199 h 2160240"/>
                <a:gd name="connsiteX6" fmla="*/ 138644 w 2356691"/>
                <a:gd name="connsiteY6" fmla="*/ 0 h 2160240"/>
                <a:gd name="connsiteX7" fmla="*/ 2218047 w 2356691"/>
                <a:gd name="connsiteY7" fmla="*/ 0 h 2160240"/>
                <a:gd name="connsiteX8" fmla="*/ 2356691 w 2356691"/>
                <a:gd name="connsiteY8" fmla="*/ 138644 h 2160240"/>
                <a:gd name="connsiteX9" fmla="*/ 2356691 w 2356691"/>
                <a:gd name="connsiteY9" fmla="*/ 2160240 h 2160240"/>
                <a:gd name="connsiteX10" fmla="*/ 0 w 2356691"/>
                <a:gd name="connsiteY10" fmla="*/ 2160240 h 2160240"/>
                <a:gd name="connsiteX11" fmla="*/ 0 w 2356691"/>
                <a:gd name="connsiteY11" fmla="*/ 138644 h 2160240"/>
                <a:gd name="connsiteX12" fmla="*/ 138644 w 2356691"/>
                <a:gd name="connsiteY12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6691" h="2160240">
                  <a:moveTo>
                    <a:pt x="189794" y="110199"/>
                  </a:moveTo>
                  <a:cubicBezTo>
                    <a:pt x="146069" y="110199"/>
                    <a:pt x="110623" y="145645"/>
                    <a:pt x="110623" y="189370"/>
                  </a:cubicBezTo>
                  <a:lnTo>
                    <a:pt x="110623" y="1343776"/>
                  </a:lnTo>
                  <a:lnTo>
                    <a:pt x="2246069" y="1343776"/>
                  </a:lnTo>
                  <a:lnTo>
                    <a:pt x="2246069" y="189370"/>
                  </a:lnTo>
                  <a:cubicBezTo>
                    <a:pt x="2246069" y="145645"/>
                    <a:pt x="2210623" y="110199"/>
                    <a:pt x="2166898" y="110199"/>
                  </a:cubicBezTo>
                  <a:close/>
                  <a:moveTo>
                    <a:pt x="138644" y="0"/>
                  </a:moveTo>
                  <a:lnTo>
                    <a:pt x="2218047" y="0"/>
                  </a:lnTo>
                  <a:cubicBezTo>
                    <a:pt x="2294618" y="0"/>
                    <a:pt x="2356691" y="62073"/>
                    <a:pt x="2356691" y="138644"/>
                  </a:cubicBezTo>
                  <a:lnTo>
                    <a:pt x="2356691" y="2160240"/>
                  </a:lnTo>
                  <a:lnTo>
                    <a:pt x="0" y="2160240"/>
                  </a:lnTo>
                  <a:lnTo>
                    <a:pt x="0" y="138644"/>
                  </a:lnTo>
                  <a:cubicBezTo>
                    <a:pt x="0" y="62073"/>
                    <a:pt x="62073" y="0"/>
                    <a:pt x="138644" y="0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D2F1F59-FF5A-81DB-722F-29BC2A0845D6}"/>
                </a:ext>
              </a:extLst>
            </p:cNvPr>
            <p:cNvSpPr/>
            <p:nvPr/>
          </p:nvSpPr>
          <p:spPr>
            <a:xfrm>
              <a:off x="942914" y="5249040"/>
              <a:ext cx="2137878" cy="58241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EA3C9BA-D64F-D282-F0BD-1E49B81CED15}"/>
                </a:ext>
              </a:extLst>
            </p:cNvPr>
            <p:cNvSpPr/>
            <p:nvPr/>
          </p:nvSpPr>
          <p:spPr>
            <a:xfrm>
              <a:off x="960167" y="5249041"/>
              <a:ext cx="2110838" cy="582418"/>
            </a:xfrm>
            <a:custGeom>
              <a:avLst/>
              <a:gdLst>
                <a:gd name="connsiteX0" fmla="*/ 2006016 w 2385854"/>
                <a:gd name="connsiteY0" fmla="*/ 0 h 731113"/>
                <a:gd name="connsiteX1" fmla="*/ 2385854 w 2385854"/>
                <a:gd name="connsiteY1" fmla="*/ 0 h 731113"/>
                <a:gd name="connsiteX2" fmla="*/ 1967098 w 2385854"/>
                <a:gd name="connsiteY2" fmla="*/ 731113 h 731113"/>
                <a:gd name="connsiteX3" fmla="*/ 1587260 w 2385854"/>
                <a:gd name="connsiteY3" fmla="*/ 731113 h 731113"/>
                <a:gd name="connsiteX4" fmla="*/ 1212386 w 2385854"/>
                <a:gd name="connsiteY4" fmla="*/ 0 h 731113"/>
                <a:gd name="connsiteX5" fmla="*/ 1592224 w 2385854"/>
                <a:gd name="connsiteY5" fmla="*/ 0 h 731113"/>
                <a:gd name="connsiteX6" fmla="*/ 1173468 w 2385854"/>
                <a:gd name="connsiteY6" fmla="*/ 731113 h 731113"/>
                <a:gd name="connsiteX7" fmla="*/ 793630 w 2385854"/>
                <a:gd name="connsiteY7" fmla="*/ 731113 h 731113"/>
                <a:gd name="connsiteX8" fmla="*/ 418756 w 2385854"/>
                <a:gd name="connsiteY8" fmla="*/ 0 h 731113"/>
                <a:gd name="connsiteX9" fmla="*/ 798594 w 2385854"/>
                <a:gd name="connsiteY9" fmla="*/ 0 h 731113"/>
                <a:gd name="connsiteX10" fmla="*/ 379838 w 2385854"/>
                <a:gd name="connsiteY10" fmla="*/ 731113 h 731113"/>
                <a:gd name="connsiteX11" fmla="*/ 0 w 2385854"/>
                <a:gd name="connsiteY11" fmla="*/ 731113 h 7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5854" h="731113">
                  <a:moveTo>
                    <a:pt x="2006016" y="0"/>
                  </a:moveTo>
                  <a:lnTo>
                    <a:pt x="2385854" y="0"/>
                  </a:lnTo>
                  <a:lnTo>
                    <a:pt x="1967098" y="731113"/>
                  </a:lnTo>
                  <a:lnTo>
                    <a:pt x="1587260" y="731113"/>
                  </a:lnTo>
                  <a:close/>
                  <a:moveTo>
                    <a:pt x="1212386" y="0"/>
                  </a:moveTo>
                  <a:lnTo>
                    <a:pt x="1592224" y="0"/>
                  </a:lnTo>
                  <a:lnTo>
                    <a:pt x="1173468" y="731113"/>
                  </a:lnTo>
                  <a:lnTo>
                    <a:pt x="793630" y="731113"/>
                  </a:lnTo>
                  <a:close/>
                  <a:moveTo>
                    <a:pt x="418756" y="0"/>
                  </a:moveTo>
                  <a:lnTo>
                    <a:pt x="798594" y="0"/>
                  </a:lnTo>
                  <a:lnTo>
                    <a:pt x="379838" y="731113"/>
                  </a:lnTo>
                  <a:lnTo>
                    <a:pt x="0" y="73111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8A0EF21D-D93F-D1F1-BD73-16DF7AFF6E5F}"/>
                </a:ext>
              </a:extLst>
            </p:cNvPr>
            <p:cNvSpPr/>
            <p:nvPr/>
          </p:nvSpPr>
          <p:spPr>
            <a:xfrm>
              <a:off x="942914" y="5249040"/>
              <a:ext cx="2137878" cy="99081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BA1B628-0C4D-6DAC-348B-05D20CE7EC3A}"/>
              </a:ext>
            </a:extLst>
          </p:cNvPr>
          <p:cNvGrpSpPr/>
          <p:nvPr/>
        </p:nvGrpSpPr>
        <p:grpSpPr>
          <a:xfrm>
            <a:off x="3895940" y="3771688"/>
            <a:ext cx="2356691" cy="2635050"/>
            <a:chOff x="3895940" y="3771688"/>
            <a:chExt cx="2356691" cy="2635050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C51AD51-B3D9-5A7A-311A-4763D47629C7}"/>
                </a:ext>
              </a:extLst>
            </p:cNvPr>
            <p:cNvSpPr/>
            <p:nvPr/>
          </p:nvSpPr>
          <p:spPr>
            <a:xfrm>
              <a:off x="3969426" y="3848101"/>
              <a:ext cx="2196116" cy="1301150"/>
            </a:xfrm>
            <a:custGeom>
              <a:avLst/>
              <a:gdLst>
                <a:gd name="connsiteX0" fmla="*/ 1819220 w 2196116"/>
                <a:gd name="connsiteY0" fmla="*/ 1096474 h 1301150"/>
                <a:gd name="connsiteX1" fmla="*/ 1733948 w 2196116"/>
                <a:gd name="connsiteY1" fmla="*/ 1181746 h 1301150"/>
                <a:gd name="connsiteX2" fmla="*/ 1819220 w 2196116"/>
                <a:gd name="connsiteY2" fmla="*/ 1267019 h 1301150"/>
                <a:gd name="connsiteX3" fmla="*/ 1904492 w 2196116"/>
                <a:gd name="connsiteY3" fmla="*/ 1181747 h 1301150"/>
                <a:gd name="connsiteX4" fmla="*/ 2056645 w 2196116"/>
                <a:gd name="connsiteY4" fmla="*/ 1096473 h 1301150"/>
                <a:gd name="connsiteX5" fmla="*/ 1971373 w 2196116"/>
                <a:gd name="connsiteY5" fmla="*/ 1181746 h 1301150"/>
                <a:gd name="connsiteX6" fmla="*/ 2056646 w 2196116"/>
                <a:gd name="connsiteY6" fmla="*/ 1267019 h 1301150"/>
                <a:gd name="connsiteX7" fmla="*/ 2141919 w 2196116"/>
                <a:gd name="connsiteY7" fmla="*/ 1181747 h 1301150"/>
                <a:gd name="connsiteX8" fmla="*/ 1581795 w 2196116"/>
                <a:gd name="connsiteY8" fmla="*/ 1096473 h 1301150"/>
                <a:gd name="connsiteX9" fmla="*/ 1496522 w 2196116"/>
                <a:gd name="connsiteY9" fmla="*/ 1181746 h 1301150"/>
                <a:gd name="connsiteX10" fmla="*/ 1581795 w 2196116"/>
                <a:gd name="connsiteY10" fmla="*/ 1267019 h 1301150"/>
                <a:gd name="connsiteX11" fmla="*/ 1667067 w 2196116"/>
                <a:gd name="connsiteY11" fmla="*/ 1181746 h 1301150"/>
                <a:gd name="connsiteX12" fmla="*/ 1344369 w 2196116"/>
                <a:gd name="connsiteY12" fmla="*/ 1096473 h 1301150"/>
                <a:gd name="connsiteX13" fmla="*/ 1259097 w 2196116"/>
                <a:gd name="connsiteY13" fmla="*/ 1181746 h 1301150"/>
                <a:gd name="connsiteX14" fmla="*/ 1344370 w 2196116"/>
                <a:gd name="connsiteY14" fmla="*/ 1267019 h 1301150"/>
                <a:gd name="connsiteX15" fmla="*/ 1429642 w 2196116"/>
                <a:gd name="connsiteY15" fmla="*/ 1181747 h 1301150"/>
                <a:gd name="connsiteX16" fmla="*/ 1106944 w 2196116"/>
                <a:gd name="connsiteY16" fmla="*/ 1096473 h 1301150"/>
                <a:gd name="connsiteX17" fmla="*/ 1021671 w 2196116"/>
                <a:gd name="connsiteY17" fmla="*/ 1181746 h 1301150"/>
                <a:gd name="connsiteX18" fmla="*/ 1106945 w 2196116"/>
                <a:gd name="connsiteY18" fmla="*/ 1267019 h 1301150"/>
                <a:gd name="connsiteX19" fmla="*/ 1192217 w 2196116"/>
                <a:gd name="connsiteY19" fmla="*/ 1181746 h 1301150"/>
                <a:gd name="connsiteX20" fmla="*/ 869519 w 2196116"/>
                <a:gd name="connsiteY20" fmla="*/ 1096473 h 1301150"/>
                <a:gd name="connsiteX21" fmla="*/ 784246 w 2196116"/>
                <a:gd name="connsiteY21" fmla="*/ 1181746 h 1301150"/>
                <a:gd name="connsiteX22" fmla="*/ 869519 w 2196116"/>
                <a:gd name="connsiteY22" fmla="*/ 1267020 h 1301150"/>
                <a:gd name="connsiteX23" fmla="*/ 954792 w 2196116"/>
                <a:gd name="connsiteY23" fmla="*/ 1181746 h 1301150"/>
                <a:gd name="connsiteX24" fmla="*/ 632094 w 2196116"/>
                <a:gd name="connsiteY24" fmla="*/ 1096473 h 1301150"/>
                <a:gd name="connsiteX25" fmla="*/ 546821 w 2196116"/>
                <a:gd name="connsiteY25" fmla="*/ 1181746 h 1301150"/>
                <a:gd name="connsiteX26" fmla="*/ 632093 w 2196116"/>
                <a:gd name="connsiteY26" fmla="*/ 1267019 h 1301150"/>
                <a:gd name="connsiteX27" fmla="*/ 717367 w 2196116"/>
                <a:gd name="connsiteY27" fmla="*/ 1181746 h 1301150"/>
                <a:gd name="connsiteX28" fmla="*/ 394667 w 2196116"/>
                <a:gd name="connsiteY28" fmla="*/ 1096473 h 1301150"/>
                <a:gd name="connsiteX29" fmla="*/ 309395 w 2196116"/>
                <a:gd name="connsiteY29" fmla="*/ 1181746 h 1301150"/>
                <a:gd name="connsiteX30" fmla="*/ 394668 w 2196116"/>
                <a:gd name="connsiteY30" fmla="*/ 1267019 h 1301150"/>
                <a:gd name="connsiteX31" fmla="*/ 479941 w 2196116"/>
                <a:gd name="connsiteY31" fmla="*/ 1181746 h 1301150"/>
                <a:gd name="connsiteX32" fmla="*/ 157243 w 2196116"/>
                <a:gd name="connsiteY32" fmla="*/ 1096473 h 1301150"/>
                <a:gd name="connsiteX33" fmla="*/ 71970 w 2196116"/>
                <a:gd name="connsiteY33" fmla="*/ 1181746 h 1301150"/>
                <a:gd name="connsiteX34" fmla="*/ 157243 w 2196116"/>
                <a:gd name="connsiteY34" fmla="*/ 1267019 h 1301150"/>
                <a:gd name="connsiteX35" fmla="*/ 242516 w 2196116"/>
                <a:gd name="connsiteY35" fmla="*/ 1181746 h 1301150"/>
                <a:gd name="connsiteX36" fmla="*/ 1937933 w 2196116"/>
                <a:gd name="connsiteY36" fmla="*/ 977761 h 1301150"/>
                <a:gd name="connsiteX37" fmla="*/ 1852661 w 2196116"/>
                <a:gd name="connsiteY37" fmla="*/ 1063033 h 1301150"/>
                <a:gd name="connsiteX38" fmla="*/ 1937933 w 2196116"/>
                <a:gd name="connsiteY38" fmla="*/ 1148306 h 1301150"/>
                <a:gd name="connsiteX39" fmla="*/ 2023206 w 2196116"/>
                <a:gd name="connsiteY39" fmla="*/ 1063033 h 1301150"/>
                <a:gd name="connsiteX40" fmla="*/ 1700508 w 2196116"/>
                <a:gd name="connsiteY40" fmla="*/ 977761 h 1301150"/>
                <a:gd name="connsiteX41" fmla="*/ 1615235 w 2196116"/>
                <a:gd name="connsiteY41" fmla="*/ 1063034 h 1301150"/>
                <a:gd name="connsiteX42" fmla="*/ 1700508 w 2196116"/>
                <a:gd name="connsiteY42" fmla="*/ 1148306 h 1301150"/>
                <a:gd name="connsiteX43" fmla="*/ 1785780 w 2196116"/>
                <a:gd name="connsiteY43" fmla="*/ 1063034 h 1301150"/>
                <a:gd name="connsiteX44" fmla="*/ 1225656 w 2196116"/>
                <a:gd name="connsiteY44" fmla="*/ 977761 h 1301150"/>
                <a:gd name="connsiteX45" fmla="*/ 1140384 w 2196116"/>
                <a:gd name="connsiteY45" fmla="*/ 1063033 h 1301150"/>
                <a:gd name="connsiteX46" fmla="*/ 1225657 w 2196116"/>
                <a:gd name="connsiteY46" fmla="*/ 1148306 h 1301150"/>
                <a:gd name="connsiteX47" fmla="*/ 1310930 w 2196116"/>
                <a:gd name="connsiteY47" fmla="*/ 1063034 h 1301150"/>
                <a:gd name="connsiteX48" fmla="*/ 988232 w 2196116"/>
                <a:gd name="connsiteY48" fmla="*/ 977761 h 1301150"/>
                <a:gd name="connsiteX49" fmla="*/ 902959 w 2196116"/>
                <a:gd name="connsiteY49" fmla="*/ 1063033 h 1301150"/>
                <a:gd name="connsiteX50" fmla="*/ 988232 w 2196116"/>
                <a:gd name="connsiteY50" fmla="*/ 1148306 h 1301150"/>
                <a:gd name="connsiteX51" fmla="*/ 1073505 w 2196116"/>
                <a:gd name="connsiteY51" fmla="*/ 1063034 h 1301150"/>
                <a:gd name="connsiteX52" fmla="*/ 750806 w 2196116"/>
                <a:gd name="connsiteY52" fmla="*/ 977761 h 1301150"/>
                <a:gd name="connsiteX53" fmla="*/ 665533 w 2196116"/>
                <a:gd name="connsiteY53" fmla="*/ 1063034 h 1301150"/>
                <a:gd name="connsiteX54" fmla="*/ 750806 w 2196116"/>
                <a:gd name="connsiteY54" fmla="*/ 1148306 h 1301150"/>
                <a:gd name="connsiteX55" fmla="*/ 836079 w 2196116"/>
                <a:gd name="connsiteY55" fmla="*/ 1063033 h 1301150"/>
                <a:gd name="connsiteX56" fmla="*/ 275955 w 2196116"/>
                <a:gd name="connsiteY56" fmla="*/ 977761 h 1301150"/>
                <a:gd name="connsiteX57" fmla="*/ 190682 w 2196116"/>
                <a:gd name="connsiteY57" fmla="*/ 1063033 h 1301150"/>
                <a:gd name="connsiteX58" fmla="*/ 275956 w 2196116"/>
                <a:gd name="connsiteY58" fmla="*/ 1148306 h 1301150"/>
                <a:gd name="connsiteX59" fmla="*/ 361228 w 2196116"/>
                <a:gd name="connsiteY59" fmla="*/ 1063034 h 1301150"/>
                <a:gd name="connsiteX60" fmla="*/ 1463082 w 2196116"/>
                <a:gd name="connsiteY60" fmla="*/ 977760 h 1301150"/>
                <a:gd name="connsiteX61" fmla="*/ 1377809 w 2196116"/>
                <a:gd name="connsiteY61" fmla="*/ 1063033 h 1301150"/>
                <a:gd name="connsiteX62" fmla="*/ 1463082 w 2196116"/>
                <a:gd name="connsiteY62" fmla="*/ 1148306 h 1301150"/>
                <a:gd name="connsiteX63" fmla="*/ 1548355 w 2196116"/>
                <a:gd name="connsiteY63" fmla="*/ 1063033 h 1301150"/>
                <a:gd name="connsiteX64" fmla="*/ 513381 w 2196116"/>
                <a:gd name="connsiteY64" fmla="*/ 977760 h 1301150"/>
                <a:gd name="connsiteX65" fmla="*/ 428107 w 2196116"/>
                <a:gd name="connsiteY65" fmla="*/ 1063033 h 1301150"/>
                <a:gd name="connsiteX66" fmla="*/ 513381 w 2196116"/>
                <a:gd name="connsiteY66" fmla="*/ 1148306 h 1301150"/>
                <a:gd name="connsiteX67" fmla="*/ 598654 w 2196116"/>
                <a:gd name="connsiteY67" fmla="*/ 1063033 h 1301150"/>
                <a:gd name="connsiteX68" fmla="*/ 2056646 w 2196116"/>
                <a:gd name="connsiteY68" fmla="*/ 859048 h 1301150"/>
                <a:gd name="connsiteX69" fmla="*/ 1971373 w 2196116"/>
                <a:gd name="connsiteY69" fmla="*/ 944321 h 1301150"/>
                <a:gd name="connsiteX70" fmla="*/ 2056645 w 2196116"/>
                <a:gd name="connsiteY70" fmla="*/ 1029593 h 1301150"/>
                <a:gd name="connsiteX71" fmla="*/ 2141918 w 2196116"/>
                <a:gd name="connsiteY71" fmla="*/ 944321 h 1301150"/>
                <a:gd name="connsiteX72" fmla="*/ 1819220 w 2196116"/>
                <a:gd name="connsiteY72" fmla="*/ 859048 h 1301150"/>
                <a:gd name="connsiteX73" fmla="*/ 1733948 w 2196116"/>
                <a:gd name="connsiteY73" fmla="*/ 944321 h 1301150"/>
                <a:gd name="connsiteX74" fmla="*/ 1819220 w 2196116"/>
                <a:gd name="connsiteY74" fmla="*/ 1029593 h 1301150"/>
                <a:gd name="connsiteX75" fmla="*/ 1904493 w 2196116"/>
                <a:gd name="connsiteY75" fmla="*/ 944321 h 1301150"/>
                <a:gd name="connsiteX76" fmla="*/ 1106944 w 2196116"/>
                <a:gd name="connsiteY76" fmla="*/ 859048 h 1301150"/>
                <a:gd name="connsiteX77" fmla="*/ 1021671 w 2196116"/>
                <a:gd name="connsiteY77" fmla="*/ 944321 h 1301150"/>
                <a:gd name="connsiteX78" fmla="*/ 1106945 w 2196116"/>
                <a:gd name="connsiteY78" fmla="*/ 1029594 h 1301150"/>
                <a:gd name="connsiteX79" fmla="*/ 1192217 w 2196116"/>
                <a:gd name="connsiteY79" fmla="*/ 944322 h 1301150"/>
                <a:gd name="connsiteX80" fmla="*/ 869519 w 2196116"/>
                <a:gd name="connsiteY80" fmla="*/ 859048 h 1301150"/>
                <a:gd name="connsiteX81" fmla="*/ 784246 w 2196116"/>
                <a:gd name="connsiteY81" fmla="*/ 944321 h 1301150"/>
                <a:gd name="connsiteX82" fmla="*/ 869519 w 2196116"/>
                <a:gd name="connsiteY82" fmla="*/ 1029593 h 1301150"/>
                <a:gd name="connsiteX83" fmla="*/ 954792 w 2196116"/>
                <a:gd name="connsiteY83" fmla="*/ 944321 h 1301150"/>
                <a:gd name="connsiteX84" fmla="*/ 157242 w 2196116"/>
                <a:gd name="connsiteY84" fmla="*/ 859048 h 1301150"/>
                <a:gd name="connsiteX85" fmla="*/ 71970 w 2196116"/>
                <a:gd name="connsiteY85" fmla="*/ 944321 h 1301150"/>
                <a:gd name="connsiteX86" fmla="*/ 157243 w 2196116"/>
                <a:gd name="connsiteY86" fmla="*/ 1029594 h 1301150"/>
                <a:gd name="connsiteX87" fmla="*/ 242516 w 2196116"/>
                <a:gd name="connsiteY87" fmla="*/ 944321 h 1301150"/>
                <a:gd name="connsiteX88" fmla="*/ 1581795 w 2196116"/>
                <a:gd name="connsiteY88" fmla="*/ 859048 h 1301150"/>
                <a:gd name="connsiteX89" fmla="*/ 1496522 w 2196116"/>
                <a:gd name="connsiteY89" fmla="*/ 944321 h 1301150"/>
                <a:gd name="connsiteX90" fmla="*/ 1581795 w 2196116"/>
                <a:gd name="connsiteY90" fmla="*/ 1029594 h 1301150"/>
                <a:gd name="connsiteX91" fmla="*/ 1667068 w 2196116"/>
                <a:gd name="connsiteY91" fmla="*/ 944321 h 1301150"/>
                <a:gd name="connsiteX92" fmla="*/ 1344370 w 2196116"/>
                <a:gd name="connsiteY92" fmla="*/ 859048 h 1301150"/>
                <a:gd name="connsiteX93" fmla="*/ 1259097 w 2196116"/>
                <a:gd name="connsiteY93" fmla="*/ 944321 h 1301150"/>
                <a:gd name="connsiteX94" fmla="*/ 1344370 w 2196116"/>
                <a:gd name="connsiteY94" fmla="*/ 1029594 h 1301150"/>
                <a:gd name="connsiteX95" fmla="*/ 1429643 w 2196116"/>
                <a:gd name="connsiteY95" fmla="*/ 944321 h 1301150"/>
                <a:gd name="connsiteX96" fmla="*/ 394668 w 2196116"/>
                <a:gd name="connsiteY96" fmla="*/ 859048 h 1301150"/>
                <a:gd name="connsiteX97" fmla="*/ 309395 w 2196116"/>
                <a:gd name="connsiteY97" fmla="*/ 944321 h 1301150"/>
                <a:gd name="connsiteX98" fmla="*/ 394668 w 2196116"/>
                <a:gd name="connsiteY98" fmla="*/ 1029594 h 1301150"/>
                <a:gd name="connsiteX99" fmla="*/ 479941 w 2196116"/>
                <a:gd name="connsiteY99" fmla="*/ 944321 h 1301150"/>
                <a:gd name="connsiteX100" fmla="*/ 632093 w 2196116"/>
                <a:gd name="connsiteY100" fmla="*/ 859047 h 1301150"/>
                <a:gd name="connsiteX101" fmla="*/ 546820 w 2196116"/>
                <a:gd name="connsiteY101" fmla="*/ 944321 h 1301150"/>
                <a:gd name="connsiteX102" fmla="*/ 632093 w 2196116"/>
                <a:gd name="connsiteY102" fmla="*/ 1029594 h 1301150"/>
                <a:gd name="connsiteX103" fmla="*/ 717367 w 2196116"/>
                <a:gd name="connsiteY103" fmla="*/ 944321 h 1301150"/>
                <a:gd name="connsiteX104" fmla="*/ 1937933 w 2196116"/>
                <a:gd name="connsiteY104" fmla="*/ 740336 h 1301150"/>
                <a:gd name="connsiteX105" fmla="*/ 1852660 w 2196116"/>
                <a:gd name="connsiteY105" fmla="*/ 825608 h 1301150"/>
                <a:gd name="connsiteX106" fmla="*/ 1937933 w 2196116"/>
                <a:gd name="connsiteY106" fmla="*/ 910881 h 1301150"/>
                <a:gd name="connsiteX107" fmla="*/ 2023205 w 2196116"/>
                <a:gd name="connsiteY107" fmla="*/ 825608 h 1301150"/>
                <a:gd name="connsiteX108" fmla="*/ 988231 w 2196116"/>
                <a:gd name="connsiteY108" fmla="*/ 740336 h 1301150"/>
                <a:gd name="connsiteX109" fmla="*/ 902959 w 2196116"/>
                <a:gd name="connsiteY109" fmla="*/ 825608 h 1301150"/>
                <a:gd name="connsiteX110" fmla="*/ 988232 w 2196116"/>
                <a:gd name="connsiteY110" fmla="*/ 910881 h 1301150"/>
                <a:gd name="connsiteX111" fmla="*/ 1073504 w 2196116"/>
                <a:gd name="connsiteY111" fmla="*/ 825608 h 1301150"/>
                <a:gd name="connsiteX112" fmla="*/ 1700507 w 2196116"/>
                <a:gd name="connsiteY112" fmla="*/ 740335 h 1301150"/>
                <a:gd name="connsiteX113" fmla="*/ 1615235 w 2196116"/>
                <a:gd name="connsiteY113" fmla="*/ 825608 h 1301150"/>
                <a:gd name="connsiteX114" fmla="*/ 1700508 w 2196116"/>
                <a:gd name="connsiteY114" fmla="*/ 910881 h 1301150"/>
                <a:gd name="connsiteX115" fmla="*/ 1785780 w 2196116"/>
                <a:gd name="connsiteY115" fmla="*/ 825608 h 1301150"/>
                <a:gd name="connsiteX116" fmla="*/ 1463082 w 2196116"/>
                <a:gd name="connsiteY116" fmla="*/ 740335 h 1301150"/>
                <a:gd name="connsiteX117" fmla="*/ 1377809 w 2196116"/>
                <a:gd name="connsiteY117" fmla="*/ 825608 h 1301150"/>
                <a:gd name="connsiteX118" fmla="*/ 1463082 w 2196116"/>
                <a:gd name="connsiteY118" fmla="*/ 910881 h 1301150"/>
                <a:gd name="connsiteX119" fmla="*/ 1548355 w 2196116"/>
                <a:gd name="connsiteY119" fmla="*/ 825608 h 1301150"/>
                <a:gd name="connsiteX120" fmla="*/ 1225657 w 2196116"/>
                <a:gd name="connsiteY120" fmla="*/ 740335 h 1301150"/>
                <a:gd name="connsiteX121" fmla="*/ 1140384 w 2196116"/>
                <a:gd name="connsiteY121" fmla="*/ 825608 h 1301150"/>
                <a:gd name="connsiteX122" fmla="*/ 1225657 w 2196116"/>
                <a:gd name="connsiteY122" fmla="*/ 910881 h 1301150"/>
                <a:gd name="connsiteX123" fmla="*/ 1310930 w 2196116"/>
                <a:gd name="connsiteY123" fmla="*/ 825608 h 1301150"/>
                <a:gd name="connsiteX124" fmla="*/ 750806 w 2196116"/>
                <a:gd name="connsiteY124" fmla="*/ 740335 h 1301150"/>
                <a:gd name="connsiteX125" fmla="*/ 665533 w 2196116"/>
                <a:gd name="connsiteY125" fmla="*/ 825607 h 1301150"/>
                <a:gd name="connsiteX126" fmla="*/ 750806 w 2196116"/>
                <a:gd name="connsiteY126" fmla="*/ 910881 h 1301150"/>
                <a:gd name="connsiteX127" fmla="*/ 836079 w 2196116"/>
                <a:gd name="connsiteY127" fmla="*/ 825608 h 1301150"/>
                <a:gd name="connsiteX128" fmla="*/ 513381 w 2196116"/>
                <a:gd name="connsiteY128" fmla="*/ 740335 h 1301150"/>
                <a:gd name="connsiteX129" fmla="*/ 428108 w 2196116"/>
                <a:gd name="connsiteY129" fmla="*/ 825608 h 1301150"/>
                <a:gd name="connsiteX130" fmla="*/ 513381 w 2196116"/>
                <a:gd name="connsiteY130" fmla="*/ 910881 h 1301150"/>
                <a:gd name="connsiteX131" fmla="*/ 598654 w 2196116"/>
                <a:gd name="connsiteY131" fmla="*/ 825608 h 1301150"/>
                <a:gd name="connsiteX132" fmla="*/ 275956 w 2196116"/>
                <a:gd name="connsiteY132" fmla="*/ 740335 h 1301150"/>
                <a:gd name="connsiteX133" fmla="*/ 190682 w 2196116"/>
                <a:gd name="connsiteY133" fmla="*/ 825608 h 1301150"/>
                <a:gd name="connsiteX134" fmla="*/ 275956 w 2196116"/>
                <a:gd name="connsiteY134" fmla="*/ 910881 h 1301150"/>
                <a:gd name="connsiteX135" fmla="*/ 361229 w 2196116"/>
                <a:gd name="connsiteY135" fmla="*/ 825608 h 1301150"/>
                <a:gd name="connsiteX136" fmla="*/ 1106944 w 2196116"/>
                <a:gd name="connsiteY136" fmla="*/ 621623 h 1301150"/>
                <a:gd name="connsiteX137" fmla="*/ 1021671 w 2196116"/>
                <a:gd name="connsiteY137" fmla="*/ 706896 h 1301150"/>
                <a:gd name="connsiteX138" fmla="*/ 1106944 w 2196116"/>
                <a:gd name="connsiteY138" fmla="*/ 792168 h 1301150"/>
                <a:gd name="connsiteX139" fmla="*/ 1192217 w 2196116"/>
                <a:gd name="connsiteY139" fmla="*/ 706895 h 1301150"/>
                <a:gd name="connsiteX140" fmla="*/ 2056646 w 2196116"/>
                <a:gd name="connsiteY140" fmla="*/ 621623 h 1301150"/>
                <a:gd name="connsiteX141" fmla="*/ 1971373 w 2196116"/>
                <a:gd name="connsiteY141" fmla="*/ 706896 h 1301150"/>
                <a:gd name="connsiteX142" fmla="*/ 2056645 w 2196116"/>
                <a:gd name="connsiteY142" fmla="*/ 792168 h 1301150"/>
                <a:gd name="connsiteX143" fmla="*/ 2141919 w 2196116"/>
                <a:gd name="connsiteY143" fmla="*/ 706895 h 1301150"/>
                <a:gd name="connsiteX144" fmla="*/ 1819220 w 2196116"/>
                <a:gd name="connsiteY144" fmla="*/ 621623 h 1301150"/>
                <a:gd name="connsiteX145" fmla="*/ 1733947 w 2196116"/>
                <a:gd name="connsiteY145" fmla="*/ 706895 h 1301150"/>
                <a:gd name="connsiteX146" fmla="*/ 1819220 w 2196116"/>
                <a:gd name="connsiteY146" fmla="*/ 792168 h 1301150"/>
                <a:gd name="connsiteX147" fmla="*/ 1904493 w 2196116"/>
                <a:gd name="connsiteY147" fmla="*/ 706896 h 1301150"/>
                <a:gd name="connsiteX148" fmla="*/ 1581795 w 2196116"/>
                <a:gd name="connsiteY148" fmla="*/ 621623 h 1301150"/>
                <a:gd name="connsiteX149" fmla="*/ 1496522 w 2196116"/>
                <a:gd name="connsiteY149" fmla="*/ 706895 h 1301150"/>
                <a:gd name="connsiteX150" fmla="*/ 1581795 w 2196116"/>
                <a:gd name="connsiteY150" fmla="*/ 792168 h 1301150"/>
                <a:gd name="connsiteX151" fmla="*/ 1667068 w 2196116"/>
                <a:gd name="connsiteY151" fmla="*/ 706896 h 1301150"/>
                <a:gd name="connsiteX152" fmla="*/ 1344370 w 2196116"/>
                <a:gd name="connsiteY152" fmla="*/ 621623 h 1301150"/>
                <a:gd name="connsiteX153" fmla="*/ 1259097 w 2196116"/>
                <a:gd name="connsiteY153" fmla="*/ 706896 h 1301150"/>
                <a:gd name="connsiteX154" fmla="*/ 1344370 w 2196116"/>
                <a:gd name="connsiteY154" fmla="*/ 792169 h 1301150"/>
                <a:gd name="connsiteX155" fmla="*/ 1429643 w 2196116"/>
                <a:gd name="connsiteY155" fmla="*/ 706896 h 1301150"/>
                <a:gd name="connsiteX156" fmla="*/ 869518 w 2196116"/>
                <a:gd name="connsiteY156" fmla="*/ 621623 h 1301150"/>
                <a:gd name="connsiteX157" fmla="*/ 784246 w 2196116"/>
                <a:gd name="connsiteY157" fmla="*/ 706895 h 1301150"/>
                <a:gd name="connsiteX158" fmla="*/ 869519 w 2196116"/>
                <a:gd name="connsiteY158" fmla="*/ 792168 h 1301150"/>
                <a:gd name="connsiteX159" fmla="*/ 954791 w 2196116"/>
                <a:gd name="connsiteY159" fmla="*/ 706896 h 1301150"/>
                <a:gd name="connsiteX160" fmla="*/ 632093 w 2196116"/>
                <a:gd name="connsiteY160" fmla="*/ 621623 h 1301150"/>
                <a:gd name="connsiteX161" fmla="*/ 546821 w 2196116"/>
                <a:gd name="connsiteY161" fmla="*/ 706895 h 1301150"/>
                <a:gd name="connsiteX162" fmla="*/ 632094 w 2196116"/>
                <a:gd name="connsiteY162" fmla="*/ 792168 h 1301150"/>
                <a:gd name="connsiteX163" fmla="*/ 717367 w 2196116"/>
                <a:gd name="connsiteY163" fmla="*/ 706896 h 1301150"/>
                <a:gd name="connsiteX164" fmla="*/ 394668 w 2196116"/>
                <a:gd name="connsiteY164" fmla="*/ 621622 h 1301150"/>
                <a:gd name="connsiteX165" fmla="*/ 309395 w 2196116"/>
                <a:gd name="connsiteY165" fmla="*/ 706896 h 1301150"/>
                <a:gd name="connsiteX166" fmla="*/ 394668 w 2196116"/>
                <a:gd name="connsiteY166" fmla="*/ 792169 h 1301150"/>
                <a:gd name="connsiteX167" fmla="*/ 479941 w 2196116"/>
                <a:gd name="connsiteY167" fmla="*/ 706896 h 1301150"/>
                <a:gd name="connsiteX168" fmla="*/ 157243 w 2196116"/>
                <a:gd name="connsiteY168" fmla="*/ 621622 h 1301150"/>
                <a:gd name="connsiteX169" fmla="*/ 71970 w 2196116"/>
                <a:gd name="connsiteY169" fmla="*/ 706896 h 1301150"/>
                <a:gd name="connsiteX170" fmla="*/ 157242 w 2196116"/>
                <a:gd name="connsiteY170" fmla="*/ 792168 h 1301150"/>
                <a:gd name="connsiteX171" fmla="*/ 242516 w 2196116"/>
                <a:gd name="connsiteY171" fmla="*/ 706895 h 1301150"/>
                <a:gd name="connsiteX172" fmla="*/ 1700507 w 2196116"/>
                <a:gd name="connsiteY172" fmla="*/ 502910 h 1301150"/>
                <a:gd name="connsiteX173" fmla="*/ 1615235 w 2196116"/>
                <a:gd name="connsiteY173" fmla="*/ 588183 h 1301150"/>
                <a:gd name="connsiteX174" fmla="*/ 1700508 w 2196116"/>
                <a:gd name="connsiteY174" fmla="*/ 673456 h 1301150"/>
                <a:gd name="connsiteX175" fmla="*/ 1785780 w 2196116"/>
                <a:gd name="connsiteY175" fmla="*/ 588183 h 1301150"/>
                <a:gd name="connsiteX176" fmla="*/ 1463082 w 2196116"/>
                <a:gd name="connsiteY176" fmla="*/ 502910 h 1301150"/>
                <a:gd name="connsiteX177" fmla="*/ 1377810 w 2196116"/>
                <a:gd name="connsiteY177" fmla="*/ 588183 h 1301150"/>
                <a:gd name="connsiteX178" fmla="*/ 1463083 w 2196116"/>
                <a:gd name="connsiteY178" fmla="*/ 673456 h 1301150"/>
                <a:gd name="connsiteX179" fmla="*/ 1548355 w 2196116"/>
                <a:gd name="connsiteY179" fmla="*/ 588183 h 1301150"/>
                <a:gd name="connsiteX180" fmla="*/ 750806 w 2196116"/>
                <a:gd name="connsiteY180" fmla="*/ 502910 h 1301150"/>
                <a:gd name="connsiteX181" fmla="*/ 665533 w 2196116"/>
                <a:gd name="connsiteY181" fmla="*/ 588183 h 1301150"/>
                <a:gd name="connsiteX182" fmla="*/ 750806 w 2196116"/>
                <a:gd name="connsiteY182" fmla="*/ 673456 h 1301150"/>
                <a:gd name="connsiteX183" fmla="*/ 836079 w 2196116"/>
                <a:gd name="connsiteY183" fmla="*/ 588183 h 1301150"/>
                <a:gd name="connsiteX184" fmla="*/ 1937933 w 2196116"/>
                <a:gd name="connsiteY184" fmla="*/ 502910 h 1301150"/>
                <a:gd name="connsiteX185" fmla="*/ 1852660 w 2196116"/>
                <a:gd name="connsiteY185" fmla="*/ 588183 h 1301150"/>
                <a:gd name="connsiteX186" fmla="*/ 1937933 w 2196116"/>
                <a:gd name="connsiteY186" fmla="*/ 673456 h 1301150"/>
                <a:gd name="connsiteX187" fmla="*/ 2023206 w 2196116"/>
                <a:gd name="connsiteY187" fmla="*/ 588183 h 1301150"/>
                <a:gd name="connsiteX188" fmla="*/ 1225657 w 2196116"/>
                <a:gd name="connsiteY188" fmla="*/ 502910 h 1301150"/>
                <a:gd name="connsiteX189" fmla="*/ 1140384 w 2196116"/>
                <a:gd name="connsiteY189" fmla="*/ 588183 h 1301150"/>
                <a:gd name="connsiteX190" fmla="*/ 1225657 w 2196116"/>
                <a:gd name="connsiteY190" fmla="*/ 673456 h 1301150"/>
                <a:gd name="connsiteX191" fmla="*/ 1310930 w 2196116"/>
                <a:gd name="connsiteY191" fmla="*/ 588183 h 1301150"/>
                <a:gd name="connsiteX192" fmla="*/ 513381 w 2196116"/>
                <a:gd name="connsiteY192" fmla="*/ 502910 h 1301150"/>
                <a:gd name="connsiteX193" fmla="*/ 428108 w 2196116"/>
                <a:gd name="connsiteY193" fmla="*/ 588182 h 1301150"/>
                <a:gd name="connsiteX194" fmla="*/ 513381 w 2196116"/>
                <a:gd name="connsiteY194" fmla="*/ 673456 h 1301150"/>
                <a:gd name="connsiteX195" fmla="*/ 598654 w 2196116"/>
                <a:gd name="connsiteY195" fmla="*/ 588183 h 1301150"/>
                <a:gd name="connsiteX196" fmla="*/ 275956 w 2196116"/>
                <a:gd name="connsiteY196" fmla="*/ 502910 h 1301150"/>
                <a:gd name="connsiteX197" fmla="*/ 190682 w 2196116"/>
                <a:gd name="connsiteY197" fmla="*/ 588183 h 1301150"/>
                <a:gd name="connsiteX198" fmla="*/ 275955 w 2196116"/>
                <a:gd name="connsiteY198" fmla="*/ 673456 h 1301150"/>
                <a:gd name="connsiteX199" fmla="*/ 361228 w 2196116"/>
                <a:gd name="connsiteY199" fmla="*/ 588182 h 1301150"/>
                <a:gd name="connsiteX200" fmla="*/ 988231 w 2196116"/>
                <a:gd name="connsiteY200" fmla="*/ 502909 h 1301150"/>
                <a:gd name="connsiteX201" fmla="*/ 902958 w 2196116"/>
                <a:gd name="connsiteY201" fmla="*/ 588182 h 1301150"/>
                <a:gd name="connsiteX202" fmla="*/ 988232 w 2196116"/>
                <a:gd name="connsiteY202" fmla="*/ 673456 h 1301150"/>
                <a:gd name="connsiteX203" fmla="*/ 1073505 w 2196116"/>
                <a:gd name="connsiteY203" fmla="*/ 588183 h 1301150"/>
                <a:gd name="connsiteX204" fmla="*/ 2056645 w 2196116"/>
                <a:gd name="connsiteY204" fmla="*/ 384198 h 1301150"/>
                <a:gd name="connsiteX205" fmla="*/ 1971372 w 2196116"/>
                <a:gd name="connsiteY205" fmla="*/ 469470 h 1301150"/>
                <a:gd name="connsiteX206" fmla="*/ 2056645 w 2196116"/>
                <a:gd name="connsiteY206" fmla="*/ 554743 h 1301150"/>
                <a:gd name="connsiteX207" fmla="*/ 2141919 w 2196116"/>
                <a:gd name="connsiteY207" fmla="*/ 469470 h 1301150"/>
                <a:gd name="connsiteX208" fmla="*/ 1581795 w 2196116"/>
                <a:gd name="connsiteY208" fmla="*/ 384198 h 1301150"/>
                <a:gd name="connsiteX209" fmla="*/ 1496522 w 2196116"/>
                <a:gd name="connsiteY209" fmla="*/ 469470 h 1301150"/>
                <a:gd name="connsiteX210" fmla="*/ 1581795 w 2196116"/>
                <a:gd name="connsiteY210" fmla="*/ 554743 h 1301150"/>
                <a:gd name="connsiteX211" fmla="*/ 1667068 w 2196116"/>
                <a:gd name="connsiteY211" fmla="*/ 469471 h 1301150"/>
                <a:gd name="connsiteX212" fmla="*/ 1344370 w 2196116"/>
                <a:gd name="connsiteY212" fmla="*/ 384198 h 1301150"/>
                <a:gd name="connsiteX213" fmla="*/ 1259097 w 2196116"/>
                <a:gd name="connsiteY213" fmla="*/ 469470 h 1301150"/>
                <a:gd name="connsiteX214" fmla="*/ 1344370 w 2196116"/>
                <a:gd name="connsiteY214" fmla="*/ 554743 h 1301150"/>
                <a:gd name="connsiteX215" fmla="*/ 1429642 w 2196116"/>
                <a:gd name="connsiteY215" fmla="*/ 469470 h 1301150"/>
                <a:gd name="connsiteX216" fmla="*/ 632093 w 2196116"/>
                <a:gd name="connsiteY216" fmla="*/ 384198 h 1301150"/>
                <a:gd name="connsiteX217" fmla="*/ 546821 w 2196116"/>
                <a:gd name="connsiteY217" fmla="*/ 469470 h 1301150"/>
                <a:gd name="connsiteX218" fmla="*/ 632094 w 2196116"/>
                <a:gd name="connsiteY218" fmla="*/ 554743 h 1301150"/>
                <a:gd name="connsiteX219" fmla="*/ 717366 w 2196116"/>
                <a:gd name="connsiteY219" fmla="*/ 469471 h 1301150"/>
                <a:gd name="connsiteX220" fmla="*/ 394668 w 2196116"/>
                <a:gd name="connsiteY220" fmla="*/ 384197 h 1301150"/>
                <a:gd name="connsiteX221" fmla="*/ 309396 w 2196116"/>
                <a:gd name="connsiteY221" fmla="*/ 469470 h 1301150"/>
                <a:gd name="connsiteX222" fmla="*/ 394668 w 2196116"/>
                <a:gd name="connsiteY222" fmla="*/ 554742 h 1301150"/>
                <a:gd name="connsiteX223" fmla="*/ 479941 w 2196116"/>
                <a:gd name="connsiteY223" fmla="*/ 469470 h 1301150"/>
                <a:gd name="connsiteX224" fmla="*/ 157243 w 2196116"/>
                <a:gd name="connsiteY224" fmla="*/ 384197 h 1301150"/>
                <a:gd name="connsiteX225" fmla="*/ 71970 w 2196116"/>
                <a:gd name="connsiteY225" fmla="*/ 469471 h 1301150"/>
                <a:gd name="connsiteX226" fmla="*/ 157242 w 2196116"/>
                <a:gd name="connsiteY226" fmla="*/ 554743 h 1301150"/>
                <a:gd name="connsiteX227" fmla="*/ 242516 w 2196116"/>
                <a:gd name="connsiteY227" fmla="*/ 469470 h 1301150"/>
                <a:gd name="connsiteX228" fmla="*/ 1819220 w 2196116"/>
                <a:gd name="connsiteY228" fmla="*/ 384197 h 1301150"/>
                <a:gd name="connsiteX229" fmla="*/ 1733947 w 2196116"/>
                <a:gd name="connsiteY229" fmla="*/ 469470 h 1301150"/>
                <a:gd name="connsiteX230" fmla="*/ 1819220 w 2196116"/>
                <a:gd name="connsiteY230" fmla="*/ 554743 h 1301150"/>
                <a:gd name="connsiteX231" fmla="*/ 1904494 w 2196116"/>
                <a:gd name="connsiteY231" fmla="*/ 469470 h 1301150"/>
                <a:gd name="connsiteX232" fmla="*/ 1106944 w 2196116"/>
                <a:gd name="connsiteY232" fmla="*/ 384197 h 1301150"/>
                <a:gd name="connsiteX233" fmla="*/ 1021671 w 2196116"/>
                <a:gd name="connsiteY233" fmla="*/ 469470 h 1301150"/>
                <a:gd name="connsiteX234" fmla="*/ 1106944 w 2196116"/>
                <a:gd name="connsiteY234" fmla="*/ 554743 h 1301150"/>
                <a:gd name="connsiteX235" fmla="*/ 1192217 w 2196116"/>
                <a:gd name="connsiteY235" fmla="*/ 469470 h 1301150"/>
                <a:gd name="connsiteX236" fmla="*/ 869519 w 2196116"/>
                <a:gd name="connsiteY236" fmla="*/ 384197 h 1301150"/>
                <a:gd name="connsiteX237" fmla="*/ 784246 w 2196116"/>
                <a:gd name="connsiteY237" fmla="*/ 469470 h 1301150"/>
                <a:gd name="connsiteX238" fmla="*/ 869519 w 2196116"/>
                <a:gd name="connsiteY238" fmla="*/ 554743 h 1301150"/>
                <a:gd name="connsiteX239" fmla="*/ 954792 w 2196116"/>
                <a:gd name="connsiteY239" fmla="*/ 469470 h 1301150"/>
                <a:gd name="connsiteX240" fmla="*/ 1700507 w 2196116"/>
                <a:gd name="connsiteY240" fmla="*/ 265485 h 1301150"/>
                <a:gd name="connsiteX241" fmla="*/ 1615235 w 2196116"/>
                <a:gd name="connsiteY241" fmla="*/ 350758 h 1301150"/>
                <a:gd name="connsiteX242" fmla="*/ 1700508 w 2196116"/>
                <a:gd name="connsiteY242" fmla="*/ 436031 h 1301150"/>
                <a:gd name="connsiteX243" fmla="*/ 1785781 w 2196116"/>
                <a:gd name="connsiteY243" fmla="*/ 350758 h 1301150"/>
                <a:gd name="connsiteX244" fmla="*/ 1463082 w 2196116"/>
                <a:gd name="connsiteY244" fmla="*/ 265485 h 1301150"/>
                <a:gd name="connsiteX245" fmla="*/ 1377810 w 2196116"/>
                <a:gd name="connsiteY245" fmla="*/ 350758 h 1301150"/>
                <a:gd name="connsiteX246" fmla="*/ 1463082 w 2196116"/>
                <a:gd name="connsiteY246" fmla="*/ 436030 h 1301150"/>
                <a:gd name="connsiteX247" fmla="*/ 1548355 w 2196116"/>
                <a:gd name="connsiteY247" fmla="*/ 350758 h 1301150"/>
                <a:gd name="connsiteX248" fmla="*/ 1225657 w 2196116"/>
                <a:gd name="connsiteY248" fmla="*/ 265485 h 1301150"/>
                <a:gd name="connsiteX249" fmla="*/ 1140384 w 2196116"/>
                <a:gd name="connsiteY249" fmla="*/ 350757 h 1301150"/>
                <a:gd name="connsiteX250" fmla="*/ 1225657 w 2196116"/>
                <a:gd name="connsiteY250" fmla="*/ 436030 h 1301150"/>
                <a:gd name="connsiteX251" fmla="*/ 1310930 w 2196116"/>
                <a:gd name="connsiteY251" fmla="*/ 350758 h 1301150"/>
                <a:gd name="connsiteX252" fmla="*/ 750806 w 2196116"/>
                <a:gd name="connsiteY252" fmla="*/ 265485 h 1301150"/>
                <a:gd name="connsiteX253" fmla="*/ 665533 w 2196116"/>
                <a:gd name="connsiteY253" fmla="*/ 350757 h 1301150"/>
                <a:gd name="connsiteX254" fmla="*/ 750806 w 2196116"/>
                <a:gd name="connsiteY254" fmla="*/ 436031 h 1301150"/>
                <a:gd name="connsiteX255" fmla="*/ 836079 w 2196116"/>
                <a:gd name="connsiteY255" fmla="*/ 350758 h 1301150"/>
                <a:gd name="connsiteX256" fmla="*/ 513380 w 2196116"/>
                <a:gd name="connsiteY256" fmla="*/ 265485 h 1301150"/>
                <a:gd name="connsiteX257" fmla="*/ 428108 w 2196116"/>
                <a:gd name="connsiteY257" fmla="*/ 350757 h 1301150"/>
                <a:gd name="connsiteX258" fmla="*/ 513381 w 2196116"/>
                <a:gd name="connsiteY258" fmla="*/ 436030 h 1301150"/>
                <a:gd name="connsiteX259" fmla="*/ 598653 w 2196116"/>
                <a:gd name="connsiteY259" fmla="*/ 350758 h 1301150"/>
                <a:gd name="connsiteX260" fmla="*/ 275956 w 2196116"/>
                <a:gd name="connsiteY260" fmla="*/ 265485 h 1301150"/>
                <a:gd name="connsiteX261" fmla="*/ 190683 w 2196116"/>
                <a:gd name="connsiteY261" fmla="*/ 350757 h 1301150"/>
                <a:gd name="connsiteX262" fmla="*/ 275956 w 2196116"/>
                <a:gd name="connsiteY262" fmla="*/ 436030 h 1301150"/>
                <a:gd name="connsiteX263" fmla="*/ 361228 w 2196116"/>
                <a:gd name="connsiteY263" fmla="*/ 350757 h 1301150"/>
                <a:gd name="connsiteX264" fmla="*/ 1937933 w 2196116"/>
                <a:gd name="connsiteY264" fmla="*/ 265484 h 1301150"/>
                <a:gd name="connsiteX265" fmla="*/ 1852660 w 2196116"/>
                <a:gd name="connsiteY265" fmla="*/ 350758 h 1301150"/>
                <a:gd name="connsiteX266" fmla="*/ 1937933 w 2196116"/>
                <a:gd name="connsiteY266" fmla="*/ 436031 h 1301150"/>
                <a:gd name="connsiteX267" fmla="*/ 2023206 w 2196116"/>
                <a:gd name="connsiteY267" fmla="*/ 350758 h 1301150"/>
                <a:gd name="connsiteX268" fmla="*/ 988232 w 2196116"/>
                <a:gd name="connsiteY268" fmla="*/ 265484 h 1301150"/>
                <a:gd name="connsiteX269" fmla="*/ 902958 w 2196116"/>
                <a:gd name="connsiteY269" fmla="*/ 350758 h 1301150"/>
                <a:gd name="connsiteX270" fmla="*/ 988232 w 2196116"/>
                <a:gd name="connsiteY270" fmla="*/ 436031 h 1301150"/>
                <a:gd name="connsiteX271" fmla="*/ 1073505 w 2196116"/>
                <a:gd name="connsiteY271" fmla="*/ 350758 h 1301150"/>
                <a:gd name="connsiteX272" fmla="*/ 1581795 w 2196116"/>
                <a:gd name="connsiteY272" fmla="*/ 146772 h 1301150"/>
                <a:gd name="connsiteX273" fmla="*/ 1496522 w 2196116"/>
                <a:gd name="connsiteY273" fmla="*/ 232045 h 1301150"/>
                <a:gd name="connsiteX274" fmla="*/ 1581795 w 2196116"/>
                <a:gd name="connsiteY274" fmla="*/ 317318 h 1301150"/>
                <a:gd name="connsiteX275" fmla="*/ 1667068 w 2196116"/>
                <a:gd name="connsiteY275" fmla="*/ 232044 h 1301150"/>
                <a:gd name="connsiteX276" fmla="*/ 1344370 w 2196116"/>
                <a:gd name="connsiteY276" fmla="*/ 146772 h 1301150"/>
                <a:gd name="connsiteX277" fmla="*/ 1259096 w 2196116"/>
                <a:gd name="connsiteY277" fmla="*/ 232044 h 1301150"/>
                <a:gd name="connsiteX278" fmla="*/ 1344370 w 2196116"/>
                <a:gd name="connsiteY278" fmla="*/ 317317 h 1301150"/>
                <a:gd name="connsiteX279" fmla="*/ 1429642 w 2196116"/>
                <a:gd name="connsiteY279" fmla="*/ 232045 h 1301150"/>
                <a:gd name="connsiteX280" fmla="*/ 394668 w 2196116"/>
                <a:gd name="connsiteY280" fmla="*/ 146772 h 1301150"/>
                <a:gd name="connsiteX281" fmla="*/ 309395 w 2196116"/>
                <a:gd name="connsiteY281" fmla="*/ 232045 h 1301150"/>
                <a:gd name="connsiteX282" fmla="*/ 394668 w 2196116"/>
                <a:gd name="connsiteY282" fmla="*/ 317317 h 1301150"/>
                <a:gd name="connsiteX283" fmla="*/ 479941 w 2196116"/>
                <a:gd name="connsiteY283" fmla="*/ 232045 h 1301150"/>
                <a:gd name="connsiteX284" fmla="*/ 632093 w 2196116"/>
                <a:gd name="connsiteY284" fmla="*/ 146772 h 1301150"/>
                <a:gd name="connsiteX285" fmla="*/ 546821 w 2196116"/>
                <a:gd name="connsiteY285" fmla="*/ 232045 h 1301150"/>
                <a:gd name="connsiteX286" fmla="*/ 632093 w 2196116"/>
                <a:gd name="connsiteY286" fmla="*/ 317317 h 1301150"/>
                <a:gd name="connsiteX287" fmla="*/ 717366 w 2196116"/>
                <a:gd name="connsiteY287" fmla="*/ 232045 h 1301150"/>
                <a:gd name="connsiteX288" fmla="*/ 1819220 w 2196116"/>
                <a:gd name="connsiteY288" fmla="*/ 146772 h 1301150"/>
                <a:gd name="connsiteX289" fmla="*/ 1733947 w 2196116"/>
                <a:gd name="connsiteY289" fmla="*/ 232045 h 1301150"/>
                <a:gd name="connsiteX290" fmla="*/ 1819220 w 2196116"/>
                <a:gd name="connsiteY290" fmla="*/ 317318 h 1301150"/>
                <a:gd name="connsiteX291" fmla="*/ 1904494 w 2196116"/>
                <a:gd name="connsiteY291" fmla="*/ 232045 h 1301150"/>
                <a:gd name="connsiteX292" fmla="*/ 1106944 w 2196116"/>
                <a:gd name="connsiteY292" fmla="*/ 146772 h 1301150"/>
                <a:gd name="connsiteX293" fmla="*/ 1021671 w 2196116"/>
                <a:gd name="connsiteY293" fmla="*/ 232044 h 1301150"/>
                <a:gd name="connsiteX294" fmla="*/ 1106945 w 2196116"/>
                <a:gd name="connsiteY294" fmla="*/ 317317 h 1301150"/>
                <a:gd name="connsiteX295" fmla="*/ 1192217 w 2196116"/>
                <a:gd name="connsiteY295" fmla="*/ 232045 h 1301150"/>
                <a:gd name="connsiteX296" fmla="*/ 2056645 w 2196116"/>
                <a:gd name="connsiteY296" fmla="*/ 146772 h 1301150"/>
                <a:gd name="connsiteX297" fmla="*/ 1971373 w 2196116"/>
                <a:gd name="connsiteY297" fmla="*/ 232044 h 1301150"/>
                <a:gd name="connsiteX298" fmla="*/ 2056646 w 2196116"/>
                <a:gd name="connsiteY298" fmla="*/ 317317 h 1301150"/>
                <a:gd name="connsiteX299" fmla="*/ 2141919 w 2196116"/>
                <a:gd name="connsiteY299" fmla="*/ 232045 h 1301150"/>
                <a:gd name="connsiteX300" fmla="*/ 869519 w 2196116"/>
                <a:gd name="connsiteY300" fmla="*/ 146772 h 1301150"/>
                <a:gd name="connsiteX301" fmla="*/ 784246 w 2196116"/>
                <a:gd name="connsiteY301" fmla="*/ 232045 h 1301150"/>
                <a:gd name="connsiteX302" fmla="*/ 869519 w 2196116"/>
                <a:gd name="connsiteY302" fmla="*/ 317318 h 1301150"/>
                <a:gd name="connsiteX303" fmla="*/ 954792 w 2196116"/>
                <a:gd name="connsiteY303" fmla="*/ 232045 h 1301150"/>
                <a:gd name="connsiteX304" fmla="*/ 157242 w 2196116"/>
                <a:gd name="connsiteY304" fmla="*/ 146772 h 1301150"/>
                <a:gd name="connsiteX305" fmla="*/ 71970 w 2196116"/>
                <a:gd name="connsiteY305" fmla="*/ 232044 h 1301150"/>
                <a:gd name="connsiteX306" fmla="*/ 157243 w 2196116"/>
                <a:gd name="connsiteY306" fmla="*/ 317317 h 1301150"/>
                <a:gd name="connsiteX307" fmla="*/ 242516 w 2196116"/>
                <a:gd name="connsiteY307" fmla="*/ 232045 h 1301150"/>
                <a:gd name="connsiteX308" fmla="*/ 1463082 w 2196116"/>
                <a:gd name="connsiteY308" fmla="*/ 28060 h 1301150"/>
                <a:gd name="connsiteX309" fmla="*/ 1377809 w 2196116"/>
                <a:gd name="connsiteY309" fmla="*/ 113332 h 1301150"/>
                <a:gd name="connsiteX310" fmla="*/ 1463082 w 2196116"/>
                <a:gd name="connsiteY310" fmla="*/ 198605 h 1301150"/>
                <a:gd name="connsiteX311" fmla="*/ 1548355 w 2196116"/>
                <a:gd name="connsiteY311" fmla="*/ 113332 h 1301150"/>
                <a:gd name="connsiteX312" fmla="*/ 513381 w 2196116"/>
                <a:gd name="connsiteY312" fmla="*/ 28060 h 1301150"/>
                <a:gd name="connsiteX313" fmla="*/ 428108 w 2196116"/>
                <a:gd name="connsiteY313" fmla="*/ 113332 h 1301150"/>
                <a:gd name="connsiteX314" fmla="*/ 513381 w 2196116"/>
                <a:gd name="connsiteY314" fmla="*/ 198605 h 1301150"/>
                <a:gd name="connsiteX315" fmla="*/ 598653 w 2196116"/>
                <a:gd name="connsiteY315" fmla="*/ 113332 h 1301150"/>
                <a:gd name="connsiteX316" fmla="*/ 1937933 w 2196116"/>
                <a:gd name="connsiteY316" fmla="*/ 28059 h 1301150"/>
                <a:gd name="connsiteX317" fmla="*/ 1852660 w 2196116"/>
                <a:gd name="connsiteY317" fmla="*/ 113332 h 1301150"/>
                <a:gd name="connsiteX318" fmla="*/ 1937933 w 2196116"/>
                <a:gd name="connsiteY318" fmla="*/ 198604 h 1301150"/>
                <a:gd name="connsiteX319" fmla="*/ 2023206 w 2196116"/>
                <a:gd name="connsiteY319" fmla="*/ 113332 h 1301150"/>
                <a:gd name="connsiteX320" fmla="*/ 1700508 w 2196116"/>
                <a:gd name="connsiteY320" fmla="*/ 28059 h 1301150"/>
                <a:gd name="connsiteX321" fmla="*/ 1615235 w 2196116"/>
                <a:gd name="connsiteY321" fmla="*/ 113332 h 1301150"/>
                <a:gd name="connsiteX322" fmla="*/ 1700507 w 2196116"/>
                <a:gd name="connsiteY322" fmla="*/ 198605 h 1301150"/>
                <a:gd name="connsiteX323" fmla="*/ 1785780 w 2196116"/>
                <a:gd name="connsiteY323" fmla="*/ 113332 h 1301150"/>
                <a:gd name="connsiteX324" fmla="*/ 1225657 w 2196116"/>
                <a:gd name="connsiteY324" fmla="*/ 28059 h 1301150"/>
                <a:gd name="connsiteX325" fmla="*/ 1140384 w 2196116"/>
                <a:gd name="connsiteY325" fmla="*/ 113332 h 1301150"/>
                <a:gd name="connsiteX326" fmla="*/ 1225657 w 2196116"/>
                <a:gd name="connsiteY326" fmla="*/ 198605 h 1301150"/>
                <a:gd name="connsiteX327" fmla="*/ 1310930 w 2196116"/>
                <a:gd name="connsiteY327" fmla="*/ 113332 h 1301150"/>
                <a:gd name="connsiteX328" fmla="*/ 988231 w 2196116"/>
                <a:gd name="connsiteY328" fmla="*/ 28059 h 1301150"/>
                <a:gd name="connsiteX329" fmla="*/ 902959 w 2196116"/>
                <a:gd name="connsiteY329" fmla="*/ 113332 h 1301150"/>
                <a:gd name="connsiteX330" fmla="*/ 988232 w 2196116"/>
                <a:gd name="connsiteY330" fmla="*/ 198605 h 1301150"/>
                <a:gd name="connsiteX331" fmla="*/ 1073505 w 2196116"/>
                <a:gd name="connsiteY331" fmla="*/ 113332 h 1301150"/>
                <a:gd name="connsiteX332" fmla="*/ 750806 w 2196116"/>
                <a:gd name="connsiteY332" fmla="*/ 28059 h 1301150"/>
                <a:gd name="connsiteX333" fmla="*/ 665533 w 2196116"/>
                <a:gd name="connsiteY333" fmla="*/ 113332 h 1301150"/>
                <a:gd name="connsiteX334" fmla="*/ 750806 w 2196116"/>
                <a:gd name="connsiteY334" fmla="*/ 198605 h 1301150"/>
                <a:gd name="connsiteX335" fmla="*/ 836079 w 2196116"/>
                <a:gd name="connsiteY335" fmla="*/ 113332 h 1301150"/>
                <a:gd name="connsiteX336" fmla="*/ 275955 w 2196116"/>
                <a:gd name="connsiteY336" fmla="*/ 28059 h 1301150"/>
                <a:gd name="connsiteX337" fmla="*/ 190682 w 2196116"/>
                <a:gd name="connsiteY337" fmla="*/ 113332 h 1301150"/>
                <a:gd name="connsiteX338" fmla="*/ 275956 w 2196116"/>
                <a:gd name="connsiteY338" fmla="*/ 198605 h 1301150"/>
                <a:gd name="connsiteX339" fmla="*/ 361228 w 2196116"/>
                <a:gd name="connsiteY339" fmla="*/ 113332 h 1301150"/>
                <a:gd name="connsiteX340" fmla="*/ 237135 w 2196116"/>
                <a:gd name="connsiteY340" fmla="*/ 0 h 1301150"/>
                <a:gd name="connsiteX341" fmla="*/ 314776 w 2196116"/>
                <a:gd name="connsiteY341" fmla="*/ 0 h 1301150"/>
                <a:gd name="connsiteX342" fmla="*/ 394668 w 2196116"/>
                <a:gd name="connsiteY342" fmla="*/ 79892 h 1301150"/>
                <a:gd name="connsiteX343" fmla="*/ 474560 w 2196116"/>
                <a:gd name="connsiteY343" fmla="*/ 0 h 1301150"/>
                <a:gd name="connsiteX344" fmla="*/ 552201 w 2196116"/>
                <a:gd name="connsiteY344" fmla="*/ 0 h 1301150"/>
                <a:gd name="connsiteX345" fmla="*/ 632093 w 2196116"/>
                <a:gd name="connsiteY345" fmla="*/ 79892 h 1301150"/>
                <a:gd name="connsiteX346" fmla="*/ 711985 w 2196116"/>
                <a:gd name="connsiteY346" fmla="*/ 0 h 1301150"/>
                <a:gd name="connsiteX347" fmla="*/ 789627 w 2196116"/>
                <a:gd name="connsiteY347" fmla="*/ 0 h 1301150"/>
                <a:gd name="connsiteX348" fmla="*/ 869519 w 2196116"/>
                <a:gd name="connsiteY348" fmla="*/ 79892 h 1301150"/>
                <a:gd name="connsiteX349" fmla="*/ 949410 w 2196116"/>
                <a:gd name="connsiteY349" fmla="*/ 0 h 1301150"/>
                <a:gd name="connsiteX350" fmla="*/ 1027052 w 2196116"/>
                <a:gd name="connsiteY350" fmla="*/ 0 h 1301150"/>
                <a:gd name="connsiteX351" fmla="*/ 1106945 w 2196116"/>
                <a:gd name="connsiteY351" fmla="*/ 79892 h 1301150"/>
                <a:gd name="connsiteX352" fmla="*/ 1186837 w 2196116"/>
                <a:gd name="connsiteY352" fmla="*/ 0 h 1301150"/>
                <a:gd name="connsiteX353" fmla="*/ 1264477 w 2196116"/>
                <a:gd name="connsiteY353" fmla="*/ 0 h 1301150"/>
                <a:gd name="connsiteX354" fmla="*/ 1344370 w 2196116"/>
                <a:gd name="connsiteY354" fmla="*/ 79892 h 1301150"/>
                <a:gd name="connsiteX355" fmla="*/ 1424262 w 2196116"/>
                <a:gd name="connsiteY355" fmla="*/ 0 h 1301150"/>
                <a:gd name="connsiteX356" fmla="*/ 1501902 w 2196116"/>
                <a:gd name="connsiteY356" fmla="*/ 0 h 1301150"/>
                <a:gd name="connsiteX357" fmla="*/ 1581795 w 2196116"/>
                <a:gd name="connsiteY357" fmla="*/ 79892 h 1301150"/>
                <a:gd name="connsiteX358" fmla="*/ 1661687 w 2196116"/>
                <a:gd name="connsiteY358" fmla="*/ 0 h 1301150"/>
                <a:gd name="connsiteX359" fmla="*/ 1739329 w 2196116"/>
                <a:gd name="connsiteY359" fmla="*/ 0 h 1301150"/>
                <a:gd name="connsiteX360" fmla="*/ 1819220 w 2196116"/>
                <a:gd name="connsiteY360" fmla="*/ 79892 h 1301150"/>
                <a:gd name="connsiteX361" fmla="*/ 1899112 w 2196116"/>
                <a:gd name="connsiteY361" fmla="*/ 0 h 1301150"/>
                <a:gd name="connsiteX362" fmla="*/ 1976754 w 2196116"/>
                <a:gd name="connsiteY362" fmla="*/ 0 h 1301150"/>
                <a:gd name="connsiteX363" fmla="*/ 2056645 w 2196116"/>
                <a:gd name="connsiteY363" fmla="*/ 79892 h 1301150"/>
                <a:gd name="connsiteX364" fmla="*/ 2132519 w 2196116"/>
                <a:gd name="connsiteY364" fmla="*/ 4020 h 1301150"/>
                <a:gd name="connsiteX365" fmla="*/ 2145113 w 2196116"/>
                <a:gd name="connsiteY365" fmla="*/ 6563 h 1301150"/>
                <a:gd name="connsiteX366" fmla="*/ 2171657 w 2196116"/>
                <a:gd name="connsiteY366" fmla="*/ 24459 h 1301150"/>
                <a:gd name="connsiteX367" fmla="*/ 2174597 w 2196116"/>
                <a:gd name="connsiteY367" fmla="*/ 28820 h 1301150"/>
                <a:gd name="connsiteX368" fmla="*/ 2090085 w 2196116"/>
                <a:gd name="connsiteY368" fmla="*/ 113332 h 1301150"/>
                <a:gd name="connsiteX369" fmla="*/ 2175359 w 2196116"/>
                <a:gd name="connsiteY369" fmla="*/ 198605 h 1301150"/>
                <a:gd name="connsiteX370" fmla="*/ 2196116 w 2196116"/>
                <a:gd name="connsiteY370" fmla="*/ 177847 h 1301150"/>
                <a:gd name="connsiteX371" fmla="*/ 2196116 w 2196116"/>
                <a:gd name="connsiteY371" fmla="*/ 286242 h 1301150"/>
                <a:gd name="connsiteX372" fmla="*/ 2175359 w 2196116"/>
                <a:gd name="connsiteY372" fmla="*/ 265485 h 1301150"/>
                <a:gd name="connsiteX373" fmla="*/ 2090085 w 2196116"/>
                <a:gd name="connsiteY373" fmla="*/ 350757 h 1301150"/>
                <a:gd name="connsiteX374" fmla="*/ 2175359 w 2196116"/>
                <a:gd name="connsiteY374" fmla="*/ 436030 h 1301150"/>
                <a:gd name="connsiteX375" fmla="*/ 2196116 w 2196116"/>
                <a:gd name="connsiteY375" fmla="*/ 415273 h 1301150"/>
                <a:gd name="connsiteX376" fmla="*/ 2196116 w 2196116"/>
                <a:gd name="connsiteY376" fmla="*/ 523669 h 1301150"/>
                <a:gd name="connsiteX377" fmla="*/ 2175358 w 2196116"/>
                <a:gd name="connsiteY377" fmla="*/ 502911 h 1301150"/>
                <a:gd name="connsiteX378" fmla="*/ 2090085 w 2196116"/>
                <a:gd name="connsiteY378" fmla="*/ 588183 h 1301150"/>
                <a:gd name="connsiteX379" fmla="*/ 2175359 w 2196116"/>
                <a:gd name="connsiteY379" fmla="*/ 673455 h 1301150"/>
                <a:gd name="connsiteX380" fmla="*/ 2196116 w 2196116"/>
                <a:gd name="connsiteY380" fmla="*/ 652698 h 1301150"/>
                <a:gd name="connsiteX381" fmla="*/ 2196116 w 2196116"/>
                <a:gd name="connsiteY381" fmla="*/ 761093 h 1301150"/>
                <a:gd name="connsiteX382" fmla="*/ 2175359 w 2196116"/>
                <a:gd name="connsiteY382" fmla="*/ 740335 h 1301150"/>
                <a:gd name="connsiteX383" fmla="*/ 2090086 w 2196116"/>
                <a:gd name="connsiteY383" fmla="*/ 825608 h 1301150"/>
                <a:gd name="connsiteX384" fmla="*/ 2175358 w 2196116"/>
                <a:gd name="connsiteY384" fmla="*/ 910881 h 1301150"/>
                <a:gd name="connsiteX385" fmla="*/ 2196116 w 2196116"/>
                <a:gd name="connsiteY385" fmla="*/ 890123 h 1301150"/>
                <a:gd name="connsiteX386" fmla="*/ 2196116 w 2196116"/>
                <a:gd name="connsiteY386" fmla="*/ 998519 h 1301150"/>
                <a:gd name="connsiteX387" fmla="*/ 2175358 w 2196116"/>
                <a:gd name="connsiteY387" fmla="*/ 977761 h 1301150"/>
                <a:gd name="connsiteX388" fmla="*/ 2090085 w 2196116"/>
                <a:gd name="connsiteY388" fmla="*/ 1063033 h 1301150"/>
                <a:gd name="connsiteX389" fmla="*/ 2175358 w 2196116"/>
                <a:gd name="connsiteY389" fmla="*/ 1148306 h 1301150"/>
                <a:gd name="connsiteX390" fmla="*/ 2196116 w 2196116"/>
                <a:gd name="connsiteY390" fmla="*/ 1127548 h 1301150"/>
                <a:gd name="connsiteX391" fmla="*/ 2196116 w 2196116"/>
                <a:gd name="connsiteY391" fmla="*/ 1235944 h 1301150"/>
                <a:gd name="connsiteX392" fmla="*/ 2175358 w 2196116"/>
                <a:gd name="connsiteY392" fmla="*/ 1215186 h 1301150"/>
                <a:gd name="connsiteX393" fmla="*/ 2090086 w 2196116"/>
                <a:gd name="connsiteY393" fmla="*/ 1300459 h 1301150"/>
                <a:gd name="connsiteX394" fmla="*/ 2090777 w 2196116"/>
                <a:gd name="connsiteY394" fmla="*/ 1301150 h 1301150"/>
                <a:gd name="connsiteX395" fmla="*/ 2022515 w 2196116"/>
                <a:gd name="connsiteY395" fmla="*/ 1301150 h 1301150"/>
                <a:gd name="connsiteX396" fmla="*/ 2023206 w 2196116"/>
                <a:gd name="connsiteY396" fmla="*/ 1300459 h 1301150"/>
                <a:gd name="connsiteX397" fmla="*/ 1937933 w 2196116"/>
                <a:gd name="connsiteY397" fmla="*/ 1215187 h 1301150"/>
                <a:gd name="connsiteX398" fmla="*/ 1852661 w 2196116"/>
                <a:gd name="connsiteY398" fmla="*/ 1300459 h 1301150"/>
                <a:gd name="connsiteX399" fmla="*/ 1853352 w 2196116"/>
                <a:gd name="connsiteY399" fmla="*/ 1301150 h 1301150"/>
                <a:gd name="connsiteX400" fmla="*/ 1785089 w 2196116"/>
                <a:gd name="connsiteY400" fmla="*/ 1301150 h 1301150"/>
                <a:gd name="connsiteX401" fmla="*/ 1785780 w 2196116"/>
                <a:gd name="connsiteY401" fmla="*/ 1300459 h 1301150"/>
                <a:gd name="connsiteX402" fmla="*/ 1700507 w 2196116"/>
                <a:gd name="connsiteY402" fmla="*/ 1215187 h 1301150"/>
                <a:gd name="connsiteX403" fmla="*/ 1615235 w 2196116"/>
                <a:gd name="connsiteY403" fmla="*/ 1300459 h 1301150"/>
                <a:gd name="connsiteX404" fmla="*/ 1615926 w 2196116"/>
                <a:gd name="connsiteY404" fmla="*/ 1301150 h 1301150"/>
                <a:gd name="connsiteX405" fmla="*/ 1547664 w 2196116"/>
                <a:gd name="connsiteY405" fmla="*/ 1301150 h 1301150"/>
                <a:gd name="connsiteX406" fmla="*/ 1548355 w 2196116"/>
                <a:gd name="connsiteY406" fmla="*/ 1300459 h 1301150"/>
                <a:gd name="connsiteX407" fmla="*/ 1463082 w 2196116"/>
                <a:gd name="connsiteY407" fmla="*/ 1215187 h 1301150"/>
                <a:gd name="connsiteX408" fmla="*/ 1377810 w 2196116"/>
                <a:gd name="connsiteY408" fmla="*/ 1300459 h 1301150"/>
                <a:gd name="connsiteX409" fmla="*/ 1378501 w 2196116"/>
                <a:gd name="connsiteY409" fmla="*/ 1301150 h 1301150"/>
                <a:gd name="connsiteX410" fmla="*/ 1310239 w 2196116"/>
                <a:gd name="connsiteY410" fmla="*/ 1301150 h 1301150"/>
                <a:gd name="connsiteX411" fmla="*/ 1310930 w 2196116"/>
                <a:gd name="connsiteY411" fmla="*/ 1300459 h 1301150"/>
                <a:gd name="connsiteX412" fmla="*/ 1225657 w 2196116"/>
                <a:gd name="connsiteY412" fmla="*/ 1215186 h 1301150"/>
                <a:gd name="connsiteX413" fmla="*/ 1140384 w 2196116"/>
                <a:gd name="connsiteY413" fmla="*/ 1300458 h 1301150"/>
                <a:gd name="connsiteX414" fmla="*/ 1141076 w 2196116"/>
                <a:gd name="connsiteY414" fmla="*/ 1301150 h 1301150"/>
                <a:gd name="connsiteX415" fmla="*/ 1072813 w 2196116"/>
                <a:gd name="connsiteY415" fmla="*/ 1301150 h 1301150"/>
                <a:gd name="connsiteX416" fmla="*/ 1073505 w 2196116"/>
                <a:gd name="connsiteY416" fmla="*/ 1300459 h 1301150"/>
                <a:gd name="connsiteX417" fmla="*/ 988232 w 2196116"/>
                <a:gd name="connsiteY417" fmla="*/ 1215186 h 1301150"/>
                <a:gd name="connsiteX418" fmla="*/ 902958 w 2196116"/>
                <a:gd name="connsiteY418" fmla="*/ 1300459 h 1301150"/>
                <a:gd name="connsiteX419" fmla="*/ 903650 w 2196116"/>
                <a:gd name="connsiteY419" fmla="*/ 1301150 h 1301150"/>
                <a:gd name="connsiteX420" fmla="*/ 835389 w 2196116"/>
                <a:gd name="connsiteY420" fmla="*/ 1301150 h 1301150"/>
                <a:gd name="connsiteX421" fmla="*/ 836080 w 2196116"/>
                <a:gd name="connsiteY421" fmla="*/ 1300459 h 1301150"/>
                <a:gd name="connsiteX422" fmla="*/ 750806 w 2196116"/>
                <a:gd name="connsiteY422" fmla="*/ 1215186 h 1301150"/>
                <a:gd name="connsiteX423" fmla="*/ 665533 w 2196116"/>
                <a:gd name="connsiteY423" fmla="*/ 1300459 h 1301150"/>
                <a:gd name="connsiteX424" fmla="*/ 666224 w 2196116"/>
                <a:gd name="connsiteY424" fmla="*/ 1301150 h 1301150"/>
                <a:gd name="connsiteX425" fmla="*/ 597962 w 2196116"/>
                <a:gd name="connsiteY425" fmla="*/ 1301150 h 1301150"/>
                <a:gd name="connsiteX426" fmla="*/ 598653 w 2196116"/>
                <a:gd name="connsiteY426" fmla="*/ 1300459 h 1301150"/>
                <a:gd name="connsiteX427" fmla="*/ 513381 w 2196116"/>
                <a:gd name="connsiteY427" fmla="*/ 1215186 h 1301150"/>
                <a:gd name="connsiteX428" fmla="*/ 428108 w 2196116"/>
                <a:gd name="connsiteY428" fmla="*/ 1300459 h 1301150"/>
                <a:gd name="connsiteX429" fmla="*/ 428800 w 2196116"/>
                <a:gd name="connsiteY429" fmla="*/ 1301150 h 1301150"/>
                <a:gd name="connsiteX430" fmla="*/ 360537 w 2196116"/>
                <a:gd name="connsiteY430" fmla="*/ 1301150 h 1301150"/>
                <a:gd name="connsiteX431" fmla="*/ 361228 w 2196116"/>
                <a:gd name="connsiteY431" fmla="*/ 1300459 h 1301150"/>
                <a:gd name="connsiteX432" fmla="*/ 275955 w 2196116"/>
                <a:gd name="connsiteY432" fmla="*/ 1215186 h 1301150"/>
                <a:gd name="connsiteX433" fmla="*/ 190682 w 2196116"/>
                <a:gd name="connsiteY433" fmla="*/ 1300458 h 1301150"/>
                <a:gd name="connsiteX434" fmla="*/ 191374 w 2196116"/>
                <a:gd name="connsiteY434" fmla="*/ 1301150 h 1301150"/>
                <a:gd name="connsiteX435" fmla="*/ 123112 w 2196116"/>
                <a:gd name="connsiteY435" fmla="*/ 1301150 h 1301150"/>
                <a:gd name="connsiteX436" fmla="*/ 123803 w 2196116"/>
                <a:gd name="connsiteY436" fmla="*/ 1300459 h 1301150"/>
                <a:gd name="connsiteX437" fmla="*/ 38530 w 2196116"/>
                <a:gd name="connsiteY437" fmla="*/ 1215186 h 1301150"/>
                <a:gd name="connsiteX438" fmla="*/ 0 w 2196116"/>
                <a:gd name="connsiteY438" fmla="*/ 1253715 h 1301150"/>
                <a:gd name="connsiteX439" fmla="*/ 0 w 2196116"/>
                <a:gd name="connsiteY439" fmla="*/ 1186837 h 1301150"/>
                <a:gd name="connsiteX440" fmla="*/ 5090 w 2196116"/>
                <a:gd name="connsiteY440" fmla="*/ 1181746 h 1301150"/>
                <a:gd name="connsiteX441" fmla="*/ 0 w 2196116"/>
                <a:gd name="connsiteY441" fmla="*/ 1176656 h 1301150"/>
                <a:gd name="connsiteX442" fmla="*/ 0 w 2196116"/>
                <a:gd name="connsiteY442" fmla="*/ 1109776 h 1301150"/>
                <a:gd name="connsiteX443" fmla="*/ 38530 w 2196116"/>
                <a:gd name="connsiteY443" fmla="*/ 1148306 h 1301150"/>
                <a:gd name="connsiteX444" fmla="*/ 123803 w 2196116"/>
                <a:gd name="connsiteY444" fmla="*/ 1063034 h 1301150"/>
                <a:gd name="connsiteX445" fmla="*/ 38530 w 2196116"/>
                <a:gd name="connsiteY445" fmla="*/ 977761 h 1301150"/>
                <a:gd name="connsiteX446" fmla="*/ 0 w 2196116"/>
                <a:gd name="connsiteY446" fmla="*/ 1016290 h 1301150"/>
                <a:gd name="connsiteX447" fmla="*/ 0 w 2196116"/>
                <a:gd name="connsiteY447" fmla="*/ 949411 h 1301150"/>
                <a:gd name="connsiteX448" fmla="*/ 5090 w 2196116"/>
                <a:gd name="connsiteY448" fmla="*/ 944321 h 1301150"/>
                <a:gd name="connsiteX449" fmla="*/ 0 w 2196116"/>
                <a:gd name="connsiteY449" fmla="*/ 939231 h 1301150"/>
                <a:gd name="connsiteX450" fmla="*/ 0 w 2196116"/>
                <a:gd name="connsiteY450" fmla="*/ 872351 h 1301150"/>
                <a:gd name="connsiteX451" fmla="*/ 38530 w 2196116"/>
                <a:gd name="connsiteY451" fmla="*/ 910881 h 1301150"/>
                <a:gd name="connsiteX452" fmla="*/ 123802 w 2196116"/>
                <a:gd name="connsiteY452" fmla="*/ 825608 h 1301150"/>
                <a:gd name="connsiteX453" fmla="*/ 38530 w 2196116"/>
                <a:gd name="connsiteY453" fmla="*/ 740336 h 1301150"/>
                <a:gd name="connsiteX454" fmla="*/ 0 w 2196116"/>
                <a:gd name="connsiteY454" fmla="*/ 778865 h 1301150"/>
                <a:gd name="connsiteX455" fmla="*/ 0 w 2196116"/>
                <a:gd name="connsiteY455" fmla="*/ 711986 h 1301150"/>
                <a:gd name="connsiteX456" fmla="*/ 5090 w 2196116"/>
                <a:gd name="connsiteY456" fmla="*/ 706896 h 1301150"/>
                <a:gd name="connsiteX457" fmla="*/ 0 w 2196116"/>
                <a:gd name="connsiteY457" fmla="*/ 701806 h 1301150"/>
                <a:gd name="connsiteX458" fmla="*/ 0 w 2196116"/>
                <a:gd name="connsiteY458" fmla="*/ 634926 h 1301150"/>
                <a:gd name="connsiteX459" fmla="*/ 38530 w 2196116"/>
                <a:gd name="connsiteY459" fmla="*/ 673456 h 1301150"/>
                <a:gd name="connsiteX460" fmla="*/ 123803 w 2196116"/>
                <a:gd name="connsiteY460" fmla="*/ 588183 h 1301150"/>
                <a:gd name="connsiteX461" fmla="*/ 38530 w 2196116"/>
                <a:gd name="connsiteY461" fmla="*/ 502910 h 1301150"/>
                <a:gd name="connsiteX462" fmla="*/ 0 w 2196116"/>
                <a:gd name="connsiteY462" fmla="*/ 541440 h 1301150"/>
                <a:gd name="connsiteX463" fmla="*/ 0 w 2196116"/>
                <a:gd name="connsiteY463" fmla="*/ 474560 h 1301150"/>
                <a:gd name="connsiteX464" fmla="*/ 5090 w 2196116"/>
                <a:gd name="connsiteY464" fmla="*/ 469470 h 1301150"/>
                <a:gd name="connsiteX465" fmla="*/ 0 w 2196116"/>
                <a:gd name="connsiteY465" fmla="*/ 464380 h 1301150"/>
                <a:gd name="connsiteX466" fmla="*/ 0 w 2196116"/>
                <a:gd name="connsiteY466" fmla="*/ 397501 h 1301150"/>
                <a:gd name="connsiteX467" fmla="*/ 38530 w 2196116"/>
                <a:gd name="connsiteY467" fmla="*/ 436031 h 1301150"/>
                <a:gd name="connsiteX468" fmla="*/ 123803 w 2196116"/>
                <a:gd name="connsiteY468" fmla="*/ 350757 h 1301150"/>
                <a:gd name="connsiteX469" fmla="*/ 38530 w 2196116"/>
                <a:gd name="connsiteY469" fmla="*/ 265484 h 1301150"/>
                <a:gd name="connsiteX470" fmla="*/ 0 w 2196116"/>
                <a:gd name="connsiteY470" fmla="*/ 304014 h 1301150"/>
                <a:gd name="connsiteX471" fmla="*/ 0 w 2196116"/>
                <a:gd name="connsiteY471" fmla="*/ 237135 h 1301150"/>
                <a:gd name="connsiteX472" fmla="*/ 5091 w 2196116"/>
                <a:gd name="connsiteY472" fmla="*/ 232045 h 1301150"/>
                <a:gd name="connsiteX473" fmla="*/ 0 w 2196116"/>
                <a:gd name="connsiteY473" fmla="*/ 226954 h 1301150"/>
                <a:gd name="connsiteX474" fmla="*/ 0 w 2196116"/>
                <a:gd name="connsiteY474" fmla="*/ 160074 h 1301150"/>
                <a:gd name="connsiteX475" fmla="*/ 38531 w 2196116"/>
                <a:gd name="connsiteY475" fmla="*/ 198605 h 1301150"/>
                <a:gd name="connsiteX476" fmla="*/ 123803 w 2196116"/>
                <a:gd name="connsiteY476" fmla="*/ 113332 h 1301150"/>
                <a:gd name="connsiteX477" fmla="*/ 38530 w 2196116"/>
                <a:gd name="connsiteY477" fmla="*/ 28059 h 1301150"/>
                <a:gd name="connsiteX478" fmla="*/ 4280 w 2196116"/>
                <a:gd name="connsiteY478" fmla="*/ 62309 h 1301150"/>
                <a:gd name="connsiteX479" fmla="*/ 6563 w 2196116"/>
                <a:gd name="connsiteY479" fmla="*/ 51003 h 1301150"/>
                <a:gd name="connsiteX480" fmla="*/ 51003 w 2196116"/>
                <a:gd name="connsiteY480" fmla="*/ 6563 h 1301150"/>
                <a:gd name="connsiteX481" fmla="*/ 78385 w 2196116"/>
                <a:gd name="connsiteY481" fmla="*/ 1034 h 1301150"/>
                <a:gd name="connsiteX482" fmla="*/ 157243 w 2196116"/>
                <a:gd name="connsiteY482" fmla="*/ 79892 h 130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</a:cxnLst>
              <a:rect l="l" t="t" r="r" b="b"/>
              <a:pathLst>
                <a:path w="2196116" h="1301150">
                  <a:moveTo>
                    <a:pt x="1819220" y="1096474"/>
                  </a:moveTo>
                  <a:lnTo>
                    <a:pt x="1733948" y="1181746"/>
                  </a:lnTo>
                  <a:lnTo>
                    <a:pt x="1819220" y="1267019"/>
                  </a:lnTo>
                  <a:lnTo>
                    <a:pt x="1904492" y="1181747"/>
                  </a:lnTo>
                  <a:close/>
                  <a:moveTo>
                    <a:pt x="2056645" y="1096473"/>
                  </a:moveTo>
                  <a:lnTo>
                    <a:pt x="1971373" y="1181746"/>
                  </a:lnTo>
                  <a:lnTo>
                    <a:pt x="2056646" y="1267019"/>
                  </a:lnTo>
                  <a:lnTo>
                    <a:pt x="2141919" y="1181747"/>
                  </a:lnTo>
                  <a:close/>
                  <a:moveTo>
                    <a:pt x="1581795" y="1096473"/>
                  </a:moveTo>
                  <a:lnTo>
                    <a:pt x="1496522" y="1181746"/>
                  </a:lnTo>
                  <a:lnTo>
                    <a:pt x="1581795" y="1267019"/>
                  </a:lnTo>
                  <a:lnTo>
                    <a:pt x="1667067" y="1181746"/>
                  </a:lnTo>
                  <a:close/>
                  <a:moveTo>
                    <a:pt x="1344369" y="1096473"/>
                  </a:moveTo>
                  <a:lnTo>
                    <a:pt x="1259097" y="1181746"/>
                  </a:lnTo>
                  <a:lnTo>
                    <a:pt x="1344370" y="1267019"/>
                  </a:lnTo>
                  <a:lnTo>
                    <a:pt x="1429642" y="1181747"/>
                  </a:lnTo>
                  <a:close/>
                  <a:moveTo>
                    <a:pt x="1106944" y="1096473"/>
                  </a:moveTo>
                  <a:lnTo>
                    <a:pt x="1021671" y="1181746"/>
                  </a:lnTo>
                  <a:lnTo>
                    <a:pt x="1106945" y="1267019"/>
                  </a:lnTo>
                  <a:lnTo>
                    <a:pt x="1192217" y="1181746"/>
                  </a:lnTo>
                  <a:close/>
                  <a:moveTo>
                    <a:pt x="869519" y="1096473"/>
                  </a:moveTo>
                  <a:lnTo>
                    <a:pt x="784246" y="1181746"/>
                  </a:lnTo>
                  <a:lnTo>
                    <a:pt x="869519" y="1267020"/>
                  </a:lnTo>
                  <a:lnTo>
                    <a:pt x="954792" y="1181746"/>
                  </a:lnTo>
                  <a:close/>
                  <a:moveTo>
                    <a:pt x="632094" y="1096473"/>
                  </a:moveTo>
                  <a:lnTo>
                    <a:pt x="546821" y="1181746"/>
                  </a:lnTo>
                  <a:lnTo>
                    <a:pt x="632093" y="1267019"/>
                  </a:lnTo>
                  <a:lnTo>
                    <a:pt x="717367" y="1181746"/>
                  </a:lnTo>
                  <a:close/>
                  <a:moveTo>
                    <a:pt x="394667" y="1096473"/>
                  </a:moveTo>
                  <a:lnTo>
                    <a:pt x="309395" y="1181746"/>
                  </a:lnTo>
                  <a:lnTo>
                    <a:pt x="394668" y="1267019"/>
                  </a:lnTo>
                  <a:lnTo>
                    <a:pt x="479941" y="1181746"/>
                  </a:lnTo>
                  <a:close/>
                  <a:moveTo>
                    <a:pt x="157243" y="1096473"/>
                  </a:moveTo>
                  <a:lnTo>
                    <a:pt x="71970" y="1181746"/>
                  </a:lnTo>
                  <a:lnTo>
                    <a:pt x="157243" y="1267019"/>
                  </a:lnTo>
                  <a:lnTo>
                    <a:pt x="242516" y="1181746"/>
                  </a:lnTo>
                  <a:close/>
                  <a:moveTo>
                    <a:pt x="1937933" y="977761"/>
                  </a:moveTo>
                  <a:lnTo>
                    <a:pt x="1852661" y="1063033"/>
                  </a:lnTo>
                  <a:lnTo>
                    <a:pt x="1937933" y="1148306"/>
                  </a:lnTo>
                  <a:lnTo>
                    <a:pt x="2023206" y="1063033"/>
                  </a:lnTo>
                  <a:close/>
                  <a:moveTo>
                    <a:pt x="1700508" y="977761"/>
                  </a:moveTo>
                  <a:lnTo>
                    <a:pt x="1615235" y="1063034"/>
                  </a:lnTo>
                  <a:lnTo>
                    <a:pt x="1700508" y="1148306"/>
                  </a:lnTo>
                  <a:lnTo>
                    <a:pt x="1785780" y="1063034"/>
                  </a:lnTo>
                  <a:close/>
                  <a:moveTo>
                    <a:pt x="1225656" y="977761"/>
                  </a:moveTo>
                  <a:lnTo>
                    <a:pt x="1140384" y="1063033"/>
                  </a:lnTo>
                  <a:lnTo>
                    <a:pt x="1225657" y="1148306"/>
                  </a:lnTo>
                  <a:lnTo>
                    <a:pt x="1310930" y="1063034"/>
                  </a:lnTo>
                  <a:close/>
                  <a:moveTo>
                    <a:pt x="988232" y="977761"/>
                  </a:moveTo>
                  <a:lnTo>
                    <a:pt x="902959" y="1063033"/>
                  </a:lnTo>
                  <a:lnTo>
                    <a:pt x="988232" y="1148306"/>
                  </a:lnTo>
                  <a:lnTo>
                    <a:pt x="1073505" y="1063034"/>
                  </a:lnTo>
                  <a:close/>
                  <a:moveTo>
                    <a:pt x="750806" y="977761"/>
                  </a:moveTo>
                  <a:lnTo>
                    <a:pt x="665533" y="1063034"/>
                  </a:lnTo>
                  <a:lnTo>
                    <a:pt x="750806" y="1148306"/>
                  </a:lnTo>
                  <a:lnTo>
                    <a:pt x="836079" y="1063033"/>
                  </a:lnTo>
                  <a:close/>
                  <a:moveTo>
                    <a:pt x="275955" y="977761"/>
                  </a:moveTo>
                  <a:lnTo>
                    <a:pt x="190682" y="1063033"/>
                  </a:lnTo>
                  <a:lnTo>
                    <a:pt x="275956" y="1148306"/>
                  </a:lnTo>
                  <a:lnTo>
                    <a:pt x="361228" y="1063034"/>
                  </a:lnTo>
                  <a:close/>
                  <a:moveTo>
                    <a:pt x="1463082" y="977760"/>
                  </a:moveTo>
                  <a:lnTo>
                    <a:pt x="1377809" y="1063033"/>
                  </a:lnTo>
                  <a:lnTo>
                    <a:pt x="1463082" y="1148306"/>
                  </a:lnTo>
                  <a:lnTo>
                    <a:pt x="1548355" y="1063033"/>
                  </a:lnTo>
                  <a:close/>
                  <a:moveTo>
                    <a:pt x="513381" y="977760"/>
                  </a:moveTo>
                  <a:lnTo>
                    <a:pt x="428107" y="1063033"/>
                  </a:lnTo>
                  <a:lnTo>
                    <a:pt x="513381" y="1148306"/>
                  </a:lnTo>
                  <a:lnTo>
                    <a:pt x="598654" y="1063033"/>
                  </a:lnTo>
                  <a:close/>
                  <a:moveTo>
                    <a:pt x="2056646" y="859048"/>
                  </a:moveTo>
                  <a:lnTo>
                    <a:pt x="1971373" y="944321"/>
                  </a:lnTo>
                  <a:lnTo>
                    <a:pt x="2056645" y="1029593"/>
                  </a:lnTo>
                  <a:lnTo>
                    <a:pt x="2141918" y="944321"/>
                  </a:lnTo>
                  <a:close/>
                  <a:moveTo>
                    <a:pt x="1819220" y="859048"/>
                  </a:moveTo>
                  <a:lnTo>
                    <a:pt x="1733948" y="944321"/>
                  </a:lnTo>
                  <a:lnTo>
                    <a:pt x="1819220" y="1029593"/>
                  </a:lnTo>
                  <a:lnTo>
                    <a:pt x="1904493" y="944321"/>
                  </a:lnTo>
                  <a:close/>
                  <a:moveTo>
                    <a:pt x="1106944" y="859048"/>
                  </a:moveTo>
                  <a:lnTo>
                    <a:pt x="1021671" y="944321"/>
                  </a:lnTo>
                  <a:lnTo>
                    <a:pt x="1106945" y="1029594"/>
                  </a:lnTo>
                  <a:lnTo>
                    <a:pt x="1192217" y="944322"/>
                  </a:lnTo>
                  <a:close/>
                  <a:moveTo>
                    <a:pt x="869519" y="859048"/>
                  </a:moveTo>
                  <a:lnTo>
                    <a:pt x="784246" y="944321"/>
                  </a:lnTo>
                  <a:lnTo>
                    <a:pt x="869519" y="1029593"/>
                  </a:lnTo>
                  <a:lnTo>
                    <a:pt x="954792" y="944321"/>
                  </a:lnTo>
                  <a:close/>
                  <a:moveTo>
                    <a:pt x="157242" y="859048"/>
                  </a:moveTo>
                  <a:lnTo>
                    <a:pt x="71970" y="944321"/>
                  </a:lnTo>
                  <a:lnTo>
                    <a:pt x="157243" y="1029594"/>
                  </a:lnTo>
                  <a:lnTo>
                    <a:pt x="242516" y="944321"/>
                  </a:lnTo>
                  <a:close/>
                  <a:moveTo>
                    <a:pt x="1581795" y="859048"/>
                  </a:moveTo>
                  <a:lnTo>
                    <a:pt x="1496522" y="944321"/>
                  </a:lnTo>
                  <a:lnTo>
                    <a:pt x="1581795" y="1029594"/>
                  </a:lnTo>
                  <a:lnTo>
                    <a:pt x="1667068" y="944321"/>
                  </a:lnTo>
                  <a:close/>
                  <a:moveTo>
                    <a:pt x="1344370" y="859048"/>
                  </a:moveTo>
                  <a:lnTo>
                    <a:pt x="1259097" y="944321"/>
                  </a:lnTo>
                  <a:lnTo>
                    <a:pt x="1344370" y="1029594"/>
                  </a:lnTo>
                  <a:lnTo>
                    <a:pt x="1429643" y="944321"/>
                  </a:lnTo>
                  <a:close/>
                  <a:moveTo>
                    <a:pt x="394668" y="859048"/>
                  </a:moveTo>
                  <a:lnTo>
                    <a:pt x="309395" y="944321"/>
                  </a:lnTo>
                  <a:lnTo>
                    <a:pt x="394668" y="1029594"/>
                  </a:lnTo>
                  <a:lnTo>
                    <a:pt x="479941" y="944321"/>
                  </a:lnTo>
                  <a:close/>
                  <a:moveTo>
                    <a:pt x="632093" y="859047"/>
                  </a:moveTo>
                  <a:lnTo>
                    <a:pt x="546820" y="944321"/>
                  </a:lnTo>
                  <a:lnTo>
                    <a:pt x="632093" y="1029594"/>
                  </a:lnTo>
                  <a:lnTo>
                    <a:pt x="717367" y="944321"/>
                  </a:lnTo>
                  <a:close/>
                  <a:moveTo>
                    <a:pt x="1937933" y="740336"/>
                  </a:moveTo>
                  <a:lnTo>
                    <a:pt x="1852660" y="825608"/>
                  </a:lnTo>
                  <a:lnTo>
                    <a:pt x="1937933" y="910881"/>
                  </a:lnTo>
                  <a:lnTo>
                    <a:pt x="2023205" y="825608"/>
                  </a:lnTo>
                  <a:close/>
                  <a:moveTo>
                    <a:pt x="988231" y="740336"/>
                  </a:moveTo>
                  <a:lnTo>
                    <a:pt x="902959" y="825608"/>
                  </a:lnTo>
                  <a:lnTo>
                    <a:pt x="988232" y="910881"/>
                  </a:lnTo>
                  <a:lnTo>
                    <a:pt x="1073504" y="825608"/>
                  </a:lnTo>
                  <a:close/>
                  <a:moveTo>
                    <a:pt x="1700507" y="740335"/>
                  </a:moveTo>
                  <a:lnTo>
                    <a:pt x="1615235" y="825608"/>
                  </a:lnTo>
                  <a:lnTo>
                    <a:pt x="1700508" y="910881"/>
                  </a:lnTo>
                  <a:lnTo>
                    <a:pt x="1785780" y="825608"/>
                  </a:lnTo>
                  <a:close/>
                  <a:moveTo>
                    <a:pt x="1463082" y="740335"/>
                  </a:moveTo>
                  <a:lnTo>
                    <a:pt x="1377809" y="825608"/>
                  </a:lnTo>
                  <a:lnTo>
                    <a:pt x="1463082" y="910881"/>
                  </a:lnTo>
                  <a:lnTo>
                    <a:pt x="1548355" y="825608"/>
                  </a:lnTo>
                  <a:close/>
                  <a:moveTo>
                    <a:pt x="1225657" y="740335"/>
                  </a:moveTo>
                  <a:lnTo>
                    <a:pt x="1140384" y="825608"/>
                  </a:lnTo>
                  <a:lnTo>
                    <a:pt x="1225657" y="910881"/>
                  </a:lnTo>
                  <a:lnTo>
                    <a:pt x="1310930" y="825608"/>
                  </a:lnTo>
                  <a:close/>
                  <a:moveTo>
                    <a:pt x="750806" y="740335"/>
                  </a:moveTo>
                  <a:lnTo>
                    <a:pt x="665533" y="825607"/>
                  </a:lnTo>
                  <a:lnTo>
                    <a:pt x="750806" y="910881"/>
                  </a:lnTo>
                  <a:lnTo>
                    <a:pt x="836079" y="825608"/>
                  </a:lnTo>
                  <a:close/>
                  <a:moveTo>
                    <a:pt x="513381" y="740335"/>
                  </a:moveTo>
                  <a:lnTo>
                    <a:pt x="428108" y="825608"/>
                  </a:lnTo>
                  <a:lnTo>
                    <a:pt x="513381" y="910881"/>
                  </a:lnTo>
                  <a:lnTo>
                    <a:pt x="598654" y="825608"/>
                  </a:lnTo>
                  <a:close/>
                  <a:moveTo>
                    <a:pt x="275956" y="740335"/>
                  </a:moveTo>
                  <a:lnTo>
                    <a:pt x="190682" y="825608"/>
                  </a:lnTo>
                  <a:lnTo>
                    <a:pt x="275956" y="910881"/>
                  </a:lnTo>
                  <a:lnTo>
                    <a:pt x="361229" y="825608"/>
                  </a:lnTo>
                  <a:close/>
                  <a:moveTo>
                    <a:pt x="1106944" y="621623"/>
                  </a:moveTo>
                  <a:lnTo>
                    <a:pt x="1021671" y="706896"/>
                  </a:lnTo>
                  <a:lnTo>
                    <a:pt x="1106944" y="792168"/>
                  </a:lnTo>
                  <a:lnTo>
                    <a:pt x="1192217" y="706895"/>
                  </a:lnTo>
                  <a:close/>
                  <a:moveTo>
                    <a:pt x="2056646" y="621623"/>
                  </a:moveTo>
                  <a:lnTo>
                    <a:pt x="1971373" y="706896"/>
                  </a:lnTo>
                  <a:lnTo>
                    <a:pt x="2056645" y="792168"/>
                  </a:lnTo>
                  <a:lnTo>
                    <a:pt x="2141919" y="706895"/>
                  </a:lnTo>
                  <a:close/>
                  <a:moveTo>
                    <a:pt x="1819220" y="621623"/>
                  </a:moveTo>
                  <a:lnTo>
                    <a:pt x="1733947" y="706895"/>
                  </a:lnTo>
                  <a:lnTo>
                    <a:pt x="1819220" y="792168"/>
                  </a:lnTo>
                  <a:lnTo>
                    <a:pt x="1904493" y="706896"/>
                  </a:lnTo>
                  <a:close/>
                  <a:moveTo>
                    <a:pt x="1581795" y="621623"/>
                  </a:moveTo>
                  <a:lnTo>
                    <a:pt x="1496522" y="706895"/>
                  </a:lnTo>
                  <a:lnTo>
                    <a:pt x="1581795" y="792168"/>
                  </a:lnTo>
                  <a:lnTo>
                    <a:pt x="1667068" y="706896"/>
                  </a:lnTo>
                  <a:close/>
                  <a:moveTo>
                    <a:pt x="1344370" y="621623"/>
                  </a:moveTo>
                  <a:lnTo>
                    <a:pt x="1259097" y="706896"/>
                  </a:lnTo>
                  <a:lnTo>
                    <a:pt x="1344370" y="792169"/>
                  </a:lnTo>
                  <a:lnTo>
                    <a:pt x="1429643" y="706896"/>
                  </a:lnTo>
                  <a:close/>
                  <a:moveTo>
                    <a:pt x="869518" y="621623"/>
                  </a:moveTo>
                  <a:lnTo>
                    <a:pt x="784246" y="706895"/>
                  </a:lnTo>
                  <a:lnTo>
                    <a:pt x="869519" y="792168"/>
                  </a:lnTo>
                  <a:lnTo>
                    <a:pt x="954791" y="706896"/>
                  </a:lnTo>
                  <a:close/>
                  <a:moveTo>
                    <a:pt x="632093" y="621623"/>
                  </a:moveTo>
                  <a:lnTo>
                    <a:pt x="546821" y="706895"/>
                  </a:lnTo>
                  <a:lnTo>
                    <a:pt x="632094" y="792168"/>
                  </a:lnTo>
                  <a:lnTo>
                    <a:pt x="717367" y="706896"/>
                  </a:lnTo>
                  <a:close/>
                  <a:moveTo>
                    <a:pt x="394668" y="621622"/>
                  </a:moveTo>
                  <a:lnTo>
                    <a:pt x="309395" y="706896"/>
                  </a:lnTo>
                  <a:lnTo>
                    <a:pt x="394668" y="792169"/>
                  </a:lnTo>
                  <a:lnTo>
                    <a:pt x="479941" y="706896"/>
                  </a:lnTo>
                  <a:close/>
                  <a:moveTo>
                    <a:pt x="157243" y="621622"/>
                  </a:moveTo>
                  <a:lnTo>
                    <a:pt x="71970" y="706896"/>
                  </a:lnTo>
                  <a:lnTo>
                    <a:pt x="157242" y="792168"/>
                  </a:lnTo>
                  <a:lnTo>
                    <a:pt x="242516" y="706895"/>
                  </a:lnTo>
                  <a:close/>
                  <a:moveTo>
                    <a:pt x="1700507" y="502910"/>
                  </a:moveTo>
                  <a:lnTo>
                    <a:pt x="1615235" y="588183"/>
                  </a:lnTo>
                  <a:lnTo>
                    <a:pt x="1700508" y="673456"/>
                  </a:lnTo>
                  <a:lnTo>
                    <a:pt x="1785780" y="588183"/>
                  </a:lnTo>
                  <a:close/>
                  <a:moveTo>
                    <a:pt x="1463082" y="502910"/>
                  </a:moveTo>
                  <a:lnTo>
                    <a:pt x="1377810" y="588183"/>
                  </a:lnTo>
                  <a:lnTo>
                    <a:pt x="1463083" y="673456"/>
                  </a:lnTo>
                  <a:lnTo>
                    <a:pt x="1548355" y="588183"/>
                  </a:lnTo>
                  <a:close/>
                  <a:moveTo>
                    <a:pt x="750806" y="502910"/>
                  </a:moveTo>
                  <a:lnTo>
                    <a:pt x="665533" y="588183"/>
                  </a:lnTo>
                  <a:lnTo>
                    <a:pt x="750806" y="673456"/>
                  </a:lnTo>
                  <a:lnTo>
                    <a:pt x="836079" y="588183"/>
                  </a:lnTo>
                  <a:close/>
                  <a:moveTo>
                    <a:pt x="1937933" y="502910"/>
                  </a:moveTo>
                  <a:lnTo>
                    <a:pt x="1852660" y="588183"/>
                  </a:lnTo>
                  <a:lnTo>
                    <a:pt x="1937933" y="673456"/>
                  </a:lnTo>
                  <a:lnTo>
                    <a:pt x="2023206" y="588183"/>
                  </a:lnTo>
                  <a:close/>
                  <a:moveTo>
                    <a:pt x="1225657" y="502910"/>
                  </a:moveTo>
                  <a:lnTo>
                    <a:pt x="1140384" y="588183"/>
                  </a:lnTo>
                  <a:lnTo>
                    <a:pt x="1225657" y="673456"/>
                  </a:lnTo>
                  <a:lnTo>
                    <a:pt x="1310930" y="588183"/>
                  </a:lnTo>
                  <a:close/>
                  <a:moveTo>
                    <a:pt x="513381" y="502910"/>
                  </a:moveTo>
                  <a:lnTo>
                    <a:pt x="428108" y="588182"/>
                  </a:lnTo>
                  <a:lnTo>
                    <a:pt x="513381" y="673456"/>
                  </a:lnTo>
                  <a:lnTo>
                    <a:pt x="598654" y="588183"/>
                  </a:lnTo>
                  <a:close/>
                  <a:moveTo>
                    <a:pt x="275956" y="502910"/>
                  </a:moveTo>
                  <a:lnTo>
                    <a:pt x="190682" y="588183"/>
                  </a:lnTo>
                  <a:lnTo>
                    <a:pt x="275955" y="673456"/>
                  </a:lnTo>
                  <a:lnTo>
                    <a:pt x="361228" y="588182"/>
                  </a:lnTo>
                  <a:close/>
                  <a:moveTo>
                    <a:pt x="988231" y="502909"/>
                  </a:moveTo>
                  <a:lnTo>
                    <a:pt x="902958" y="588182"/>
                  </a:lnTo>
                  <a:lnTo>
                    <a:pt x="988232" y="673456"/>
                  </a:lnTo>
                  <a:lnTo>
                    <a:pt x="1073505" y="588183"/>
                  </a:lnTo>
                  <a:close/>
                  <a:moveTo>
                    <a:pt x="2056645" y="384198"/>
                  </a:moveTo>
                  <a:lnTo>
                    <a:pt x="1971372" y="469470"/>
                  </a:lnTo>
                  <a:lnTo>
                    <a:pt x="2056645" y="554743"/>
                  </a:lnTo>
                  <a:lnTo>
                    <a:pt x="2141919" y="469470"/>
                  </a:lnTo>
                  <a:close/>
                  <a:moveTo>
                    <a:pt x="1581795" y="384198"/>
                  </a:moveTo>
                  <a:lnTo>
                    <a:pt x="1496522" y="469470"/>
                  </a:lnTo>
                  <a:lnTo>
                    <a:pt x="1581795" y="554743"/>
                  </a:lnTo>
                  <a:lnTo>
                    <a:pt x="1667068" y="469471"/>
                  </a:lnTo>
                  <a:close/>
                  <a:moveTo>
                    <a:pt x="1344370" y="384198"/>
                  </a:moveTo>
                  <a:lnTo>
                    <a:pt x="1259097" y="469470"/>
                  </a:lnTo>
                  <a:lnTo>
                    <a:pt x="1344370" y="554743"/>
                  </a:lnTo>
                  <a:lnTo>
                    <a:pt x="1429642" y="469470"/>
                  </a:lnTo>
                  <a:close/>
                  <a:moveTo>
                    <a:pt x="632093" y="384198"/>
                  </a:moveTo>
                  <a:lnTo>
                    <a:pt x="546821" y="469470"/>
                  </a:lnTo>
                  <a:lnTo>
                    <a:pt x="632094" y="554743"/>
                  </a:lnTo>
                  <a:lnTo>
                    <a:pt x="717366" y="469471"/>
                  </a:lnTo>
                  <a:close/>
                  <a:moveTo>
                    <a:pt x="394668" y="384197"/>
                  </a:moveTo>
                  <a:lnTo>
                    <a:pt x="309396" y="469470"/>
                  </a:lnTo>
                  <a:lnTo>
                    <a:pt x="394668" y="554742"/>
                  </a:lnTo>
                  <a:lnTo>
                    <a:pt x="479941" y="469470"/>
                  </a:lnTo>
                  <a:close/>
                  <a:moveTo>
                    <a:pt x="157243" y="384197"/>
                  </a:moveTo>
                  <a:lnTo>
                    <a:pt x="71970" y="469471"/>
                  </a:lnTo>
                  <a:lnTo>
                    <a:pt x="157242" y="554743"/>
                  </a:lnTo>
                  <a:lnTo>
                    <a:pt x="242516" y="469470"/>
                  </a:lnTo>
                  <a:close/>
                  <a:moveTo>
                    <a:pt x="1819220" y="384197"/>
                  </a:moveTo>
                  <a:lnTo>
                    <a:pt x="1733947" y="469470"/>
                  </a:lnTo>
                  <a:lnTo>
                    <a:pt x="1819220" y="554743"/>
                  </a:lnTo>
                  <a:lnTo>
                    <a:pt x="1904494" y="469470"/>
                  </a:lnTo>
                  <a:close/>
                  <a:moveTo>
                    <a:pt x="1106944" y="384197"/>
                  </a:moveTo>
                  <a:lnTo>
                    <a:pt x="1021671" y="469470"/>
                  </a:lnTo>
                  <a:lnTo>
                    <a:pt x="1106944" y="554743"/>
                  </a:lnTo>
                  <a:lnTo>
                    <a:pt x="1192217" y="469470"/>
                  </a:lnTo>
                  <a:close/>
                  <a:moveTo>
                    <a:pt x="869519" y="384197"/>
                  </a:moveTo>
                  <a:lnTo>
                    <a:pt x="784246" y="469470"/>
                  </a:lnTo>
                  <a:lnTo>
                    <a:pt x="869519" y="554743"/>
                  </a:lnTo>
                  <a:lnTo>
                    <a:pt x="954792" y="469470"/>
                  </a:lnTo>
                  <a:close/>
                  <a:moveTo>
                    <a:pt x="1700507" y="265485"/>
                  </a:moveTo>
                  <a:lnTo>
                    <a:pt x="1615235" y="350758"/>
                  </a:lnTo>
                  <a:lnTo>
                    <a:pt x="1700508" y="436031"/>
                  </a:lnTo>
                  <a:lnTo>
                    <a:pt x="1785781" y="350758"/>
                  </a:lnTo>
                  <a:close/>
                  <a:moveTo>
                    <a:pt x="1463082" y="265485"/>
                  </a:moveTo>
                  <a:lnTo>
                    <a:pt x="1377810" y="350758"/>
                  </a:lnTo>
                  <a:lnTo>
                    <a:pt x="1463082" y="436030"/>
                  </a:lnTo>
                  <a:lnTo>
                    <a:pt x="1548355" y="350758"/>
                  </a:lnTo>
                  <a:close/>
                  <a:moveTo>
                    <a:pt x="1225657" y="265485"/>
                  </a:moveTo>
                  <a:lnTo>
                    <a:pt x="1140384" y="350757"/>
                  </a:lnTo>
                  <a:lnTo>
                    <a:pt x="1225657" y="436030"/>
                  </a:lnTo>
                  <a:lnTo>
                    <a:pt x="1310930" y="350758"/>
                  </a:lnTo>
                  <a:close/>
                  <a:moveTo>
                    <a:pt x="750806" y="265485"/>
                  </a:moveTo>
                  <a:lnTo>
                    <a:pt x="665533" y="350757"/>
                  </a:lnTo>
                  <a:lnTo>
                    <a:pt x="750806" y="436031"/>
                  </a:lnTo>
                  <a:lnTo>
                    <a:pt x="836079" y="350758"/>
                  </a:lnTo>
                  <a:close/>
                  <a:moveTo>
                    <a:pt x="513380" y="265485"/>
                  </a:moveTo>
                  <a:lnTo>
                    <a:pt x="428108" y="350757"/>
                  </a:lnTo>
                  <a:lnTo>
                    <a:pt x="513381" y="436030"/>
                  </a:lnTo>
                  <a:lnTo>
                    <a:pt x="598653" y="350758"/>
                  </a:lnTo>
                  <a:close/>
                  <a:moveTo>
                    <a:pt x="275956" y="265485"/>
                  </a:moveTo>
                  <a:lnTo>
                    <a:pt x="190683" y="350757"/>
                  </a:lnTo>
                  <a:lnTo>
                    <a:pt x="275956" y="436030"/>
                  </a:lnTo>
                  <a:lnTo>
                    <a:pt x="361228" y="350757"/>
                  </a:lnTo>
                  <a:close/>
                  <a:moveTo>
                    <a:pt x="1937933" y="265484"/>
                  </a:moveTo>
                  <a:lnTo>
                    <a:pt x="1852660" y="350758"/>
                  </a:lnTo>
                  <a:lnTo>
                    <a:pt x="1937933" y="436031"/>
                  </a:lnTo>
                  <a:lnTo>
                    <a:pt x="2023206" y="350758"/>
                  </a:lnTo>
                  <a:close/>
                  <a:moveTo>
                    <a:pt x="988232" y="265484"/>
                  </a:moveTo>
                  <a:lnTo>
                    <a:pt x="902958" y="350758"/>
                  </a:lnTo>
                  <a:lnTo>
                    <a:pt x="988232" y="436031"/>
                  </a:lnTo>
                  <a:lnTo>
                    <a:pt x="1073505" y="350758"/>
                  </a:lnTo>
                  <a:close/>
                  <a:moveTo>
                    <a:pt x="1581795" y="146772"/>
                  </a:moveTo>
                  <a:lnTo>
                    <a:pt x="1496522" y="232045"/>
                  </a:lnTo>
                  <a:lnTo>
                    <a:pt x="1581795" y="317318"/>
                  </a:lnTo>
                  <a:lnTo>
                    <a:pt x="1667068" y="232044"/>
                  </a:lnTo>
                  <a:close/>
                  <a:moveTo>
                    <a:pt x="1344370" y="146772"/>
                  </a:moveTo>
                  <a:lnTo>
                    <a:pt x="1259096" y="232044"/>
                  </a:lnTo>
                  <a:lnTo>
                    <a:pt x="1344370" y="317317"/>
                  </a:lnTo>
                  <a:lnTo>
                    <a:pt x="1429642" y="232045"/>
                  </a:lnTo>
                  <a:close/>
                  <a:moveTo>
                    <a:pt x="394668" y="146772"/>
                  </a:moveTo>
                  <a:lnTo>
                    <a:pt x="309395" y="232045"/>
                  </a:lnTo>
                  <a:lnTo>
                    <a:pt x="394668" y="317317"/>
                  </a:lnTo>
                  <a:lnTo>
                    <a:pt x="479941" y="232045"/>
                  </a:lnTo>
                  <a:close/>
                  <a:moveTo>
                    <a:pt x="632093" y="146772"/>
                  </a:moveTo>
                  <a:lnTo>
                    <a:pt x="546821" y="232045"/>
                  </a:lnTo>
                  <a:lnTo>
                    <a:pt x="632093" y="317317"/>
                  </a:lnTo>
                  <a:lnTo>
                    <a:pt x="717366" y="232045"/>
                  </a:lnTo>
                  <a:close/>
                  <a:moveTo>
                    <a:pt x="1819220" y="146772"/>
                  </a:moveTo>
                  <a:lnTo>
                    <a:pt x="1733947" y="232045"/>
                  </a:lnTo>
                  <a:lnTo>
                    <a:pt x="1819220" y="317318"/>
                  </a:lnTo>
                  <a:lnTo>
                    <a:pt x="1904494" y="232045"/>
                  </a:lnTo>
                  <a:close/>
                  <a:moveTo>
                    <a:pt x="1106944" y="146772"/>
                  </a:moveTo>
                  <a:lnTo>
                    <a:pt x="1021671" y="232044"/>
                  </a:lnTo>
                  <a:lnTo>
                    <a:pt x="1106945" y="317317"/>
                  </a:lnTo>
                  <a:lnTo>
                    <a:pt x="1192217" y="232045"/>
                  </a:lnTo>
                  <a:close/>
                  <a:moveTo>
                    <a:pt x="2056645" y="146772"/>
                  </a:moveTo>
                  <a:lnTo>
                    <a:pt x="1971373" y="232044"/>
                  </a:lnTo>
                  <a:lnTo>
                    <a:pt x="2056646" y="317317"/>
                  </a:lnTo>
                  <a:lnTo>
                    <a:pt x="2141919" y="232045"/>
                  </a:lnTo>
                  <a:close/>
                  <a:moveTo>
                    <a:pt x="869519" y="146772"/>
                  </a:moveTo>
                  <a:lnTo>
                    <a:pt x="784246" y="232045"/>
                  </a:lnTo>
                  <a:lnTo>
                    <a:pt x="869519" y="317318"/>
                  </a:lnTo>
                  <a:lnTo>
                    <a:pt x="954792" y="232045"/>
                  </a:lnTo>
                  <a:close/>
                  <a:moveTo>
                    <a:pt x="157242" y="146772"/>
                  </a:moveTo>
                  <a:lnTo>
                    <a:pt x="71970" y="232044"/>
                  </a:lnTo>
                  <a:lnTo>
                    <a:pt x="157243" y="317317"/>
                  </a:lnTo>
                  <a:lnTo>
                    <a:pt x="242516" y="232045"/>
                  </a:lnTo>
                  <a:close/>
                  <a:moveTo>
                    <a:pt x="1463082" y="28060"/>
                  </a:moveTo>
                  <a:lnTo>
                    <a:pt x="1377809" y="113332"/>
                  </a:lnTo>
                  <a:lnTo>
                    <a:pt x="1463082" y="198605"/>
                  </a:lnTo>
                  <a:lnTo>
                    <a:pt x="1548355" y="113332"/>
                  </a:lnTo>
                  <a:close/>
                  <a:moveTo>
                    <a:pt x="513381" y="28060"/>
                  </a:moveTo>
                  <a:lnTo>
                    <a:pt x="428108" y="113332"/>
                  </a:lnTo>
                  <a:lnTo>
                    <a:pt x="513381" y="198605"/>
                  </a:lnTo>
                  <a:lnTo>
                    <a:pt x="598653" y="113332"/>
                  </a:lnTo>
                  <a:close/>
                  <a:moveTo>
                    <a:pt x="1937933" y="28059"/>
                  </a:moveTo>
                  <a:lnTo>
                    <a:pt x="1852660" y="113332"/>
                  </a:lnTo>
                  <a:lnTo>
                    <a:pt x="1937933" y="198604"/>
                  </a:lnTo>
                  <a:lnTo>
                    <a:pt x="2023206" y="113332"/>
                  </a:lnTo>
                  <a:close/>
                  <a:moveTo>
                    <a:pt x="1700508" y="28059"/>
                  </a:moveTo>
                  <a:lnTo>
                    <a:pt x="1615235" y="113332"/>
                  </a:lnTo>
                  <a:lnTo>
                    <a:pt x="1700507" y="198605"/>
                  </a:lnTo>
                  <a:lnTo>
                    <a:pt x="1785780" y="113332"/>
                  </a:lnTo>
                  <a:close/>
                  <a:moveTo>
                    <a:pt x="1225657" y="28059"/>
                  </a:moveTo>
                  <a:lnTo>
                    <a:pt x="1140384" y="113332"/>
                  </a:lnTo>
                  <a:lnTo>
                    <a:pt x="1225657" y="198605"/>
                  </a:lnTo>
                  <a:lnTo>
                    <a:pt x="1310930" y="113332"/>
                  </a:lnTo>
                  <a:close/>
                  <a:moveTo>
                    <a:pt x="988231" y="28059"/>
                  </a:moveTo>
                  <a:lnTo>
                    <a:pt x="902959" y="113332"/>
                  </a:lnTo>
                  <a:lnTo>
                    <a:pt x="988232" y="198605"/>
                  </a:lnTo>
                  <a:lnTo>
                    <a:pt x="1073505" y="113332"/>
                  </a:lnTo>
                  <a:close/>
                  <a:moveTo>
                    <a:pt x="750806" y="28059"/>
                  </a:moveTo>
                  <a:lnTo>
                    <a:pt x="665533" y="113332"/>
                  </a:lnTo>
                  <a:lnTo>
                    <a:pt x="750806" y="198605"/>
                  </a:lnTo>
                  <a:lnTo>
                    <a:pt x="836079" y="113332"/>
                  </a:lnTo>
                  <a:close/>
                  <a:moveTo>
                    <a:pt x="275955" y="28059"/>
                  </a:moveTo>
                  <a:lnTo>
                    <a:pt x="190682" y="113332"/>
                  </a:lnTo>
                  <a:lnTo>
                    <a:pt x="275956" y="198605"/>
                  </a:lnTo>
                  <a:lnTo>
                    <a:pt x="361228" y="113332"/>
                  </a:lnTo>
                  <a:close/>
                  <a:moveTo>
                    <a:pt x="237135" y="0"/>
                  </a:moveTo>
                  <a:lnTo>
                    <a:pt x="314776" y="0"/>
                  </a:lnTo>
                  <a:lnTo>
                    <a:pt x="394668" y="79892"/>
                  </a:lnTo>
                  <a:lnTo>
                    <a:pt x="474560" y="0"/>
                  </a:lnTo>
                  <a:lnTo>
                    <a:pt x="552201" y="0"/>
                  </a:lnTo>
                  <a:lnTo>
                    <a:pt x="632093" y="79892"/>
                  </a:lnTo>
                  <a:lnTo>
                    <a:pt x="711985" y="0"/>
                  </a:lnTo>
                  <a:lnTo>
                    <a:pt x="789627" y="0"/>
                  </a:lnTo>
                  <a:lnTo>
                    <a:pt x="869519" y="79892"/>
                  </a:lnTo>
                  <a:lnTo>
                    <a:pt x="949410" y="0"/>
                  </a:lnTo>
                  <a:lnTo>
                    <a:pt x="1027052" y="0"/>
                  </a:lnTo>
                  <a:lnTo>
                    <a:pt x="1106945" y="79892"/>
                  </a:lnTo>
                  <a:lnTo>
                    <a:pt x="1186837" y="0"/>
                  </a:lnTo>
                  <a:lnTo>
                    <a:pt x="1264477" y="0"/>
                  </a:lnTo>
                  <a:lnTo>
                    <a:pt x="1344370" y="79892"/>
                  </a:lnTo>
                  <a:lnTo>
                    <a:pt x="1424262" y="0"/>
                  </a:lnTo>
                  <a:lnTo>
                    <a:pt x="1501902" y="0"/>
                  </a:lnTo>
                  <a:lnTo>
                    <a:pt x="1581795" y="79892"/>
                  </a:lnTo>
                  <a:lnTo>
                    <a:pt x="1661687" y="0"/>
                  </a:lnTo>
                  <a:lnTo>
                    <a:pt x="1739329" y="0"/>
                  </a:lnTo>
                  <a:lnTo>
                    <a:pt x="1819220" y="79892"/>
                  </a:lnTo>
                  <a:lnTo>
                    <a:pt x="1899112" y="0"/>
                  </a:lnTo>
                  <a:lnTo>
                    <a:pt x="1976754" y="0"/>
                  </a:lnTo>
                  <a:lnTo>
                    <a:pt x="2056645" y="79892"/>
                  </a:lnTo>
                  <a:lnTo>
                    <a:pt x="2132519" y="4020"/>
                  </a:lnTo>
                  <a:lnTo>
                    <a:pt x="2145113" y="6563"/>
                  </a:lnTo>
                  <a:cubicBezTo>
                    <a:pt x="2155104" y="10788"/>
                    <a:pt x="2164101" y="16903"/>
                    <a:pt x="2171657" y="24459"/>
                  </a:cubicBezTo>
                  <a:lnTo>
                    <a:pt x="2174597" y="28820"/>
                  </a:lnTo>
                  <a:lnTo>
                    <a:pt x="2090085" y="113332"/>
                  </a:lnTo>
                  <a:lnTo>
                    <a:pt x="2175359" y="198605"/>
                  </a:lnTo>
                  <a:lnTo>
                    <a:pt x="2196116" y="177847"/>
                  </a:lnTo>
                  <a:lnTo>
                    <a:pt x="2196116" y="286242"/>
                  </a:lnTo>
                  <a:lnTo>
                    <a:pt x="2175359" y="265485"/>
                  </a:lnTo>
                  <a:lnTo>
                    <a:pt x="2090085" y="350757"/>
                  </a:lnTo>
                  <a:lnTo>
                    <a:pt x="2175359" y="436030"/>
                  </a:lnTo>
                  <a:lnTo>
                    <a:pt x="2196116" y="415273"/>
                  </a:lnTo>
                  <a:lnTo>
                    <a:pt x="2196116" y="523669"/>
                  </a:lnTo>
                  <a:lnTo>
                    <a:pt x="2175358" y="502911"/>
                  </a:lnTo>
                  <a:lnTo>
                    <a:pt x="2090085" y="588183"/>
                  </a:lnTo>
                  <a:lnTo>
                    <a:pt x="2175359" y="673455"/>
                  </a:lnTo>
                  <a:lnTo>
                    <a:pt x="2196116" y="652698"/>
                  </a:lnTo>
                  <a:lnTo>
                    <a:pt x="2196116" y="761093"/>
                  </a:lnTo>
                  <a:lnTo>
                    <a:pt x="2175359" y="740335"/>
                  </a:lnTo>
                  <a:lnTo>
                    <a:pt x="2090086" y="825608"/>
                  </a:lnTo>
                  <a:lnTo>
                    <a:pt x="2175358" y="910881"/>
                  </a:lnTo>
                  <a:lnTo>
                    <a:pt x="2196116" y="890123"/>
                  </a:lnTo>
                  <a:lnTo>
                    <a:pt x="2196116" y="998519"/>
                  </a:lnTo>
                  <a:lnTo>
                    <a:pt x="2175358" y="977761"/>
                  </a:lnTo>
                  <a:lnTo>
                    <a:pt x="2090085" y="1063033"/>
                  </a:lnTo>
                  <a:lnTo>
                    <a:pt x="2175358" y="1148306"/>
                  </a:lnTo>
                  <a:lnTo>
                    <a:pt x="2196116" y="1127548"/>
                  </a:lnTo>
                  <a:lnTo>
                    <a:pt x="2196116" y="1235944"/>
                  </a:lnTo>
                  <a:lnTo>
                    <a:pt x="2175358" y="1215186"/>
                  </a:lnTo>
                  <a:lnTo>
                    <a:pt x="2090086" y="1300459"/>
                  </a:lnTo>
                  <a:lnTo>
                    <a:pt x="2090777" y="1301150"/>
                  </a:lnTo>
                  <a:lnTo>
                    <a:pt x="2022515" y="1301150"/>
                  </a:lnTo>
                  <a:lnTo>
                    <a:pt x="2023206" y="1300459"/>
                  </a:lnTo>
                  <a:lnTo>
                    <a:pt x="1937933" y="1215187"/>
                  </a:lnTo>
                  <a:lnTo>
                    <a:pt x="1852661" y="1300459"/>
                  </a:lnTo>
                  <a:lnTo>
                    <a:pt x="1853352" y="1301150"/>
                  </a:lnTo>
                  <a:lnTo>
                    <a:pt x="1785089" y="1301150"/>
                  </a:lnTo>
                  <a:lnTo>
                    <a:pt x="1785780" y="1300459"/>
                  </a:lnTo>
                  <a:lnTo>
                    <a:pt x="1700507" y="1215187"/>
                  </a:lnTo>
                  <a:lnTo>
                    <a:pt x="1615235" y="1300459"/>
                  </a:lnTo>
                  <a:lnTo>
                    <a:pt x="1615926" y="1301150"/>
                  </a:lnTo>
                  <a:lnTo>
                    <a:pt x="1547664" y="1301150"/>
                  </a:lnTo>
                  <a:lnTo>
                    <a:pt x="1548355" y="1300459"/>
                  </a:lnTo>
                  <a:lnTo>
                    <a:pt x="1463082" y="1215187"/>
                  </a:lnTo>
                  <a:lnTo>
                    <a:pt x="1377810" y="1300459"/>
                  </a:lnTo>
                  <a:lnTo>
                    <a:pt x="1378501" y="1301150"/>
                  </a:lnTo>
                  <a:lnTo>
                    <a:pt x="1310239" y="1301150"/>
                  </a:lnTo>
                  <a:lnTo>
                    <a:pt x="1310930" y="1300459"/>
                  </a:lnTo>
                  <a:lnTo>
                    <a:pt x="1225657" y="1215186"/>
                  </a:lnTo>
                  <a:lnTo>
                    <a:pt x="1140384" y="1300458"/>
                  </a:lnTo>
                  <a:lnTo>
                    <a:pt x="1141076" y="1301150"/>
                  </a:lnTo>
                  <a:lnTo>
                    <a:pt x="1072813" y="1301150"/>
                  </a:lnTo>
                  <a:lnTo>
                    <a:pt x="1073505" y="1300459"/>
                  </a:lnTo>
                  <a:lnTo>
                    <a:pt x="988232" y="1215186"/>
                  </a:lnTo>
                  <a:lnTo>
                    <a:pt x="902958" y="1300459"/>
                  </a:lnTo>
                  <a:lnTo>
                    <a:pt x="903650" y="1301150"/>
                  </a:lnTo>
                  <a:lnTo>
                    <a:pt x="835389" y="1301150"/>
                  </a:lnTo>
                  <a:lnTo>
                    <a:pt x="836080" y="1300459"/>
                  </a:lnTo>
                  <a:lnTo>
                    <a:pt x="750806" y="1215186"/>
                  </a:lnTo>
                  <a:lnTo>
                    <a:pt x="665533" y="1300459"/>
                  </a:lnTo>
                  <a:lnTo>
                    <a:pt x="666224" y="1301150"/>
                  </a:lnTo>
                  <a:lnTo>
                    <a:pt x="597962" y="1301150"/>
                  </a:lnTo>
                  <a:lnTo>
                    <a:pt x="598653" y="1300459"/>
                  </a:lnTo>
                  <a:lnTo>
                    <a:pt x="513381" y="1215186"/>
                  </a:lnTo>
                  <a:lnTo>
                    <a:pt x="428108" y="1300459"/>
                  </a:lnTo>
                  <a:lnTo>
                    <a:pt x="428800" y="1301150"/>
                  </a:lnTo>
                  <a:lnTo>
                    <a:pt x="360537" y="1301150"/>
                  </a:lnTo>
                  <a:lnTo>
                    <a:pt x="361228" y="1300459"/>
                  </a:lnTo>
                  <a:lnTo>
                    <a:pt x="275955" y="1215186"/>
                  </a:lnTo>
                  <a:lnTo>
                    <a:pt x="190682" y="1300458"/>
                  </a:lnTo>
                  <a:lnTo>
                    <a:pt x="191374" y="1301150"/>
                  </a:lnTo>
                  <a:lnTo>
                    <a:pt x="123112" y="1301150"/>
                  </a:lnTo>
                  <a:lnTo>
                    <a:pt x="123803" y="1300459"/>
                  </a:lnTo>
                  <a:lnTo>
                    <a:pt x="38530" y="1215186"/>
                  </a:lnTo>
                  <a:lnTo>
                    <a:pt x="0" y="1253715"/>
                  </a:lnTo>
                  <a:lnTo>
                    <a:pt x="0" y="1186837"/>
                  </a:lnTo>
                  <a:lnTo>
                    <a:pt x="5090" y="1181746"/>
                  </a:lnTo>
                  <a:lnTo>
                    <a:pt x="0" y="1176656"/>
                  </a:lnTo>
                  <a:lnTo>
                    <a:pt x="0" y="1109776"/>
                  </a:lnTo>
                  <a:lnTo>
                    <a:pt x="38530" y="1148306"/>
                  </a:lnTo>
                  <a:lnTo>
                    <a:pt x="123803" y="1063034"/>
                  </a:lnTo>
                  <a:lnTo>
                    <a:pt x="38530" y="977761"/>
                  </a:lnTo>
                  <a:lnTo>
                    <a:pt x="0" y="1016290"/>
                  </a:lnTo>
                  <a:lnTo>
                    <a:pt x="0" y="949411"/>
                  </a:lnTo>
                  <a:lnTo>
                    <a:pt x="5090" y="944321"/>
                  </a:lnTo>
                  <a:lnTo>
                    <a:pt x="0" y="939231"/>
                  </a:lnTo>
                  <a:lnTo>
                    <a:pt x="0" y="872351"/>
                  </a:lnTo>
                  <a:lnTo>
                    <a:pt x="38530" y="910881"/>
                  </a:lnTo>
                  <a:lnTo>
                    <a:pt x="123802" y="825608"/>
                  </a:lnTo>
                  <a:lnTo>
                    <a:pt x="38530" y="740336"/>
                  </a:lnTo>
                  <a:lnTo>
                    <a:pt x="0" y="778865"/>
                  </a:lnTo>
                  <a:lnTo>
                    <a:pt x="0" y="711986"/>
                  </a:lnTo>
                  <a:lnTo>
                    <a:pt x="5090" y="706896"/>
                  </a:lnTo>
                  <a:lnTo>
                    <a:pt x="0" y="701806"/>
                  </a:lnTo>
                  <a:lnTo>
                    <a:pt x="0" y="634926"/>
                  </a:lnTo>
                  <a:lnTo>
                    <a:pt x="38530" y="673456"/>
                  </a:lnTo>
                  <a:lnTo>
                    <a:pt x="123803" y="588183"/>
                  </a:lnTo>
                  <a:lnTo>
                    <a:pt x="38530" y="502910"/>
                  </a:lnTo>
                  <a:lnTo>
                    <a:pt x="0" y="541440"/>
                  </a:lnTo>
                  <a:lnTo>
                    <a:pt x="0" y="474560"/>
                  </a:lnTo>
                  <a:lnTo>
                    <a:pt x="5090" y="469470"/>
                  </a:lnTo>
                  <a:lnTo>
                    <a:pt x="0" y="464380"/>
                  </a:lnTo>
                  <a:lnTo>
                    <a:pt x="0" y="397501"/>
                  </a:lnTo>
                  <a:lnTo>
                    <a:pt x="38530" y="436031"/>
                  </a:lnTo>
                  <a:lnTo>
                    <a:pt x="123803" y="350757"/>
                  </a:lnTo>
                  <a:lnTo>
                    <a:pt x="38530" y="265484"/>
                  </a:lnTo>
                  <a:lnTo>
                    <a:pt x="0" y="304014"/>
                  </a:lnTo>
                  <a:lnTo>
                    <a:pt x="0" y="237135"/>
                  </a:lnTo>
                  <a:lnTo>
                    <a:pt x="5091" y="232045"/>
                  </a:lnTo>
                  <a:lnTo>
                    <a:pt x="0" y="226954"/>
                  </a:lnTo>
                  <a:lnTo>
                    <a:pt x="0" y="160074"/>
                  </a:lnTo>
                  <a:lnTo>
                    <a:pt x="38531" y="198605"/>
                  </a:lnTo>
                  <a:lnTo>
                    <a:pt x="123803" y="113332"/>
                  </a:lnTo>
                  <a:lnTo>
                    <a:pt x="38530" y="28059"/>
                  </a:lnTo>
                  <a:lnTo>
                    <a:pt x="4280" y="62309"/>
                  </a:lnTo>
                  <a:lnTo>
                    <a:pt x="6563" y="51003"/>
                  </a:lnTo>
                  <a:cubicBezTo>
                    <a:pt x="15014" y="31022"/>
                    <a:pt x="31022" y="15014"/>
                    <a:pt x="51003" y="6563"/>
                  </a:cubicBezTo>
                  <a:lnTo>
                    <a:pt x="78385" y="1034"/>
                  </a:lnTo>
                  <a:lnTo>
                    <a:pt x="157243" y="7989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7A126A5-5F34-6E78-318A-C2B5F0CFFB69}"/>
                </a:ext>
              </a:extLst>
            </p:cNvPr>
            <p:cNvSpPr/>
            <p:nvPr/>
          </p:nvSpPr>
          <p:spPr>
            <a:xfrm>
              <a:off x="4088112" y="5822931"/>
              <a:ext cx="156489" cy="43204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71D6959-DEBE-B72A-410E-AC73D1E8FDF7}"/>
                </a:ext>
              </a:extLst>
            </p:cNvPr>
            <p:cNvSpPr/>
            <p:nvPr/>
          </p:nvSpPr>
          <p:spPr>
            <a:xfrm>
              <a:off x="5921833" y="5822931"/>
              <a:ext cx="156489" cy="43204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5AC9CDD-211C-C4DD-CB93-ED13D3E7F585}"/>
                </a:ext>
              </a:extLst>
            </p:cNvPr>
            <p:cNvSpPr/>
            <p:nvPr/>
          </p:nvSpPr>
          <p:spPr>
            <a:xfrm>
              <a:off x="3913802" y="6083687"/>
              <a:ext cx="505108" cy="323051"/>
            </a:xfrm>
            <a:prstGeom prst="rect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8DF2832-D7CB-C3C9-1C0F-EDCF115FC534}"/>
                </a:ext>
              </a:extLst>
            </p:cNvPr>
            <p:cNvSpPr/>
            <p:nvPr/>
          </p:nvSpPr>
          <p:spPr>
            <a:xfrm>
              <a:off x="5747523" y="6083687"/>
              <a:ext cx="505108" cy="323051"/>
            </a:xfrm>
            <a:prstGeom prst="rect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7EDCB9D-2B2D-C208-A1EC-FAFABD6736EC}"/>
                </a:ext>
              </a:extLst>
            </p:cNvPr>
            <p:cNvSpPr/>
            <p:nvPr/>
          </p:nvSpPr>
          <p:spPr>
            <a:xfrm>
              <a:off x="3895940" y="3771688"/>
              <a:ext cx="2356691" cy="2160240"/>
            </a:xfrm>
            <a:custGeom>
              <a:avLst/>
              <a:gdLst>
                <a:gd name="connsiteX0" fmla="*/ 189794 w 2356691"/>
                <a:gd name="connsiteY0" fmla="*/ 110199 h 2160240"/>
                <a:gd name="connsiteX1" fmla="*/ 110623 w 2356691"/>
                <a:gd name="connsiteY1" fmla="*/ 189370 h 2160240"/>
                <a:gd name="connsiteX2" fmla="*/ 110623 w 2356691"/>
                <a:gd name="connsiteY2" fmla="*/ 1343776 h 2160240"/>
                <a:gd name="connsiteX3" fmla="*/ 2246069 w 2356691"/>
                <a:gd name="connsiteY3" fmla="*/ 1343776 h 2160240"/>
                <a:gd name="connsiteX4" fmla="*/ 2246069 w 2356691"/>
                <a:gd name="connsiteY4" fmla="*/ 189370 h 2160240"/>
                <a:gd name="connsiteX5" fmla="*/ 2166898 w 2356691"/>
                <a:gd name="connsiteY5" fmla="*/ 110199 h 2160240"/>
                <a:gd name="connsiteX6" fmla="*/ 138644 w 2356691"/>
                <a:gd name="connsiteY6" fmla="*/ 0 h 2160240"/>
                <a:gd name="connsiteX7" fmla="*/ 2218047 w 2356691"/>
                <a:gd name="connsiteY7" fmla="*/ 0 h 2160240"/>
                <a:gd name="connsiteX8" fmla="*/ 2356691 w 2356691"/>
                <a:gd name="connsiteY8" fmla="*/ 138644 h 2160240"/>
                <a:gd name="connsiteX9" fmla="*/ 2356691 w 2356691"/>
                <a:gd name="connsiteY9" fmla="*/ 2160240 h 2160240"/>
                <a:gd name="connsiteX10" fmla="*/ 0 w 2356691"/>
                <a:gd name="connsiteY10" fmla="*/ 2160240 h 2160240"/>
                <a:gd name="connsiteX11" fmla="*/ 0 w 2356691"/>
                <a:gd name="connsiteY11" fmla="*/ 138644 h 2160240"/>
                <a:gd name="connsiteX12" fmla="*/ 138644 w 2356691"/>
                <a:gd name="connsiteY12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6691" h="2160240">
                  <a:moveTo>
                    <a:pt x="189794" y="110199"/>
                  </a:moveTo>
                  <a:cubicBezTo>
                    <a:pt x="146069" y="110199"/>
                    <a:pt x="110623" y="145645"/>
                    <a:pt x="110623" y="189370"/>
                  </a:cubicBezTo>
                  <a:lnTo>
                    <a:pt x="110623" y="1343776"/>
                  </a:lnTo>
                  <a:lnTo>
                    <a:pt x="2246069" y="1343776"/>
                  </a:lnTo>
                  <a:lnTo>
                    <a:pt x="2246069" y="189370"/>
                  </a:lnTo>
                  <a:cubicBezTo>
                    <a:pt x="2246069" y="145645"/>
                    <a:pt x="2210623" y="110199"/>
                    <a:pt x="2166898" y="110199"/>
                  </a:cubicBezTo>
                  <a:close/>
                  <a:moveTo>
                    <a:pt x="138644" y="0"/>
                  </a:moveTo>
                  <a:lnTo>
                    <a:pt x="2218047" y="0"/>
                  </a:lnTo>
                  <a:cubicBezTo>
                    <a:pt x="2294618" y="0"/>
                    <a:pt x="2356691" y="62073"/>
                    <a:pt x="2356691" y="138644"/>
                  </a:cubicBezTo>
                  <a:lnTo>
                    <a:pt x="2356691" y="2160240"/>
                  </a:lnTo>
                  <a:lnTo>
                    <a:pt x="0" y="2160240"/>
                  </a:lnTo>
                  <a:lnTo>
                    <a:pt x="0" y="138644"/>
                  </a:lnTo>
                  <a:cubicBezTo>
                    <a:pt x="0" y="62073"/>
                    <a:pt x="62073" y="0"/>
                    <a:pt x="138644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E28A762-7BB2-87C5-32F5-3FA72B9CE391}"/>
                </a:ext>
              </a:extLst>
            </p:cNvPr>
            <p:cNvSpPr/>
            <p:nvPr/>
          </p:nvSpPr>
          <p:spPr>
            <a:xfrm>
              <a:off x="4013918" y="5249040"/>
              <a:ext cx="2137878" cy="58241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4E0DC0F-20A3-FE05-5AD1-7294046D8E35}"/>
                </a:ext>
              </a:extLst>
            </p:cNvPr>
            <p:cNvSpPr/>
            <p:nvPr/>
          </p:nvSpPr>
          <p:spPr>
            <a:xfrm>
              <a:off x="4031171" y="5249041"/>
              <a:ext cx="2110838" cy="582418"/>
            </a:xfrm>
            <a:custGeom>
              <a:avLst/>
              <a:gdLst>
                <a:gd name="connsiteX0" fmla="*/ 2006016 w 2385854"/>
                <a:gd name="connsiteY0" fmla="*/ 0 h 731113"/>
                <a:gd name="connsiteX1" fmla="*/ 2385854 w 2385854"/>
                <a:gd name="connsiteY1" fmla="*/ 0 h 731113"/>
                <a:gd name="connsiteX2" fmla="*/ 1967098 w 2385854"/>
                <a:gd name="connsiteY2" fmla="*/ 731113 h 731113"/>
                <a:gd name="connsiteX3" fmla="*/ 1587260 w 2385854"/>
                <a:gd name="connsiteY3" fmla="*/ 731113 h 731113"/>
                <a:gd name="connsiteX4" fmla="*/ 1212386 w 2385854"/>
                <a:gd name="connsiteY4" fmla="*/ 0 h 731113"/>
                <a:gd name="connsiteX5" fmla="*/ 1592224 w 2385854"/>
                <a:gd name="connsiteY5" fmla="*/ 0 h 731113"/>
                <a:gd name="connsiteX6" fmla="*/ 1173468 w 2385854"/>
                <a:gd name="connsiteY6" fmla="*/ 731113 h 731113"/>
                <a:gd name="connsiteX7" fmla="*/ 793630 w 2385854"/>
                <a:gd name="connsiteY7" fmla="*/ 731113 h 731113"/>
                <a:gd name="connsiteX8" fmla="*/ 418756 w 2385854"/>
                <a:gd name="connsiteY8" fmla="*/ 0 h 731113"/>
                <a:gd name="connsiteX9" fmla="*/ 798594 w 2385854"/>
                <a:gd name="connsiteY9" fmla="*/ 0 h 731113"/>
                <a:gd name="connsiteX10" fmla="*/ 379838 w 2385854"/>
                <a:gd name="connsiteY10" fmla="*/ 731113 h 731113"/>
                <a:gd name="connsiteX11" fmla="*/ 0 w 2385854"/>
                <a:gd name="connsiteY11" fmla="*/ 731113 h 7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5854" h="731113">
                  <a:moveTo>
                    <a:pt x="2006016" y="0"/>
                  </a:moveTo>
                  <a:lnTo>
                    <a:pt x="2385854" y="0"/>
                  </a:lnTo>
                  <a:lnTo>
                    <a:pt x="1967098" y="731113"/>
                  </a:lnTo>
                  <a:lnTo>
                    <a:pt x="1587260" y="731113"/>
                  </a:lnTo>
                  <a:close/>
                  <a:moveTo>
                    <a:pt x="1212386" y="0"/>
                  </a:moveTo>
                  <a:lnTo>
                    <a:pt x="1592224" y="0"/>
                  </a:lnTo>
                  <a:lnTo>
                    <a:pt x="1173468" y="731113"/>
                  </a:lnTo>
                  <a:lnTo>
                    <a:pt x="793630" y="731113"/>
                  </a:lnTo>
                  <a:close/>
                  <a:moveTo>
                    <a:pt x="418756" y="0"/>
                  </a:moveTo>
                  <a:lnTo>
                    <a:pt x="798594" y="0"/>
                  </a:lnTo>
                  <a:lnTo>
                    <a:pt x="379838" y="731113"/>
                  </a:lnTo>
                  <a:lnTo>
                    <a:pt x="0" y="73111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CBE9BF1-F5E9-CDA2-63F7-35DE073D34C5}"/>
                </a:ext>
              </a:extLst>
            </p:cNvPr>
            <p:cNvSpPr/>
            <p:nvPr/>
          </p:nvSpPr>
          <p:spPr>
            <a:xfrm>
              <a:off x="4013918" y="5249040"/>
              <a:ext cx="2137878" cy="99081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383DA65-4FDD-E0A8-9986-F667215EA1FB}"/>
              </a:ext>
            </a:extLst>
          </p:cNvPr>
          <p:cNvGrpSpPr/>
          <p:nvPr/>
        </p:nvGrpSpPr>
        <p:grpSpPr>
          <a:xfrm>
            <a:off x="6984197" y="3771688"/>
            <a:ext cx="2356691" cy="2635050"/>
            <a:chOff x="6984197" y="3771688"/>
            <a:chExt cx="2356691" cy="2635050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D6F4A0B-FA67-74B4-E1F0-C5A9EE48F67E}"/>
                </a:ext>
              </a:extLst>
            </p:cNvPr>
            <p:cNvSpPr/>
            <p:nvPr/>
          </p:nvSpPr>
          <p:spPr>
            <a:xfrm>
              <a:off x="7057683" y="3848101"/>
              <a:ext cx="2196116" cy="1301150"/>
            </a:xfrm>
            <a:custGeom>
              <a:avLst/>
              <a:gdLst>
                <a:gd name="connsiteX0" fmla="*/ 1819220 w 2196116"/>
                <a:gd name="connsiteY0" fmla="*/ 1096474 h 1301150"/>
                <a:gd name="connsiteX1" fmla="*/ 1733948 w 2196116"/>
                <a:gd name="connsiteY1" fmla="*/ 1181746 h 1301150"/>
                <a:gd name="connsiteX2" fmla="*/ 1819220 w 2196116"/>
                <a:gd name="connsiteY2" fmla="*/ 1267019 h 1301150"/>
                <a:gd name="connsiteX3" fmla="*/ 1904492 w 2196116"/>
                <a:gd name="connsiteY3" fmla="*/ 1181747 h 1301150"/>
                <a:gd name="connsiteX4" fmla="*/ 2056645 w 2196116"/>
                <a:gd name="connsiteY4" fmla="*/ 1096473 h 1301150"/>
                <a:gd name="connsiteX5" fmla="*/ 1971373 w 2196116"/>
                <a:gd name="connsiteY5" fmla="*/ 1181746 h 1301150"/>
                <a:gd name="connsiteX6" fmla="*/ 2056646 w 2196116"/>
                <a:gd name="connsiteY6" fmla="*/ 1267019 h 1301150"/>
                <a:gd name="connsiteX7" fmla="*/ 2141919 w 2196116"/>
                <a:gd name="connsiteY7" fmla="*/ 1181747 h 1301150"/>
                <a:gd name="connsiteX8" fmla="*/ 1581795 w 2196116"/>
                <a:gd name="connsiteY8" fmla="*/ 1096473 h 1301150"/>
                <a:gd name="connsiteX9" fmla="*/ 1496522 w 2196116"/>
                <a:gd name="connsiteY9" fmla="*/ 1181746 h 1301150"/>
                <a:gd name="connsiteX10" fmla="*/ 1581795 w 2196116"/>
                <a:gd name="connsiteY10" fmla="*/ 1267019 h 1301150"/>
                <a:gd name="connsiteX11" fmla="*/ 1667067 w 2196116"/>
                <a:gd name="connsiteY11" fmla="*/ 1181746 h 1301150"/>
                <a:gd name="connsiteX12" fmla="*/ 1344369 w 2196116"/>
                <a:gd name="connsiteY12" fmla="*/ 1096473 h 1301150"/>
                <a:gd name="connsiteX13" fmla="*/ 1259097 w 2196116"/>
                <a:gd name="connsiteY13" fmla="*/ 1181746 h 1301150"/>
                <a:gd name="connsiteX14" fmla="*/ 1344370 w 2196116"/>
                <a:gd name="connsiteY14" fmla="*/ 1267019 h 1301150"/>
                <a:gd name="connsiteX15" fmla="*/ 1429642 w 2196116"/>
                <a:gd name="connsiteY15" fmla="*/ 1181747 h 1301150"/>
                <a:gd name="connsiteX16" fmla="*/ 1106944 w 2196116"/>
                <a:gd name="connsiteY16" fmla="*/ 1096473 h 1301150"/>
                <a:gd name="connsiteX17" fmla="*/ 1021671 w 2196116"/>
                <a:gd name="connsiteY17" fmla="*/ 1181746 h 1301150"/>
                <a:gd name="connsiteX18" fmla="*/ 1106945 w 2196116"/>
                <a:gd name="connsiteY18" fmla="*/ 1267019 h 1301150"/>
                <a:gd name="connsiteX19" fmla="*/ 1192217 w 2196116"/>
                <a:gd name="connsiteY19" fmla="*/ 1181746 h 1301150"/>
                <a:gd name="connsiteX20" fmla="*/ 869519 w 2196116"/>
                <a:gd name="connsiteY20" fmla="*/ 1096473 h 1301150"/>
                <a:gd name="connsiteX21" fmla="*/ 784246 w 2196116"/>
                <a:gd name="connsiteY21" fmla="*/ 1181746 h 1301150"/>
                <a:gd name="connsiteX22" fmla="*/ 869519 w 2196116"/>
                <a:gd name="connsiteY22" fmla="*/ 1267020 h 1301150"/>
                <a:gd name="connsiteX23" fmla="*/ 954792 w 2196116"/>
                <a:gd name="connsiteY23" fmla="*/ 1181746 h 1301150"/>
                <a:gd name="connsiteX24" fmla="*/ 632094 w 2196116"/>
                <a:gd name="connsiteY24" fmla="*/ 1096473 h 1301150"/>
                <a:gd name="connsiteX25" fmla="*/ 546821 w 2196116"/>
                <a:gd name="connsiteY25" fmla="*/ 1181746 h 1301150"/>
                <a:gd name="connsiteX26" fmla="*/ 632093 w 2196116"/>
                <a:gd name="connsiteY26" fmla="*/ 1267019 h 1301150"/>
                <a:gd name="connsiteX27" fmla="*/ 717367 w 2196116"/>
                <a:gd name="connsiteY27" fmla="*/ 1181746 h 1301150"/>
                <a:gd name="connsiteX28" fmla="*/ 394667 w 2196116"/>
                <a:gd name="connsiteY28" fmla="*/ 1096473 h 1301150"/>
                <a:gd name="connsiteX29" fmla="*/ 309395 w 2196116"/>
                <a:gd name="connsiteY29" fmla="*/ 1181746 h 1301150"/>
                <a:gd name="connsiteX30" fmla="*/ 394668 w 2196116"/>
                <a:gd name="connsiteY30" fmla="*/ 1267019 h 1301150"/>
                <a:gd name="connsiteX31" fmla="*/ 479941 w 2196116"/>
                <a:gd name="connsiteY31" fmla="*/ 1181746 h 1301150"/>
                <a:gd name="connsiteX32" fmla="*/ 157243 w 2196116"/>
                <a:gd name="connsiteY32" fmla="*/ 1096473 h 1301150"/>
                <a:gd name="connsiteX33" fmla="*/ 71970 w 2196116"/>
                <a:gd name="connsiteY33" fmla="*/ 1181746 h 1301150"/>
                <a:gd name="connsiteX34" fmla="*/ 157243 w 2196116"/>
                <a:gd name="connsiteY34" fmla="*/ 1267019 h 1301150"/>
                <a:gd name="connsiteX35" fmla="*/ 242516 w 2196116"/>
                <a:gd name="connsiteY35" fmla="*/ 1181746 h 1301150"/>
                <a:gd name="connsiteX36" fmla="*/ 1937933 w 2196116"/>
                <a:gd name="connsiteY36" fmla="*/ 977761 h 1301150"/>
                <a:gd name="connsiteX37" fmla="*/ 1852661 w 2196116"/>
                <a:gd name="connsiteY37" fmla="*/ 1063033 h 1301150"/>
                <a:gd name="connsiteX38" fmla="*/ 1937933 w 2196116"/>
                <a:gd name="connsiteY38" fmla="*/ 1148306 h 1301150"/>
                <a:gd name="connsiteX39" fmla="*/ 2023206 w 2196116"/>
                <a:gd name="connsiteY39" fmla="*/ 1063033 h 1301150"/>
                <a:gd name="connsiteX40" fmla="*/ 1700508 w 2196116"/>
                <a:gd name="connsiteY40" fmla="*/ 977761 h 1301150"/>
                <a:gd name="connsiteX41" fmla="*/ 1615235 w 2196116"/>
                <a:gd name="connsiteY41" fmla="*/ 1063034 h 1301150"/>
                <a:gd name="connsiteX42" fmla="*/ 1700508 w 2196116"/>
                <a:gd name="connsiteY42" fmla="*/ 1148306 h 1301150"/>
                <a:gd name="connsiteX43" fmla="*/ 1785780 w 2196116"/>
                <a:gd name="connsiteY43" fmla="*/ 1063034 h 1301150"/>
                <a:gd name="connsiteX44" fmla="*/ 1225656 w 2196116"/>
                <a:gd name="connsiteY44" fmla="*/ 977761 h 1301150"/>
                <a:gd name="connsiteX45" fmla="*/ 1140384 w 2196116"/>
                <a:gd name="connsiteY45" fmla="*/ 1063033 h 1301150"/>
                <a:gd name="connsiteX46" fmla="*/ 1225657 w 2196116"/>
                <a:gd name="connsiteY46" fmla="*/ 1148306 h 1301150"/>
                <a:gd name="connsiteX47" fmla="*/ 1310930 w 2196116"/>
                <a:gd name="connsiteY47" fmla="*/ 1063034 h 1301150"/>
                <a:gd name="connsiteX48" fmla="*/ 988232 w 2196116"/>
                <a:gd name="connsiteY48" fmla="*/ 977761 h 1301150"/>
                <a:gd name="connsiteX49" fmla="*/ 902959 w 2196116"/>
                <a:gd name="connsiteY49" fmla="*/ 1063033 h 1301150"/>
                <a:gd name="connsiteX50" fmla="*/ 988232 w 2196116"/>
                <a:gd name="connsiteY50" fmla="*/ 1148306 h 1301150"/>
                <a:gd name="connsiteX51" fmla="*/ 1073505 w 2196116"/>
                <a:gd name="connsiteY51" fmla="*/ 1063034 h 1301150"/>
                <a:gd name="connsiteX52" fmla="*/ 750806 w 2196116"/>
                <a:gd name="connsiteY52" fmla="*/ 977761 h 1301150"/>
                <a:gd name="connsiteX53" fmla="*/ 665533 w 2196116"/>
                <a:gd name="connsiteY53" fmla="*/ 1063034 h 1301150"/>
                <a:gd name="connsiteX54" fmla="*/ 750806 w 2196116"/>
                <a:gd name="connsiteY54" fmla="*/ 1148306 h 1301150"/>
                <a:gd name="connsiteX55" fmla="*/ 836079 w 2196116"/>
                <a:gd name="connsiteY55" fmla="*/ 1063033 h 1301150"/>
                <a:gd name="connsiteX56" fmla="*/ 275955 w 2196116"/>
                <a:gd name="connsiteY56" fmla="*/ 977761 h 1301150"/>
                <a:gd name="connsiteX57" fmla="*/ 190682 w 2196116"/>
                <a:gd name="connsiteY57" fmla="*/ 1063033 h 1301150"/>
                <a:gd name="connsiteX58" fmla="*/ 275956 w 2196116"/>
                <a:gd name="connsiteY58" fmla="*/ 1148306 h 1301150"/>
                <a:gd name="connsiteX59" fmla="*/ 361228 w 2196116"/>
                <a:gd name="connsiteY59" fmla="*/ 1063034 h 1301150"/>
                <a:gd name="connsiteX60" fmla="*/ 1463082 w 2196116"/>
                <a:gd name="connsiteY60" fmla="*/ 977760 h 1301150"/>
                <a:gd name="connsiteX61" fmla="*/ 1377809 w 2196116"/>
                <a:gd name="connsiteY61" fmla="*/ 1063033 h 1301150"/>
                <a:gd name="connsiteX62" fmla="*/ 1463082 w 2196116"/>
                <a:gd name="connsiteY62" fmla="*/ 1148306 h 1301150"/>
                <a:gd name="connsiteX63" fmla="*/ 1548355 w 2196116"/>
                <a:gd name="connsiteY63" fmla="*/ 1063033 h 1301150"/>
                <a:gd name="connsiteX64" fmla="*/ 513381 w 2196116"/>
                <a:gd name="connsiteY64" fmla="*/ 977760 h 1301150"/>
                <a:gd name="connsiteX65" fmla="*/ 428107 w 2196116"/>
                <a:gd name="connsiteY65" fmla="*/ 1063033 h 1301150"/>
                <a:gd name="connsiteX66" fmla="*/ 513381 w 2196116"/>
                <a:gd name="connsiteY66" fmla="*/ 1148306 h 1301150"/>
                <a:gd name="connsiteX67" fmla="*/ 598654 w 2196116"/>
                <a:gd name="connsiteY67" fmla="*/ 1063033 h 1301150"/>
                <a:gd name="connsiteX68" fmla="*/ 2056646 w 2196116"/>
                <a:gd name="connsiteY68" fmla="*/ 859048 h 1301150"/>
                <a:gd name="connsiteX69" fmla="*/ 1971373 w 2196116"/>
                <a:gd name="connsiteY69" fmla="*/ 944321 h 1301150"/>
                <a:gd name="connsiteX70" fmla="*/ 2056645 w 2196116"/>
                <a:gd name="connsiteY70" fmla="*/ 1029593 h 1301150"/>
                <a:gd name="connsiteX71" fmla="*/ 2141918 w 2196116"/>
                <a:gd name="connsiteY71" fmla="*/ 944321 h 1301150"/>
                <a:gd name="connsiteX72" fmla="*/ 1819220 w 2196116"/>
                <a:gd name="connsiteY72" fmla="*/ 859048 h 1301150"/>
                <a:gd name="connsiteX73" fmla="*/ 1733948 w 2196116"/>
                <a:gd name="connsiteY73" fmla="*/ 944321 h 1301150"/>
                <a:gd name="connsiteX74" fmla="*/ 1819220 w 2196116"/>
                <a:gd name="connsiteY74" fmla="*/ 1029593 h 1301150"/>
                <a:gd name="connsiteX75" fmla="*/ 1904493 w 2196116"/>
                <a:gd name="connsiteY75" fmla="*/ 944321 h 1301150"/>
                <a:gd name="connsiteX76" fmla="*/ 1106944 w 2196116"/>
                <a:gd name="connsiteY76" fmla="*/ 859048 h 1301150"/>
                <a:gd name="connsiteX77" fmla="*/ 1021671 w 2196116"/>
                <a:gd name="connsiteY77" fmla="*/ 944321 h 1301150"/>
                <a:gd name="connsiteX78" fmla="*/ 1106945 w 2196116"/>
                <a:gd name="connsiteY78" fmla="*/ 1029594 h 1301150"/>
                <a:gd name="connsiteX79" fmla="*/ 1192217 w 2196116"/>
                <a:gd name="connsiteY79" fmla="*/ 944322 h 1301150"/>
                <a:gd name="connsiteX80" fmla="*/ 869519 w 2196116"/>
                <a:gd name="connsiteY80" fmla="*/ 859048 h 1301150"/>
                <a:gd name="connsiteX81" fmla="*/ 784246 w 2196116"/>
                <a:gd name="connsiteY81" fmla="*/ 944321 h 1301150"/>
                <a:gd name="connsiteX82" fmla="*/ 869519 w 2196116"/>
                <a:gd name="connsiteY82" fmla="*/ 1029593 h 1301150"/>
                <a:gd name="connsiteX83" fmla="*/ 954792 w 2196116"/>
                <a:gd name="connsiteY83" fmla="*/ 944321 h 1301150"/>
                <a:gd name="connsiteX84" fmla="*/ 157242 w 2196116"/>
                <a:gd name="connsiteY84" fmla="*/ 859048 h 1301150"/>
                <a:gd name="connsiteX85" fmla="*/ 71970 w 2196116"/>
                <a:gd name="connsiteY85" fmla="*/ 944321 h 1301150"/>
                <a:gd name="connsiteX86" fmla="*/ 157243 w 2196116"/>
                <a:gd name="connsiteY86" fmla="*/ 1029594 h 1301150"/>
                <a:gd name="connsiteX87" fmla="*/ 242516 w 2196116"/>
                <a:gd name="connsiteY87" fmla="*/ 944321 h 1301150"/>
                <a:gd name="connsiteX88" fmla="*/ 1581795 w 2196116"/>
                <a:gd name="connsiteY88" fmla="*/ 859048 h 1301150"/>
                <a:gd name="connsiteX89" fmla="*/ 1496522 w 2196116"/>
                <a:gd name="connsiteY89" fmla="*/ 944321 h 1301150"/>
                <a:gd name="connsiteX90" fmla="*/ 1581795 w 2196116"/>
                <a:gd name="connsiteY90" fmla="*/ 1029594 h 1301150"/>
                <a:gd name="connsiteX91" fmla="*/ 1667068 w 2196116"/>
                <a:gd name="connsiteY91" fmla="*/ 944321 h 1301150"/>
                <a:gd name="connsiteX92" fmla="*/ 1344370 w 2196116"/>
                <a:gd name="connsiteY92" fmla="*/ 859048 h 1301150"/>
                <a:gd name="connsiteX93" fmla="*/ 1259097 w 2196116"/>
                <a:gd name="connsiteY93" fmla="*/ 944321 h 1301150"/>
                <a:gd name="connsiteX94" fmla="*/ 1344370 w 2196116"/>
                <a:gd name="connsiteY94" fmla="*/ 1029594 h 1301150"/>
                <a:gd name="connsiteX95" fmla="*/ 1429643 w 2196116"/>
                <a:gd name="connsiteY95" fmla="*/ 944321 h 1301150"/>
                <a:gd name="connsiteX96" fmla="*/ 394668 w 2196116"/>
                <a:gd name="connsiteY96" fmla="*/ 859048 h 1301150"/>
                <a:gd name="connsiteX97" fmla="*/ 309395 w 2196116"/>
                <a:gd name="connsiteY97" fmla="*/ 944321 h 1301150"/>
                <a:gd name="connsiteX98" fmla="*/ 394668 w 2196116"/>
                <a:gd name="connsiteY98" fmla="*/ 1029594 h 1301150"/>
                <a:gd name="connsiteX99" fmla="*/ 479941 w 2196116"/>
                <a:gd name="connsiteY99" fmla="*/ 944321 h 1301150"/>
                <a:gd name="connsiteX100" fmla="*/ 632093 w 2196116"/>
                <a:gd name="connsiteY100" fmla="*/ 859047 h 1301150"/>
                <a:gd name="connsiteX101" fmla="*/ 546820 w 2196116"/>
                <a:gd name="connsiteY101" fmla="*/ 944321 h 1301150"/>
                <a:gd name="connsiteX102" fmla="*/ 632093 w 2196116"/>
                <a:gd name="connsiteY102" fmla="*/ 1029594 h 1301150"/>
                <a:gd name="connsiteX103" fmla="*/ 717367 w 2196116"/>
                <a:gd name="connsiteY103" fmla="*/ 944321 h 1301150"/>
                <a:gd name="connsiteX104" fmla="*/ 1937933 w 2196116"/>
                <a:gd name="connsiteY104" fmla="*/ 740336 h 1301150"/>
                <a:gd name="connsiteX105" fmla="*/ 1852660 w 2196116"/>
                <a:gd name="connsiteY105" fmla="*/ 825608 h 1301150"/>
                <a:gd name="connsiteX106" fmla="*/ 1937933 w 2196116"/>
                <a:gd name="connsiteY106" fmla="*/ 910881 h 1301150"/>
                <a:gd name="connsiteX107" fmla="*/ 2023205 w 2196116"/>
                <a:gd name="connsiteY107" fmla="*/ 825608 h 1301150"/>
                <a:gd name="connsiteX108" fmla="*/ 988231 w 2196116"/>
                <a:gd name="connsiteY108" fmla="*/ 740336 h 1301150"/>
                <a:gd name="connsiteX109" fmla="*/ 902959 w 2196116"/>
                <a:gd name="connsiteY109" fmla="*/ 825608 h 1301150"/>
                <a:gd name="connsiteX110" fmla="*/ 988232 w 2196116"/>
                <a:gd name="connsiteY110" fmla="*/ 910881 h 1301150"/>
                <a:gd name="connsiteX111" fmla="*/ 1073504 w 2196116"/>
                <a:gd name="connsiteY111" fmla="*/ 825608 h 1301150"/>
                <a:gd name="connsiteX112" fmla="*/ 1700507 w 2196116"/>
                <a:gd name="connsiteY112" fmla="*/ 740335 h 1301150"/>
                <a:gd name="connsiteX113" fmla="*/ 1615235 w 2196116"/>
                <a:gd name="connsiteY113" fmla="*/ 825608 h 1301150"/>
                <a:gd name="connsiteX114" fmla="*/ 1700508 w 2196116"/>
                <a:gd name="connsiteY114" fmla="*/ 910881 h 1301150"/>
                <a:gd name="connsiteX115" fmla="*/ 1785780 w 2196116"/>
                <a:gd name="connsiteY115" fmla="*/ 825608 h 1301150"/>
                <a:gd name="connsiteX116" fmla="*/ 1463082 w 2196116"/>
                <a:gd name="connsiteY116" fmla="*/ 740335 h 1301150"/>
                <a:gd name="connsiteX117" fmla="*/ 1377809 w 2196116"/>
                <a:gd name="connsiteY117" fmla="*/ 825608 h 1301150"/>
                <a:gd name="connsiteX118" fmla="*/ 1463082 w 2196116"/>
                <a:gd name="connsiteY118" fmla="*/ 910881 h 1301150"/>
                <a:gd name="connsiteX119" fmla="*/ 1548355 w 2196116"/>
                <a:gd name="connsiteY119" fmla="*/ 825608 h 1301150"/>
                <a:gd name="connsiteX120" fmla="*/ 1225657 w 2196116"/>
                <a:gd name="connsiteY120" fmla="*/ 740335 h 1301150"/>
                <a:gd name="connsiteX121" fmla="*/ 1140384 w 2196116"/>
                <a:gd name="connsiteY121" fmla="*/ 825608 h 1301150"/>
                <a:gd name="connsiteX122" fmla="*/ 1225657 w 2196116"/>
                <a:gd name="connsiteY122" fmla="*/ 910881 h 1301150"/>
                <a:gd name="connsiteX123" fmla="*/ 1310930 w 2196116"/>
                <a:gd name="connsiteY123" fmla="*/ 825608 h 1301150"/>
                <a:gd name="connsiteX124" fmla="*/ 750806 w 2196116"/>
                <a:gd name="connsiteY124" fmla="*/ 740335 h 1301150"/>
                <a:gd name="connsiteX125" fmla="*/ 665533 w 2196116"/>
                <a:gd name="connsiteY125" fmla="*/ 825607 h 1301150"/>
                <a:gd name="connsiteX126" fmla="*/ 750806 w 2196116"/>
                <a:gd name="connsiteY126" fmla="*/ 910881 h 1301150"/>
                <a:gd name="connsiteX127" fmla="*/ 836079 w 2196116"/>
                <a:gd name="connsiteY127" fmla="*/ 825608 h 1301150"/>
                <a:gd name="connsiteX128" fmla="*/ 513381 w 2196116"/>
                <a:gd name="connsiteY128" fmla="*/ 740335 h 1301150"/>
                <a:gd name="connsiteX129" fmla="*/ 428108 w 2196116"/>
                <a:gd name="connsiteY129" fmla="*/ 825608 h 1301150"/>
                <a:gd name="connsiteX130" fmla="*/ 513381 w 2196116"/>
                <a:gd name="connsiteY130" fmla="*/ 910881 h 1301150"/>
                <a:gd name="connsiteX131" fmla="*/ 598654 w 2196116"/>
                <a:gd name="connsiteY131" fmla="*/ 825608 h 1301150"/>
                <a:gd name="connsiteX132" fmla="*/ 275956 w 2196116"/>
                <a:gd name="connsiteY132" fmla="*/ 740335 h 1301150"/>
                <a:gd name="connsiteX133" fmla="*/ 190682 w 2196116"/>
                <a:gd name="connsiteY133" fmla="*/ 825608 h 1301150"/>
                <a:gd name="connsiteX134" fmla="*/ 275956 w 2196116"/>
                <a:gd name="connsiteY134" fmla="*/ 910881 h 1301150"/>
                <a:gd name="connsiteX135" fmla="*/ 361229 w 2196116"/>
                <a:gd name="connsiteY135" fmla="*/ 825608 h 1301150"/>
                <a:gd name="connsiteX136" fmla="*/ 1106944 w 2196116"/>
                <a:gd name="connsiteY136" fmla="*/ 621623 h 1301150"/>
                <a:gd name="connsiteX137" fmla="*/ 1021671 w 2196116"/>
                <a:gd name="connsiteY137" fmla="*/ 706896 h 1301150"/>
                <a:gd name="connsiteX138" fmla="*/ 1106944 w 2196116"/>
                <a:gd name="connsiteY138" fmla="*/ 792168 h 1301150"/>
                <a:gd name="connsiteX139" fmla="*/ 1192217 w 2196116"/>
                <a:gd name="connsiteY139" fmla="*/ 706895 h 1301150"/>
                <a:gd name="connsiteX140" fmla="*/ 2056646 w 2196116"/>
                <a:gd name="connsiteY140" fmla="*/ 621623 h 1301150"/>
                <a:gd name="connsiteX141" fmla="*/ 1971373 w 2196116"/>
                <a:gd name="connsiteY141" fmla="*/ 706896 h 1301150"/>
                <a:gd name="connsiteX142" fmla="*/ 2056645 w 2196116"/>
                <a:gd name="connsiteY142" fmla="*/ 792168 h 1301150"/>
                <a:gd name="connsiteX143" fmla="*/ 2141919 w 2196116"/>
                <a:gd name="connsiteY143" fmla="*/ 706895 h 1301150"/>
                <a:gd name="connsiteX144" fmla="*/ 1819220 w 2196116"/>
                <a:gd name="connsiteY144" fmla="*/ 621623 h 1301150"/>
                <a:gd name="connsiteX145" fmla="*/ 1733947 w 2196116"/>
                <a:gd name="connsiteY145" fmla="*/ 706895 h 1301150"/>
                <a:gd name="connsiteX146" fmla="*/ 1819220 w 2196116"/>
                <a:gd name="connsiteY146" fmla="*/ 792168 h 1301150"/>
                <a:gd name="connsiteX147" fmla="*/ 1904493 w 2196116"/>
                <a:gd name="connsiteY147" fmla="*/ 706896 h 1301150"/>
                <a:gd name="connsiteX148" fmla="*/ 1581795 w 2196116"/>
                <a:gd name="connsiteY148" fmla="*/ 621623 h 1301150"/>
                <a:gd name="connsiteX149" fmla="*/ 1496522 w 2196116"/>
                <a:gd name="connsiteY149" fmla="*/ 706895 h 1301150"/>
                <a:gd name="connsiteX150" fmla="*/ 1581795 w 2196116"/>
                <a:gd name="connsiteY150" fmla="*/ 792168 h 1301150"/>
                <a:gd name="connsiteX151" fmla="*/ 1667068 w 2196116"/>
                <a:gd name="connsiteY151" fmla="*/ 706896 h 1301150"/>
                <a:gd name="connsiteX152" fmla="*/ 1344370 w 2196116"/>
                <a:gd name="connsiteY152" fmla="*/ 621623 h 1301150"/>
                <a:gd name="connsiteX153" fmla="*/ 1259097 w 2196116"/>
                <a:gd name="connsiteY153" fmla="*/ 706896 h 1301150"/>
                <a:gd name="connsiteX154" fmla="*/ 1344370 w 2196116"/>
                <a:gd name="connsiteY154" fmla="*/ 792169 h 1301150"/>
                <a:gd name="connsiteX155" fmla="*/ 1429643 w 2196116"/>
                <a:gd name="connsiteY155" fmla="*/ 706896 h 1301150"/>
                <a:gd name="connsiteX156" fmla="*/ 869518 w 2196116"/>
                <a:gd name="connsiteY156" fmla="*/ 621623 h 1301150"/>
                <a:gd name="connsiteX157" fmla="*/ 784246 w 2196116"/>
                <a:gd name="connsiteY157" fmla="*/ 706895 h 1301150"/>
                <a:gd name="connsiteX158" fmla="*/ 869519 w 2196116"/>
                <a:gd name="connsiteY158" fmla="*/ 792168 h 1301150"/>
                <a:gd name="connsiteX159" fmla="*/ 954791 w 2196116"/>
                <a:gd name="connsiteY159" fmla="*/ 706896 h 1301150"/>
                <a:gd name="connsiteX160" fmla="*/ 632093 w 2196116"/>
                <a:gd name="connsiteY160" fmla="*/ 621623 h 1301150"/>
                <a:gd name="connsiteX161" fmla="*/ 546821 w 2196116"/>
                <a:gd name="connsiteY161" fmla="*/ 706895 h 1301150"/>
                <a:gd name="connsiteX162" fmla="*/ 632094 w 2196116"/>
                <a:gd name="connsiteY162" fmla="*/ 792168 h 1301150"/>
                <a:gd name="connsiteX163" fmla="*/ 717367 w 2196116"/>
                <a:gd name="connsiteY163" fmla="*/ 706896 h 1301150"/>
                <a:gd name="connsiteX164" fmla="*/ 394668 w 2196116"/>
                <a:gd name="connsiteY164" fmla="*/ 621622 h 1301150"/>
                <a:gd name="connsiteX165" fmla="*/ 309395 w 2196116"/>
                <a:gd name="connsiteY165" fmla="*/ 706896 h 1301150"/>
                <a:gd name="connsiteX166" fmla="*/ 394668 w 2196116"/>
                <a:gd name="connsiteY166" fmla="*/ 792169 h 1301150"/>
                <a:gd name="connsiteX167" fmla="*/ 479941 w 2196116"/>
                <a:gd name="connsiteY167" fmla="*/ 706896 h 1301150"/>
                <a:gd name="connsiteX168" fmla="*/ 157243 w 2196116"/>
                <a:gd name="connsiteY168" fmla="*/ 621622 h 1301150"/>
                <a:gd name="connsiteX169" fmla="*/ 71970 w 2196116"/>
                <a:gd name="connsiteY169" fmla="*/ 706896 h 1301150"/>
                <a:gd name="connsiteX170" fmla="*/ 157242 w 2196116"/>
                <a:gd name="connsiteY170" fmla="*/ 792168 h 1301150"/>
                <a:gd name="connsiteX171" fmla="*/ 242516 w 2196116"/>
                <a:gd name="connsiteY171" fmla="*/ 706895 h 1301150"/>
                <a:gd name="connsiteX172" fmla="*/ 1700507 w 2196116"/>
                <a:gd name="connsiteY172" fmla="*/ 502910 h 1301150"/>
                <a:gd name="connsiteX173" fmla="*/ 1615235 w 2196116"/>
                <a:gd name="connsiteY173" fmla="*/ 588183 h 1301150"/>
                <a:gd name="connsiteX174" fmla="*/ 1700508 w 2196116"/>
                <a:gd name="connsiteY174" fmla="*/ 673456 h 1301150"/>
                <a:gd name="connsiteX175" fmla="*/ 1785780 w 2196116"/>
                <a:gd name="connsiteY175" fmla="*/ 588183 h 1301150"/>
                <a:gd name="connsiteX176" fmla="*/ 1463082 w 2196116"/>
                <a:gd name="connsiteY176" fmla="*/ 502910 h 1301150"/>
                <a:gd name="connsiteX177" fmla="*/ 1377810 w 2196116"/>
                <a:gd name="connsiteY177" fmla="*/ 588183 h 1301150"/>
                <a:gd name="connsiteX178" fmla="*/ 1463083 w 2196116"/>
                <a:gd name="connsiteY178" fmla="*/ 673456 h 1301150"/>
                <a:gd name="connsiteX179" fmla="*/ 1548355 w 2196116"/>
                <a:gd name="connsiteY179" fmla="*/ 588183 h 1301150"/>
                <a:gd name="connsiteX180" fmla="*/ 750806 w 2196116"/>
                <a:gd name="connsiteY180" fmla="*/ 502910 h 1301150"/>
                <a:gd name="connsiteX181" fmla="*/ 665533 w 2196116"/>
                <a:gd name="connsiteY181" fmla="*/ 588183 h 1301150"/>
                <a:gd name="connsiteX182" fmla="*/ 750806 w 2196116"/>
                <a:gd name="connsiteY182" fmla="*/ 673456 h 1301150"/>
                <a:gd name="connsiteX183" fmla="*/ 836079 w 2196116"/>
                <a:gd name="connsiteY183" fmla="*/ 588183 h 1301150"/>
                <a:gd name="connsiteX184" fmla="*/ 1937933 w 2196116"/>
                <a:gd name="connsiteY184" fmla="*/ 502910 h 1301150"/>
                <a:gd name="connsiteX185" fmla="*/ 1852660 w 2196116"/>
                <a:gd name="connsiteY185" fmla="*/ 588183 h 1301150"/>
                <a:gd name="connsiteX186" fmla="*/ 1937933 w 2196116"/>
                <a:gd name="connsiteY186" fmla="*/ 673456 h 1301150"/>
                <a:gd name="connsiteX187" fmla="*/ 2023206 w 2196116"/>
                <a:gd name="connsiteY187" fmla="*/ 588183 h 1301150"/>
                <a:gd name="connsiteX188" fmla="*/ 1225657 w 2196116"/>
                <a:gd name="connsiteY188" fmla="*/ 502910 h 1301150"/>
                <a:gd name="connsiteX189" fmla="*/ 1140384 w 2196116"/>
                <a:gd name="connsiteY189" fmla="*/ 588183 h 1301150"/>
                <a:gd name="connsiteX190" fmla="*/ 1225657 w 2196116"/>
                <a:gd name="connsiteY190" fmla="*/ 673456 h 1301150"/>
                <a:gd name="connsiteX191" fmla="*/ 1310930 w 2196116"/>
                <a:gd name="connsiteY191" fmla="*/ 588183 h 1301150"/>
                <a:gd name="connsiteX192" fmla="*/ 513381 w 2196116"/>
                <a:gd name="connsiteY192" fmla="*/ 502910 h 1301150"/>
                <a:gd name="connsiteX193" fmla="*/ 428108 w 2196116"/>
                <a:gd name="connsiteY193" fmla="*/ 588182 h 1301150"/>
                <a:gd name="connsiteX194" fmla="*/ 513381 w 2196116"/>
                <a:gd name="connsiteY194" fmla="*/ 673456 h 1301150"/>
                <a:gd name="connsiteX195" fmla="*/ 598654 w 2196116"/>
                <a:gd name="connsiteY195" fmla="*/ 588183 h 1301150"/>
                <a:gd name="connsiteX196" fmla="*/ 275956 w 2196116"/>
                <a:gd name="connsiteY196" fmla="*/ 502910 h 1301150"/>
                <a:gd name="connsiteX197" fmla="*/ 190682 w 2196116"/>
                <a:gd name="connsiteY197" fmla="*/ 588183 h 1301150"/>
                <a:gd name="connsiteX198" fmla="*/ 275955 w 2196116"/>
                <a:gd name="connsiteY198" fmla="*/ 673456 h 1301150"/>
                <a:gd name="connsiteX199" fmla="*/ 361228 w 2196116"/>
                <a:gd name="connsiteY199" fmla="*/ 588182 h 1301150"/>
                <a:gd name="connsiteX200" fmla="*/ 988231 w 2196116"/>
                <a:gd name="connsiteY200" fmla="*/ 502909 h 1301150"/>
                <a:gd name="connsiteX201" fmla="*/ 902958 w 2196116"/>
                <a:gd name="connsiteY201" fmla="*/ 588182 h 1301150"/>
                <a:gd name="connsiteX202" fmla="*/ 988232 w 2196116"/>
                <a:gd name="connsiteY202" fmla="*/ 673456 h 1301150"/>
                <a:gd name="connsiteX203" fmla="*/ 1073505 w 2196116"/>
                <a:gd name="connsiteY203" fmla="*/ 588183 h 1301150"/>
                <a:gd name="connsiteX204" fmla="*/ 2056645 w 2196116"/>
                <a:gd name="connsiteY204" fmla="*/ 384198 h 1301150"/>
                <a:gd name="connsiteX205" fmla="*/ 1971372 w 2196116"/>
                <a:gd name="connsiteY205" fmla="*/ 469470 h 1301150"/>
                <a:gd name="connsiteX206" fmla="*/ 2056645 w 2196116"/>
                <a:gd name="connsiteY206" fmla="*/ 554743 h 1301150"/>
                <a:gd name="connsiteX207" fmla="*/ 2141919 w 2196116"/>
                <a:gd name="connsiteY207" fmla="*/ 469470 h 1301150"/>
                <a:gd name="connsiteX208" fmla="*/ 1581795 w 2196116"/>
                <a:gd name="connsiteY208" fmla="*/ 384198 h 1301150"/>
                <a:gd name="connsiteX209" fmla="*/ 1496522 w 2196116"/>
                <a:gd name="connsiteY209" fmla="*/ 469470 h 1301150"/>
                <a:gd name="connsiteX210" fmla="*/ 1581795 w 2196116"/>
                <a:gd name="connsiteY210" fmla="*/ 554743 h 1301150"/>
                <a:gd name="connsiteX211" fmla="*/ 1667068 w 2196116"/>
                <a:gd name="connsiteY211" fmla="*/ 469471 h 1301150"/>
                <a:gd name="connsiteX212" fmla="*/ 1344370 w 2196116"/>
                <a:gd name="connsiteY212" fmla="*/ 384198 h 1301150"/>
                <a:gd name="connsiteX213" fmla="*/ 1259097 w 2196116"/>
                <a:gd name="connsiteY213" fmla="*/ 469470 h 1301150"/>
                <a:gd name="connsiteX214" fmla="*/ 1344370 w 2196116"/>
                <a:gd name="connsiteY214" fmla="*/ 554743 h 1301150"/>
                <a:gd name="connsiteX215" fmla="*/ 1429642 w 2196116"/>
                <a:gd name="connsiteY215" fmla="*/ 469470 h 1301150"/>
                <a:gd name="connsiteX216" fmla="*/ 632093 w 2196116"/>
                <a:gd name="connsiteY216" fmla="*/ 384198 h 1301150"/>
                <a:gd name="connsiteX217" fmla="*/ 546821 w 2196116"/>
                <a:gd name="connsiteY217" fmla="*/ 469470 h 1301150"/>
                <a:gd name="connsiteX218" fmla="*/ 632094 w 2196116"/>
                <a:gd name="connsiteY218" fmla="*/ 554743 h 1301150"/>
                <a:gd name="connsiteX219" fmla="*/ 717366 w 2196116"/>
                <a:gd name="connsiteY219" fmla="*/ 469471 h 1301150"/>
                <a:gd name="connsiteX220" fmla="*/ 394668 w 2196116"/>
                <a:gd name="connsiteY220" fmla="*/ 384197 h 1301150"/>
                <a:gd name="connsiteX221" fmla="*/ 309396 w 2196116"/>
                <a:gd name="connsiteY221" fmla="*/ 469470 h 1301150"/>
                <a:gd name="connsiteX222" fmla="*/ 394668 w 2196116"/>
                <a:gd name="connsiteY222" fmla="*/ 554742 h 1301150"/>
                <a:gd name="connsiteX223" fmla="*/ 479941 w 2196116"/>
                <a:gd name="connsiteY223" fmla="*/ 469470 h 1301150"/>
                <a:gd name="connsiteX224" fmla="*/ 157243 w 2196116"/>
                <a:gd name="connsiteY224" fmla="*/ 384197 h 1301150"/>
                <a:gd name="connsiteX225" fmla="*/ 71970 w 2196116"/>
                <a:gd name="connsiteY225" fmla="*/ 469471 h 1301150"/>
                <a:gd name="connsiteX226" fmla="*/ 157242 w 2196116"/>
                <a:gd name="connsiteY226" fmla="*/ 554743 h 1301150"/>
                <a:gd name="connsiteX227" fmla="*/ 242516 w 2196116"/>
                <a:gd name="connsiteY227" fmla="*/ 469470 h 1301150"/>
                <a:gd name="connsiteX228" fmla="*/ 1819220 w 2196116"/>
                <a:gd name="connsiteY228" fmla="*/ 384197 h 1301150"/>
                <a:gd name="connsiteX229" fmla="*/ 1733947 w 2196116"/>
                <a:gd name="connsiteY229" fmla="*/ 469470 h 1301150"/>
                <a:gd name="connsiteX230" fmla="*/ 1819220 w 2196116"/>
                <a:gd name="connsiteY230" fmla="*/ 554743 h 1301150"/>
                <a:gd name="connsiteX231" fmla="*/ 1904494 w 2196116"/>
                <a:gd name="connsiteY231" fmla="*/ 469470 h 1301150"/>
                <a:gd name="connsiteX232" fmla="*/ 1106944 w 2196116"/>
                <a:gd name="connsiteY232" fmla="*/ 384197 h 1301150"/>
                <a:gd name="connsiteX233" fmla="*/ 1021671 w 2196116"/>
                <a:gd name="connsiteY233" fmla="*/ 469470 h 1301150"/>
                <a:gd name="connsiteX234" fmla="*/ 1106944 w 2196116"/>
                <a:gd name="connsiteY234" fmla="*/ 554743 h 1301150"/>
                <a:gd name="connsiteX235" fmla="*/ 1192217 w 2196116"/>
                <a:gd name="connsiteY235" fmla="*/ 469470 h 1301150"/>
                <a:gd name="connsiteX236" fmla="*/ 869519 w 2196116"/>
                <a:gd name="connsiteY236" fmla="*/ 384197 h 1301150"/>
                <a:gd name="connsiteX237" fmla="*/ 784246 w 2196116"/>
                <a:gd name="connsiteY237" fmla="*/ 469470 h 1301150"/>
                <a:gd name="connsiteX238" fmla="*/ 869519 w 2196116"/>
                <a:gd name="connsiteY238" fmla="*/ 554743 h 1301150"/>
                <a:gd name="connsiteX239" fmla="*/ 954792 w 2196116"/>
                <a:gd name="connsiteY239" fmla="*/ 469470 h 1301150"/>
                <a:gd name="connsiteX240" fmla="*/ 1700507 w 2196116"/>
                <a:gd name="connsiteY240" fmla="*/ 265485 h 1301150"/>
                <a:gd name="connsiteX241" fmla="*/ 1615235 w 2196116"/>
                <a:gd name="connsiteY241" fmla="*/ 350758 h 1301150"/>
                <a:gd name="connsiteX242" fmla="*/ 1700508 w 2196116"/>
                <a:gd name="connsiteY242" fmla="*/ 436031 h 1301150"/>
                <a:gd name="connsiteX243" fmla="*/ 1785781 w 2196116"/>
                <a:gd name="connsiteY243" fmla="*/ 350758 h 1301150"/>
                <a:gd name="connsiteX244" fmla="*/ 1463082 w 2196116"/>
                <a:gd name="connsiteY244" fmla="*/ 265485 h 1301150"/>
                <a:gd name="connsiteX245" fmla="*/ 1377810 w 2196116"/>
                <a:gd name="connsiteY245" fmla="*/ 350758 h 1301150"/>
                <a:gd name="connsiteX246" fmla="*/ 1463082 w 2196116"/>
                <a:gd name="connsiteY246" fmla="*/ 436030 h 1301150"/>
                <a:gd name="connsiteX247" fmla="*/ 1548355 w 2196116"/>
                <a:gd name="connsiteY247" fmla="*/ 350758 h 1301150"/>
                <a:gd name="connsiteX248" fmla="*/ 1225657 w 2196116"/>
                <a:gd name="connsiteY248" fmla="*/ 265485 h 1301150"/>
                <a:gd name="connsiteX249" fmla="*/ 1140384 w 2196116"/>
                <a:gd name="connsiteY249" fmla="*/ 350757 h 1301150"/>
                <a:gd name="connsiteX250" fmla="*/ 1225657 w 2196116"/>
                <a:gd name="connsiteY250" fmla="*/ 436030 h 1301150"/>
                <a:gd name="connsiteX251" fmla="*/ 1310930 w 2196116"/>
                <a:gd name="connsiteY251" fmla="*/ 350758 h 1301150"/>
                <a:gd name="connsiteX252" fmla="*/ 750806 w 2196116"/>
                <a:gd name="connsiteY252" fmla="*/ 265485 h 1301150"/>
                <a:gd name="connsiteX253" fmla="*/ 665533 w 2196116"/>
                <a:gd name="connsiteY253" fmla="*/ 350757 h 1301150"/>
                <a:gd name="connsiteX254" fmla="*/ 750806 w 2196116"/>
                <a:gd name="connsiteY254" fmla="*/ 436031 h 1301150"/>
                <a:gd name="connsiteX255" fmla="*/ 836079 w 2196116"/>
                <a:gd name="connsiteY255" fmla="*/ 350758 h 1301150"/>
                <a:gd name="connsiteX256" fmla="*/ 513380 w 2196116"/>
                <a:gd name="connsiteY256" fmla="*/ 265485 h 1301150"/>
                <a:gd name="connsiteX257" fmla="*/ 428108 w 2196116"/>
                <a:gd name="connsiteY257" fmla="*/ 350757 h 1301150"/>
                <a:gd name="connsiteX258" fmla="*/ 513381 w 2196116"/>
                <a:gd name="connsiteY258" fmla="*/ 436030 h 1301150"/>
                <a:gd name="connsiteX259" fmla="*/ 598653 w 2196116"/>
                <a:gd name="connsiteY259" fmla="*/ 350758 h 1301150"/>
                <a:gd name="connsiteX260" fmla="*/ 275956 w 2196116"/>
                <a:gd name="connsiteY260" fmla="*/ 265485 h 1301150"/>
                <a:gd name="connsiteX261" fmla="*/ 190683 w 2196116"/>
                <a:gd name="connsiteY261" fmla="*/ 350757 h 1301150"/>
                <a:gd name="connsiteX262" fmla="*/ 275956 w 2196116"/>
                <a:gd name="connsiteY262" fmla="*/ 436030 h 1301150"/>
                <a:gd name="connsiteX263" fmla="*/ 361228 w 2196116"/>
                <a:gd name="connsiteY263" fmla="*/ 350757 h 1301150"/>
                <a:gd name="connsiteX264" fmla="*/ 1937933 w 2196116"/>
                <a:gd name="connsiteY264" fmla="*/ 265484 h 1301150"/>
                <a:gd name="connsiteX265" fmla="*/ 1852660 w 2196116"/>
                <a:gd name="connsiteY265" fmla="*/ 350758 h 1301150"/>
                <a:gd name="connsiteX266" fmla="*/ 1937933 w 2196116"/>
                <a:gd name="connsiteY266" fmla="*/ 436031 h 1301150"/>
                <a:gd name="connsiteX267" fmla="*/ 2023206 w 2196116"/>
                <a:gd name="connsiteY267" fmla="*/ 350758 h 1301150"/>
                <a:gd name="connsiteX268" fmla="*/ 988232 w 2196116"/>
                <a:gd name="connsiteY268" fmla="*/ 265484 h 1301150"/>
                <a:gd name="connsiteX269" fmla="*/ 902958 w 2196116"/>
                <a:gd name="connsiteY269" fmla="*/ 350758 h 1301150"/>
                <a:gd name="connsiteX270" fmla="*/ 988232 w 2196116"/>
                <a:gd name="connsiteY270" fmla="*/ 436031 h 1301150"/>
                <a:gd name="connsiteX271" fmla="*/ 1073505 w 2196116"/>
                <a:gd name="connsiteY271" fmla="*/ 350758 h 1301150"/>
                <a:gd name="connsiteX272" fmla="*/ 1581795 w 2196116"/>
                <a:gd name="connsiteY272" fmla="*/ 146772 h 1301150"/>
                <a:gd name="connsiteX273" fmla="*/ 1496522 w 2196116"/>
                <a:gd name="connsiteY273" fmla="*/ 232045 h 1301150"/>
                <a:gd name="connsiteX274" fmla="*/ 1581795 w 2196116"/>
                <a:gd name="connsiteY274" fmla="*/ 317318 h 1301150"/>
                <a:gd name="connsiteX275" fmla="*/ 1667068 w 2196116"/>
                <a:gd name="connsiteY275" fmla="*/ 232044 h 1301150"/>
                <a:gd name="connsiteX276" fmla="*/ 1344370 w 2196116"/>
                <a:gd name="connsiteY276" fmla="*/ 146772 h 1301150"/>
                <a:gd name="connsiteX277" fmla="*/ 1259096 w 2196116"/>
                <a:gd name="connsiteY277" fmla="*/ 232044 h 1301150"/>
                <a:gd name="connsiteX278" fmla="*/ 1344370 w 2196116"/>
                <a:gd name="connsiteY278" fmla="*/ 317317 h 1301150"/>
                <a:gd name="connsiteX279" fmla="*/ 1429642 w 2196116"/>
                <a:gd name="connsiteY279" fmla="*/ 232045 h 1301150"/>
                <a:gd name="connsiteX280" fmla="*/ 394668 w 2196116"/>
                <a:gd name="connsiteY280" fmla="*/ 146772 h 1301150"/>
                <a:gd name="connsiteX281" fmla="*/ 309395 w 2196116"/>
                <a:gd name="connsiteY281" fmla="*/ 232045 h 1301150"/>
                <a:gd name="connsiteX282" fmla="*/ 394668 w 2196116"/>
                <a:gd name="connsiteY282" fmla="*/ 317317 h 1301150"/>
                <a:gd name="connsiteX283" fmla="*/ 479941 w 2196116"/>
                <a:gd name="connsiteY283" fmla="*/ 232045 h 1301150"/>
                <a:gd name="connsiteX284" fmla="*/ 632093 w 2196116"/>
                <a:gd name="connsiteY284" fmla="*/ 146772 h 1301150"/>
                <a:gd name="connsiteX285" fmla="*/ 546821 w 2196116"/>
                <a:gd name="connsiteY285" fmla="*/ 232045 h 1301150"/>
                <a:gd name="connsiteX286" fmla="*/ 632093 w 2196116"/>
                <a:gd name="connsiteY286" fmla="*/ 317317 h 1301150"/>
                <a:gd name="connsiteX287" fmla="*/ 717366 w 2196116"/>
                <a:gd name="connsiteY287" fmla="*/ 232045 h 1301150"/>
                <a:gd name="connsiteX288" fmla="*/ 1819220 w 2196116"/>
                <a:gd name="connsiteY288" fmla="*/ 146772 h 1301150"/>
                <a:gd name="connsiteX289" fmla="*/ 1733947 w 2196116"/>
                <a:gd name="connsiteY289" fmla="*/ 232045 h 1301150"/>
                <a:gd name="connsiteX290" fmla="*/ 1819220 w 2196116"/>
                <a:gd name="connsiteY290" fmla="*/ 317318 h 1301150"/>
                <a:gd name="connsiteX291" fmla="*/ 1904494 w 2196116"/>
                <a:gd name="connsiteY291" fmla="*/ 232045 h 1301150"/>
                <a:gd name="connsiteX292" fmla="*/ 1106944 w 2196116"/>
                <a:gd name="connsiteY292" fmla="*/ 146772 h 1301150"/>
                <a:gd name="connsiteX293" fmla="*/ 1021671 w 2196116"/>
                <a:gd name="connsiteY293" fmla="*/ 232044 h 1301150"/>
                <a:gd name="connsiteX294" fmla="*/ 1106945 w 2196116"/>
                <a:gd name="connsiteY294" fmla="*/ 317317 h 1301150"/>
                <a:gd name="connsiteX295" fmla="*/ 1192217 w 2196116"/>
                <a:gd name="connsiteY295" fmla="*/ 232045 h 1301150"/>
                <a:gd name="connsiteX296" fmla="*/ 2056645 w 2196116"/>
                <a:gd name="connsiteY296" fmla="*/ 146772 h 1301150"/>
                <a:gd name="connsiteX297" fmla="*/ 1971373 w 2196116"/>
                <a:gd name="connsiteY297" fmla="*/ 232044 h 1301150"/>
                <a:gd name="connsiteX298" fmla="*/ 2056646 w 2196116"/>
                <a:gd name="connsiteY298" fmla="*/ 317317 h 1301150"/>
                <a:gd name="connsiteX299" fmla="*/ 2141919 w 2196116"/>
                <a:gd name="connsiteY299" fmla="*/ 232045 h 1301150"/>
                <a:gd name="connsiteX300" fmla="*/ 869519 w 2196116"/>
                <a:gd name="connsiteY300" fmla="*/ 146772 h 1301150"/>
                <a:gd name="connsiteX301" fmla="*/ 784246 w 2196116"/>
                <a:gd name="connsiteY301" fmla="*/ 232045 h 1301150"/>
                <a:gd name="connsiteX302" fmla="*/ 869519 w 2196116"/>
                <a:gd name="connsiteY302" fmla="*/ 317318 h 1301150"/>
                <a:gd name="connsiteX303" fmla="*/ 954792 w 2196116"/>
                <a:gd name="connsiteY303" fmla="*/ 232045 h 1301150"/>
                <a:gd name="connsiteX304" fmla="*/ 157242 w 2196116"/>
                <a:gd name="connsiteY304" fmla="*/ 146772 h 1301150"/>
                <a:gd name="connsiteX305" fmla="*/ 71970 w 2196116"/>
                <a:gd name="connsiteY305" fmla="*/ 232044 h 1301150"/>
                <a:gd name="connsiteX306" fmla="*/ 157243 w 2196116"/>
                <a:gd name="connsiteY306" fmla="*/ 317317 h 1301150"/>
                <a:gd name="connsiteX307" fmla="*/ 242516 w 2196116"/>
                <a:gd name="connsiteY307" fmla="*/ 232045 h 1301150"/>
                <a:gd name="connsiteX308" fmla="*/ 1463082 w 2196116"/>
                <a:gd name="connsiteY308" fmla="*/ 28060 h 1301150"/>
                <a:gd name="connsiteX309" fmla="*/ 1377809 w 2196116"/>
                <a:gd name="connsiteY309" fmla="*/ 113332 h 1301150"/>
                <a:gd name="connsiteX310" fmla="*/ 1463082 w 2196116"/>
                <a:gd name="connsiteY310" fmla="*/ 198605 h 1301150"/>
                <a:gd name="connsiteX311" fmla="*/ 1548355 w 2196116"/>
                <a:gd name="connsiteY311" fmla="*/ 113332 h 1301150"/>
                <a:gd name="connsiteX312" fmla="*/ 513381 w 2196116"/>
                <a:gd name="connsiteY312" fmla="*/ 28060 h 1301150"/>
                <a:gd name="connsiteX313" fmla="*/ 428108 w 2196116"/>
                <a:gd name="connsiteY313" fmla="*/ 113332 h 1301150"/>
                <a:gd name="connsiteX314" fmla="*/ 513381 w 2196116"/>
                <a:gd name="connsiteY314" fmla="*/ 198605 h 1301150"/>
                <a:gd name="connsiteX315" fmla="*/ 598653 w 2196116"/>
                <a:gd name="connsiteY315" fmla="*/ 113332 h 1301150"/>
                <a:gd name="connsiteX316" fmla="*/ 1937933 w 2196116"/>
                <a:gd name="connsiteY316" fmla="*/ 28059 h 1301150"/>
                <a:gd name="connsiteX317" fmla="*/ 1852660 w 2196116"/>
                <a:gd name="connsiteY317" fmla="*/ 113332 h 1301150"/>
                <a:gd name="connsiteX318" fmla="*/ 1937933 w 2196116"/>
                <a:gd name="connsiteY318" fmla="*/ 198604 h 1301150"/>
                <a:gd name="connsiteX319" fmla="*/ 2023206 w 2196116"/>
                <a:gd name="connsiteY319" fmla="*/ 113332 h 1301150"/>
                <a:gd name="connsiteX320" fmla="*/ 1700508 w 2196116"/>
                <a:gd name="connsiteY320" fmla="*/ 28059 h 1301150"/>
                <a:gd name="connsiteX321" fmla="*/ 1615235 w 2196116"/>
                <a:gd name="connsiteY321" fmla="*/ 113332 h 1301150"/>
                <a:gd name="connsiteX322" fmla="*/ 1700507 w 2196116"/>
                <a:gd name="connsiteY322" fmla="*/ 198605 h 1301150"/>
                <a:gd name="connsiteX323" fmla="*/ 1785780 w 2196116"/>
                <a:gd name="connsiteY323" fmla="*/ 113332 h 1301150"/>
                <a:gd name="connsiteX324" fmla="*/ 1225657 w 2196116"/>
                <a:gd name="connsiteY324" fmla="*/ 28059 h 1301150"/>
                <a:gd name="connsiteX325" fmla="*/ 1140384 w 2196116"/>
                <a:gd name="connsiteY325" fmla="*/ 113332 h 1301150"/>
                <a:gd name="connsiteX326" fmla="*/ 1225657 w 2196116"/>
                <a:gd name="connsiteY326" fmla="*/ 198605 h 1301150"/>
                <a:gd name="connsiteX327" fmla="*/ 1310930 w 2196116"/>
                <a:gd name="connsiteY327" fmla="*/ 113332 h 1301150"/>
                <a:gd name="connsiteX328" fmla="*/ 988231 w 2196116"/>
                <a:gd name="connsiteY328" fmla="*/ 28059 h 1301150"/>
                <a:gd name="connsiteX329" fmla="*/ 902959 w 2196116"/>
                <a:gd name="connsiteY329" fmla="*/ 113332 h 1301150"/>
                <a:gd name="connsiteX330" fmla="*/ 988232 w 2196116"/>
                <a:gd name="connsiteY330" fmla="*/ 198605 h 1301150"/>
                <a:gd name="connsiteX331" fmla="*/ 1073505 w 2196116"/>
                <a:gd name="connsiteY331" fmla="*/ 113332 h 1301150"/>
                <a:gd name="connsiteX332" fmla="*/ 750806 w 2196116"/>
                <a:gd name="connsiteY332" fmla="*/ 28059 h 1301150"/>
                <a:gd name="connsiteX333" fmla="*/ 665533 w 2196116"/>
                <a:gd name="connsiteY333" fmla="*/ 113332 h 1301150"/>
                <a:gd name="connsiteX334" fmla="*/ 750806 w 2196116"/>
                <a:gd name="connsiteY334" fmla="*/ 198605 h 1301150"/>
                <a:gd name="connsiteX335" fmla="*/ 836079 w 2196116"/>
                <a:gd name="connsiteY335" fmla="*/ 113332 h 1301150"/>
                <a:gd name="connsiteX336" fmla="*/ 275955 w 2196116"/>
                <a:gd name="connsiteY336" fmla="*/ 28059 h 1301150"/>
                <a:gd name="connsiteX337" fmla="*/ 190682 w 2196116"/>
                <a:gd name="connsiteY337" fmla="*/ 113332 h 1301150"/>
                <a:gd name="connsiteX338" fmla="*/ 275956 w 2196116"/>
                <a:gd name="connsiteY338" fmla="*/ 198605 h 1301150"/>
                <a:gd name="connsiteX339" fmla="*/ 361228 w 2196116"/>
                <a:gd name="connsiteY339" fmla="*/ 113332 h 1301150"/>
                <a:gd name="connsiteX340" fmla="*/ 237135 w 2196116"/>
                <a:gd name="connsiteY340" fmla="*/ 0 h 1301150"/>
                <a:gd name="connsiteX341" fmla="*/ 314776 w 2196116"/>
                <a:gd name="connsiteY341" fmla="*/ 0 h 1301150"/>
                <a:gd name="connsiteX342" fmla="*/ 394668 w 2196116"/>
                <a:gd name="connsiteY342" fmla="*/ 79892 h 1301150"/>
                <a:gd name="connsiteX343" fmla="*/ 474560 w 2196116"/>
                <a:gd name="connsiteY343" fmla="*/ 0 h 1301150"/>
                <a:gd name="connsiteX344" fmla="*/ 552201 w 2196116"/>
                <a:gd name="connsiteY344" fmla="*/ 0 h 1301150"/>
                <a:gd name="connsiteX345" fmla="*/ 632093 w 2196116"/>
                <a:gd name="connsiteY345" fmla="*/ 79892 h 1301150"/>
                <a:gd name="connsiteX346" fmla="*/ 711985 w 2196116"/>
                <a:gd name="connsiteY346" fmla="*/ 0 h 1301150"/>
                <a:gd name="connsiteX347" fmla="*/ 789627 w 2196116"/>
                <a:gd name="connsiteY347" fmla="*/ 0 h 1301150"/>
                <a:gd name="connsiteX348" fmla="*/ 869519 w 2196116"/>
                <a:gd name="connsiteY348" fmla="*/ 79892 h 1301150"/>
                <a:gd name="connsiteX349" fmla="*/ 949410 w 2196116"/>
                <a:gd name="connsiteY349" fmla="*/ 0 h 1301150"/>
                <a:gd name="connsiteX350" fmla="*/ 1027052 w 2196116"/>
                <a:gd name="connsiteY350" fmla="*/ 0 h 1301150"/>
                <a:gd name="connsiteX351" fmla="*/ 1106945 w 2196116"/>
                <a:gd name="connsiteY351" fmla="*/ 79892 h 1301150"/>
                <a:gd name="connsiteX352" fmla="*/ 1186837 w 2196116"/>
                <a:gd name="connsiteY352" fmla="*/ 0 h 1301150"/>
                <a:gd name="connsiteX353" fmla="*/ 1264477 w 2196116"/>
                <a:gd name="connsiteY353" fmla="*/ 0 h 1301150"/>
                <a:gd name="connsiteX354" fmla="*/ 1344370 w 2196116"/>
                <a:gd name="connsiteY354" fmla="*/ 79892 h 1301150"/>
                <a:gd name="connsiteX355" fmla="*/ 1424262 w 2196116"/>
                <a:gd name="connsiteY355" fmla="*/ 0 h 1301150"/>
                <a:gd name="connsiteX356" fmla="*/ 1501902 w 2196116"/>
                <a:gd name="connsiteY356" fmla="*/ 0 h 1301150"/>
                <a:gd name="connsiteX357" fmla="*/ 1581795 w 2196116"/>
                <a:gd name="connsiteY357" fmla="*/ 79892 h 1301150"/>
                <a:gd name="connsiteX358" fmla="*/ 1661687 w 2196116"/>
                <a:gd name="connsiteY358" fmla="*/ 0 h 1301150"/>
                <a:gd name="connsiteX359" fmla="*/ 1739329 w 2196116"/>
                <a:gd name="connsiteY359" fmla="*/ 0 h 1301150"/>
                <a:gd name="connsiteX360" fmla="*/ 1819220 w 2196116"/>
                <a:gd name="connsiteY360" fmla="*/ 79892 h 1301150"/>
                <a:gd name="connsiteX361" fmla="*/ 1899112 w 2196116"/>
                <a:gd name="connsiteY361" fmla="*/ 0 h 1301150"/>
                <a:gd name="connsiteX362" fmla="*/ 1976754 w 2196116"/>
                <a:gd name="connsiteY362" fmla="*/ 0 h 1301150"/>
                <a:gd name="connsiteX363" fmla="*/ 2056645 w 2196116"/>
                <a:gd name="connsiteY363" fmla="*/ 79892 h 1301150"/>
                <a:gd name="connsiteX364" fmla="*/ 2132519 w 2196116"/>
                <a:gd name="connsiteY364" fmla="*/ 4020 h 1301150"/>
                <a:gd name="connsiteX365" fmla="*/ 2145113 w 2196116"/>
                <a:gd name="connsiteY365" fmla="*/ 6563 h 1301150"/>
                <a:gd name="connsiteX366" fmla="*/ 2171657 w 2196116"/>
                <a:gd name="connsiteY366" fmla="*/ 24459 h 1301150"/>
                <a:gd name="connsiteX367" fmla="*/ 2174597 w 2196116"/>
                <a:gd name="connsiteY367" fmla="*/ 28820 h 1301150"/>
                <a:gd name="connsiteX368" fmla="*/ 2090085 w 2196116"/>
                <a:gd name="connsiteY368" fmla="*/ 113332 h 1301150"/>
                <a:gd name="connsiteX369" fmla="*/ 2175359 w 2196116"/>
                <a:gd name="connsiteY369" fmla="*/ 198605 h 1301150"/>
                <a:gd name="connsiteX370" fmla="*/ 2196116 w 2196116"/>
                <a:gd name="connsiteY370" fmla="*/ 177847 h 1301150"/>
                <a:gd name="connsiteX371" fmla="*/ 2196116 w 2196116"/>
                <a:gd name="connsiteY371" fmla="*/ 286242 h 1301150"/>
                <a:gd name="connsiteX372" fmla="*/ 2175359 w 2196116"/>
                <a:gd name="connsiteY372" fmla="*/ 265485 h 1301150"/>
                <a:gd name="connsiteX373" fmla="*/ 2090085 w 2196116"/>
                <a:gd name="connsiteY373" fmla="*/ 350757 h 1301150"/>
                <a:gd name="connsiteX374" fmla="*/ 2175359 w 2196116"/>
                <a:gd name="connsiteY374" fmla="*/ 436030 h 1301150"/>
                <a:gd name="connsiteX375" fmla="*/ 2196116 w 2196116"/>
                <a:gd name="connsiteY375" fmla="*/ 415273 h 1301150"/>
                <a:gd name="connsiteX376" fmla="*/ 2196116 w 2196116"/>
                <a:gd name="connsiteY376" fmla="*/ 523669 h 1301150"/>
                <a:gd name="connsiteX377" fmla="*/ 2175358 w 2196116"/>
                <a:gd name="connsiteY377" fmla="*/ 502911 h 1301150"/>
                <a:gd name="connsiteX378" fmla="*/ 2090085 w 2196116"/>
                <a:gd name="connsiteY378" fmla="*/ 588183 h 1301150"/>
                <a:gd name="connsiteX379" fmla="*/ 2175359 w 2196116"/>
                <a:gd name="connsiteY379" fmla="*/ 673455 h 1301150"/>
                <a:gd name="connsiteX380" fmla="*/ 2196116 w 2196116"/>
                <a:gd name="connsiteY380" fmla="*/ 652698 h 1301150"/>
                <a:gd name="connsiteX381" fmla="*/ 2196116 w 2196116"/>
                <a:gd name="connsiteY381" fmla="*/ 761093 h 1301150"/>
                <a:gd name="connsiteX382" fmla="*/ 2175359 w 2196116"/>
                <a:gd name="connsiteY382" fmla="*/ 740335 h 1301150"/>
                <a:gd name="connsiteX383" fmla="*/ 2090086 w 2196116"/>
                <a:gd name="connsiteY383" fmla="*/ 825608 h 1301150"/>
                <a:gd name="connsiteX384" fmla="*/ 2175358 w 2196116"/>
                <a:gd name="connsiteY384" fmla="*/ 910881 h 1301150"/>
                <a:gd name="connsiteX385" fmla="*/ 2196116 w 2196116"/>
                <a:gd name="connsiteY385" fmla="*/ 890123 h 1301150"/>
                <a:gd name="connsiteX386" fmla="*/ 2196116 w 2196116"/>
                <a:gd name="connsiteY386" fmla="*/ 998519 h 1301150"/>
                <a:gd name="connsiteX387" fmla="*/ 2175358 w 2196116"/>
                <a:gd name="connsiteY387" fmla="*/ 977761 h 1301150"/>
                <a:gd name="connsiteX388" fmla="*/ 2090085 w 2196116"/>
                <a:gd name="connsiteY388" fmla="*/ 1063033 h 1301150"/>
                <a:gd name="connsiteX389" fmla="*/ 2175358 w 2196116"/>
                <a:gd name="connsiteY389" fmla="*/ 1148306 h 1301150"/>
                <a:gd name="connsiteX390" fmla="*/ 2196116 w 2196116"/>
                <a:gd name="connsiteY390" fmla="*/ 1127548 h 1301150"/>
                <a:gd name="connsiteX391" fmla="*/ 2196116 w 2196116"/>
                <a:gd name="connsiteY391" fmla="*/ 1235944 h 1301150"/>
                <a:gd name="connsiteX392" fmla="*/ 2175358 w 2196116"/>
                <a:gd name="connsiteY392" fmla="*/ 1215186 h 1301150"/>
                <a:gd name="connsiteX393" fmla="*/ 2090086 w 2196116"/>
                <a:gd name="connsiteY393" fmla="*/ 1300459 h 1301150"/>
                <a:gd name="connsiteX394" fmla="*/ 2090777 w 2196116"/>
                <a:gd name="connsiteY394" fmla="*/ 1301150 h 1301150"/>
                <a:gd name="connsiteX395" fmla="*/ 2022515 w 2196116"/>
                <a:gd name="connsiteY395" fmla="*/ 1301150 h 1301150"/>
                <a:gd name="connsiteX396" fmla="*/ 2023206 w 2196116"/>
                <a:gd name="connsiteY396" fmla="*/ 1300459 h 1301150"/>
                <a:gd name="connsiteX397" fmla="*/ 1937933 w 2196116"/>
                <a:gd name="connsiteY397" fmla="*/ 1215187 h 1301150"/>
                <a:gd name="connsiteX398" fmla="*/ 1852661 w 2196116"/>
                <a:gd name="connsiteY398" fmla="*/ 1300459 h 1301150"/>
                <a:gd name="connsiteX399" fmla="*/ 1853352 w 2196116"/>
                <a:gd name="connsiteY399" fmla="*/ 1301150 h 1301150"/>
                <a:gd name="connsiteX400" fmla="*/ 1785089 w 2196116"/>
                <a:gd name="connsiteY400" fmla="*/ 1301150 h 1301150"/>
                <a:gd name="connsiteX401" fmla="*/ 1785780 w 2196116"/>
                <a:gd name="connsiteY401" fmla="*/ 1300459 h 1301150"/>
                <a:gd name="connsiteX402" fmla="*/ 1700507 w 2196116"/>
                <a:gd name="connsiteY402" fmla="*/ 1215187 h 1301150"/>
                <a:gd name="connsiteX403" fmla="*/ 1615235 w 2196116"/>
                <a:gd name="connsiteY403" fmla="*/ 1300459 h 1301150"/>
                <a:gd name="connsiteX404" fmla="*/ 1615926 w 2196116"/>
                <a:gd name="connsiteY404" fmla="*/ 1301150 h 1301150"/>
                <a:gd name="connsiteX405" fmla="*/ 1547664 w 2196116"/>
                <a:gd name="connsiteY405" fmla="*/ 1301150 h 1301150"/>
                <a:gd name="connsiteX406" fmla="*/ 1548355 w 2196116"/>
                <a:gd name="connsiteY406" fmla="*/ 1300459 h 1301150"/>
                <a:gd name="connsiteX407" fmla="*/ 1463082 w 2196116"/>
                <a:gd name="connsiteY407" fmla="*/ 1215187 h 1301150"/>
                <a:gd name="connsiteX408" fmla="*/ 1377810 w 2196116"/>
                <a:gd name="connsiteY408" fmla="*/ 1300459 h 1301150"/>
                <a:gd name="connsiteX409" fmla="*/ 1378501 w 2196116"/>
                <a:gd name="connsiteY409" fmla="*/ 1301150 h 1301150"/>
                <a:gd name="connsiteX410" fmla="*/ 1310239 w 2196116"/>
                <a:gd name="connsiteY410" fmla="*/ 1301150 h 1301150"/>
                <a:gd name="connsiteX411" fmla="*/ 1310930 w 2196116"/>
                <a:gd name="connsiteY411" fmla="*/ 1300459 h 1301150"/>
                <a:gd name="connsiteX412" fmla="*/ 1225657 w 2196116"/>
                <a:gd name="connsiteY412" fmla="*/ 1215186 h 1301150"/>
                <a:gd name="connsiteX413" fmla="*/ 1140384 w 2196116"/>
                <a:gd name="connsiteY413" fmla="*/ 1300458 h 1301150"/>
                <a:gd name="connsiteX414" fmla="*/ 1141076 w 2196116"/>
                <a:gd name="connsiteY414" fmla="*/ 1301150 h 1301150"/>
                <a:gd name="connsiteX415" fmla="*/ 1072813 w 2196116"/>
                <a:gd name="connsiteY415" fmla="*/ 1301150 h 1301150"/>
                <a:gd name="connsiteX416" fmla="*/ 1073505 w 2196116"/>
                <a:gd name="connsiteY416" fmla="*/ 1300459 h 1301150"/>
                <a:gd name="connsiteX417" fmla="*/ 988232 w 2196116"/>
                <a:gd name="connsiteY417" fmla="*/ 1215186 h 1301150"/>
                <a:gd name="connsiteX418" fmla="*/ 902958 w 2196116"/>
                <a:gd name="connsiteY418" fmla="*/ 1300459 h 1301150"/>
                <a:gd name="connsiteX419" fmla="*/ 903650 w 2196116"/>
                <a:gd name="connsiteY419" fmla="*/ 1301150 h 1301150"/>
                <a:gd name="connsiteX420" fmla="*/ 835389 w 2196116"/>
                <a:gd name="connsiteY420" fmla="*/ 1301150 h 1301150"/>
                <a:gd name="connsiteX421" fmla="*/ 836080 w 2196116"/>
                <a:gd name="connsiteY421" fmla="*/ 1300459 h 1301150"/>
                <a:gd name="connsiteX422" fmla="*/ 750806 w 2196116"/>
                <a:gd name="connsiteY422" fmla="*/ 1215186 h 1301150"/>
                <a:gd name="connsiteX423" fmla="*/ 665533 w 2196116"/>
                <a:gd name="connsiteY423" fmla="*/ 1300459 h 1301150"/>
                <a:gd name="connsiteX424" fmla="*/ 666224 w 2196116"/>
                <a:gd name="connsiteY424" fmla="*/ 1301150 h 1301150"/>
                <a:gd name="connsiteX425" fmla="*/ 597962 w 2196116"/>
                <a:gd name="connsiteY425" fmla="*/ 1301150 h 1301150"/>
                <a:gd name="connsiteX426" fmla="*/ 598653 w 2196116"/>
                <a:gd name="connsiteY426" fmla="*/ 1300459 h 1301150"/>
                <a:gd name="connsiteX427" fmla="*/ 513381 w 2196116"/>
                <a:gd name="connsiteY427" fmla="*/ 1215186 h 1301150"/>
                <a:gd name="connsiteX428" fmla="*/ 428108 w 2196116"/>
                <a:gd name="connsiteY428" fmla="*/ 1300459 h 1301150"/>
                <a:gd name="connsiteX429" fmla="*/ 428800 w 2196116"/>
                <a:gd name="connsiteY429" fmla="*/ 1301150 h 1301150"/>
                <a:gd name="connsiteX430" fmla="*/ 360537 w 2196116"/>
                <a:gd name="connsiteY430" fmla="*/ 1301150 h 1301150"/>
                <a:gd name="connsiteX431" fmla="*/ 361228 w 2196116"/>
                <a:gd name="connsiteY431" fmla="*/ 1300459 h 1301150"/>
                <a:gd name="connsiteX432" fmla="*/ 275955 w 2196116"/>
                <a:gd name="connsiteY432" fmla="*/ 1215186 h 1301150"/>
                <a:gd name="connsiteX433" fmla="*/ 190682 w 2196116"/>
                <a:gd name="connsiteY433" fmla="*/ 1300458 h 1301150"/>
                <a:gd name="connsiteX434" fmla="*/ 191374 w 2196116"/>
                <a:gd name="connsiteY434" fmla="*/ 1301150 h 1301150"/>
                <a:gd name="connsiteX435" fmla="*/ 123112 w 2196116"/>
                <a:gd name="connsiteY435" fmla="*/ 1301150 h 1301150"/>
                <a:gd name="connsiteX436" fmla="*/ 123803 w 2196116"/>
                <a:gd name="connsiteY436" fmla="*/ 1300459 h 1301150"/>
                <a:gd name="connsiteX437" fmla="*/ 38530 w 2196116"/>
                <a:gd name="connsiteY437" fmla="*/ 1215186 h 1301150"/>
                <a:gd name="connsiteX438" fmla="*/ 0 w 2196116"/>
                <a:gd name="connsiteY438" fmla="*/ 1253715 h 1301150"/>
                <a:gd name="connsiteX439" fmla="*/ 0 w 2196116"/>
                <a:gd name="connsiteY439" fmla="*/ 1186837 h 1301150"/>
                <a:gd name="connsiteX440" fmla="*/ 5090 w 2196116"/>
                <a:gd name="connsiteY440" fmla="*/ 1181746 h 1301150"/>
                <a:gd name="connsiteX441" fmla="*/ 0 w 2196116"/>
                <a:gd name="connsiteY441" fmla="*/ 1176656 h 1301150"/>
                <a:gd name="connsiteX442" fmla="*/ 0 w 2196116"/>
                <a:gd name="connsiteY442" fmla="*/ 1109776 h 1301150"/>
                <a:gd name="connsiteX443" fmla="*/ 38530 w 2196116"/>
                <a:gd name="connsiteY443" fmla="*/ 1148306 h 1301150"/>
                <a:gd name="connsiteX444" fmla="*/ 123803 w 2196116"/>
                <a:gd name="connsiteY444" fmla="*/ 1063034 h 1301150"/>
                <a:gd name="connsiteX445" fmla="*/ 38530 w 2196116"/>
                <a:gd name="connsiteY445" fmla="*/ 977761 h 1301150"/>
                <a:gd name="connsiteX446" fmla="*/ 0 w 2196116"/>
                <a:gd name="connsiteY446" fmla="*/ 1016290 h 1301150"/>
                <a:gd name="connsiteX447" fmla="*/ 0 w 2196116"/>
                <a:gd name="connsiteY447" fmla="*/ 949411 h 1301150"/>
                <a:gd name="connsiteX448" fmla="*/ 5090 w 2196116"/>
                <a:gd name="connsiteY448" fmla="*/ 944321 h 1301150"/>
                <a:gd name="connsiteX449" fmla="*/ 0 w 2196116"/>
                <a:gd name="connsiteY449" fmla="*/ 939231 h 1301150"/>
                <a:gd name="connsiteX450" fmla="*/ 0 w 2196116"/>
                <a:gd name="connsiteY450" fmla="*/ 872351 h 1301150"/>
                <a:gd name="connsiteX451" fmla="*/ 38530 w 2196116"/>
                <a:gd name="connsiteY451" fmla="*/ 910881 h 1301150"/>
                <a:gd name="connsiteX452" fmla="*/ 123802 w 2196116"/>
                <a:gd name="connsiteY452" fmla="*/ 825608 h 1301150"/>
                <a:gd name="connsiteX453" fmla="*/ 38530 w 2196116"/>
                <a:gd name="connsiteY453" fmla="*/ 740336 h 1301150"/>
                <a:gd name="connsiteX454" fmla="*/ 0 w 2196116"/>
                <a:gd name="connsiteY454" fmla="*/ 778865 h 1301150"/>
                <a:gd name="connsiteX455" fmla="*/ 0 w 2196116"/>
                <a:gd name="connsiteY455" fmla="*/ 711986 h 1301150"/>
                <a:gd name="connsiteX456" fmla="*/ 5090 w 2196116"/>
                <a:gd name="connsiteY456" fmla="*/ 706896 h 1301150"/>
                <a:gd name="connsiteX457" fmla="*/ 0 w 2196116"/>
                <a:gd name="connsiteY457" fmla="*/ 701806 h 1301150"/>
                <a:gd name="connsiteX458" fmla="*/ 0 w 2196116"/>
                <a:gd name="connsiteY458" fmla="*/ 634926 h 1301150"/>
                <a:gd name="connsiteX459" fmla="*/ 38530 w 2196116"/>
                <a:gd name="connsiteY459" fmla="*/ 673456 h 1301150"/>
                <a:gd name="connsiteX460" fmla="*/ 123803 w 2196116"/>
                <a:gd name="connsiteY460" fmla="*/ 588183 h 1301150"/>
                <a:gd name="connsiteX461" fmla="*/ 38530 w 2196116"/>
                <a:gd name="connsiteY461" fmla="*/ 502910 h 1301150"/>
                <a:gd name="connsiteX462" fmla="*/ 0 w 2196116"/>
                <a:gd name="connsiteY462" fmla="*/ 541440 h 1301150"/>
                <a:gd name="connsiteX463" fmla="*/ 0 w 2196116"/>
                <a:gd name="connsiteY463" fmla="*/ 474560 h 1301150"/>
                <a:gd name="connsiteX464" fmla="*/ 5090 w 2196116"/>
                <a:gd name="connsiteY464" fmla="*/ 469470 h 1301150"/>
                <a:gd name="connsiteX465" fmla="*/ 0 w 2196116"/>
                <a:gd name="connsiteY465" fmla="*/ 464380 h 1301150"/>
                <a:gd name="connsiteX466" fmla="*/ 0 w 2196116"/>
                <a:gd name="connsiteY466" fmla="*/ 397501 h 1301150"/>
                <a:gd name="connsiteX467" fmla="*/ 38530 w 2196116"/>
                <a:gd name="connsiteY467" fmla="*/ 436031 h 1301150"/>
                <a:gd name="connsiteX468" fmla="*/ 123803 w 2196116"/>
                <a:gd name="connsiteY468" fmla="*/ 350757 h 1301150"/>
                <a:gd name="connsiteX469" fmla="*/ 38530 w 2196116"/>
                <a:gd name="connsiteY469" fmla="*/ 265484 h 1301150"/>
                <a:gd name="connsiteX470" fmla="*/ 0 w 2196116"/>
                <a:gd name="connsiteY470" fmla="*/ 304014 h 1301150"/>
                <a:gd name="connsiteX471" fmla="*/ 0 w 2196116"/>
                <a:gd name="connsiteY471" fmla="*/ 237135 h 1301150"/>
                <a:gd name="connsiteX472" fmla="*/ 5091 w 2196116"/>
                <a:gd name="connsiteY472" fmla="*/ 232045 h 1301150"/>
                <a:gd name="connsiteX473" fmla="*/ 0 w 2196116"/>
                <a:gd name="connsiteY473" fmla="*/ 226954 h 1301150"/>
                <a:gd name="connsiteX474" fmla="*/ 0 w 2196116"/>
                <a:gd name="connsiteY474" fmla="*/ 160074 h 1301150"/>
                <a:gd name="connsiteX475" fmla="*/ 38531 w 2196116"/>
                <a:gd name="connsiteY475" fmla="*/ 198605 h 1301150"/>
                <a:gd name="connsiteX476" fmla="*/ 123803 w 2196116"/>
                <a:gd name="connsiteY476" fmla="*/ 113332 h 1301150"/>
                <a:gd name="connsiteX477" fmla="*/ 38530 w 2196116"/>
                <a:gd name="connsiteY477" fmla="*/ 28059 h 1301150"/>
                <a:gd name="connsiteX478" fmla="*/ 4280 w 2196116"/>
                <a:gd name="connsiteY478" fmla="*/ 62309 h 1301150"/>
                <a:gd name="connsiteX479" fmla="*/ 6563 w 2196116"/>
                <a:gd name="connsiteY479" fmla="*/ 51003 h 1301150"/>
                <a:gd name="connsiteX480" fmla="*/ 51003 w 2196116"/>
                <a:gd name="connsiteY480" fmla="*/ 6563 h 1301150"/>
                <a:gd name="connsiteX481" fmla="*/ 78385 w 2196116"/>
                <a:gd name="connsiteY481" fmla="*/ 1034 h 1301150"/>
                <a:gd name="connsiteX482" fmla="*/ 157243 w 2196116"/>
                <a:gd name="connsiteY482" fmla="*/ 79892 h 130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</a:cxnLst>
              <a:rect l="l" t="t" r="r" b="b"/>
              <a:pathLst>
                <a:path w="2196116" h="1301150">
                  <a:moveTo>
                    <a:pt x="1819220" y="1096474"/>
                  </a:moveTo>
                  <a:lnTo>
                    <a:pt x="1733948" y="1181746"/>
                  </a:lnTo>
                  <a:lnTo>
                    <a:pt x="1819220" y="1267019"/>
                  </a:lnTo>
                  <a:lnTo>
                    <a:pt x="1904492" y="1181747"/>
                  </a:lnTo>
                  <a:close/>
                  <a:moveTo>
                    <a:pt x="2056645" y="1096473"/>
                  </a:moveTo>
                  <a:lnTo>
                    <a:pt x="1971373" y="1181746"/>
                  </a:lnTo>
                  <a:lnTo>
                    <a:pt x="2056646" y="1267019"/>
                  </a:lnTo>
                  <a:lnTo>
                    <a:pt x="2141919" y="1181747"/>
                  </a:lnTo>
                  <a:close/>
                  <a:moveTo>
                    <a:pt x="1581795" y="1096473"/>
                  </a:moveTo>
                  <a:lnTo>
                    <a:pt x="1496522" y="1181746"/>
                  </a:lnTo>
                  <a:lnTo>
                    <a:pt x="1581795" y="1267019"/>
                  </a:lnTo>
                  <a:lnTo>
                    <a:pt x="1667067" y="1181746"/>
                  </a:lnTo>
                  <a:close/>
                  <a:moveTo>
                    <a:pt x="1344369" y="1096473"/>
                  </a:moveTo>
                  <a:lnTo>
                    <a:pt x="1259097" y="1181746"/>
                  </a:lnTo>
                  <a:lnTo>
                    <a:pt x="1344370" y="1267019"/>
                  </a:lnTo>
                  <a:lnTo>
                    <a:pt x="1429642" y="1181747"/>
                  </a:lnTo>
                  <a:close/>
                  <a:moveTo>
                    <a:pt x="1106944" y="1096473"/>
                  </a:moveTo>
                  <a:lnTo>
                    <a:pt x="1021671" y="1181746"/>
                  </a:lnTo>
                  <a:lnTo>
                    <a:pt x="1106945" y="1267019"/>
                  </a:lnTo>
                  <a:lnTo>
                    <a:pt x="1192217" y="1181746"/>
                  </a:lnTo>
                  <a:close/>
                  <a:moveTo>
                    <a:pt x="869519" y="1096473"/>
                  </a:moveTo>
                  <a:lnTo>
                    <a:pt x="784246" y="1181746"/>
                  </a:lnTo>
                  <a:lnTo>
                    <a:pt x="869519" y="1267020"/>
                  </a:lnTo>
                  <a:lnTo>
                    <a:pt x="954792" y="1181746"/>
                  </a:lnTo>
                  <a:close/>
                  <a:moveTo>
                    <a:pt x="632094" y="1096473"/>
                  </a:moveTo>
                  <a:lnTo>
                    <a:pt x="546821" y="1181746"/>
                  </a:lnTo>
                  <a:lnTo>
                    <a:pt x="632093" y="1267019"/>
                  </a:lnTo>
                  <a:lnTo>
                    <a:pt x="717367" y="1181746"/>
                  </a:lnTo>
                  <a:close/>
                  <a:moveTo>
                    <a:pt x="394667" y="1096473"/>
                  </a:moveTo>
                  <a:lnTo>
                    <a:pt x="309395" y="1181746"/>
                  </a:lnTo>
                  <a:lnTo>
                    <a:pt x="394668" y="1267019"/>
                  </a:lnTo>
                  <a:lnTo>
                    <a:pt x="479941" y="1181746"/>
                  </a:lnTo>
                  <a:close/>
                  <a:moveTo>
                    <a:pt x="157243" y="1096473"/>
                  </a:moveTo>
                  <a:lnTo>
                    <a:pt x="71970" y="1181746"/>
                  </a:lnTo>
                  <a:lnTo>
                    <a:pt x="157243" y="1267019"/>
                  </a:lnTo>
                  <a:lnTo>
                    <a:pt x="242516" y="1181746"/>
                  </a:lnTo>
                  <a:close/>
                  <a:moveTo>
                    <a:pt x="1937933" y="977761"/>
                  </a:moveTo>
                  <a:lnTo>
                    <a:pt x="1852661" y="1063033"/>
                  </a:lnTo>
                  <a:lnTo>
                    <a:pt x="1937933" y="1148306"/>
                  </a:lnTo>
                  <a:lnTo>
                    <a:pt x="2023206" y="1063033"/>
                  </a:lnTo>
                  <a:close/>
                  <a:moveTo>
                    <a:pt x="1700508" y="977761"/>
                  </a:moveTo>
                  <a:lnTo>
                    <a:pt x="1615235" y="1063034"/>
                  </a:lnTo>
                  <a:lnTo>
                    <a:pt x="1700508" y="1148306"/>
                  </a:lnTo>
                  <a:lnTo>
                    <a:pt x="1785780" y="1063034"/>
                  </a:lnTo>
                  <a:close/>
                  <a:moveTo>
                    <a:pt x="1225656" y="977761"/>
                  </a:moveTo>
                  <a:lnTo>
                    <a:pt x="1140384" y="1063033"/>
                  </a:lnTo>
                  <a:lnTo>
                    <a:pt x="1225657" y="1148306"/>
                  </a:lnTo>
                  <a:lnTo>
                    <a:pt x="1310930" y="1063034"/>
                  </a:lnTo>
                  <a:close/>
                  <a:moveTo>
                    <a:pt x="988232" y="977761"/>
                  </a:moveTo>
                  <a:lnTo>
                    <a:pt x="902959" y="1063033"/>
                  </a:lnTo>
                  <a:lnTo>
                    <a:pt x="988232" y="1148306"/>
                  </a:lnTo>
                  <a:lnTo>
                    <a:pt x="1073505" y="1063034"/>
                  </a:lnTo>
                  <a:close/>
                  <a:moveTo>
                    <a:pt x="750806" y="977761"/>
                  </a:moveTo>
                  <a:lnTo>
                    <a:pt x="665533" y="1063034"/>
                  </a:lnTo>
                  <a:lnTo>
                    <a:pt x="750806" y="1148306"/>
                  </a:lnTo>
                  <a:lnTo>
                    <a:pt x="836079" y="1063033"/>
                  </a:lnTo>
                  <a:close/>
                  <a:moveTo>
                    <a:pt x="275955" y="977761"/>
                  </a:moveTo>
                  <a:lnTo>
                    <a:pt x="190682" y="1063033"/>
                  </a:lnTo>
                  <a:lnTo>
                    <a:pt x="275956" y="1148306"/>
                  </a:lnTo>
                  <a:lnTo>
                    <a:pt x="361228" y="1063034"/>
                  </a:lnTo>
                  <a:close/>
                  <a:moveTo>
                    <a:pt x="1463082" y="977760"/>
                  </a:moveTo>
                  <a:lnTo>
                    <a:pt x="1377809" y="1063033"/>
                  </a:lnTo>
                  <a:lnTo>
                    <a:pt x="1463082" y="1148306"/>
                  </a:lnTo>
                  <a:lnTo>
                    <a:pt x="1548355" y="1063033"/>
                  </a:lnTo>
                  <a:close/>
                  <a:moveTo>
                    <a:pt x="513381" y="977760"/>
                  </a:moveTo>
                  <a:lnTo>
                    <a:pt x="428107" y="1063033"/>
                  </a:lnTo>
                  <a:lnTo>
                    <a:pt x="513381" y="1148306"/>
                  </a:lnTo>
                  <a:lnTo>
                    <a:pt x="598654" y="1063033"/>
                  </a:lnTo>
                  <a:close/>
                  <a:moveTo>
                    <a:pt x="2056646" y="859048"/>
                  </a:moveTo>
                  <a:lnTo>
                    <a:pt x="1971373" y="944321"/>
                  </a:lnTo>
                  <a:lnTo>
                    <a:pt x="2056645" y="1029593"/>
                  </a:lnTo>
                  <a:lnTo>
                    <a:pt x="2141918" y="944321"/>
                  </a:lnTo>
                  <a:close/>
                  <a:moveTo>
                    <a:pt x="1819220" y="859048"/>
                  </a:moveTo>
                  <a:lnTo>
                    <a:pt x="1733948" y="944321"/>
                  </a:lnTo>
                  <a:lnTo>
                    <a:pt x="1819220" y="1029593"/>
                  </a:lnTo>
                  <a:lnTo>
                    <a:pt x="1904493" y="944321"/>
                  </a:lnTo>
                  <a:close/>
                  <a:moveTo>
                    <a:pt x="1106944" y="859048"/>
                  </a:moveTo>
                  <a:lnTo>
                    <a:pt x="1021671" y="944321"/>
                  </a:lnTo>
                  <a:lnTo>
                    <a:pt x="1106945" y="1029594"/>
                  </a:lnTo>
                  <a:lnTo>
                    <a:pt x="1192217" y="944322"/>
                  </a:lnTo>
                  <a:close/>
                  <a:moveTo>
                    <a:pt x="869519" y="859048"/>
                  </a:moveTo>
                  <a:lnTo>
                    <a:pt x="784246" y="944321"/>
                  </a:lnTo>
                  <a:lnTo>
                    <a:pt x="869519" y="1029593"/>
                  </a:lnTo>
                  <a:lnTo>
                    <a:pt x="954792" y="944321"/>
                  </a:lnTo>
                  <a:close/>
                  <a:moveTo>
                    <a:pt x="157242" y="859048"/>
                  </a:moveTo>
                  <a:lnTo>
                    <a:pt x="71970" y="944321"/>
                  </a:lnTo>
                  <a:lnTo>
                    <a:pt x="157243" y="1029594"/>
                  </a:lnTo>
                  <a:lnTo>
                    <a:pt x="242516" y="944321"/>
                  </a:lnTo>
                  <a:close/>
                  <a:moveTo>
                    <a:pt x="1581795" y="859048"/>
                  </a:moveTo>
                  <a:lnTo>
                    <a:pt x="1496522" y="944321"/>
                  </a:lnTo>
                  <a:lnTo>
                    <a:pt x="1581795" y="1029594"/>
                  </a:lnTo>
                  <a:lnTo>
                    <a:pt x="1667068" y="944321"/>
                  </a:lnTo>
                  <a:close/>
                  <a:moveTo>
                    <a:pt x="1344370" y="859048"/>
                  </a:moveTo>
                  <a:lnTo>
                    <a:pt x="1259097" y="944321"/>
                  </a:lnTo>
                  <a:lnTo>
                    <a:pt x="1344370" y="1029594"/>
                  </a:lnTo>
                  <a:lnTo>
                    <a:pt x="1429643" y="944321"/>
                  </a:lnTo>
                  <a:close/>
                  <a:moveTo>
                    <a:pt x="394668" y="859048"/>
                  </a:moveTo>
                  <a:lnTo>
                    <a:pt x="309395" y="944321"/>
                  </a:lnTo>
                  <a:lnTo>
                    <a:pt x="394668" y="1029594"/>
                  </a:lnTo>
                  <a:lnTo>
                    <a:pt x="479941" y="944321"/>
                  </a:lnTo>
                  <a:close/>
                  <a:moveTo>
                    <a:pt x="632093" y="859047"/>
                  </a:moveTo>
                  <a:lnTo>
                    <a:pt x="546820" y="944321"/>
                  </a:lnTo>
                  <a:lnTo>
                    <a:pt x="632093" y="1029594"/>
                  </a:lnTo>
                  <a:lnTo>
                    <a:pt x="717367" y="944321"/>
                  </a:lnTo>
                  <a:close/>
                  <a:moveTo>
                    <a:pt x="1937933" y="740336"/>
                  </a:moveTo>
                  <a:lnTo>
                    <a:pt x="1852660" y="825608"/>
                  </a:lnTo>
                  <a:lnTo>
                    <a:pt x="1937933" y="910881"/>
                  </a:lnTo>
                  <a:lnTo>
                    <a:pt x="2023205" y="825608"/>
                  </a:lnTo>
                  <a:close/>
                  <a:moveTo>
                    <a:pt x="988231" y="740336"/>
                  </a:moveTo>
                  <a:lnTo>
                    <a:pt x="902959" y="825608"/>
                  </a:lnTo>
                  <a:lnTo>
                    <a:pt x="988232" y="910881"/>
                  </a:lnTo>
                  <a:lnTo>
                    <a:pt x="1073504" y="825608"/>
                  </a:lnTo>
                  <a:close/>
                  <a:moveTo>
                    <a:pt x="1700507" y="740335"/>
                  </a:moveTo>
                  <a:lnTo>
                    <a:pt x="1615235" y="825608"/>
                  </a:lnTo>
                  <a:lnTo>
                    <a:pt x="1700508" y="910881"/>
                  </a:lnTo>
                  <a:lnTo>
                    <a:pt x="1785780" y="825608"/>
                  </a:lnTo>
                  <a:close/>
                  <a:moveTo>
                    <a:pt x="1463082" y="740335"/>
                  </a:moveTo>
                  <a:lnTo>
                    <a:pt x="1377809" y="825608"/>
                  </a:lnTo>
                  <a:lnTo>
                    <a:pt x="1463082" y="910881"/>
                  </a:lnTo>
                  <a:lnTo>
                    <a:pt x="1548355" y="825608"/>
                  </a:lnTo>
                  <a:close/>
                  <a:moveTo>
                    <a:pt x="1225657" y="740335"/>
                  </a:moveTo>
                  <a:lnTo>
                    <a:pt x="1140384" y="825608"/>
                  </a:lnTo>
                  <a:lnTo>
                    <a:pt x="1225657" y="910881"/>
                  </a:lnTo>
                  <a:lnTo>
                    <a:pt x="1310930" y="825608"/>
                  </a:lnTo>
                  <a:close/>
                  <a:moveTo>
                    <a:pt x="750806" y="740335"/>
                  </a:moveTo>
                  <a:lnTo>
                    <a:pt x="665533" y="825607"/>
                  </a:lnTo>
                  <a:lnTo>
                    <a:pt x="750806" y="910881"/>
                  </a:lnTo>
                  <a:lnTo>
                    <a:pt x="836079" y="825608"/>
                  </a:lnTo>
                  <a:close/>
                  <a:moveTo>
                    <a:pt x="513381" y="740335"/>
                  </a:moveTo>
                  <a:lnTo>
                    <a:pt x="428108" y="825608"/>
                  </a:lnTo>
                  <a:lnTo>
                    <a:pt x="513381" y="910881"/>
                  </a:lnTo>
                  <a:lnTo>
                    <a:pt x="598654" y="825608"/>
                  </a:lnTo>
                  <a:close/>
                  <a:moveTo>
                    <a:pt x="275956" y="740335"/>
                  </a:moveTo>
                  <a:lnTo>
                    <a:pt x="190682" y="825608"/>
                  </a:lnTo>
                  <a:lnTo>
                    <a:pt x="275956" y="910881"/>
                  </a:lnTo>
                  <a:lnTo>
                    <a:pt x="361229" y="825608"/>
                  </a:lnTo>
                  <a:close/>
                  <a:moveTo>
                    <a:pt x="1106944" y="621623"/>
                  </a:moveTo>
                  <a:lnTo>
                    <a:pt x="1021671" y="706896"/>
                  </a:lnTo>
                  <a:lnTo>
                    <a:pt x="1106944" y="792168"/>
                  </a:lnTo>
                  <a:lnTo>
                    <a:pt x="1192217" y="706895"/>
                  </a:lnTo>
                  <a:close/>
                  <a:moveTo>
                    <a:pt x="2056646" y="621623"/>
                  </a:moveTo>
                  <a:lnTo>
                    <a:pt x="1971373" y="706896"/>
                  </a:lnTo>
                  <a:lnTo>
                    <a:pt x="2056645" y="792168"/>
                  </a:lnTo>
                  <a:lnTo>
                    <a:pt x="2141919" y="706895"/>
                  </a:lnTo>
                  <a:close/>
                  <a:moveTo>
                    <a:pt x="1819220" y="621623"/>
                  </a:moveTo>
                  <a:lnTo>
                    <a:pt x="1733947" y="706895"/>
                  </a:lnTo>
                  <a:lnTo>
                    <a:pt x="1819220" y="792168"/>
                  </a:lnTo>
                  <a:lnTo>
                    <a:pt x="1904493" y="706896"/>
                  </a:lnTo>
                  <a:close/>
                  <a:moveTo>
                    <a:pt x="1581795" y="621623"/>
                  </a:moveTo>
                  <a:lnTo>
                    <a:pt x="1496522" y="706895"/>
                  </a:lnTo>
                  <a:lnTo>
                    <a:pt x="1581795" y="792168"/>
                  </a:lnTo>
                  <a:lnTo>
                    <a:pt x="1667068" y="706896"/>
                  </a:lnTo>
                  <a:close/>
                  <a:moveTo>
                    <a:pt x="1344370" y="621623"/>
                  </a:moveTo>
                  <a:lnTo>
                    <a:pt x="1259097" y="706896"/>
                  </a:lnTo>
                  <a:lnTo>
                    <a:pt x="1344370" y="792169"/>
                  </a:lnTo>
                  <a:lnTo>
                    <a:pt x="1429643" y="706896"/>
                  </a:lnTo>
                  <a:close/>
                  <a:moveTo>
                    <a:pt x="869518" y="621623"/>
                  </a:moveTo>
                  <a:lnTo>
                    <a:pt x="784246" y="706895"/>
                  </a:lnTo>
                  <a:lnTo>
                    <a:pt x="869519" y="792168"/>
                  </a:lnTo>
                  <a:lnTo>
                    <a:pt x="954791" y="706896"/>
                  </a:lnTo>
                  <a:close/>
                  <a:moveTo>
                    <a:pt x="632093" y="621623"/>
                  </a:moveTo>
                  <a:lnTo>
                    <a:pt x="546821" y="706895"/>
                  </a:lnTo>
                  <a:lnTo>
                    <a:pt x="632094" y="792168"/>
                  </a:lnTo>
                  <a:lnTo>
                    <a:pt x="717367" y="706896"/>
                  </a:lnTo>
                  <a:close/>
                  <a:moveTo>
                    <a:pt x="394668" y="621622"/>
                  </a:moveTo>
                  <a:lnTo>
                    <a:pt x="309395" y="706896"/>
                  </a:lnTo>
                  <a:lnTo>
                    <a:pt x="394668" y="792169"/>
                  </a:lnTo>
                  <a:lnTo>
                    <a:pt x="479941" y="706896"/>
                  </a:lnTo>
                  <a:close/>
                  <a:moveTo>
                    <a:pt x="157243" y="621622"/>
                  </a:moveTo>
                  <a:lnTo>
                    <a:pt x="71970" y="706896"/>
                  </a:lnTo>
                  <a:lnTo>
                    <a:pt x="157242" y="792168"/>
                  </a:lnTo>
                  <a:lnTo>
                    <a:pt x="242516" y="706895"/>
                  </a:lnTo>
                  <a:close/>
                  <a:moveTo>
                    <a:pt x="1700507" y="502910"/>
                  </a:moveTo>
                  <a:lnTo>
                    <a:pt x="1615235" y="588183"/>
                  </a:lnTo>
                  <a:lnTo>
                    <a:pt x="1700508" y="673456"/>
                  </a:lnTo>
                  <a:lnTo>
                    <a:pt x="1785780" y="588183"/>
                  </a:lnTo>
                  <a:close/>
                  <a:moveTo>
                    <a:pt x="1463082" y="502910"/>
                  </a:moveTo>
                  <a:lnTo>
                    <a:pt x="1377810" y="588183"/>
                  </a:lnTo>
                  <a:lnTo>
                    <a:pt x="1463083" y="673456"/>
                  </a:lnTo>
                  <a:lnTo>
                    <a:pt x="1548355" y="588183"/>
                  </a:lnTo>
                  <a:close/>
                  <a:moveTo>
                    <a:pt x="750806" y="502910"/>
                  </a:moveTo>
                  <a:lnTo>
                    <a:pt x="665533" y="588183"/>
                  </a:lnTo>
                  <a:lnTo>
                    <a:pt x="750806" y="673456"/>
                  </a:lnTo>
                  <a:lnTo>
                    <a:pt x="836079" y="588183"/>
                  </a:lnTo>
                  <a:close/>
                  <a:moveTo>
                    <a:pt x="1937933" y="502910"/>
                  </a:moveTo>
                  <a:lnTo>
                    <a:pt x="1852660" y="588183"/>
                  </a:lnTo>
                  <a:lnTo>
                    <a:pt x="1937933" y="673456"/>
                  </a:lnTo>
                  <a:lnTo>
                    <a:pt x="2023206" y="588183"/>
                  </a:lnTo>
                  <a:close/>
                  <a:moveTo>
                    <a:pt x="1225657" y="502910"/>
                  </a:moveTo>
                  <a:lnTo>
                    <a:pt x="1140384" y="588183"/>
                  </a:lnTo>
                  <a:lnTo>
                    <a:pt x="1225657" y="673456"/>
                  </a:lnTo>
                  <a:lnTo>
                    <a:pt x="1310930" y="588183"/>
                  </a:lnTo>
                  <a:close/>
                  <a:moveTo>
                    <a:pt x="513381" y="502910"/>
                  </a:moveTo>
                  <a:lnTo>
                    <a:pt x="428108" y="588182"/>
                  </a:lnTo>
                  <a:lnTo>
                    <a:pt x="513381" y="673456"/>
                  </a:lnTo>
                  <a:lnTo>
                    <a:pt x="598654" y="588183"/>
                  </a:lnTo>
                  <a:close/>
                  <a:moveTo>
                    <a:pt x="275956" y="502910"/>
                  </a:moveTo>
                  <a:lnTo>
                    <a:pt x="190682" y="588183"/>
                  </a:lnTo>
                  <a:lnTo>
                    <a:pt x="275955" y="673456"/>
                  </a:lnTo>
                  <a:lnTo>
                    <a:pt x="361228" y="588182"/>
                  </a:lnTo>
                  <a:close/>
                  <a:moveTo>
                    <a:pt x="988231" y="502909"/>
                  </a:moveTo>
                  <a:lnTo>
                    <a:pt x="902958" y="588182"/>
                  </a:lnTo>
                  <a:lnTo>
                    <a:pt x="988232" y="673456"/>
                  </a:lnTo>
                  <a:lnTo>
                    <a:pt x="1073505" y="588183"/>
                  </a:lnTo>
                  <a:close/>
                  <a:moveTo>
                    <a:pt x="2056645" y="384198"/>
                  </a:moveTo>
                  <a:lnTo>
                    <a:pt x="1971372" y="469470"/>
                  </a:lnTo>
                  <a:lnTo>
                    <a:pt x="2056645" y="554743"/>
                  </a:lnTo>
                  <a:lnTo>
                    <a:pt x="2141919" y="469470"/>
                  </a:lnTo>
                  <a:close/>
                  <a:moveTo>
                    <a:pt x="1581795" y="384198"/>
                  </a:moveTo>
                  <a:lnTo>
                    <a:pt x="1496522" y="469470"/>
                  </a:lnTo>
                  <a:lnTo>
                    <a:pt x="1581795" y="554743"/>
                  </a:lnTo>
                  <a:lnTo>
                    <a:pt x="1667068" y="469471"/>
                  </a:lnTo>
                  <a:close/>
                  <a:moveTo>
                    <a:pt x="1344370" y="384198"/>
                  </a:moveTo>
                  <a:lnTo>
                    <a:pt x="1259097" y="469470"/>
                  </a:lnTo>
                  <a:lnTo>
                    <a:pt x="1344370" y="554743"/>
                  </a:lnTo>
                  <a:lnTo>
                    <a:pt x="1429642" y="469470"/>
                  </a:lnTo>
                  <a:close/>
                  <a:moveTo>
                    <a:pt x="632093" y="384198"/>
                  </a:moveTo>
                  <a:lnTo>
                    <a:pt x="546821" y="469470"/>
                  </a:lnTo>
                  <a:lnTo>
                    <a:pt x="632094" y="554743"/>
                  </a:lnTo>
                  <a:lnTo>
                    <a:pt x="717366" y="469471"/>
                  </a:lnTo>
                  <a:close/>
                  <a:moveTo>
                    <a:pt x="394668" y="384197"/>
                  </a:moveTo>
                  <a:lnTo>
                    <a:pt x="309396" y="469470"/>
                  </a:lnTo>
                  <a:lnTo>
                    <a:pt x="394668" y="554742"/>
                  </a:lnTo>
                  <a:lnTo>
                    <a:pt x="479941" y="469470"/>
                  </a:lnTo>
                  <a:close/>
                  <a:moveTo>
                    <a:pt x="157243" y="384197"/>
                  </a:moveTo>
                  <a:lnTo>
                    <a:pt x="71970" y="469471"/>
                  </a:lnTo>
                  <a:lnTo>
                    <a:pt x="157242" y="554743"/>
                  </a:lnTo>
                  <a:lnTo>
                    <a:pt x="242516" y="469470"/>
                  </a:lnTo>
                  <a:close/>
                  <a:moveTo>
                    <a:pt x="1819220" y="384197"/>
                  </a:moveTo>
                  <a:lnTo>
                    <a:pt x="1733947" y="469470"/>
                  </a:lnTo>
                  <a:lnTo>
                    <a:pt x="1819220" y="554743"/>
                  </a:lnTo>
                  <a:lnTo>
                    <a:pt x="1904494" y="469470"/>
                  </a:lnTo>
                  <a:close/>
                  <a:moveTo>
                    <a:pt x="1106944" y="384197"/>
                  </a:moveTo>
                  <a:lnTo>
                    <a:pt x="1021671" y="469470"/>
                  </a:lnTo>
                  <a:lnTo>
                    <a:pt x="1106944" y="554743"/>
                  </a:lnTo>
                  <a:lnTo>
                    <a:pt x="1192217" y="469470"/>
                  </a:lnTo>
                  <a:close/>
                  <a:moveTo>
                    <a:pt x="869519" y="384197"/>
                  </a:moveTo>
                  <a:lnTo>
                    <a:pt x="784246" y="469470"/>
                  </a:lnTo>
                  <a:lnTo>
                    <a:pt x="869519" y="554743"/>
                  </a:lnTo>
                  <a:lnTo>
                    <a:pt x="954792" y="469470"/>
                  </a:lnTo>
                  <a:close/>
                  <a:moveTo>
                    <a:pt x="1700507" y="265485"/>
                  </a:moveTo>
                  <a:lnTo>
                    <a:pt x="1615235" y="350758"/>
                  </a:lnTo>
                  <a:lnTo>
                    <a:pt x="1700508" y="436031"/>
                  </a:lnTo>
                  <a:lnTo>
                    <a:pt x="1785781" y="350758"/>
                  </a:lnTo>
                  <a:close/>
                  <a:moveTo>
                    <a:pt x="1463082" y="265485"/>
                  </a:moveTo>
                  <a:lnTo>
                    <a:pt x="1377810" y="350758"/>
                  </a:lnTo>
                  <a:lnTo>
                    <a:pt x="1463082" y="436030"/>
                  </a:lnTo>
                  <a:lnTo>
                    <a:pt x="1548355" y="350758"/>
                  </a:lnTo>
                  <a:close/>
                  <a:moveTo>
                    <a:pt x="1225657" y="265485"/>
                  </a:moveTo>
                  <a:lnTo>
                    <a:pt x="1140384" y="350757"/>
                  </a:lnTo>
                  <a:lnTo>
                    <a:pt x="1225657" y="436030"/>
                  </a:lnTo>
                  <a:lnTo>
                    <a:pt x="1310930" y="350758"/>
                  </a:lnTo>
                  <a:close/>
                  <a:moveTo>
                    <a:pt x="750806" y="265485"/>
                  </a:moveTo>
                  <a:lnTo>
                    <a:pt x="665533" y="350757"/>
                  </a:lnTo>
                  <a:lnTo>
                    <a:pt x="750806" y="436031"/>
                  </a:lnTo>
                  <a:lnTo>
                    <a:pt x="836079" y="350758"/>
                  </a:lnTo>
                  <a:close/>
                  <a:moveTo>
                    <a:pt x="513380" y="265485"/>
                  </a:moveTo>
                  <a:lnTo>
                    <a:pt x="428108" y="350757"/>
                  </a:lnTo>
                  <a:lnTo>
                    <a:pt x="513381" y="436030"/>
                  </a:lnTo>
                  <a:lnTo>
                    <a:pt x="598653" y="350758"/>
                  </a:lnTo>
                  <a:close/>
                  <a:moveTo>
                    <a:pt x="275956" y="265485"/>
                  </a:moveTo>
                  <a:lnTo>
                    <a:pt x="190683" y="350757"/>
                  </a:lnTo>
                  <a:lnTo>
                    <a:pt x="275956" y="436030"/>
                  </a:lnTo>
                  <a:lnTo>
                    <a:pt x="361228" y="350757"/>
                  </a:lnTo>
                  <a:close/>
                  <a:moveTo>
                    <a:pt x="1937933" y="265484"/>
                  </a:moveTo>
                  <a:lnTo>
                    <a:pt x="1852660" y="350758"/>
                  </a:lnTo>
                  <a:lnTo>
                    <a:pt x="1937933" y="436031"/>
                  </a:lnTo>
                  <a:lnTo>
                    <a:pt x="2023206" y="350758"/>
                  </a:lnTo>
                  <a:close/>
                  <a:moveTo>
                    <a:pt x="988232" y="265484"/>
                  </a:moveTo>
                  <a:lnTo>
                    <a:pt x="902958" y="350758"/>
                  </a:lnTo>
                  <a:lnTo>
                    <a:pt x="988232" y="436031"/>
                  </a:lnTo>
                  <a:lnTo>
                    <a:pt x="1073505" y="350758"/>
                  </a:lnTo>
                  <a:close/>
                  <a:moveTo>
                    <a:pt x="1581795" y="146772"/>
                  </a:moveTo>
                  <a:lnTo>
                    <a:pt x="1496522" y="232045"/>
                  </a:lnTo>
                  <a:lnTo>
                    <a:pt x="1581795" y="317318"/>
                  </a:lnTo>
                  <a:lnTo>
                    <a:pt x="1667068" y="232044"/>
                  </a:lnTo>
                  <a:close/>
                  <a:moveTo>
                    <a:pt x="1344370" y="146772"/>
                  </a:moveTo>
                  <a:lnTo>
                    <a:pt x="1259096" y="232044"/>
                  </a:lnTo>
                  <a:lnTo>
                    <a:pt x="1344370" y="317317"/>
                  </a:lnTo>
                  <a:lnTo>
                    <a:pt x="1429642" y="232045"/>
                  </a:lnTo>
                  <a:close/>
                  <a:moveTo>
                    <a:pt x="394668" y="146772"/>
                  </a:moveTo>
                  <a:lnTo>
                    <a:pt x="309395" y="232045"/>
                  </a:lnTo>
                  <a:lnTo>
                    <a:pt x="394668" y="317317"/>
                  </a:lnTo>
                  <a:lnTo>
                    <a:pt x="479941" y="232045"/>
                  </a:lnTo>
                  <a:close/>
                  <a:moveTo>
                    <a:pt x="632093" y="146772"/>
                  </a:moveTo>
                  <a:lnTo>
                    <a:pt x="546821" y="232045"/>
                  </a:lnTo>
                  <a:lnTo>
                    <a:pt x="632093" y="317317"/>
                  </a:lnTo>
                  <a:lnTo>
                    <a:pt x="717366" y="232045"/>
                  </a:lnTo>
                  <a:close/>
                  <a:moveTo>
                    <a:pt x="1819220" y="146772"/>
                  </a:moveTo>
                  <a:lnTo>
                    <a:pt x="1733947" y="232045"/>
                  </a:lnTo>
                  <a:lnTo>
                    <a:pt x="1819220" y="317318"/>
                  </a:lnTo>
                  <a:lnTo>
                    <a:pt x="1904494" y="232045"/>
                  </a:lnTo>
                  <a:close/>
                  <a:moveTo>
                    <a:pt x="1106944" y="146772"/>
                  </a:moveTo>
                  <a:lnTo>
                    <a:pt x="1021671" y="232044"/>
                  </a:lnTo>
                  <a:lnTo>
                    <a:pt x="1106945" y="317317"/>
                  </a:lnTo>
                  <a:lnTo>
                    <a:pt x="1192217" y="232045"/>
                  </a:lnTo>
                  <a:close/>
                  <a:moveTo>
                    <a:pt x="2056645" y="146772"/>
                  </a:moveTo>
                  <a:lnTo>
                    <a:pt x="1971373" y="232044"/>
                  </a:lnTo>
                  <a:lnTo>
                    <a:pt x="2056646" y="317317"/>
                  </a:lnTo>
                  <a:lnTo>
                    <a:pt x="2141919" y="232045"/>
                  </a:lnTo>
                  <a:close/>
                  <a:moveTo>
                    <a:pt x="869519" y="146772"/>
                  </a:moveTo>
                  <a:lnTo>
                    <a:pt x="784246" y="232045"/>
                  </a:lnTo>
                  <a:lnTo>
                    <a:pt x="869519" y="317318"/>
                  </a:lnTo>
                  <a:lnTo>
                    <a:pt x="954792" y="232045"/>
                  </a:lnTo>
                  <a:close/>
                  <a:moveTo>
                    <a:pt x="157242" y="146772"/>
                  </a:moveTo>
                  <a:lnTo>
                    <a:pt x="71970" y="232044"/>
                  </a:lnTo>
                  <a:lnTo>
                    <a:pt x="157243" y="317317"/>
                  </a:lnTo>
                  <a:lnTo>
                    <a:pt x="242516" y="232045"/>
                  </a:lnTo>
                  <a:close/>
                  <a:moveTo>
                    <a:pt x="1463082" y="28060"/>
                  </a:moveTo>
                  <a:lnTo>
                    <a:pt x="1377809" y="113332"/>
                  </a:lnTo>
                  <a:lnTo>
                    <a:pt x="1463082" y="198605"/>
                  </a:lnTo>
                  <a:lnTo>
                    <a:pt x="1548355" y="113332"/>
                  </a:lnTo>
                  <a:close/>
                  <a:moveTo>
                    <a:pt x="513381" y="28060"/>
                  </a:moveTo>
                  <a:lnTo>
                    <a:pt x="428108" y="113332"/>
                  </a:lnTo>
                  <a:lnTo>
                    <a:pt x="513381" y="198605"/>
                  </a:lnTo>
                  <a:lnTo>
                    <a:pt x="598653" y="113332"/>
                  </a:lnTo>
                  <a:close/>
                  <a:moveTo>
                    <a:pt x="1937933" y="28059"/>
                  </a:moveTo>
                  <a:lnTo>
                    <a:pt x="1852660" y="113332"/>
                  </a:lnTo>
                  <a:lnTo>
                    <a:pt x="1937933" y="198604"/>
                  </a:lnTo>
                  <a:lnTo>
                    <a:pt x="2023206" y="113332"/>
                  </a:lnTo>
                  <a:close/>
                  <a:moveTo>
                    <a:pt x="1700508" y="28059"/>
                  </a:moveTo>
                  <a:lnTo>
                    <a:pt x="1615235" y="113332"/>
                  </a:lnTo>
                  <a:lnTo>
                    <a:pt x="1700507" y="198605"/>
                  </a:lnTo>
                  <a:lnTo>
                    <a:pt x="1785780" y="113332"/>
                  </a:lnTo>
                  <a:close/>
                  <a:moveTo>
                    <a:pt x="1225657" y="28059"/>
                  </a:moveTo>
                  <a:lnTo>
                    <a:pt x="1140384" y="113332"/>
                  </a:lnTo>
                  <a:lnTo>
                    <a:pt x="1225657" y="198605"/>
                  </a:lnTo>
                  <a:lnTo>
                    <a:pt x="1310930" y="113332"/>
                  </a:lnTo>
                  <a:close/>
                  <a:moveTo>
                    <a:pt x="988231" y="28059"/>
                  </a:moveTo>
                  <a:lnTo>
                    <a:pt x="902959" y="113332"/>
                  </a:lnTo>
                  <a:lnTo>
                    <a:pt x="988232" y="198605"/>
                  </a:lnTo>
                  <a:lnTo>
                    <a:pt x="1073505" y="113332"/>
                  </a:lnTo>
                  <a:close/>
                  <a:moveTo>
                    <a:pt x="750806" y="28059"/>
                  </a:moveTo>
                  <a:lnTo>
                    <a:pt x="665533" y="113332"/>
                  </a:lnTo>
                  <a:lnTo>
                    <a:pt x="750806" y="198605"/>
                  </a:lnTo>
                  <a:lnTo>
                    <a:pt x="836079" y="113332"/>
                  </a:lnTo>
                  <a:close/>
                  <a:moveTo>
                    <a:pt x="275955" y="28059"/>
                  </a:moveTo>
                  <a:lnTo>
                    <a:pt x="190682" y="113332"/>
                  </a:lnTo>
                  <a:lnTo>
                    <a:pt x="275956" y="198605"/>
                  </a:lnTo>
                  <a:lnTo>
                    <a:pt x="361228" y="113332"/>
                  </a:lnTo>
                  <a:close/>
                  <a:moveTo>
                    <a:pt x="237135" y="0"/>
                  </a:moveTo>
                  <a:lnTo>
                    <a:pt x="314776" y="0"/>
                  </a:lnTo>
                  <a:lnTo>
                    <a:pt x="394668" y="79892"/>
                  </a:lnTo>
                  <a:lnTo>
                    <a:pt x="474560" y="0"/>
                  </a:lnTo>
                  <a:lnTo>
                    <a:pt x="552201" y="0"/>
                  </a:lnTo>
                  <a:lnTo>
                    <a:pt x="632093" y="79892"/>
                  </a:lnTo>
                  <a:lnTo>
                    <a:pt x="711985" y="0"/>
                  </a:lnTo>
                  <a:lnTo>
                    <a:pt x="789627" y="0"/>
                  </a:lnTo>
                  <a:lnTo>
                    <a:pt x="869519" y="79892"/>
                  </a:lnTo>
                  <a:lnTo>
                    <a:pt x="949410" y="0"/>
                  </a:lnTo>
                  <a:lnTo>
                    <a:pt x="1027052" y="0"/>
                  </a:lnTo>
                  <a:lnTo>
                    <a:pt x="1106945" y="79892"/>
                  </a:lnTo>
                  <a:lnTo>
                    <a:pt x="1186837" y="0"/>
                  </a:lnTo>
                  <a:lnTo>
                    <a:pt x="1264477" y="0"/>
                  </a:lnTo>
                  <a:lnTo>
                    <a:pt x="1344370" y="79892"/>
                  </a:lnTo>
                  <a:lnTo>
                    <a:pt x="1424262" y="0"/>
                  </a:lnTo>
                  <a:lnTo>
                    <a:pt x="1501902" y="0"/>
                  </a:lnTo>
                  <a:lnTo>
                    <a:pt x="1581795" y="79892"/>
                  </a:lnTo>
                  <a:lnTo>
                    <a:pt x="1661687" y="0"/>
                  </a:lnTo>
                  <a:lnTo>
                    <a:pt x="1739329" y="0"/>
                  </a:lnTo>
                  <a:lnTo>
                    <a:pt x="1819220" y="79892"/>
                  </a:lnTo>
                  <a:lnTo>
                    <a:pt x="1899112" y="0"/>
                  </a:lnTo>
                  <a:lnTo>
                    <a:pt x="1976754" y="0"/>
                  </a:lnTo>
                  <a:lnTo>
                    <a:pt x="2056645" y="79892"/>
                  </a:lnTo>
                  <a:lnTo>
                    <a:pt x="2132519" y="4020"/>
                  </a:lnTo>
                  <a:lnTo>
                    <a:pt x="2145113" y="6563"/>
                  </a:lnTo>
                  <a:cubicBezTo>
                    <a:pt x="2155104" y="10788"/>
                    <a:pt x="2164101" y="16903"/>
                    <a:pt x="2171657" y="24459"/>
                  </a:cubicBezTo>
                  <a:lnTo>
                    <a:pt x="2174597" y="28820"/>
                  </a:lnTo>
                  <a:lnTo>
                    <a:pt x="2090085" y="113332"/>
                  </a:lnTo>
                  <a:lnTo>
                    <a:pt x="2175359" y="198605"/>
                  </a:lnTo>
                  <a:lnTo>
                    <a:pt x="2196116" y="177847"/>
                  </a:lnTo>
                  <a:lnTo>
                    <a:pt x="2196116" y="286242"/>
                  </a:lnTo>
                  <a:lnTo>
                    <a:pt x="2175359" y="265485"/>
                  </a:lnTo>
                  <a:lnTo>
                    <a:pt x="2090085" y="350757"/>
                  </a:lnTo>
                  <a:lnTo>
                    <a:pt x="2175359" y="436030"/>
                  </a:lnTo>
                  <a:lnTo>
                    <a:pt x="2196116" y="415273"/>
                  </a:lnTo>
                  <a:lnTo>
                    <a:pt x="2196116" y="523669"/>
                  </a:lnTo>
                  <a:lnTo>
                    <a:pt x="2175358" y="502911"/>
                  </a:lnTo>
                  <a:lnTo>
                    <a:pt x="2090085" y="588183"/>
                  </a:lnTo>
                  <a:lnTo>
                    <a:pt x="2175359" y="673455"/>
                  </a:lnTo>
                  <a:lnTo>
                    <a:pt x="2196116" y="652698"/>
                  </a:lnTo>
                  <a:lnTo>
                    <a:pt x="2196116" y="761093"/>
                  </a:lnTo>
                  <a:lnTo>
                    <a:pt x="2175359" y="740335"/>
                  </a:lnTo>
                  <a:lnTo>
                    <a:pt x="2090086" y="825608"/>
                  </a:lnTo>
                  <a:lnTo>
                    <a:pt x="2175358" y="910881"/>
                  </a:lnTo>
                  <a:lnTo>
                    <a:pt x="2196116" y="890123"/>
                  </a:lnTo>
                  <a:lnTo>
                    <a:pt x="2196116" y="998519"/>
                  </a:lnTo>
                  <a:lnTo>
                    <a:pt x="2175358" y="977761"/>
                  </a:lnTo>
                  <a:lnTo>
                    <a:pt x="2090085" y="1063033"/>
                  </a:lnTo>
                  <a:lnTo>
                    <a:pt x="2175358" y="1148306"/>
                  </a:lnTo>
                  <a:lnTo>
                    <a:pt x="2196116" y="1127548"/>
                  </a:lnTo>
                  <a:lnTo>
                    <a:pt x="2196116" y="1235944"/>
                  </a:lnTo>
                  <a:lnTo>
                    <a:pt x="2175358" y="1215186"/>
                  </a:lnTo>
                  <a:lnTo>
                    <a:pt x="2090086" y="1300459"/>
                  </a:lnTo>
                  <a:lnTo>
                    <a:pt x="2090777" y="1301150"/>
                  </a:lnTo>
                  <a:lnTo>
                    <a:pt x="2022515" y="1301150"/>
                  </a:lnTo>
                  <a:lnTo>
                    <a:pt x="2023206" y="1300459"/>
                  </a:lnTo>
                  <a:lnTo>
                    <a:pt x="1937933" y="1215187"/>
                  </a:lnTo>
                  <a:lnTo>
                    <a:pt x="1852661" y="1300459"/>
                  </a:lnTo>
                  <a:lnTo>
                    <a:pt x="1853352" y="1301150"/>
                  </a:lnTo>
                  <a:lnTo>
                    <a:pt x="1785089" y="1301150"/>
                  </a:lnTo>
                  <a:lnTo>
                    <a:pt x="1785780" y="1300459"/>
                  </a:lnTo>
                  <a:lnTo>
                    <a:pt x="1700507" y="1215187"/>
                  </a:lnTo>
                  <a:lnTo>
                    <a:pt x="1615235" y="1300459"/>
                  </a:lnTo>
                  <a:lnTo>
                    <a:pt x="1615926" y="1301150"/>
                  </a:lnTo>
                  <a:lnTo>
                    <a:pt x="1547664" y="1301150"/>
                  </a:lnTo>
                  <a:lnTo>
                    <a:pt x="1548355" y="1300459"/>
                  </a:lnTo>
                  <a:lnTo>
                    <a:pt x="1463082" y="1215187"/>
                  </a:lnTo>
                  <a:lnTo>
                    <a:pt x="1377810" y="1300459"/>
                  </a:lnTo>
                  <a:lnTo>
                    <a:pt x="1378501" y="1301150"/>
                  </a:lnTo>
                  <a:lnTo>
                    <a:pt x="1310239" y="1301150"/>
                  </a:lnTo>
                  <a:lnTo>
                    <a:pt x="1310930" y="1300459"/>
                  </a:lnTo>
                  <a:lnTo>
                    <a:pt x="1225657" y="1215186"/>
                  </a:lnTo>
                  <a:lnTo>
                    <a:pt x="1140384" y="1300458"/>
                  </a:lnTo>
                  <a:lnTo>
                    <a:pt x="1141076" y="1301150"/>
                  </a:lnTo>
                  <a:lnTo>
                    <a:pt x="1072813" y="1301150"/>
                  </a:lnTo>
                  <a:lnTo>
                    <a:pt x="1073505" y="1300459"/>
                  </a:lnTo>
                  <a:lnTo>
                    <a:pt x="988232" y="1215186"/>
                  </a:lnTo>
                  <a:lnTo>
                    <a:pt x="902958" y="1300459"/>
                  </a:lnTo>
                  <a:lnTo>
                    <a:pt x="903650" y="1301150"/>
                  </a:lnTo>
                  <a:lnTo>
                    <a:pt x="835389" y="1301150"/>
                  </a:lnTo>
                  <a:lnTo>
                    <a:pt x="836080" y="1300459"/>
                  </a:lnTo>
                  <a:lnTo>
                    <a:pt x="750806" y="1215186"/>
                  </a:lnTo>
                  <a:lnTo>
                    <a:pt x="665533" y="1300459"/>
                  </a:lnTo>
                  <a:lnTo>
                    <a:pt x="666224" y="1301150"/>
                  </a:lnTo>
                  <a:lnTo>
                    <a:pt x="597962" y="1301150"/>
                  </a:lnTo>
                  <a:lnTo>
                    <a:pt x="598653" y="1300459"/>
                  </a:lnTo>
                  <a:lnTo>
                    <a:pt x="513381" y="1215186"/>
                  </a:lnTo>
                  <a:lnTo>
                    <a:pt x="428108" y="1300459"/>
                  </a:lnTo>
                  <a:lnTo>
                    <a:pt x="428800" y="1301150"/>
                  </a:lnTo>
                  <a:lnTo>
                    <a:pt x="360537" y="1301150"/>
                  </a:lnTo>
                  <a:lnTo>
                    <a:pt x="361228" y="1300459"/>
                  </a:lnTo>
                  <a:lnTo>
                    <a:pt x="275955" y="1215186"/>
                  </a:lnTo>
                  <a:lnTo>
                    <a:pt x="190682" y="1300458"/>
                  </a:lnTo>
                  <a:lnTo>
                    <a:pt x="191374" y="1301150"/>
                  </a:lnTo>
                  <a:lnTo>
                    <a:pt x="123112" y="1301150"/>
                  </a:lnTo>
                  <a:lnTo>
                    <a:pt x="123803" y="1300459"/>
                  </a:lnTo>
                  <a:lnTo>
                    <a:pt x="38530" y="1215186"/>
                  </a:lnTo>
                  <a:lnTo>
                    <a:pt x="0" y="1253715"/>
                  </a:lnTo>
                  <a:lnTo>
                    <a:pt x="0" y="1186837"/>
                  </a:lnTo>
                  <a:lnTo>
                    <a:pt x="5090" y="1181746"/>
                  </a:lnTo>
                  <a:lnTo>
                    <a:pt x="0" y="1176656"/>
                  </a:lnTo>
                  <a:lnTo>
                    <a:pt x="0" y="1109776"/>
                  </a:lnTo>
                  <a:lnTo>
                    <a:pt x="38530" y="1148306"/>
                  </a:lnTo>
                  <a:lnTo>
                    <a:pt x="123803" y="1063034"/>
                  </a:lnTo>
                  <a:lnTo>
                    <a:pt x="38530" y="977761"/>
                  </a:lnTo>
                  <a:lnTo>
                    <a:pt x="0" y="1016290"/>
                  </a:lnTo>
                  <a:lnTo>
                    <a:pt x="0" y="949411"/>
                  </a:lnTo>
                  <a:lnTo>
                    <a:pt x="5090" y="944321"/>
                  </a:lnTo>
                  <a:lnTo>
                    <a:pt x="0" y="939231"/>
                  </a:lnTo>
                  <a:lnTo>
                    <a:pt x="0" y="872351"/>
                  </a:lnTo>
                  <a:lnTo>
                    <a:pt x="38530" y="910881"/>
                  </a:lnTo>
                  <a:lnTo>
                    <a:pt x="123802" y="825608"/>
                  </a:lnTo>
                  <a:lnTo>
                    <a:pt x="38530" y="740336"/>
                  </a:lnTo>
                  <a:lnTo>
                    <a:pt x="0" y="778865"/>
                  </a:lnTo>
                  <a:lnTo>
                    <a:pt x="0" y="711986"/>
                  </a:lnTo>
                  <a:lnTo>
                    <a:pt x="5090" y="706896"/>
                  </a:lnTo>
                  <a:lnTo>
                    <a:pt x="0" y="701806"/>
                  </a:lnTo>
                  <a:lnTo>
                    <a:pt x="0" y="634926"/>
                  </a:lnTo>
                  <a:lnTo>
                    <a:pt x="38530" y="673456"/>
                  </a:lnTo>
                  <a:lnTo>
                    <a:pt x="123803" y="588183"/>
                  </a:lnTo>
                  <a:lnTo>
                    <a:pt x="38530" y="502910"/>
                  </a:lnTo>
                  <a:lnTo>
                    <a:pt x="0" y="541440"/>
                  </a:lnTo>
                  <a:lnTo>
                    <a:pt x="0" y="474560"/>
                  </a:lnTo>
                  <a:lnTo>
                    <a:pt x="5090" y="469470"/>
                  </a:lnTo>
                  <a:lnTo>
                    <a:pt x="0" y="464380"/>
                  </a:lnTo>
                  <a:lnTo>
                    <a:pt x="0" y="397501"/>
                  </a:lnTo>
                  <a:lnTo>
                    <a:pt x="38530" y="436031"/>
                  </a:lnTo>
                  <a:lnTo>
                    <a:pt x="123803" y="350757"/>
                  </a:lnTo>
                  <a:lnTo>
                    <a:pt x="38530" y="265484"/>
                  </a:lnTo>
                  <a:lnTo>
                    <a:pt x="0" y="304014"/>
                  </a:lnTo>
                  <a:lnTo>
                    <a:pt x="0" y="237135"/>
                  </a:lnTo>
                  <a:lnTo>
                    <a:pt x="5091" y="232045"/>
                  </a:lnTo>
                  <a:lnTo>
                    <a:pt x="0" y="226954"/>
                  </a:lnTo>
                  <a:lnTo>
                    <a:pt x="0" y="160074"/>
                  </a:lnTo>
                  <a:lnTo>
                    <a:pt x="38531" y="198605"/>
                  </a:lnTo>
                  <a:lnTo>
                    <a:pt x="123803" y="113332"/>
                  </a:lnTo>
                  <a:lnTo>
                    <a:pt x="38530" y="28059"/>
                  </a:lnTo>
                  <a:lnTo>
                    <a:pt x="4280" y="62309"/>
                  </a:lnTo>
                  <a:lnTo>
                    <a:pt x="6563" y="51003"/>
                  </a:lnTo>
                  <a:cubicBezTo>
                    <a:pt x="15014" y="31022"/>
                    <a:pt x="31022" y="15014"/>
                    <a:pt x="51003" y="6563"/>
                  </a:cubicBezTo>
                  <a:lnTo>
                    <a:pt x="78385" y="1034"/>
                  </a:lnTo>
                  <a:lnTo>
                    <a:pt x="157243" y="79892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1EF43E00-0EB1-7689-BB1C-1E644A964806}"/>
                </a:ext>
              </a:extLst>
            </p:cNvPr>
            <p:cNvSpPr/>
            <p:nvPr/>
          </p:nvSpPr>
          <p:spPr>
            <a:xfrm>
              <a:off x="7176369" y="5822931"/>
              <a:ext cx="156489" cy="43204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8B9E3BD-6A2A-8319-2C53-CFC504469322}"/>
                </a:ext>
              </a:extLst>
            </p:cNvPr>
            <p:cNvSpPr/>
            <p:nvPr/>
          </p:nvSpPr>
          <p:spPr>
            <a:xfrm>
              <a:off x="9010090" y="5822931"/>
              <a:ext cx="156489" cy="43204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81F7D305-CE9C-EB04-3919-4D6341E97822}"/>
                </a:ext>
              </a:extLst>
            </p:cNvPr>
            <p:cNvSpPr/>
            <p:nvPr/>
          </p:nvSpPr>
          <p:spPr>
            <a:xfrm>
              <a:off x="7002059" y="6083687"/>
              <a:ext cx="505108" cy="323051"/>
            </a:xfrm>
            <a:prstGeom prst="rect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B311F5A-0B36-C3BE-5E2F-109D1C2ED756}"/>
                </a:ext>
              </a:extLst>
            </p:cNvPr>
            <p:cNvSpPr/>
            <p:nvPr/>
          </p:nvSpPr>
          <p:spPr>
            <a:xfrm>
              <a:off x="8835780" y="6083687"/>
              <a:ext cx="505108" cy="323051"/>
            </a:xfrm>
            <a:prstGeom prst="rect">
              <a:avLst/>
            </a:prstGeom>
            <a:pattFill prst="lgConfetti">
              <a:fgClr>
                <a:schemeClr val="bg1">
                  <a:lumMod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C1E45C0-830D-E6E5-50BE-A97BAADC6370}"/>
                </a:ext>
              </a:extLst>
            </p:cNvPr>
            <p:cNvSpPr/>
            <p:nvPr/>
          </p:nvSpPr>
          <p:spPr>
            <a:xfrm>
              <a:off x="6984197" y="3771688"/>
              <a:ext cx="2356691" cy="2160240"/>
            </a:xfrm>
            <a:custGeom>
              <a:avLst/>
              <a:gdLst>
                <a:gd name="connsiteX0" fmla="*/ 189794 w 2356691"/>
                <a:gd name="connsiteY0" fmla="*/ 110199 h 2160240"/>
                <a:gd name="connsiteX1" fmla="*/ 110623 w 2356691"/>
                <a:gd name="connsiteY1" fmla="*/ 189370 h 2160240"/>
                <a:gd name="connsiteX2" fmla="*/ 110623 w 2356691"/>
                <a:gd name="connsiteY2" fmla="*/ 1343776 h 2160240"/>
                <a:gd name="connsiteX3" fmla="*/ 2246069 w 2356691"/>
                <a:gd name="connsiteY3" fmla="*/ 1343776 h 2160240"/>
                <a:gd name="connsiteX4" fmla="*/ 2246069 w 2356691"/>
                <a:gd name="connsiteY4" fmla="*/ 189370 h 2160240"/>
                <a:gd name="connsiteX5" fmla="*/ 2166898 w 2356691"/>
                <a:gd name="connsiteY5" fmla="*/ 110199 h 2160240"/>
                <a:gd name="connsiteX6" fmla="*/ 138644 w 2356691"/>
                <a:gd name="connsiteY6" fmla="*/ 0 h 2160240"/>
                <a:gd name="connsiteX7" fmla="*/ 2218047 w 2356691"/>
                <a:gd name="connsiteY7" fmla="*/ 0 h 2160240"/>
                <a:gd name="connsiteX8" fmla="*/ 2356691 w 2356691"/>
                <a:gd name="connsiteY8" fmla="*/ 138644 h 2160240"/>
                <a:gd name="connsiteX9" fmla="*/ 2356691 w 2356691"/>
                <a:gd name="connsiteY9" fmla="*/ 2160240 h 2160240"/>
                <a:gd name="connsiteX10" fmla="*/ 0 w 2356691"/>
                <a:gd name="connsiteY10" fmla="*/ 2160240 h 2160240"/>
                <a:gd name="connsiteX11" fmla="*/ 0 w 2356691"/>
                <a:gd name="connsiteY11" fmla="*/ 138644 h 2160240"/>
                <a:gd name="connsiteX12" fmla="*/ 138644 w 2356691"/>
                <a:gd name="connsiteY12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6691" h="2160240">
                  <a:moveTo>
                    <a:pt x="189794" y="110199"/>
                  </a:moveTo>
                  <a:cubicBezTo>
                    <a:pt x="146069" y="110199"/>
                    <a:pt x="110623" y="145645"/>
                    <a:pt x="110623" y="189370"/>
                  </a:cubicBezTo>
                  <a:lnTo>
                    <a:pt x="110623" y="1343776"/>
                  </a:lnTo>
                  <a:lnTo>
                    <a:pt x="2246069" y="1343776"/>
                  </a:lnTo>
                  <a:lnTo>
                    <a:pt x="2246069" y="189370"/>
                  </a:lnTo>
                  <a:cubicBezTo>
                    <a:pt x="2246069" y="145645"/>
                    <a:pt x="2210623" y="110199"/>
                    <a:pt x="2166898" y="110199"/>
                  </a:cubicBezTo>
                  <a:close/>
                  <a:moveTo>
                    <a:pt x="138644" y="0"/>
                  </a:moveTo>
                  <a:lnTo>
                    <a:pt x="2218047" y="0"/>
                  </a:lnTo>
                  <a:cubicBezTo>
                    <a:pt x="2294618" y="0"/>
                    <a:pt x="2356691" y="62073"/>
                    <a:pt x="2356691" y="138644"/>
                  </a:cubicBezTo>
                  <a:lnTo>
                    <a:pt x="2356691" y="2160240"/>
                  </a:lnTo>
                  <a:lnTo>
                    <a:pt x="0" y="2160240"/>
                  </a:lnTo>
                  <a:lnTo>
                    <a:pt x="0" y="138644"/>
                  </a:lnTo>
                  <a:cubicBezTo>
                    <a:pt x="0" y="62073"/>
                    <a:pt x="62073" y="0"/>
                    <a:pt x="138644" y="0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76E19544-0CEF-A603-52A8-FE664ED8B4D8}"/>
                </a:ext>
              </a:extLst>
            </p:cNvPr>
            <p:cNvSpPr/>
            <p:nvPr/>
          </p:nvSpPr>
          <p:spPr>
            <a:xfrm>
              <a:off x="7102175" y="5249040"/>
              <a:ext cx="2137878" cy="58241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FFF0D6C-9FC6-E4B1-E3CA-2AB0CA4102BF}"/>
                </a:ext>
              </a:extLst>
            </p:cNvPr>
            <p:cNvSpPr/>
            <p:nvPr/>
          </p:nvSpPr>
          <p:spPr>
            <a:xfrm>
              <a:off x="7119428" y="5249041"/>
              <a:ext cx="2110838" cy="582418"/>
            </a:xfrm>
            <a:custGeom>
              <a:avLst/>
              <a:gdLst>
                <a:gd name="connsiteX0" fmla="*/ 2006016 w 2385854"/>
                <a:gd name="connsiteY0" fmla="*/ 0 h 731113"/>
                <a:gd name="connsiteX1" fmla="*/ 2385854 w 2385854"/>
                <a:gd name="connsiteY1" fmla="*/ 0 h 731113"/>
                <a:gd name="connsiteX2" fmla="*/ 1967098 w 2385854"/>
                <a:gd name="connsiteY2" fmla="*/ 731113 h 731113"/>
                <a:gd name="connsiteX3" fmla="*/ 1587260 w 2385854"/>
                <a:gd name="connsiteY3" fmla="*/ 731113 h 731113"/>
                <a:gd name="connsiteX4" fmla="*/ 1212386 w 2385854"/>
                <a:gd name="connsiteY4" fmla="*/ 0 h 731113"/>
                <a:gd name="connsiteX5" fmla="*/ 1592224 w 2385854"/>
                <a:gd name="connsiteY5" fmla="*/ 0 h 731113"/>
                <a:gd name="connsiteX6" fmla="*/ 1173468 w 2385854"/>
                <a:gd name="connsiteY6" fmla="*/ 731113 h 731113"/>
                <a:gd name="connsiteX7" fmla="*/ 793630 w 2385854"/>
                <a:gd name="connsiteY7" fmla="*/ 731113 h 731113"/>
                <a:gd name="connsiteX8" fmla="*/ 418756 w 2385854"/>
                <a:gd name="connsiteY8" fmla="*/ 0 h 731113"/>
                <a:gd name="connsiteX9" fmla="*/ 798594 w 2385854"/>
                <a:gd name="connsiteY9" fmla="*/ 0 h 731113"/>
                <a:gd name="connsiteX10" fmla="*/ 379838 w 2385854"/>
                <a:gd name="connsiteY10" fmla="*/ 731113 h 731113"/>
                <a:gd name="connsiteX11" fmla="*/ 0 w 2385854"/>
                <a:gd name="connsiteY11" fmla="*/ 731113 h 73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5854" h="731113">
                  <a:moveTo>
                    <a:pt x="2006016" y="0"/>
                  </a:moveTo>
                  <a:lnTo>
                    <a:pt x="2385854" y="0"/>
                  </a:lnTo>
                  <a:lnTo>
                    <a:pt x="1967098" y="731113"/>
                  </a:lnTo>
                  <a:lnTo>
                    <a:pt x="1587260" y="731113"/>
                  </a:lnTo>
                  <a:close/>
                  <a:moveTo>
                    <a:pt x="1212386" y="0"/>
                  </a:moveTo>
                  <a:lnTo>
                    <a:pt x="1592224" y="0"/>
                  </a:lnTo>
                  <a:lnTo>
                    <a:pt x="1173468" y="731113"/>
                  </a:lnTo>
                  <a:lnTo>
                    <a:pt x="793630" y="731113"/>
                  </a:lnTo>
                  <a:close/>
                  <a:moveTo>
                    <a:pt x="418756" y="0"/>
                  </a:moveTo>
                  <a:lnTo>
                    <a:pt x="798594" y="0"/>
                  </a:lnTo>
                  <a:lnTo>
                    <a:pt x="379838" y="731113"/>
                  </a:lnTo>
                  <a:lnTo>
                    <a:pt x="0" y="73111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D9BEEA8B-D0BD-8F03-5EB5-508B13BD58B9}"/>
                </a:ext>
              </a:extLst>
            </p:cNvPr>
            <p:cNvSpPr/>
            <p:nvPr/>
          </p:nvSpPr>
          <p:spPr>
            <a:xfrm>
              <a:off x="7102175" y="5229200"/>
              <a:ext cx="2137878" cy="99081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8590108-703C-D2A4-7614-40A94D747C53}"/>
              </a:ext>
            </a:extLst>
          </p:cNvPr>
          <p:cNvGrpSpPr/>
          <p:nvPr/>
        </p:nvGrpSpPr>
        <p:grpSpPr>
          <a:xfrm>
            <a:off x="708805" y="620688"/>
            <a:ext cx="2600045" cy="2731647"/>
            <a:chOff x="708805" y="620688"/>
            <a:chExt cx="2600045" cy="273164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865797C-1B2B-92BD-630F-A48AB4498A9A}"/>
                </a:ext>
              </a:extLst>
            </p:cNvPr>
            <p:cNvGrpSpPr/>
            <p:nvPr/>
          </p:nvGrpSpPr>
          <p:grpSpPr>
            <a:xfrm>
              <a:off x="877377" y="759000"/>
              <a:ext cx="2268951" cy="1587501"/>
              <a:chOff x="2872011" y="2568574"/>
              <a:chExt cx="2268951" cy="1587501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67D3F13-0C32-9881-BB59-806B271D3D9B}"/>
                  </a:ext>
                </a:extLst>
              </p:cNvPr>
              <p:cNvSpPr/>
              <p:nvPr/>
            </p:nvSpPr>
            <p:spPr>
              <a:xfrm>
                <a:off x="2872011" y="2568575"/>
                <a:ext cx="2268951" cy="1587500"/>
              </a:xfrm>
              <a:custGeom>
                <a:avLst/>
                <a:gdLst>
                  <a:gd name="connsiteX0" fmla="*/ 0 w 2268951"/>
                  <a:gd name="connsiteY0" fmla="*/ 1384455 h 1587500"/>
                  <a:gd name="connsiteX1" fmla="*/ 203045 w 2268951"/>
                  <a:gd name="connsiteY1" fmla="*/ 1587500 h 1587500"/>
                  <a:gd name="connsiteX2" fmla="*/ 138389 w 2268951"/>
                  <a:gd name="connsiteY2" fmla="*/ 1587500 h 1587500"/>
                  <a:gd name="connsiteX3" fmla="*/ 0 w 2268951"/>
                  <a:gd name="connsiteY3" fmla="*/ 1449111 h 1587500"/>
                  <a:gd name="connsiteX4" fmla="*/ 0 w 2268951"/>
                  <a:gd name="connsiteY4" fmla="*/ 1116055 h 1587500"/>
                  <a:gd name="connsiteX5" fmla="*/ 471446 w 2268951"/>
                  <a:gd name="connsiteY5" fmla="*/ 1587500 h 1587500"/>
                  <a:gd name="connsiteX6" fmla="*/ 406789 w 2268951"/>
                  <a:gd name="connsiteY6" fmla="*/ 1587500 h 1587500"/>
                  <a:gd name="connsiteX7" fmla="*/ 0 w 2268951"/>
                  <a:gd name="connsiteY7" fmla="*/ 1180712 h 1587500"/>
                  <a:gd name="connsiteX8" fmla="*/ 0 w 2268951"/>
                  <a:gd name="connsiteY8" fmla="*/ 847656 h 1587500"/>
                  <a:gd name="connsiteX9" fmla="*/ 739845 w 2268951"/>
                  <a:gd name="connsiteY9" fmla="*/ 1587500 h 1587500"/>
                  <a:gd name="connsiteX10" fmla="*/ 675188 w 2268951"/>
                  <a:gd name="connsiteY10" fmla="*/ 1587500 h 1587500"/>
                  <a:gd name="connsiteX11" fmla="*/ 0 w 2268951"/>
                  <a:gd name="connsiteY11" fmla="*/ 912312 h 1587500"/>
                  <a:gd name="connsiteX12" fmla="*/ 0 w 2268951"/>
                  <a:gd name="connsiteY12" fmla="*/ 579257 h 1587500"/>
                  <a:gd name="connsiteX13" fmla="*/ 1008243 w 2268951"/>
                  <a:gd name="connsiteY13" fmla="*/ 1587500 h 1587500"/>
                  <a:gd name="connsiteX14" fmla="*/ 943587 w 2268951"/>
                  <a:gd name="connsiteY14" fmla="*/ 1587500 h 1587500"/>
                  <a:gd name="connsiteX15" fmla="*/ 0 w 2268951"/>
                  <a:gd name="connsiteY15" fmla="*/ 643913 h 1587500"/>
                  <a:gd name="connsiteX16" fmla="*/ 0 w 2268951"/>
                  <a:gd name="connsiteY16" fmla="*/ 310856 h 1587500"/>
                  <a:gd name="connsiteX17" fmla="*/ 1276644 w 2268951"/>
                  <a:gd name="connsiteY17" fmla="*/ 1587500 h 1587500"/>
                  <a:gd name="connsiteX18" fmla="*/ 1211987 w 2268951"/>
                  <a:gd name="connsiteY18" fmla="*/ 1587500 h 1587500"/>
                  <a:gd name="connsiteX19" fmla="*/ 0 w 2268951"/>
                  <a:gd name="connsiteY19" fmla="*/ 375513 h 1587500"/>
                  <a:gd name="connsiteX20" fmla="*/ 0 w 2268951"/>
                  <a:gd name="connsiteY20" fmla="*/ 42458 h 1587500"/>
                  <a:gd name="connsiteX21" fmla="*/ 1545041 w 2268951"/>
                  <a:gd name="connsiteY21" fmla="*/ 1587500 h 1587500"/>
                  <a:gd name="connsiteX22" fmla="*/ 1480386 w 2268951"/>
                  <a:gd name="connsiteY22" fmla="*/ 1587500 h 1587500"/>
                  <a:gd name="connsiteX23" fmla="*/ 0 w 2268951"/>
                  <a:gd name="connsiteY23" fmla="*/ 107113 h 1587500"/>
                  <a:gd name="connsiteX24" fmla="*/ 2040079 w 2268951"/>
                  <a:gd name="connsiteY24" fmla="*/ 0 h 1587500"/>
                  <a:gd name="connsiteX25" fmla="*/ 2104736 w 2268951"/>
                  <a:gd name="connsiteY25" fmla="*/ 0 h 1587500"/>
                  <a:gd name="connsiteX26" fmla="*/ 2268951 w 2268951"/>
                  <a:gd name="connsiteY26" fmla="*/ 164216 h 1587500"/>
                  <a:gd name="connsiteX27" fmla="*/ 2268951 w 2268951"/>
                  <a:gd name="connsiteY27" fmla="*/ 228872 h 1587500"/>
                  <a:gd name="connsiteX28" fmla="*/ 1771681 w 2268951"/>
                  <a:gd name="connsiteY28" fmla="*/ 0 h 1587500"/>
                  <a:gd name="connsiteX29" fmla="*/ 1836336 w 2268951"/>
                  <a:gd name="connsiteY29" fmla="*/ 0 h 1587500"/>
                  <a:gd name="connsiteX30" fmla="*/ 2268951 w 2268951"/>
                  <a:gd name="connsiteY30" fmla="*/ 432615 h 1587500"/>
                  <a:gd name="connsiteX31" fmla="*/ 2268951 w 2268951"/>
                  <a:gd name="connsiteY31" fmla="*/ 497271 h 1587500"/>
                  <a:gd name="connsiteX32" fmla="*/ 1503281 w 2268951"/>
                  <a:gd name="connsiteY32" fmla="*/ 0 h 1587500"/>
                  <a:gd name="connsiteX33" fmla="*/ 1567937 w 2268951"/>
                  <a:gd name="connsiteY33" fmla="*/ 0 h 1587500"/>
                  <a:gd name="connsiteX34" fmla="*/ 2268951 w 2268951"/>
                  <a:gd name="connsiteY34" fmla="*/ 701014 h 1587500"/>
                  <a:gd name="connsiteX35" fmla="*/ 2268951 w 2268951"/>
                  <a:gd name="connsiteY35" fmla="*/ 765670 h 1587500"/>
                  <a:gd name="connsiteX36" fmla="*/ 1234883 w 2268951"/>
                  <a:gd name="connsiteY36" fmla="*/ 0 h 1587500"/>
                  <a:gd name="connsiteX37" fmla="*/ 1299538 w 2268951"/>
                  <a:gd name="connsiteY37" fmla="*/ 0 h 1587500"/>
                  <a:gd name="connsiteX38" fmla="*/ 2268951 w 2268951"/>
                  <a:gd name="connsiteY38" fmla="*/ 969414 h 1587500"/>
                  <a:gd name="connsiteX39" fmla="*/ 2268951 w 2268951"/>
                  <a:gd name="connsiteY39" fmla="*/ 1034069 h 1587500"/>
                  <a:gd name="connsiteX40" fmla="*/ 966483 w 2268951"/>
                  <a:gd name="connsiteY40" fmla="*/ 0 h 1587500"/>
                  <a:gd name="connsiteX41" fmla="*/ 1031140 w 2268951"/>
                  <a:gd name="connsiteY41" fmla="*/ 0 h 1587500"/>
                  <a:gd name="connsiteX42" fmla="*/ 2268951 w 2268951"/>
                  <a:gd name="connsiteY42" fmla="*/ 1237812 h 1587500"/>
                  <a:gd name="connsiteX43" fmla="*/ 2268951 w 2268951"/>
                  <a:gd name="connsiteY43" fmla="*/ 1302469 h 1587500"/>
                  <a:gd name="connsiteX44" fmla="*/ 698084 w 2268951"/>
                  <a:gd name="connsiteY44" fmla="*/ 0 h 1587500"/>
                  <a:gd name="connsiteX45" fmla="*/ 762741 w 2268951"/>
                  <a:gd name="connsiteY45" fmla="*/ 0 h 1587500"/>
                  <a:gd name="connsiteX46" fmla="*/ 2268951 w 2268951"/>
                  <a:gd name="connsiteY46" fmla="*/ 1506211 h 1587500"/>
                  <a:gd name="connsiteX47" fmla="*/ 2268951 w 2268951"/>
                  <a:gd name="connsiteY47" fmla="*/ 1570868 h 1587500"/>
                  <a:gd name="connsiteX48" fmla="*/ 429684 w 2268951"/>
                  <a:gd name="connsiteY48" fmla="*/ 0 h 1587500"/>
                  <a:gd name="connsiteX49" fmla="*/ 494341 w 2268951"/>
                  <a:gd name="connsiteY49" fmla="*/ 0 h 1587500"/>
                  <a:gd name="connsiteX50" fmla="*/ 2081840 w 2268951"/>
                  <a:gd name="connsiteY50" fmla="*/ 1587500 h 1587500"/>
                  <a:gd name="connsiteX51" fmla="*/ 2017184 w 2268951"/>
                  <a:gd name="connsiteY51" fmla="*/ 1587500 h 1587500"/>
                  <a:gd name="connsiteX52" fmla="*/ 161285 w 2268951"/>
                  <a:gd name="connsiteY52" fmla="*/ 0 h 1587500"/>
                  <a:gd name="connsiteX53" fmla="*/ 225942 w 2268951"/>
                  <a:gd name="connsiteY53" fmla="*/ 0 h 1587500"/>
                  <a:gd name="connsiteX54" fmla="*/ 1813441 w 2268951"/>
                  <a:gd name="connsiteY54" fmla="*/ 1587500 h 1587500"/>
                  <a:gd name="connsiteX55" fmla="*/ 1748784 w 2268951"/>
                  <a:gd name="connsiteY55" fmla="*/ 1587500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268951" h="1587500">
                    <a:moveTo>
                      <a:pt x="0" y="1384455"/>
                    </a:moveTo>
                    <a:lnTo>
                      <a:pt x="203045" y="1587500"/>
                    </a:lnTo>
                    <a:lnTo>
                      <a:pt x="138389" y="1587500"/>
                    </a:lnTo>
                    <a:lnTo>
                      <a:pt x="0" y="1449111"/>
                    </a:lnTo>
                    <a:close/>
                    <a:moveTo>
                      <a:pt x="0" y="1116055"/>
                    </a:moveTo>
                    <a:lnTo>
                      <a:pt x="471446" y="1587500"/>
                    </a:lnTo>
                    <a:lnTo>
                      <a:pt x="406789" y="1587500"/>
                    </a:lnTo>
                    <a:lnTo>
                      <a:pt x="0" y="1180712"/>
                    </a:lnTo>
                    <a:close/>
                    <a:moveTo>
                      <a:pt x="0" y="847656"/>
                    </a:moveTo>
                    <a:lnTo>
                      <a:pt x="739845" y="1587500"/>
                    </a:lnTo>
                    <a:lnTo>
                      <a:pt x="675188" y="1587500"/>
                    </a:lnTo>
                    <a:lnTo>
                      <a:pt x="0" y="912312"/>
                    </a:lnTo>
                    <a:close/>
                    <a:moveTo>
                      <a:pt x="0" y="579257"/>
                    </a:moveTo>
                    <a:lnTo>
                      <a:pt x="1008243" y="1587500"/>
                    </a:lnTo>
                    <a:lnTo>
                      <a:pt x="943587" y="1587500"/>
                    </a:lnTo>
                    <a:lnTo>
                      <a:pt x="0" y="643913"/>
                    </a:lnTo>
                    <a:close/>
                    <a:moveTo>
                      <a:pt x="0" y="310856"/>
                    </a:moveTo>
                    <a:lnTo>
                      <a:pt x="1276644" y="1587500"/>
                    </a:lnTo>
                    <a:lnTo>
                      <a:pt x="1211987" y="1587500"/>
                    </a:lnTo>
                    <a:lnTo>
                      <a:pt x="0" y="375513"/>
                    </a:lnTo>
                    <a:close/>
                    <a:moveTo>
                      <a:pt x="0" y="42458"/>
                    </a:moveTo>
                    <a:lnTo>
                      <a:pt x="1545041" y="1587500"/>
                    </a:lnTo>
                    <a:lnTo>
                      <a:pt x="1480386" y="1587500"/>
                    </a:lnTo>
                    <a:lnTo>
                      <a:pt x="0" y="107113"/>
                    </a:lnTo>
                    <a:close/>
                    <a:moveTo>
                      <a:pt x="2040079" y="0"/>
                    </a:moveTo>
                    <a:lnTo>
                      <a:pt x="2104736" y="0"/>
                    </a:lnTo>
                    <a:lnTo>
                      <a:pt x="2268951" y="164216"/>
                    </a:lnTo>
                    <a:lnTo>
                      <a:pt x="2268951" y="228872"/>
                    </a:lnTo>
                    <a:close/>
                    <a:moveTo>
                      <a:pt x="1771681" y="0"/>
                    </a:moveTo>
                    <a:lnTo>
                      <a:pt x="1836336" y="0"/>
                    </a:lnTo>
                    <a:lnTo>
                      <a:pt x="2268951" y="432615"/>
                    </a:lnTo>
                    <a:lnTo>
                      <a:pt x="2268951" y="497271"/>
                    </a:lnTo>
                    <a:close/>
                    <a:moveTo>
                      <a:pt x="1503281" y="0"/>
                    </a:moveTo>
                    <a:lnTo>
                      <a:pt x="1567937" y="0"/>
                    </a:lnTo>
                    <a:lnTo>
                      <a:pt x="2268951" y="701014"/>
                    </a:lnTo>
                    <a:lnTo>
                      <a:pt x="2268951" y="765670"/>
                    </a:lnTo>
                    <a:close/>
                    <a:moveTo>
                      <a:pt x="1234883" y="0"/>
                    </a:moveTo>
                    <a:lnTo>
                      <a:pt x="1299538" y="0"/>
                    </a:lnTo>
                    <a:lnTo>
                      <a:pt x="2268951" y="969414"/>
                    </a:lnTo>
                    <a:lnTo>
                      <a:pt x="2268951" y="1034069"/>
                    </a:lnTo>
                    <a:close/>
                    <a:moveTo>
                      <a:pt x="966483" y="0"/>
                    </a:moveTo>
                    <a:lnTo>
                      <a:pt x="1031140" y="0"/>
                    </a:lnTo>
                    <a:lnTo>
                      <a:pt x="2268951" y="1237812"/>
                    </a:lnTo>
                    <a:lnTo>
                      <a:pt x="2268951" y="1302469"/>
                    </a:lnTo>
                    <a:close/>
                    <a:moveTo>
                      <a:pt x="698084" y="0"/>
                    </a:moveTo>
                    <a:lnTo>
                      <a:pt x="762741" y="0"/>
                    </a:lnTo>
                    <a:lnTo>
                      <a:pt x="2268951" y="1506211"/>
                    </a:lnTo>
                    <a:lnTo>
                      <a:pt x="2268951" y="1570868"/>
                    </a:lnTo>
                    <a:close/>
                    <a:moveTo>
                      <a:pt x="429684" y="0"/>
                    </a:moveTo>
                    <a:lnTo>
                      <a:pt x="494341" y="0"/>
                    </a:lnTo>
                    <a:lnTo>
                      <a:pt x="2081840" y="1587500"/>
                    </a:lnTo>
                    <a:lnTo>
                      <a:pt x="2017184" y="1587500"/>
                    </a:lnTo>
                    <a:close/>
                    <a:moveTo>
                      <a:pt x="161285" y="0"/>
                    </a:moveTo>
                    <a:lnTo>
                      <a:pt x="225942" y="0"/>
                    </a:lnTo>
                    <a:lnTo>
                      <a:pt x="1813441" y="1587500"/>
                    </a:lnTo>
                    <a:lnTo>
                      <a:pt x="1748784" y="1587500"/>
                    </a:ln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305C315-BDB6-C8A9-940D-6CFFA61E0CA7}"/>
                  </a:ext>
                </a:extLst>
              </p:cNvPr>
              <p:cNvSpPr/>
              <p:nvPr/>
            </p:nvSpPr>
            <p:spPr>
              <a:xfrm>
                <a:off x="2872011" y="2568574"/>
                <a:ext cx="2268951" cy="1587500"/>
              </a:xfrm>
              <a:custGeom>
                <a:avLst/>
                <a:gdLst>
                  <a:gd name="connsiteX0" fmla="*/ 2268951 w 2268951"/>
                  <a:gd name="connsiteY0" fmla="*/ 1356174 h 1587500"/>
                  <a:gd name="connsiteX1" fmla="*/ 2268951 w 2268951"/>
                  <a:gd name="connsiteY1" fmla="*/ 1420829 h 1587500"/>
                  <a:gd name="connsiteX2" fmla="*/ 2102280 w 2268951"/>
                  <a:gd name="connsiteY2" fmla="*/ 1587500 h 1587500"/>
                  <a:gd name="connsiteX3" fmla="*/ 2037625 w 2268951"/>
                  <a:gd name="connsiteY3" fmla="*/ 1587500 h 1587500"/>
                  <a:gd name="connsiteX4" fmla="*/ 2268951 w 2268951"/>
                  <a:gd name="connsiteY4" fmla="*/ 1087775 h 1587500"/>
                  <a:gd name="connsiteX5" fmla="*/ 2268951 w 2268951"/>
                  <a:gd name="connsiteY5" fmla="*/ 1152430 h 1587500"/>
                  <a:gd name="connsiteX6" fmla="*/ 1833882 w 2268951"/>
                  <a:gd name="connsiteY6" fmla="*/ 1587500 h 1587500"/>
                  <a:gd name="connsiteX7" fmla="*/ 1769226 w 2268951"/>
                  <a:gd name="connsiteY7" fmla="*/ 1587500 h 1587500"/>
                  <a:gd name="connsiteX8" fmla="*/ 2268951 w 2268951"/>
                  <a:gd name="connsiteY8" fmla="*/ 819376 h 1587500"/>
                  <a:gd name="connsiteX9" fmla="*/ 2268951 w 2268951"/>
                  <a:gd name="connsiteY9" fmla="*/ 884032 h 1587500"/>
                  <a:gd name="connsiteX10" fmla="*/ 1565483 w 2268951"/>
                  <a:gd name="connsiteY10" fmla="*/ 1587500 h 1587500"/>
                  <a:gd name="connsiteX11" fmla="*/ 1500828 w 2268951"/>
                  <a:gd name="connsiteY11" fmla="*/ 1587500 h 1587500"/>
                  <a:gd name="connsiteX12" fmla="*/ 2268951 w 2268951"/>
                  <a:gd name="connsiteY12" fmla="*/ 550976 h 1587500"/>
                  <a:gd name="connsiteX13" fmla="*/ 2268951 w 2268951"/>
                  <a:gd name="connsiteY13" fmla="*/ 615632 h 1587500"/>
                  <a:gd name="connsiteX14" fmla="*/ 1297084 w 2268951"/>
                  <a:gd name="connsiteY14" fmla="*/ 1587500 h 1587500"/>
                  <a:gd name="connsiteX15" fmla="*/ 1232427 w 2268951"/>
                  <a:gd name="connsiteY15" fmla="*/ 1587500 h 1587500"/>
                  <a:gd name="connsiteX16" fmla="*/ 2268951 w 2268951"/>
                  <a:gd name="connsiteY16" fmla="*/ 282576 h 1587500"/>
                  <a:gd name="connsiteX17" fmla="*/ 2268951 w 2268951"/>
                  <a:gd name="connsiteY17" fmla="*/ 347233 h 1587500"/>
                  <a:gd name="connsiteX18" fmla="*/ 1028684 w 2268951"/>
                  <a:gd name="connsiteY18" fmla="*/ 1587500 h 1587500"/>
                  <a:gd name="connsiteX19" fmla="*/ 964027 w 2268951"/>
                  <a:gd name="connsiteY19" fmla="*/ 1587500 h 1587500"/>
                  <a:gd name="connsiteX20" fmla="*/ 2268951 w 2268951"/>
                  <a:gd name="connsiteY20" fmla="*/ 14177 h 1587500"/>
                  <a:gd name="connsiteX21" fmla="*/ 2268951 w 2268951"/>
                  <a:gd name="connsiteY21" fmla="*/ 78833 h 1587500"/>
                  <a:gd name="connsiteX22" fmla="*/ 760285 w 2268951"/>
                  <a:gd name="connsiteY22" fmla="*/ 1587500 h 1587500"/>
                  <a:gd name="connsiteX23" fmla="*/ 695629 w 2268951"/>
                  <a:gd name="connsiteY23" fmla="*/ 1587500 h 1587500"/>
                  <a:gd name="connsiteX24" fmla="*/ 2014728 w 2268951"/>
                  <a:gd name="connsiteY24" fmla="*/ 0 h 1587500"/>
                  <a:gd name="connsiteX25" fmla="*/ 2079385 w 2268951"/>
                  <a:gd name="connsiteY25" fmla="*/ 0 h 1587500"/>
                  <a:gd name="connsiteX26" fmla="*/ 491885 w 2268951"/>
                  <a:gd name="connsiteY26" fmla="*/ 1587500 h 1587500"/>
                  <a:gd name="connsiteX27" fmla="*/ 427229 w 2268951"/>
                  <a:gd name="connsiteY27" fmla="*/ 1587500 h 1587500"/>
                  <a:gd name="connsiteX28" fmla="*/ 1746330 w 2268951"/>
                  <a:gd name="connsiteY28" fmla="*/ 0 h 1587500"/>
                  <a:gd name="connsiteX29" fmla="*/ 1810985 w 2268951"/>
                  <a:gd name="connsiteY29" fmla="*/ 0 h 1587500"/>
                  <a:gd name="connsiteX30" fmla="*/ 223486 w 2268951"/>
                  <a:gd name="connsiteY30" fmla="*/ 1587500 h 1587500"/>
                  <a:gd name="connsiteX31" fmla="*/ 158831 w 2268951"/>
                  <a:gd name="connsiteY31" fmla="*/ 1587500 h 1587500"/>
                  <a:gd name="connsiteX32" fmla="*/ 1477931 w 2268951"/>
                  <a:gd name="connsiteY32" fmla="*/ 0 h 1587500"/>
                  <a:gd name="connsiteX33" fmla="*/ 1542587 w 2268951"/>
                  <a:gd name="connsiteY33" fmla="*/ 0 h 1587500"/>
                  <a:gd name="connsiteX34" fmla="*/ 0 w 2268951"/>
                  <a:gd name="connsiteY34" fmla="*/ 1542588 h 1587500"/>
                  <a:gd name="connsiteX35" fmla="*/ 0 w 2268951"/>
                  <a:gd name="connsiteY35" fmla="*/ 1477931 h 1587500"/>
                  <a:gd name="connsiteX36" fmla="*/ 1209531 w 2268951"/>
                  <a:gd name="connsiteY36" fmla="*/ 0 h 1587500"/>
                  <a:gd name="connsiteX37" fmla="*/ 1274188 w 2268951"/>
                  <a:gd name="connsiteY37" fmla="*/ 0 h 1587500"/>
                  <a:gd name="connsiteX38" fmla="*/ 0 w 2268951"/>
                  <a:gd name="connsiteY38" fmla="*/ 1274188 h 1587500"/>
                  <a:gd name="connsiteX39" fmla="*/ 0 w 2268951"/>
                  <a:gd name="connsiteY39" fmla="*/ 1209532 h 1587500"/>
                  <a:gd name="connsiteX40" fmla="*/ 941132 w 2268951"/>
                  <a:gd name="connsiteY40" fmla="*/ 0 h 1587500"/>
                  <a:gd name="connsiteX41" fmla="*/ 1005789 w 2268951"/>
                  <a:gd name="connsiteY41" fmla="*/ 0 h 1587500"/>
                  <a:gd name="connsiteX42" fmla="*/ 0 w 2268951"/>
                  <a:gd name="connsiteY42" fmla="*/ 1005789 h 1587500"/>
                  <a:gd name="connsiteX43" fmla="*/ 0 w 2268951"/>
                  <a:gd name="connsiteY43" fmla="*/ 941132 h 1587500"/>
                  <a:gd name="connsiteX44" fmla="*/ 672733 w 2268951"/>
                  <a:gd name="connsiteY44" fmla="*/ 0 h 1587500"/>
                  <a:gd name="connsiteX45" fmla="*/ 737389 w 2268951"/>
                  <a:gd name="connsiteY45" fmla="*/ 0 h 1587500"/>
                  <a:gd name="connsiteX46" fmla="*/ 0 w 2268951"/>
                  <a:gd name="connsiteY46" fmla="*/ 737389 h 1587500"/>
                  <a:gd name="connsiteX47" fmla="*/ 0 w 2268951"/>
                  <a:gd name="connsiteY47" fmla="*/ 672733 h 1587500"/>
                  <a:gd name="connsiteX48" fmla="*/ 404335 w 2268951"/>
                  <a:gd name="connsiteY48" fmla="*/ 0 h 1587500"/>
                  <a:gd name="connsiteX49" fmla="*/ 468990 w 2268951"/>
                  <a:gd name="connsiteY49" fmla="*/ 0 h 1587500"/>
                  <a:gd name="connsiteX50" fmla="*/ 0 w 2268951"/>
                  <a:gd name="connsiteY50" fmla="*/ 468990 h 1587500"/>
                  <a:gd name="connsiteX51" fmla="*/ 0 w 2268951"/>
                  <a:gd name="connsiteY51" fmla="*/ 404335 h 1587500"/>
                  <a:gd name="connsiteX52" fmla="*/ 135935 w 2268951"/>
                  <a:gd name="connsiteY52" fmla="*/ 0 h 1587500"/>
                  <a:gd name="connsiteX53" fmla="*/ 200592 w 2268951"/>
                  <a:gd name="connsiteY53" fmla="*/ 0 h 1587500"/>
                  <a:gd name="connsiteX54" fmla="*/ 0 w 2268951"/>
                  <a:gd name="connsiteY54" fmla="*/ 200592 h 1587500"/>
                  <a:gd name="connsiteX55" fmla="*/ 0 w 2268951"/>
                  <a:gd name="connsiteY55" fmla="*/ 135935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268951" h="1587500">
                    <a:moveTo>
                      <a:pt x="2268951" y="1356174"/>
                    </a:moveTo>
                    <a:lnTo>
                      <a:pt x="2268951" y="1420829"/>
                    </a:lnTo>
                    <a:lnTo>
                      <a:pt x="2102280" y="1587500"/>
                    </a:lnTo>
                    <a:lnTo>
                      <a:pt x="2037625" y="1587500"/>
                    </a:lnTo>
                    <a:close/>
                    <a:moveTo>
                      <a:pt x="2268951" y="1087775"/>
                    </a:moveTo>
                    <a:lnTo>
                      <a:pt x="2268951" y="1152430"/>
                    </a:lnTo>
                    <a:lnTo>
                      <a:pt x="1833882" y="1587500"/>
                    </a:lnTo>
                    <a:lnTo>
                      <a:pt x="1769226" y="1587500"/>
                    </a:lnTo>
                    <a:close/>
                    <a:moveTo>
                      <a:pt x="2268951" y="819376"/>
                    </a:moveTo>
                    <a:lnTo>
                      <a:pt x="2268951" y="884032"/>
                    </a:lnTo>
                    <a:lnTo>
                      <a:pt x="1565483" y="1587500"/>
                    </a:lnTo>
                    <a:lnTo>
                      <a:pt x="1500828" y="1587500"/>
                    </a:lnTo>
                    <a:close/>
                    <a:moveTo>
                      <a:pt x="2268951" y="550976"/>
                    </a:moveTo>
                    <a:lnTo>
                      <a:pt x="2268951" y="615632"/>
                    </a:lnTo>
                    <a:lnTo>
                      <a:pt x="1297084" y="1587500"/>
                    </a:lnTo>
                    <a:lnTo>
                      <a:pt x="1232427" y="1587500"/>
                    </a:lnTo>
                    <a:close/>
                    <a:moveTo>
                      <a:pt x="2268951" y="282576"/>
                    </a:moveTo>
                    <a:lnTo>
                      <a:pt x="2268951" y="347233"/>
                    </a:lnTo>
                    <a:lnTo>
                      <a:pt x="1028684" y="1587500"/>
                    </a:lnTo>
                    <a:lnTo>
                      <a:pt x="964027" y="1587500"/>
                    </a:lnTo>
                    <a:close/>
                    <a:moveTo>
                      <a:pt x="2268951" y="14177"/>
                    </a:moveTo>
                    <a:lnTo>
                      <a:pt x="2268951" y="78833"/>
                    </a:lnTo>
                    <a:lnTo>
                      <a:pt x="760285" y="1587500"/>
                    </a:lnTo>
                    <a:lnTo>
                      <a:pt x="695629" y="1587500"/>
                    </a:lnTo>
                    <a:close/>
                    <a:moveTo>
                      <a:pt x="2014728" y="0"/>
                    </a:moveTo>
                    <a:lnTo>
                      <a:pt x="2079385" y="0"/>
                    </a:lnTo>
                    <a:lnTo>
                      <a:pt x="491885" y="1587500"/>
                    </a:lnTo>
                    <a:lnTo>
                      <a:pt x="427229" y="1587500"/>
                    </a:lnTo>
                    <a:close/>
                    <a:moveTo>
                      <a:pt x="1746330" y="0"/>
                    </a:moveTo>
                    <a:lnTo>
                      <a:pt x="1810985" y="0"/>
                    </a:lnTo>
                    <a:lnTo>
                      <a:pt x="223486" y="1587500"/>
                    </a:lnTo>
                    <a:lnTo>
                      <a:pt x="158831" y="1587500"/>
                    </a:lnTo>
                    <a:close/>
                    <a:moveTo>
                      <a:pt x="1477931" y="0"/>
                    </a:moveTo>
                    <a:lnTo>
                      <a:pt x="1542587" y="0"/>
                    </a:lnTo>
                    <a:lnTo>
                      <a:pt x="0" y="1542588"/>
                    </a:lnTo>
                    <a:lnTo>
                      <a:pt x="0" y="1477931"/>
                    </a:lnTo>
                    <a:close/>
                    <a:moveTo>
                      <a:pt x="1209531" y="0"/>
                    </a:moveTo>
                    <a:lnTo>
                      <a:pt x="1274188" y="0"/>
                    </a:lnTo>
                    <a:lnTo>
                      <a:pt x="0" y="1274188"/>
                    </a:lnTo>
                    <a:lnTo>
                      <a:pt x="0" y="1209532"/>
                    </a:lnTo>
                    <a:close/>
                    <a:moveTo>
                      <a:pt x="941132" y="0"/>
                    </a:moveTo>
                    <a:lnTo>
                      <a:pt x="1005789" y="0"/>
                    </a:lnTo>
                    <a:lnTo>
                      <a:pt x="0" y="1005789"/>
                    </a:lnTo>
                    <a:lnTo>
                      <a:pt x="0" y="941132"/>
                    </a:lnTo>
                    <a:close/>
                    <a:moveTo>
                      <a:pt x="672733" y="0"/>
                    </a:moveTo>
                    <a:lnTo>
                      <a:pt x="737389" y="0"/>
                    </a:lnTo>
                    <a:lnTo>
                      <a:pt x="0" y="737389"/>
                    </a:lnTo>
                    <a:lnTo>
                      <a:pt x="0" y="672733"/>
                    </a:lnTo>
                    <a:close/>
                    <a:moveTo>
                      <a:pt x="404335" y="0"/>
                    </a:moveTo>
                    <a:lnTo>
                      <a:pt x="468990" y="0"/>
                    </a:lnTo>
                    <a:lnTo>
                      <a:pt x="0" y="468990"/>
                    </a:lnTo>
                    <a:lnTo>
                      <a:pt x="0" y="404335"/>
                    </a:lnTo>
                    <a:close/>
                    <a:moveTo>
                      <a:pt x="135935" y="0"/>
                    </a:moveTo>
                    <a:lnTo>
                      <a:pt x="200592" y="0"/>
                    </a:lnTo>
                    <a:lnTo>
                      <a:pt x="0" y="200592"/>
                    </a:lnTo>
                    <a:lnTo>
                      <a:pt x="0" y="135935"/>
                    </a:lnTo>
                    <a:close/>
                  </a:path>
                </a:pathLst>
              </a:custGeom>
              <a:solidFill>
                <a:srgbClr val="33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99968F3C-80D7-CD6C-A475-1D772F70E215}"/>
                </a:ext>
              </a:extLst>
            </p:cNvPr>
            <p:cNvSpPr/>
            <p:nvPr/>
          </p:nvSpPr>
          <p:spPr>
            <a:xfrm rot="5400000">
              <a:off x="1967273" y="-375877"/>
              <a:ext cx="81515" cy="227043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22B9374-C7D7-5754-2A8C-FB4B8C19942B}"/>
                </a:ext>
              </a:extLst>
            </p:cNvPr>
            <p:cNvSpPr/>
            <p:nvPr/>
          </p:nvSpPr>
          <p:spPr>
            <a:xfrm>
              <a:off x="867949" y="2346502"/>
              <a:ext cx="2268951" cy="59989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7D1F2F13-951B-6177-6463-B08AFE5E3F4A}"/>
                </a:ext>
              </a:extLst>
            </p:cNvPr>
            <p:cNvSpPr/>
            <p:nvPr/>
          </p:nvSpPr>
          <p:spPr>
            <a:xfrm rot="5400000">
              <a:off x="1967274" y="1211624"/>
              <a:ext cx="81515" cy="227043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106C1BE-4CB2-3C6D-1F31-021767D8035F}"/>
                </a:ext>
              </a:extLst>
            </p:cNvPr>
            <p:cNvSpPr/>
            <p:nvPr/>
          </p:nvSpPr>
          <p:spPr>
            <a:xfrm rot="5400000">
              <a:off x="1967273" y="1808524"/>
              <a:ext cx="81515" cy="2270438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0F7718C-FBBC-5B9B-13D3-12BA7435B193}"/>
                </a:ext>
              </a:extLst>
            </p:cNvPr>
            <p:cNvSpPr/>
            <p:nvPr/>
          </p:nvSpPr>
          <p:spPr>
            <a:xfrm>
              <a:off x="824936" y="620688"/>
              <a:ext cx="86026" cy="2520280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4D0D1F5-0C29-6AC2-F494-ECCF80900BBC}"/>
                </a:ext>
              </a:extLst>
            </p:cNvPr>
            <p:cNvSpPr/>
            <p:nvPr/>
          </p:nvSpPr>
          <p:spPr>
            <a:xfrm>
              <a:off x="708805" y="3129179"/>
              <a:ext cx="321130" cy="22315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D199E68-3B70-0908-77B9-40B0EAD34C45}"/>
                </a:ext>
              </a:extLst>
            </p:cNvPr>
            <p:cNvSpPr/>
            <p:nvPr/>
          </p:nvSpPr>
          <p:spPr>
            <a:xfrm>
              <a:off x="3103851" y="620688"/>
              <a:ext cx="86026" cy="2520280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31BBC9B6-5EE2-0913-AE23-30FDE97B2E28}"/>
                </a:ext>
              </a:extLst>
            </p:cNvPr>
            <p:cNvSpPr/>
            <p:nvPr/>
          </p:nvSpPr>
          <p:spPr>
            <a:xfrm>
              <a:off x="2987720" y="3129179"/>
              <a:ext cx="321130" cy="22315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815F0BB-1584-EBD6-E104-12E9A19F0773}"/>
              </a:ext>
            </a:extLst>
          </p:cNvPr>
          <p:cNvGrpSpPr/>
          <p:nvPr/>
        </p:nvGrpSpPr>
        <p:grpSpPr>
          <a:xfrm>
            <a:off x="3779808" y="620688"/>
            <a:ext cx="2600045" cy="2731647"/>
            <a:chOff x="3779808" y="620688"/>
            <a:chExt cx="2600045" cy="2731647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EB1270C-81D5-F3FE-2597-51DAC961AC0E}"/>
                </a:ext>
              </a:extLst>
            </p:cNvPr>
            <p:cNvGrpSpPr/>
            <p:nvPr/>
          </p:nvGrpSpPr>
          <p:grpSpPr>
            <a:xfrm>
              <a:off x="3948380" y="759000"/>
              <a:ext cx="2268951" cy="1587501"/>
              <a:chOff x="2872011" y="2568574"/>
              <a:chExt cx="2268951" cy="1587501"/>
            </a:xfrm>
            <a:solidFill>
              <a:srgbClr val="FFC000"/>
            </a:solidFill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E089ABE-4D13-A1E4-655C-35085F02FA0E}"/>
                  </a:ext>
                </a:extLst>
              </p:cNvPr>
              <p:cNvSpPr/>
              <p:nvPr/>
            </p:nvSpPr>
            <p:spPr>
              <a:xfrm>
                <a:off x="2872011" y="2568575"/>
                <a:ext cx="2268951" cy="1587500"/>
              </a:xfrm>
              <a:custGeom>
                <a:avLst/>
                <a:gdLst>
                  <a:gd name="connsiteX0" fmla="*/ 0 w 2268951"/>
                  <a:gd name="connsiteY0" fmla="*/ 1384455 h 1587500"/>
                  <a:gd name="connsiteX1" fmla="*/ 203045 w 2268951"/>
                  <a:gd name="connsiteY1" fmla="*/ 1587500 h 1587500"/>
                  <a:gd name="connsiteX2" fmla="*/ 138389 w 2268951"/>
                  <a:gd name="connsiteY2" fmla="*/ 1587500 h 1587500"/>
                  <a:gd name="connsiteX3" fmla="*/ 0 w 2268951"/>
                  <a:gd name="connsiteY3" fmla="*/ 1449111 h 1587500"/>
                  <a:gd name="connsiteX4" fmla="*/ 0 w 2268951"/>
                  <a:gd name="connsiteY4" fmla="*/ 1116055 h 1587500"/>
                  <a:gd name="connsiteX5" fmla="*/ 471446 w 2268951"/>
                  <a:gd name="connsiteY5" fmla="*/ 1587500 h 1587500"/>
                  <a:gd name="connsiteX6" fmla="*/ 406789 w 2268951"/>
                  <a:gd name="connsiteY6" fmla="*/ 1587500 h 1587500"/>
                  <a:gd name="connsiteX7" fmla="*/ 0 w 2268951"/>
                  <a:gd name="connsiteY7" fmla="*/ 1180712 h 1587500"/>
                  <a:gd name="connsiteX8" fmla="*/ 0 w 2268951"/>
                  <a:gd name="connsiteY8" fmla="*/ 847656 h 1587500"/>
                  <a:gd name="connsiteX9" fmla="*/ 739845 w 2268951"/>
                  <a:gd name="connsiteY9" fmla="*/ 1587500 h 1587500"/>
                  <a:gd name="connsiteX10" fmla="*/ 675188 w 2268951"/>
                  <a:gd name="connsiteY10" fmla="*/ 1587500 h 1587500"/>
                  <a:gd name="connsiteX11" fmla="*/ 0 w 2268951"/>
                  <a:gd name="connsiteY11" fmla="*/ 912312 h 1587500"/>
                  <a:gd name="connsiteX12" fmla="*/ 0 w 2268951"/>
                  <a:gd name="connsiteY12" fmla="*/ 579257 h 1587500"/>
                  <a:gd name="connsiteX13" fmla="*/ 1008243 w 2268951"/>
                  <a:gd name="connsiteY13" fmla="*/ 1587500 h 1587500"/>
                  <a:gd name="connsiteX14" fmla="*/ 943587 w 2268951"/>
                  <a:gd name="connsiteY14" fmla="*/ 1587500 h 1587500"/>
                  <a:gd name="connsiteX15" fmla="*/ 0 w 2268951"/>
                  <a:gd name="connsiteY15" fmla="*/ 643913 h 1587500"/>
                  <a:gd name="connsiteX16" fmla="*/ 0 w 2268951"/>
                  <a:gd name="connsiteY16" fmla="*/ 310856 h 1587500"/>
                  <a:gd name="connsiteX17" fmla="*/ 1276644 w 2268951"/>
                  <a:gd name="connsiteY17" fmla="*/ 1587500 h 1587500"/>
                  <a:gd name="connsiteX18" fmla="*/ 1211987 w 2268951"/>
                  <a:gd name="connsiteY18" fmla="*/ 1587500 h 1587500"/>
                  <a:gd name="connsiteX19" fmla="*/ 0 w 2268951"/>
                  <a:gd name="connsiteY19" fmla="*/ 375513 h 1587500"/>
                  <a:gd name="connsiteX20" fmla="*/ 0 w 2268951"/>
                  <a:gd name="connsiteY20" fmla="*/ 42458 h 1587500"/>
                  <a:gd name="connsiteX21" fmla="*/ 1545041 w 2268951"/>
                  <a:gd name="connsiteY21" fmla="*/ 1587500 h 1587500"/>
                  <a:gd name="connsiteX22" fmla="*/ 1480386 w 2268951"/>
                  <a:gd name="connsiteY22" fmla="*/ 1587500 h 1587500"/>
                  <a:gd name="connsiteX23" fmla="*/ 0 w 2268951"/>
                  <a:gd name="connsiteY23" fmla="*/ 107113 h 1587500"/>
                  <a:gd name="connsiteX24" fmla="*/ 2040079 w 2268951"/>
                  <a:gd name="connsiteY24" fmla="*/ 0 h 1587500"/>
                  <a:gd name="connsiteX25" fmla="*/ 2104736 w 2268951"/>
                  <a:gd name="connsiteY25" fmla="*/ 0 h 1587500"/>
                  <a:gd name="connsiteX26" fmla="*/ 2268951 w 2268951"/>
                  <a:gd name="connsiteY26" fmla="*/ 164216 h 1587500"/>
                  <a:gd name="connsiteX27" fmla="*/ 2268951 w 2268951"/>
                  <a:gd name="connsiteY27" fmla="*/ 228872 h 1587500"/>
                  <a:gd name="connsiteX28" fmla="*/ 1771681 w 2268951"/>
                  <a:gd name="connsiteY28" fmla="*/ 0 h 1587500"/>
                  <a:gd name="connsiteX29" fmla="*/ 1836336 w 2268951"/>
                  <a:gd name="connsiteY29" fmla="*/ 0 h 1587500"/>
                  <a:gd name="connsiteX30" fmla="*/ 2268951 w 2268951"/>
                  <a:gd name="connsiteY30" fmla="*/ 432615 h 1587500"/>
                  <a:gd name="connsiteX31" fmla="*/ 2268951 w 2268951"/>
                  <a:gd name="connsiteY31" fmla="*/ 497271 h 1587500"/>
                  <a:gd name="connsiteX32" fmla="*/ 1503281 w 2268951"/>
                  <a:gd name="connsiteY32" fmla="*/ 0 h 1587500"/>
                  <a:gd name="connsiteX33" fmla="*/ 1567937 w 2268951"/>
                  <a:gd name="connsiteY33" fmla="*/ 0 h 1587500"/>
                  <a:gd name="connsiteX34" fmla="*/ 2268951 w 2268951"/>
                  <a:gd name="connsiteY34" fmla="*/ 701014 h 1587500"/>
                  <a:gd name="connsiteX35" fmla="*/ 2268951 w 2268951"/>
                  <a:gd name="connsiteY35" fmla="*/ 765670 h 1587500"/>
                  <a:gd name="connsiteX36" fmla="*/ 1234883 w 2268951"/>
                  <a:gd name="connsiteY36" fmla="*/ 0 h 1587500"/>
                  <a:gd name="connsiteX37" fmla="*/ 1299538 w 2268951"/>
                  <a:gd name="connsiteY37" fmla="*/ 0 h 1587500"/>
                  <a:gd name="connsiteX38" fmla="*/ 2268951 w 2268951"/>
                  <a:gd name="connsiteY38" fmla="*/ 969414 h 1587500"/>
                  <a:gd name="connsiteX39" fmla="*/ 2268951 w 2268951"/>
                  <a:gd name="connsiteY39" fmla="*/ 1034069 h 1587500"/>
                  <a:gd name="connsiteX40" fmla="*/ 966483 w 2268951"/>
                  <a:gd name="connsiteY40" fmla="*/ 0 h 1587500"/>
                  <a:gd name="connsiteX41" fmla="*/ 1031140 w 2268951"/>
                  <a:gd name="connsiteY41" fmla="*/ 0 h 1587500"/>
                  <a:gd name="connsiteX42" fmla="*/ 2268951 w 2268951"/>
                  <a:gd name="connsiteY42" fmla="*/ 1237812 h 1587500"/>
                  <a:gd name="connsiteX43" fmla="*/ 2268951 w 2268951"/>
                  <a:gd name="connsiteY43" fmla="*/ 1302469 h 1587500"/>
                  <a:gd name="connsiteX44" fmla="*/ 698084 w 2268951"/>
                  <a:gd name="connsiteY44" fmla="*/ 0 h 1587500"/>
                  <a:gd name="connsiteX45" fmla="*/ 762741 w 2268951"/>
                  <a:gd name="connsiteY45" fmla="*/ 0 h 1587500"/>
                  <a:gd name="connsiteX46" fmla="*/ 2268951 w 2268951"/>
                  <a:gd name="connsiteY46" fmla="*/ 1506211 h 1587500"/>
                  <a:gd name="connsiteX47" fmla="*/ 2268951 w 2268951"/>
                  <a:gd name="connsiteY47" fmla="*/ 1570868 h 1587500"/>
                  <a:gd name="connsiteX48" fmla="*/ 429684 w 2268951"/>
                  <a:gd name="connsiteY48" fmla="*/ 0 h 1587500"/>
                  <a:gd name="connsiteX49" fmla="*/ 494341 w 2268951"/>
                  <a:gd name="connsiteY49" fmla="*/ 0 h 1587500"/>
                  <a:gd name="connsiteX50" fmla="*/ 2081840 w 2268951"/>
                  <a:gd name="connsiteY50" fmla="*/ 1587500 h 1587500"/>
                  <a:gd name="connsiteX51" fmla="*/ 2017184 w 2268951"/>
                  <a:gd name="connsiteY51" fmla="*/ 1587500 h 1587500"/>
                  <a:gd name="connsiteX52" fmla="*/ 161285 w 2268951"/>
                  <a:gd name="connsiteY52" fmla="*/ 0 h 1587500"/>
                  <a:gd name="connsiteX53" fmla="*/ 225942 w 2268951"/>
                  <a:gd name="connsiteY53" fmla="*/ 0 h 1587500"/>
                  <a:gd name="connsiteX54" fmla="*/ 1813441 w 2268951"/>
                  <a:gd name="connsiteY54" fmla="*/ 1587500 h 1587500"/>
                  <a:gd name="connsiteX55" fmla="*/ 1748784 w 2268951"/>
                  <a:gd name="connsiteY55" fmla="*/ 1587500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268951" h="1587500">
                    <a:moveTo>
                      <a:pt x="0" y="1384455"/>
                    </a:moveTo>
                    <a:lnTo>
                      <a:pt x="203045" y="1587500"/>
                    </a:lnTo>
                    <a:lnTo>
                      <a:pt x="138389" y="1587500"/>
                    </a:lnTo>
                    <a:lnTo>
                      <a:pt x="0" y="1449111"/>
                    </a:lnTo>
                    <a:close/>
                    <a:moveTo>
                      <a:pt x="0" y="1116055"/>
                    </a:moveTo>
                    <a:lnTo>
                      <a:pt x="471446" y="1587500"/>
                    </a:lnTo>
                    <a:lnTo>
                      <a:pt x="406789" y="1587500"/>
                    </a:lnTo>
                    <a:lnTo>
                      <a:pt x="0" y="1180712"/>
                    </a:lnTo>
                    <a:close/>
                    <a:moveTo>
                      <a:pt x="0" y="847656"/>
                    </a:moveTo>
                    <a:lnTo>
                      <a:pt x="739845" y="1587500"/>
                    </a:lnTo>
                    <a:lnTo>
                      <a:pt x="675188" y="1587500"/>
                    </a:lnTo>
                    <a:lnTo>
                      <a:pt x="0" y="912312"/>
                    </a:lnTo>
                    <a:close/>
                    <a:moveTo>
                      <a:pt x="0" y="579257"/>
                    </a:moveTo>
                    <a:lnTo>
                      <a:pt x="1008243" y="1587500"/>
                    </a:lnTo>
                    <a:lnTo>
                      <a:pt x="943587" y="1587500"/>
                    </a:lnTo>
                    <a:lnTo>
                      <a:pt x="0" y="643913"/>
                    </a:lnTo>
                    <a:close/>
                    <a:moveTo>
                      <a:pt x="0" y="310856"/>
                    </a:moveTo>
                    <a:lnTo>
                      <a:pt x="1276644" y="1587500"/>
                    </a:lnTo>
                    <a:lnTo>
                      <a:pt x="1211987" y="1587500"/>
                    </a:lnTo>
                    <a:lnTo>
                      <a:pt x="0" y="375513"/>
                    </a:lnTo>
                    <a:close/>
                    <a:moveTo>
                      <a:pt x="0" y="42458"/>
                    </a:moveTo>
                    <a:lnTo>
                      <a:pt x="1545041" y="1587500"/>
                    </a:lnTo>
                    <a:lnTo>
                      <a:pt x="1480386" y="1587500"/>
                    </a:lnTo>
                    <a:lnTo>
                      <a:pt x="0" y="107113"/>
                    </a:lnTo>
                    <a:close/>
                    <a:moveTo>
                      <a:pt x="2040079" y="0"/>
                    </a:moveTo>
                    <a:lnTo>
                      <a:pt x="2104736" y="0"/>
                    </a:lnTo>
                    <a:lnTo>
                      <a:pt x="2268951" y="164216"/>
                    </a:lnTo>
                    <a:lnTo>
                      <a:pt x="2268951" y="228872"/>
                    </a:lnTo>
                    <a:close/>
                    <a:moveTo>
                      <a:pt x="1771681" y="0"/>
                    </a:moveTo>
                    <a:lnTo>
                      <a:pt x="1836336" y="0"/>
                    </a:lnTo>
                    <a:lnTo>
                      <a:pt x="2268951" y="432615"/>
                    </a:lnTo>
                    <a:lnTo>
                      <a:pt x="2268951" y="497271"/>
                    </a:lnTo>
                    <a:close/>
                    <a:moveTo>
                      <a:pt x="1503281" y="0"/>
                    </a:moveTo>
                    <a:lnTo>
                      <a:pt x="1567937" y="0"/>
                    </a:lnTo>
                    <a:lnTo>
                      <a:pt x="2268951" y="701014"/>
                    </a:lnTo>
                    <a:lnTo>
                      <a:pt x="2268951" y="765670"/>
                    </a:lnTo>
                    <a:close/>
                    <a:moveTo>
                      <a:pt x="1234883" y="0"/>
                    </a:moveTo>
                    <a:lnTo>
                      <a:pt x="1299538" y="0"/>
                    </a:lnTo>
                    <a:lnTo>
                      <a:pt x="2268951" y="969414"/>
                    </a:lnTo>
                    <a:lnTo>
                      <a:pt x="2268951" y="1034069"/>
                    </a:lnTo>
                    <a:close/>
                    <a:moveTo>
                      <a:pt x="966483" y="0"/>
                    </a:moveTo>
                    <a:lnTo>
                      <a:pt x="1031140" y="0"/>
                    </a:lnTo>
                    <a:lnTo>
                      <a:pt x="2268951" y="1237812"/>
                    </a:lnTo>
                    <a:lnTo>
                      <a:pt x="2268951" y="1302469"/>
                    </a:lnTo>
                    <a:close/>
                    <a:moveTo>
                      <a:pt x="698084" y="0"/>
                    </a:moveTo>
                    <a:lnTo>
                      <a:pt x="762741" y="0"/>
                    </a:lnTo>
                    <a:lnTo>
                      <a:pt x="2268951" y="1506211"/>
                    </a:lnTo>
                    <a:lnTo>
                      <a:pt x="2268951" y="1570868"/>
                    </a:lnTo>
                    <a:close/>
                    <a:moveTo>
                      <a:pt x="429684" y="0"/>
                    </a:moveTo>
                    <a:lnTo>
                      <a:pt x="494341" y="0"/>
                    </a:lnTo>
                    <a:lnTo>
                      <a:pt x="2081840" y="1587500"/>
                    </a:lnTo>
                    <a:lnTo>
                      <a:pt x="2017184" y="1587500"/>
                    </a:lnTo>
                    <a:close/>
                    <a:moveTo>
                      <a:pt x="161285" y="0"/>
                    </a:moveTo>
                    <a:lnTo>
                      <a:pt x="225942" y="0"/>
                    </a:lnTo>
                    <a:lnTo>
                      <a:pt x="1813441" y="1587500"/>
                    </a:lnTo>
                    <a:lnTo>
                      <a:pt x="1748784" y="158750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EA1EEFB-0BFE-9FE1-4FC8-C82A339E4876}"/>
                  </a:ext>
                </a:extLst>
              </p:cNvPr>
              <p:cNvSpPr/>
              <p:nvPr/>
            </p:nvSpPr>
            <p:spPr>
              <a:xfrm>
                <a:off x="2872011" y="2568574"/>
                <a:ext cx="2268951" cy="1587500"/>
              </a:xfrm>
              <a:custGeom>
                <a:avLst/>
                <a:gdLst>
                  <a:gd name="connsiteX0" fmla="*/ 2268951 w 2268951"/>
                  <a:gd name="connsiteY0" fmla="*/ 1356174 h 1587500"/>
                  <a:gd name="connsiteX1" fmla="*/ 2268951 w 2268951"/>
                  <a:gd name="connsiteY1" fmla="*/ 1420829 h 1587500"/>
                  <a:gd name="connsiteX2" fmla="*/ 2102280 w 2268951"/>
                  <a:gd name="connsiteY2" fmla="*/ 1587500 h 1587500"/>
                  <a:gd name="connsiteX3" fmla="*/ 2037625 w 2268951"/>
                  <a:gd name="connsiteY3" fmla="*/ 1587500 h 1587500"/>
                  <a:gd name="connsiteX4" fmla="*/ 2268951 w 2268951"/>
                  <a:gd name="connsiteY4" fmla="*/ 1087775 h 1587500"/>
                  <a:gd name="connsiteX5" fmla="*/ 2268951 w 2268951"/>
                  <a:gd name="connsiteY5" fmla="*/ 1152430 h 1587500"/>
                  <a:gd name="connsiteX6" fmla="*/ 1833882 w 2268951"/>
                  <a:gd name="connsiteY6" fmla="*/ 1587500 h 1587500"/>
                  <a:gd name="connsiteX7" fmla="*/ 1769226 w 2268951"/>
                  <a:gd name="connsiteY7" fmla="*/ 1587500 h 1587500"/>
                  <a:gd name="connsiteX8" fmla="*/ 2268951 w 2268951"/>
                  <a:gd name="connsiteY8" fmla="*/ 819376 h 1587500"/>
                  <a:gd name="connsiteX9" fmla="*/ 2268951 w 2268951"/>
                  <a:gd name="connsiteY9" fmla="*/ 884032 h 1587500"/>
                  <a:gd name="connsiteX10" fmla="*/ 1565483 w 2268951"/>
                  <a:gd name="connsiteY10" fmla="*/ 1587500 h 1587500"/>
                  <a:gd name="connsiteX11" fmla="*/ 1500828 w 2268951"/>
                  <a:gd name="connsiteY11" fmla="*/ 1587500 h 1587500"/>
                  <a:gd name="connsiteX12" fmla="*/ 2268951 w 2268951"/>
                  <a:gd name="connsiteY12" fmla="*/ 550976 h 1587500"/>
                  <a:gd name="connsiteX13" fmla="*/ 2268951 w 2268951"/>
                  <a:gd name="connsiteY13" fmla="*/ 615632 h 1587500"/>
                  <a:gd name="connsiteX14" fmla="*/ 1297084 w 2268951"/>
                  <a:gd name="connsiteY14" fmla="*/ 1587500 h 1587500"/>
                  <a:gd name="connsiteX15" fmla="*/ 1232427 w 2268951"/>
                  <a:gd name="connsiteY15" fmla="*/ 1587500 h 1587500"/>
                  <a:gd name="connsiteX16" fmla="*/ 2268951 w 2268951"/>
                  <a:gd name="connsiteY16" fmla="*/ 282576 h 1587500"/>
                  <a:gd name="connsiteX17" fmla="*/ 2268951 w 2268951"/>
                  <a:gd name="connsiteY17" fmla="*/ 347233 h 1587500"/>
                  <a:gd name="connsiteX18" fmla="*/ 1028684 w 2268951"/>
                  <a:gd name="connsiteY18" fmla="*/ 1587500 h 1587500"/>
                  <a:gd name="connsiteX19" fmla="*/ 964027 w 2268951"/>
                  <a:gd name="connsiteY19" fmla="*/ 1587500 h 1587500"/>
                  <a:gd name="connsiteX20" fmla="*/ 2268951 w 2268951"/>
                  <a:gd name="connsiteY20" fmla="*/ 14177 h 1587500"/>
                  <a:gd name="connsiteX21" fmla="*/ 2268951 w 2268951"/>
                  <a:gd name="connsiteY21" fmla="*/ 78833 h 1587500"/>
                  <a:gd name="connsiteX22" fmla="*/ 760285 w 2268951"/>
                  <a:gd name="connsiteY22" fmla="*/ 1587500 h 1587500"/>
                  <a:gd name="connsiteX23" fmla="*/ 695629 w 2268951"/>
                  <a:gd name="connsiteY23" fmla="*/ 1587500 h 1587500"/>
                  <a:gd name="connsiteX24" fmla="*/ 2014728 w 2268951"/>
                  <a:gd name="connsiteY24" fmla="*/ 0 h 1587500"/>
                  <a:gd name="connsiteX25" fmla="*/ 2079385 w 2268951"/>
                  <a:gd name="connsiteY25" fmla="*/ 0 h 1587500"/>
                  <a:gd name="connsiteX26" fmla="*/ 491885 w 2268951"/>
                  <a:gd name="connsiteY26" fmla="*/ 1587500 h 1587500"/>
                  <a:gd name="connsiteX27" fmla="*/ 427229 w 2268951"/>
                  <a:gd name="connsiteY27" fmla="*/ 1587500 h 1587500"/>
                  <a:gd name="connsiteX28" fmla="*/ 1746330 w 2268951"/>
                  <a:gd name="connsiteY28" fmla="*/ 0 h 1587500"/>
                  <a:gd name="connsiteX29" fmla="*/ 1810985 w 2268951"/>
                  <a:gd name="connsiteY29" fmla="*/ 0 h 1587500"/>
                  <a:gd name="connsiteX30" fmla="*/ 223486 w 2268951"/>
                  <a:gd name="connsiteY30" fmla="*/ 1587500 h 1587500"/>
                  <a:gd name="connsiteX31" fmla="*/ 158831 w 2268951"/>
                  <a:gd name="connsiteY31" fmla="*/ 1587500 h 1587500"/>
                  <a:gd name="connsiteX32" fmla="*/ 1477931 w 2268951"/>
                  <a:gd name="connsiteY32" fmla="*/ 0 h 1587500"/>
                  <a:gd name="connsiteX33" fmla="*/ 1542587 w 2268951"/>
                  <a:gd name="connsiteY33" fmla="*/ 0 h 1587500"/>
                  <a:gd name="connsiteX34" fmla="*/ 0 w 2268951"/>
                  <a:gd name="connsiteY34" fmla="*/ 1542588 h 1587500"/>
                  <a:gd name="connsiteX35" fmla="*/ 0 w 2268951"/>
                  <a:gd name="connsiteY35" fmla="*/ 1477931 h 1587500"/>
                  <a:gd name="connsiteX36" fmla="*/ 1209531 w 2268951"/>
                  <a:gd name="connsiteY36" fmla="*/ 0 h 1587500"/>
                  <a:gd name="connsiteX37" fmla="*/ 1274188 w 2268951"/>
                  <a:gd name="connsiteY37" fmla="*/ 0 h 1587500"/>
                  <a:gd name="connsiteX38" fmla="*/ 0 w 2268951"/>
                  <a:gd name="connsiteY38" fmla="*/ 1274188 h 1587500"/>
                  <a:gd name="connsiteX39" fmla="*/ 0 w 2268951"/>
                  <a:gd name="connsiteY39" fmla="*/ 1209532 h 1587500"/>
                  <a:gd name="connsiteX40" fmla="*/ 941132 w 2268951"/>
                  <a:gd name="connsiteY40" fmla="*/ 0 h 1587500"/>
                  <a:gd name="connsiteX41" fmla="*/ 1005789 w 2268951"/>
                  <a:gd name="connsiteY41" fmla="*/ 0 h 1587500"/>
                  <a:gd name="connsiteX42" fmla="*/ 0 w 2268951"/>
                  <a:gd name="connsiteY42" fmla="*/ 1005789 h 1587500"/>
                  <a:gd name="connsiteX43" fmla="*/ 0 w 2268951"/>
                  <a:gd name="connsiteY43" fmla="*/ 941132 h 1587500"/>
                  <a:gd name="connsiteX44" fmla="*/ 672733 w 2268951"/>
                  <a:gd name="connsiteY44" fmla="*/ 0 h 1587500"/>
                  <a:gd name="connsiteX45" fmla="*/ 737389 w 2268951"/>
                  <a:gd name="connsiteY45" fmla="*/ 0 h 1587500"/>
                  <a:gd name="connsiteX46" fmla="*/ 0 w 2268951"/>
                  <a:gd name="connsiteY46" fmla="*/ 737389 h 1587500"/>
                  <a:gd name="connsiteX47" fmla="*/ 0 w 2268951"/>
                  <a:gd name="connsiteY47" fmla="*/ 672733 h 1587500"/>
                  <a:gd name="connsiteX48" fmla="*/ 404335 w 2268951"/>
                  <a:gd name="connsiteY48" fmla="*/ 0 h 1587500"/>
                  <a:gd name="connsiteX49" fmla="*/ 468990 w 2268951"/>
                  <a:gd name="connsiteY49" fmla="*/ 0 h 1587500"/>
                  <a:gd name="connsiteX50" fmla="*/ 0 w 2268951"/>
                  <a:gd name="connsiteY50" fmla="*/ 468990 h 1587500"/>
                  <a:gd name="connsiteX51" fmla="*/ 0 w 2268951"/>
                  <a:gd name="connsiteY51" fmla="*/ 404335 h 1587500"/>
                  <a:gd name="connsiteX52" fmla="*/ 135935 w 2268951"/>
                  <a:gd name="connsiteY52" fmla="*/ 0 h 1587500"/>
                  <a:gd name="connsiteX53" fmla="*/ 200592 w 2268951"/>
                  <a:gd name="connsiteY53" fmla="*/ 0 h 1587500"/>
                  <a:gd name="connsiteX54" fmla="*/ 0 w 2268951"/>
                  <a:gd name="connsiteY54" fmla="*/ 200592 h 1587500"/>
                  <a:gd name="connsiteX55" fmla="*/ 0 w 2268951"/>
                  <a:gd name="connsiteY55" fmla="*/ 135935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268951" h="1587500">
                    <a:moveTo>
                      <a:pt x="2268951" y="1356174"/>
                    </a:moveTo>
                    <a:lnTo>
                      <a:pt x="2268951" y="1420829"/>
                    </a:lnTo>
                    <a:lnTo>
                      <a:pt x="2102280" y="1587500"/>
                    </a:lnTo>
                    <a:lnTo>
                      <a:pt x="2037625" y="1587500"/>
                    </a:lnTo>
                    <a:close/>
                    <a:moveTo>
                      <a:pt x="2268951" y="1087775"/>
                    </a:moveTo>
                    <a:lnTo>
                      <a:pt x="2268951" y="1152430"/>
                    </a:lnTo>
                    <a:lnTo>
                      <a:pt x="1833882" y="1587500"/>
                    </a:lnTo>
                    <a:lnTo>
                      <a:pt x="1769226" y="1587500"/>
                    </a:lnTo>
                    <a:close/>
                    <a:moveTo>
                      <a:pt x="2268951" y="819376"/>
                    </a:moveTo>
                    <a:lnTo>
                      <a:pt x="2268951" y="884032"/>
                    </a:lnTo>
                    <a:lnTo>
                      <a:pt x="1565483" y="1587500"/>
                    </a:lnTo>
                    <a:lnTo>
                      <a:pt x="1500828" y="1587500"/>
                    </a:lnTo>
                    <a:close/>
                    <a:moveTo>
                      <a:pt x="2268951" y="550976"/>
                    </a:moveTo>
                    <a:lnTo>
                      <a:pt x="2268951" y="615632"/>
                    </a:lnTo>
                    <a:lnTo>
                      <a:pt x="1297084" y="1587500"/>
                    </a:lnTo>
                    <a:lnTo>
                      <a:pt x="1232427" y="1587500"/>
                    </a:lnTo>
                    <a:close/>
                    <a:moveTo>
                      <a:pt x="2268951" y="282576"/>
                    </a:moveTo>
                    <a:lnTo>
                      <a:pt x="2268951" y="347233"/>
                    </a:lnTo>
                    <a:lnTo>
                      <a:pt x="1028684" y="1587500"/>
                    </a:lnTo>
                    <a:lnTo>
                      <a:pt x="964027" y="1587500"/>
                    </a:lnTo>
                    <a:close/>
                    <a:moveTo>
                      <a:pt x="2268951" y="14177"/>
                    </a:moveTo>
                    <a:lnTo>
                      <a:pt x="2268951" y="78833"/>
                    </a:lnTo>
                    <a:lnTo>
                      <a:pt x="760285" y="1587500"/>
                    </a:lnTo>
                    <a:lnTo>
                      <a:pt x="695629" y="1587500"/>
                    </a:lnTo>
                    <a:close/>
                    <a:moveTo>
                      <a:pt x="2014728" y="0"/>
                    </a:moveTo>
                    <a:lnTo>
                      <a:pt x="2079385" y="0"/>
                    </a:lnTo>
                    <a:lnTo>
                      <a:pt x="491885" y="1587500"/>
                    </a:lnTo>
                    <a:lnTo>
                      <a:pt x="427229" y="1587500"/>
                    </a:lnTo>
                    <a:close/>
                    <a:moveTo>
                      <a:pt x="1746330" y="0"/>
                    </a:moveTo>
                    <a:lnTo>
                      <a:pt x="1810985" y="0"/>
                    </a:lnTo>
                    <a:lnTo>
                      <a:pt x="223486" y="1587500"/>
                    </a:lnTo>
                    <a:lnTo>
                      <a:pt x="158831" y="1587500"/>
                    </a:lnTo>
                    <a:close/>
                    <a:moveTo>
                      <a:pt x="1477931" y="0"/>
                    </a:moveTo>
                    <a:lnTo>
                      <a:pt x="1542587" y="0"/>
                    </a:lnTo>
                    <a:lnTo>
                      <a:pt x="0" y="1542588"/>
                    </a:lnTo>
                    <a:lnTo>
                      <a:pt x="0" y="1477931"/>
                    </a:lnTo>
                    <a:close/>
                    <a:moveTo>
                      <a:pt x="1209531" y="0"/>
                    </a:moveTo>
                    <a:lnTo>
                      <a:pt x="1274188" y="0"/>
                    </a:lnTo>
                    <a:lnTo>
                      <a:pt x="0" y="1274188"/>
                    </a:lnTo>
                    <a:lnTo>
                      <a:pt x="0" y="1209532"/>
                    </a:lnTo>
                    <a:close/>
                    <a:moveTo>
                      <a:pt x="941132" y="0"/>
                    </a:moveTo>
                    <a:lnTo>
                      <a:pt x="1005789" y="0"/>
                    </a:lnTo>
                    <a:lnTo>
                      <a:pt x="0" y="1005789"/>
                    </a:lnTo>
                    <a:lnTo>
                      <a:pt x="0" y="941132"/>
                    </a:lnTo>
                    <a:close/>
                    <a:moveTo>
                      <a:pt x="672733" y="0"/>
                    </a:moveTo>
                    <a:lnTo>
                      <a:pt x="737389" y="0"/>
                    </a:lnTo>
                    <a:lnTo>
                      <a:pt x="0" y="737389"/>
                    </a:lnTo>
                    <a:lnTo>
                      <a:pt x="0" y="672733"/>
                    </a:lnTo>
                    <a:close/>
                    <a:moveTo>
                      <a:pt x="404335" y="0"/>
                    </a:moveTo>
                    <a:lnTo>
                      <a:pt x="468990" y="0"/>
                    </a:lnTo>
                    <a:lnTo>
                      <a:pt x="0" y="468990"/>
                    </a:lnTo>
                    <a:lnTo>
                      <a:pt x="0" y="404335"/>
                    </a:lnTo>
                    <a:close/>
                    <a:moveTo>
                      <a:pt x="135935" y="0"/>
                    </a:moveTo>
                    <a:lnTo>
                      <a:pt x="200592" y="0"/>
                    </a:lnTo>
                    <a:lnTo>
                      <a:pt x="0" y="200592"/>
                    </a:lnTo>
                    <a:lnTo>
                      <a:pt x="0" y="13593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04C0E7C6-BD05-637B-ED6F-2C588871A056}"/>
                </a:ext>
              </a:extLst>
            </p:cNvPr>
            <p:cNvSpPr/>
            <p:nvPr/>
          </p:nvSpPr>
          <p:spPr>
            <a:xfrm rot="5400000">
              <a:off x="5038276" y="-375877"/>
              <a:ext cx="81515" cy="227043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2FF02133-CE04-FA5D-7DD7-26E471C2927C}"/>
                </a:ext>
              </a:extLst>
            </p:cNvPr>
            <p:cNvSpPr/>
            <p:nvPr/>
          </p:nvSpPr>
          <p:spPr>
            <a:xfrm>
              <a:off x="3938952" y="2346502"/>
              <a:ext cx="2268951" cy="5998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B9C0DFD-8EBC-5711-BD8D-FA843860589A}"/>
                </a:ext>
              </a:extLst>
            </p:cNvPr>
            <p:cNvSpPr/>
            <p:nvPr/>
          </p:nvSpPr>
          <p:spPr>
            <a:xfrm rot="5400000">
              <a:off x="5038277" y="1211624"/>
              <a:ext cx="81515" cy="227043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E92C8348-14F6-BC4F-3BD3-9CC978E05A99}"/>
                </a:ext>
              </a:extLst>
            </p:cNvPr>
            <p:cNvSpPr/>
            <p:nvPr/>
          </p:nvSpPr>
          <p:spPr>
            <a:xfrm rot="5400000">
              <a:off x="5038276" y="1808524"/>
              <a:ext cx="81515" cy="227043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BA66956F-12BD-C713-E327-E371D70E7FDA}"/>
                </a:ext>
              </a:extLst>
            </p:cNvPr>
            <p:cNvSpPr/>
            <p:nvPr/>
          </p:nvSpPr>
          <p:spPr>
            <a:xfrm>
              <a:off x="3895939" y="620688"/>
              <a:ext cx="86026" cy="2520280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26A4184B-37C0-A0B4-9AA2-861C8D3AAE16}"/>
                </a:ext>
              </a:extLst>
            </p:cNvPr>
            <p:cNvSpPr/>
            <p:nvPr/>
          </p:nvSpPr>
          <p:spPr>
            <a:xfrm>
              <a:off x="3779808" y="3129179"/>
              <a:ext cx="321130" cy="22315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2D5FE3BE-8FF0-7C8D-8CEE-C34AC1C12711}"/>
                </a:ext>
              </a:extLst>
            </p:cNvPr>
            <p:cNvSpPr/>
            <p:nvPr/>
          </p:nvSpPr>
          <p:spPr>
            <a:xfrm>
              <a:off x="6174854" y="620688"/>
              <a:ext cx="86026" cy="2520280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9B516B5-3EBB-2105-A181-68982BC83EA0}"/>
                </a:ext>
              </a:extLst>
            </p:cNvPr>
            <p:cNvSpPr/>
            <p:nvPr/>
          </p:nvSpPr>
          <p:spPr>
            <a:xfrm>
              <a:off x="6058723" y="3129179"/>
              <a:ext cx="321130" cy="22315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910925A-7650-8584-4654-51A8236CDC32}"/>
              </a:ext>
            </a:extLst>
          </p:cNvPr>
          <p:cNvGrpSpPr/>
          <p:nvPr/>
        </p:nvGrpSpPr>
        <p:grpSpPr>
          <a:xfrm>
            <a:off x="6859438" y="620688"/>
            <a:ext cx="2600045" cy="2731647"/>
            <a:chOff x="6859438" y="620688"/>
            <a:chExt cx="2600045" cy="2731647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DA04A6E-8AEF-B23C-5CC0-D5B615AE4DD3}"/>
                </a:ext>
              </a:extLst>
            </p:cNvPr>
            <p:cNvGrpSpPr/>
            <p:nvPr/>
          </p:nvGrpSpPr>
          <p:grpSpPr>
            <a:xfrm>
              <a:off x="7028010" y="759000"/>
              <a:ext cx="2268951" cy="1587501"/>
              <a:chOff x="2872011" y="2568574"/>
              <a:chExt cx="2268951" cy="1587501"/>
            </a:xfrm>
            <a:solidFill>
              <a:srgbClr val="FF6600"/>
            </a:solidFill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35D8796-8E25-A08A-9284-576D90DF8391}"/>
                  </a:ext>
                </a:extLst>
              </p:cNvPr>
              <p:cNvSpPr/>
              <p:nvPr/>
            </p:nvSpPr>
            <p:spPr>
              <a:xfrm>
                <a:off x="2872011" y="2568575"/>
                <a:ext cx="2268951" cy="1587500"/>
              </a:xfrm>
              <a:custGeom>
                <a:avLst/>
                <a:gdLst>
                  <a:gd name="connsiteX0" fmla="*/ 0 w 2268951"/>
                  <a:gd name="connsiteY0" fmla="*/ 1384455 h 1587500"/>
                  <a:gd name="connsiteX1" fmla="*/ 203045 w 2268951"/>
                  <a:gd name="connsiteY1" fmla="*/ 1587500 h 1587500"/>
                  <a:gd name="connsiteX2" fmla="*/ 138389 w 2268951"/>
                  <a:gd name="connsiteY2" fmla="*/ 1587500 h 1587500"/>
                  <a:gd name="connsiteX3" fmla="*/ 0 w 2268951"/>
                  <a:gd name="connsiteY3" fmla="*/ 1449111 h 1587500"/>
                  <a:gd name="connsiteX4" fmla="*/ 0 w 2268951"/>
                  <a:gd name="connsiteY4" fmla="*/ 1116055 h 1587500"/>
                  <a:gd name="connsiteX5" fmla="*/ 471446 w 2268951"/>
                  <a:gd name="connsiteY5" fmla="*/ 1587500 h 1587500"/>
                  <a:gd name="connsiteX6" fmla="*/ 406789 w 2268951"/>
                  <a:gd name="connsiteY6" fmla="*/ 1587500 h 1587500"/>
                  <a:gd name="connsiteX7" fmla="*/ 0 w 2268951"/>
                  <a:gd name="connsiteY7" fmla="*/ 1180712 h 1587500"/>
                  <a:gd name="connsiteX8" fmla="*/ 0 w 2268951"/>
                  <a:gd name="connsiteY8" fmla="*/ 847656 h 1587500"/>
                  <a:gd name="connsiteX9" fmla="*/ 739845 w 2268951"/>
                  <a:gd name="connsiteY9" fmla="*/ 1587500 h 1587500"/>
                  <a:gd name="connsiteX10" fmla="*/ 675188 w 2268951"/>
                  <a:gd name="connsiteY10" fmla="*/ 1587500 h 1587500"/>
                  <a:gd name="connsiteX11" fmla="*/ 0 w 2268951"/>
                  <a:gd name="connsiteY11" fmla="*/ 912312 h 1587500"/>
                  <a:gd name="connsiteX12" fmla="*/ 0 w 2268951"/>
                  <a:gd name="connsiteY12" fmla="*/ 579257 h 1587500"/>
                  <a:gd name="connsiteX13" fmla="*/ 1008243 w 2268951"/>
                  <a:gd name="connsiteY13" fmla="*/ 1587500 h 1587500"/>
                  <a:gd name="connsiteX14" fmla="*/ 943587 w 2268951"/>
                  <a:gd name="connsiteY14" fmla="*/ 1587500 h 1587500"/>
                  <a:gd name="connsiteX15" fmla="*/ 0 w 2268951"/>
                  <a:gd name="connsiteY15" fmla="*/ 643913 h 1587500"/>
                  <a:gd name="connsiteX16" fmla="*/ 0 w 2268951"/>
                  <a:gd name="connsiteY16" fmla="*/ 310856 h 1587500"/>
                  <a:gd name="connsiteX17" fmla="*/ 1276644 w 2268951"/>
                  <a:gd name="connsiteY17" fmla="*/ 1587500 h 1587500"/>
                  <a:gd name="connsiteX18" fmla="*/ 1211987 w 2268951"/>
                  <a:gd name="connsiteY18" fmla="*/ 1587500 h 1587500"/>
                  <a:gd name="connsiteX19" fmla="*/ 0 w 2268951"/>
                  <a:gd name="connsiteY19" fmla="*/ 375513 h 1587500"/>
                  <a:gd name="connsiteX20" fmla="*/ 0 w 2268951"/>
                  <a:gd name="connsiteY20" fmla="*/ 42458 h 1587500"/>
                  <a:gd name="connsiteX21" fmla="*/ 1545041 w 2268951"/>
                  <a:gd name="connsiteY21" fmla="*/ 1587500 h 1587500"/>
                  <a:gd name="connsiteX22" fmla="*/ 1480386 w 2268951"/>
                  <a:gd name="connsiteY22" fmla="*/ 1587500 h 1587500"/>
                  <a:gd name="connsiteX23" fmla="*/ 0 w 2268951"/>
                  <a:gd name="connsiteY23" fmla="*/ 107113 h 1587500"/>
                  <a:gd name="connsiteX24" fmla="*/ 2040079 w 2268951"/>
                  <a:gd name="connsiteY24" fmla="*/ 0 h 1587500"/>
                  <a:gd name="connsiteX25" fmla="*/ 2104736 w 2268951"/>
                  <a:gd name="connsiteY25" fmla="*/ 0 h 1587500"/>
                  <a:gd name="connsiteX26" fmla="*/ 2268951 w 2268951"/>
                  <a:gd name="connsiteY26" fmla="*/ 164216 h 1587500"/>
                  <a:gd name="connsiteX27" fmla="*/ 2268951 w 2268951"/>
                  <a:gd name="connsiteY27" fmla="*/ 228872 h 1587500"/>
                  <a:gd name="connsiteX28" fmla="*/ 1771681 w 2268951"/>
                  <a:gd name="connsiteY28" fmla="*/ 0 h 1587500"/>
                  <a:gd name="connsiteX29" fmla="*/ 1836336 w 2268951"/>
                  <a:gd name="connsiteY29" fmla="*/ 0 h 1587500"/>
                  <a:gd name="connsiteX30" fmla="*/ 2268951 w 2268951"/>
                  <a:gd name="connsiteY30" fmla="*/ 432615 h 1587500"/>
                  <a:gd name="connsiteX31" fmla="*/ 2268951 w 2268951"/>
                  <a:gd name="connsiteY31" fmla="*/ 497271 h 1587500"/>
                  <a:gd name="connsiteX32" fmla="*/ 1503281 w 2268951"/>
                  <a:gd name="connsiteY32" fmla="*/ 0 h 1587500"/>
                  <a:gd name="connsiteX33" fmla="*/ 1567937 w 2268951"/>
                  <a:gd name="connsiteY33" fmla="*/ 0 h 1587500"/>
                  <a:gd name="connsiteX34" fmla="*/ 2268951 w 2268951"/>
                  <a:gd name="connsiteY34" fmla="*/ 701014 h 1587500"/>
                  <a:gd name="connsiteX35" fmla="*/ 2268951 w 2268951"/>
                  <a:gd name="connsiteY35" fmla="*/ 765670 h 1587500"/>
                  <a:gd name="connsiteX36" fmla="*/ 1234883 w 2268951"/>
                  <a:gd name="connsiteY36" fmla="*/ 0 h 1587500"/>
                  <a:gd name="connsiteX37" fmla="*/ 1299538 w 2268951"/>
                  <a:gd name="connsiteY37" fmla="*/ 0 h 1587500"/>
                  <a:gd name="connsiteX38" fmla="*/ 2268951 w 2268951"/>
                  <a:gd name="connsiteY38" fmla="*/ 969414 h 1587500"/>
                  <a:gd name="connsiteX39" fmla="*/ 2268951 w 2268951"/>
                  <a:gd name="connsiteY39" fmla="*/ 1034069 h 1587500"/>
                  <a:gd name="connsiteX40" fmla="*/ 966483 w 2268951"/>
                  <a:gd name="connsiteY40" fmla="*/ 0 h 1587500"/>
                  <a:gd name="connsiteX41" fmla="*/ 1031140 w 2268951"/>
                  <a:gd name="connsiteY41" fmla="*/ 0 h 1587500"/>
                  <a:gd name="connsiteX42" fmla="*/ 2268951 w 2268951"/>
                  <a:gd name="connsiteY42" fmla="*/ 1237812 h 1587500"/>
                  <a:gd name="connsiteX43" fmla="*/ 2268951 w 2268951"/>
                  <a:gd name="connsiteY43" fmla="*/ 1302469 h 1587500"/>
                  <a:gd name="connsiteX44" fmla="*/ 698084 w 2268951"/>
                  <a:gd name="connsiteY44" fmla="*/ 0 h 1587500"/>
                  <a:gd name="connsiteX45" fmla="*/ 762741 w 2268951"/>
                  <a:gd name="connsiteY45" fmla="*/ 0 h 1587500"/>
                  <a:gd name="connsiteX46" fmla="*/ 2268951 w 2268951"/>
                  <a:gd name="connsiteY46" fmla="*/ 1506211 h 1587500"/>
                  <a:gd name="connsiteX47" fmla="*/ 2268951 w 2268951"/>
                  <a:gd name="connsiteY47" fmla="*/ 1570868 h 1587500"/>
                  <a:gd name="connsiteX48" fmla="*/ 429684 w 2268951"/>
                  <a:gd name="connsiteY48" fmla="*/ 0 h 1587500"/>
                  <a:gd name="connsiteX49" fmla="*/ 494341 w 2268951"/>
                  <a:gd name="connsiteY49" fmla="*/ 0 h 1587500"/>
                  <a:gd name="connsiteX50" fmla="*/ 2081840 w 2268951"/>
                  <a:gd name="connsiteY50" fmla="*/ 1587500 h 1587500"/>
                  <a:gd name="connsiteX51" fmla="*/ 2017184 w 2268951"/>
                  <a:gd name="connsiteY51" fmla="*/ 1587500 h 1587500"/>
                  <a:gd name="connsiteX52" fmla="*/ 161285 w 2268951"/>
                  <a:gd name="connsiteY52" fmla="*/ 0 h 1587500"/>
                  <a:gd name="connsiteX53" fmla="*/ 225942 w 2268951"/>
                  <a:gd name="connsiteY53" fmla="*/ 0 h 1587500"/>
                  <a:gd name="connsiteX54" fmla="*/ 1813441 w 2268951"/>
                  <a:gd name="connsiteY54" fmla="*/ 1587500 h 1587500"/>
                  <a:gd name="connsiteX55" fmla="*/ 1748784 w 2268951"/>
                  <a:gd name="connsiteY55" fmla="*/ 1587500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268951" h="1587500">
                    <a:moveTo>
                      <a:pt x="0" y="1384455"/>
                    </a:moveTo>
                    <a:lnTo>
                      <a:pt x="203045" y="1587500"/>
                    </a:lnTo>
                    <a:lnTo>
                      <a:pt x="138389" y="1587500"/>
                    </a:lnTo>
                    <a:lnTo>
                      <a:pt x="0" y="1449111"/>
                    </a:lnTo>
                    <a:close/>
                    <a:moveTo>
                      <a:pt x="0" y="1116055"/>
                    </a:moveTo>
                    <a:lnTo>
                      <a:pt x="471446" y="1587500"/>
                    </a:lnTo>
                    <a:lnTo>
                      <a:pt x="406789" y="1587500"/>
                    </a:lnTo>
                    <a:lnTo>
                      <a:pt x="0" y="1180712"/>
                    </a:lnTo>
                    <a:close/>
                    <a:moveTo>
                      <a:pt x="0" y="847656"/>
                    </a:moveTo>
                    <a:lnTo>
                      <a:pt x="739845" y="1587500"/>
                    </a:lnTo>
                    <a:lnTo>
                      <a:pt x="675188" y="1587500"/>
                    </a:lnTo>
                    <a:lnTo>
                      <a:pt x="0" y="912312"/>
                    </a:lnTo>
                    <a:close/>
                    <a:moveTo>
                      <a:pt x="0" y="579257"/>
                    </a:moveTo>
                    <a:lnTo>
                      <a:pt x="1008243" y="1587500"/>
                    </a:lnTo>
                    <a:lnTo>
                      <a:pt x="943587" y="1587500"/>
                    </a:lnTo>
                    <a:lnTo>
                      <a:pt x="0" y="643913"/>
                    </a:lnTo>
                    <a:close/>
                    <a:moveTo>
                      <a:pt x="0" y="310856"/>
                    </a:moveTo>
                    <a:lnTo>
                      <a:pt x="1276644" y="1587500"/>
                    </a:lnTo>
                    <a:lnTo>
                      <a:pt x="1211987" y="1587500"/>
                    </a:lnTo>
                    <a:lnTo>
                      <a:pt x="0" y="375513"/>
                    </a:lnTo>
                    <a:close/>
                    <a:moveTo>
                      <a:pt x="0" y="42458"/>
                    </a:moveTo>
                    <a:lnTo>
                      <a:pt x="1545041" y="1587500"/>
                    </a:lnTo>
                    <a:lnTo>
                      <a:pt x="1480386" y="1587500"/>
                    </a:lnTo>
                    <a:lnTo>
                      <a:pt x="0" y="107113"/>
                    </a:lnTo>
                    <a:close/>
                    <a:moveTo>
                      <a:pt x="2040079" y="0"/>
                    </a:moveTo>
                    <a:lnTo>
                      <a:pt x="2104736" y="0"/>
                    </a:lnTo>
                    <a:lnTo>
                      <a:pt x="2268951" y="164216"/>
                    </a:lnTo>
                    <a:lnTo>
                      <a:pt x="2268951" y="228872"/>
                    </a:lnTo>
                    <a:close/>
                    <a:moveTo>
                      <a:pt x="1771681" y="0"/>
                    </a:moveTo>
                    <a:lnTo>
                      <a:pt x="1836336" y="0"/>
                    </a:lnTo>
                    <a:lnTo>
                      <a:pt x="2268951" y="432615"/>
                    </a:lnTo>
                    <a:lnTo>
                      <a:pt x="2268951" y="497271"/>
                    </a:lnTo>
                    <a:close/>
                    <a:moveTo>
                      <a:pt x="1503281" y="0"/>
                    </a:moveTo>
                    <a:lnTo>
                      <a:pt x="1567937" y="0"/>
                    </a:lnTo>
                    <a:lnTo>
                      <a:pt x="2268951" y="701014"/>
                    </a:lnTo>
                    <a:lnTo>
                      <a:pt x="2268951" y="765670"/>
                    </a:lnTo>
                    <a:close/>
                    <a:moveTo>
                      <a:pt x="1234883" y="0"/>
                    </a:moveTo>
                    <a:lnTo>
                      <a:pt x="1299538" y="0"/>
                    </a:lnTo>
                    <a:lnTo>
                      <a:pt x="2268951" y="969414"/>
                    </a:lnTo>
                    <a:lnTo>
                      <a:pt x="2268951" y="1034069"/>
                    </a:lnTo>
                    <a:close/>
                    <a:moveTo>
                      <a:pt x="966483" y="0"/>
                    </a:moveTo>
                    <a:lnTo>
                      <a:pt x="1031140" y="0"/>
                    </a:lnTo>
                    <a:lnTo>
                      <a:pt x="2268951" y="1237812"/>
                    </a:lnTo>
                    <a:lnTo>
                      <a:pt x="2268951" y="1302469"/>
                    </a:lnTo>
                    <a:close/>
                    <a:moveTo>
                      <a:pt x="698084" y="0"/>
                    </a:moveTo>
                    <a:lnTo>
                      <a:pt x="762741" y="0"/>
                    </a:lnTo>
                    <a:lnTo>
                      <a:pt x="2268951" y="1506211"/>
                    </a:lnTo>
                    <a:lnTo>
                      <a:pt x="2268951" y="1570868"/>
                    </a:lnTo>
                    <a:close/>
                    <a:moveTo>
                      <a:pt x="429684" y="0"/>
                    </a:moveTo>
                    <a:lnTo>
                      <a:pt x="494341" y="0"/>
                    </a:lnTo>
                    <a:lnTo>
                      <a:pt x="2081840" y="1587500"/>
                    </a:lnTo>
                    <a:lnTo>
                      <a:pt x="2017184" y="1587500"/>
                    </a:lnTo>
                    <a:close/>
                    <a:moveTo>
                      <a:pt x="161285" y="0"/>
                    </a:moveTo>
                    <a:lnTo>
                      <a:pt x="225942" y="0"/>
                    </a:lnTo>
                    <a:lnTo>
                      <a:pt x="1813441" y="1587500"/>
                    </a:lnTo>
                    <a:lnTo>
                      <a:pt x="1748784" y="158750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5F29650-6A4B-9CCD-2E37-E81D6B10AA3E}"/>
                  </a:ext>
                </a:extLst>
              </p:cNvPr>
              <p:cNvSpPr/>
              <p:nvPr/>
            </p:nvSpPr>
            <p:spPr>
              <a:xfrm>
                <a:off x="2872011" y="2568574"/>
                <a:ext cx="2268951" cy="1587500"/>
              </a:xfrm>
              <a:custGeom>
                <a:avLst/>
                <a:gdLst>
                  <a:gd name="connsiteX0" fmla="*/ 2268951 w 2268951"/>
                  <a:gd name="connsiteY0" fmla="*/ 1356174 h 1587500"/>
                  <a:gd name="connsiteX1" fmla="*/ 2268951 w 2268951"/>
                  <a:gd name="connsiteY1" fmla="*/ 1420829 h 1587500"/>
                  <a:gd name="connsiteX2" fmla="*/ 2102280 w 2268951"/>
                  <a:gd name="connsiteY2" fmla="*/ 1587500 h 1587500"/>
                  <a:gd name="connsiteX3" fmla="*/ 2037625 w 2268951"/>
                  <a:gd name="connsiteY3" fmla="*/ 1587500 h 1587500"/>
                  <a:gd name="connsiteX4" fmla="*/ 2268951 w 2268951"/>
                  <a:gd name="connsiteY4" fmla="*/ 1087775 h 1587500"/>
                  <a:gd name="connsiteX5" fmla="*/ 2268951 w 2268951"/>
                  <a:gd name="connsiteY5" fmla="*/ 1152430 h 1587500"/>
                  <a:gd name="connsiteX6" fmla="*/ 1833882 w 2268951"/>
                  <a:gd name="connsiteY6" fmla="*/ 1587500 h 1587500"/>
                  <a:gd name="connsiteX7" fmla="*/ 1769226 w 2268951"/>
                  <a:gd name="connsiteY7" fmla="*/ 1587500 h 1587500"/>
                  <a:gd name="connsiteX8" fmla="*/ 2268951 w 2268951"/>
                  <a:gd name="connsiteY8" fmla="*/ 819376 h 1587500"/>
                  <a:gd name="connsiteX9" fmla="*/ 2268951 w 2268951"/>
                  <a:gd name="connsiteY9" fmla="*/ 884032 h 1587500"/>
                  <a:gd name="connsiteX10" fmla="*/ 1565483 w 2268951"/>
                  <a:gd name="connsiteY10" fmla="*/ 1587500 h 1587500"/>
                  <a:gd name="connsiteX11" fmla="*/ 1500828 w 2268951"/>
                  <a:gd name="connsiteY11" fmla="*/ 1587500 h 1587500"/>
                  <a:gd name="connsiteX12" fmla="*/ 2268951 w 2268951"/>
                  <a:gd name="connsiteY12" fmla="*/ 550976 h 1587500"/>
                  <a:gd name="connsiteX13" fmla="*/ 2268951 w 2268951"/>
                  <a:gd name="connsiteY13" fmla="*/ 615632 h 1587500"/>
                  <a:gd name="connsiteX14" fmla="*/ 1297084 w 2268951"/>
                  <a:gd name="connsiteY14" fmla="*/ 1587500 h 1587500"/>
                  <a:gd name="connsiteX15" fmla="*/ 1232427 w 2268951"/>
                  <a:gd name="connsiteY15" fmla="*/ 1587500 h 1587500"/>
                  <a:gd name="connsiteX16" fmla="*/ 2268951 w 2268951"/>
                  <a:gd name="connsiteY16" fmla="*/ 282576 h 1587500"/>
                  <a:gd name="connsiteX17" fmla="*/ 2268951 w 2268951"/>
                  <a:gd name="connsiteY17" fmla="*/ 347233 h 1587500"/>
                  <a:gd name="connsiteX18" fmla="*/ 1028684 w 2268951"/>
                  <a:gd name="connsiteY18" fmla="*/ 1587500 h 1587500"/>
                  <a:gd name="connsiteX19" fmla="*/ 964027 w 2268951"/>
                  <a:gd name="connsiteY19" fmla="*/ 1587500 h 1587500"/>
                  <a:gd name="connsiteX20" fmla="*/ 2268951 w 2268951"/>
                  <a:gd name="connsiteY20" fmla="*/ 14177 h 1587500"/>
                  <a:gd name="connsiteX21" fmla="*/ 2268951 w 2268951"/>
                  <a:gd name="connsiteY21" fmla="*/ 78833 h 1587500"/>
                  <a:gd name="connsiteX22" fmla="*/ 760285 w 2268951"/>
                  <a:gd name="connsiteY22" fmla="*/ 1587500 h 1587500"/>
                  <a:gd name="connsiteX23" fmla="*/ 695629 w 2268951"/>
                  <a:gd name="connsiteY23" fmla="*/ 1587500 h 1587500"/>
                  <a:gd name="connsiteX24" fmla="*/ 2014728 w 2268951"/>
                  <a:gd name="connsiteY24" fmla="*/ 0 h 1587500"/>
                  <a:gd name="connsiteX25" fmla="*/ 2079385 w 2268951"/>
                  <a:gd name="connsiteY25" fmla="*/ 0 h 1587500"/>
                  <a:gd name="connsiteX26" fmla="*/ 491885 w 2268951"/>
                  <a:gd name="connsiteY26" fmla="*/ 1587500 h 1587500"/>
                  <a:gd name="connsiteX27" fmla="*/ 427229 w 2268951"/>
                  <a:gd name="connsiteY27" fmla="*/ 1587500 h 1587500"/>
                  <a:gd name="connsiteX28" fmla="*/ 1746330 w 2268951"/>
                  <a:gd name="connsiteY28" fmla="*/ 0 h 1587500"/>
                  <a:gd name="connsiteX29" fmla="*/ 1810985 w 2268951"/>
                  <a:gd name="connsiteY29" fmla="*/ 0 h 1587500"/>
                  <a:gd name="connsiteX30" fmla="*/ 223486 w 2268951"/>
                  <a:gd name="connsiteY30" fmla="*/ 1587500 h 1587500"/>
                  <a:gd name="connsiteX31" fmla="*/ 158831 w 2268951"/>
                  <a:gd name="connsiteY31" fmla="*/ 1587500 h 1587500"/>
                  <a:gd name="connsiteX32" fmla="*/ 1477931 w 2268951"/>
                  <a:gd name="connsiteY32" fmla="*/ 0 h 1587500"/>
                  <a:gd name="connsiteX33" fmla="*/ 1542587 w 2268951"/>
                  <a:gd name="connsiteY33" fmla="*/ 0 h 1587500"/>
                  <a:gd name="connsiteX34" fmla="*/ 0 w 2268951"/>
                  <a:gd name="connsiteY34" fmla="*/ 1542588 h 1587500"/>
                  <a:gd name="connsiteX35" fmla="*/ 0 w 2268951"/>
                  <a:gd name="connsiteY35" fmla="*/ 1477931 h 1587500"/>
                  <a:gd name="connsiteX36" fmla="*/ 1209531 w 2268951"/>
                  <a:gd name="connsiteY36" fmla="*/ 0 h 1587500"/>
                  <a:gd name="connsiteX37" fmla="*/ 1274188 w 2268951"/>
                  <a:gd name="connsiteY37" fmla="*/ 0 h 1587500"/>
                  <a:gd name="connsiteX38" fmla="*/ 0 w 2268951"/>
                  <a:gd name="connsiteY38" fmla="*/ 1274188 h 1587500"/>
                  <a:gd name="connsiteX39" fmla="*/ 0 w 2268951"/>
                  <a:gd name="connsiteY39" fmla="*/ 1209532 h 1587500"/>
                  <a:gd name="connsiteX40" fmla="*/ 941132 w 2268951"/>
                  <a:gd name="connsiteY40" fmla="*/ 0 h 1587500"/>
                  <a:gd name="connsiteX41" fmla="*/ 1005789 w 2268951"/>
                  <a:gd name="connsiteY41" fmla="*/ 0 h 1587500"/>
                  <a:gd name="connsiteX42" fmla="*/ 0 w 2268951"/>
                  <a:gd name="connsiteY42" fmla="*/ 1005789 h 1587500"/>
                  <a:gd name="connsiteX43" fmla="*/ 0 w 2268951"/>
                  <a:gd name="connsiteY43" fmla="*/ 941132 h 1587500"/>
                  <a:gd name="connsiteX44" fmla="*/ 672733 w 2268951"/>
                  <a:gd name="connsiteY44" fmla="*/ 0 h 1587500"/>
                  <a:gd name="connsiteX45" fmla="*/ 737389 w 2268951"/>
                  <a:gd name="connsiteY45" fmla="*/ 0 h 1587500"/>
                  <a:gd name="connsiteX46" fmla="*/ 0 w 2268951"/>
                  <a:gd name="connsiteY46" fmla="*/ 737389 h 1587500"/>
                  <a:gd name="connsiteX47" fmla="*/ 0 w 2268951"/>
                  <a:gd name="connsiteY47" fmla="*/ 672733 h 1587500"/>
                  <a:gd name="connsiteX48" fmla="*/ 404335 w 2268951"/>
                  <a:gd name="connsiteY48" fmla="*/ 0 h 1587500"/>
                  <a:gd name="connsiteX49" fmla="*/ 468990 w 2268951"/>
                  <a:gd name="connsiteY49" fmla="*/ 0 h 1587500"/>
                  <a:gd name="connsiteX50" fmla="*/ 0 w 2268951"/>
                  <a:gd name="connsiteY50" fmla="*/ 468990 h 1587500"/>
                  <a:gd name="connsiteX51" fmla="*/ 0 w 2268951"/>
                  <a:gd name="connsiteY51" fmla="*/ 404335 h 1587500"/>
                  <a:gd name="connsiteX52" fmla="*/ 135935 w 2268951"/>
                  <a:gd name="connsiteY52" fmla="*/ 0 h 1587500"/>
                  <a:gd name="connsiteX53" fmla="*/ 200592 w 2268951"/>
                  <a:gd name="connsiteY53" fmla="*/ 0 h 1587500"/>
                  <a:gd name="connsiteX54" fmla="*/ 0 w 2268951"/>
                  <a:gd name="connsiteY54" fmla="*/ 200592 h 1587500"/>
                  <a:gd name="connsiteX55" fmla="*/ 0 w 2268951"/>
                  <a:gd name="connsiteY55" fmla="*/ 135935 h 158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268951" h="1587500">
                    <a:moveTo>
                      <a:pt x="2268951" y="1356174"/>
                    </a:moveTo>
                    <a:lnTo>
                      <a:pt x="2268951" y="1420829"/>
                    </a:lnTo>
                    <a:lnTo>
                      <a:pt x="2102280" y="1587500"/>
                    </a:lnTo>
                    <a:lnTo>
                      <a:pt x="2037625" y="1587500"/>
                    </a:lnTo>
                    <a:close/>
                    <a:moveTo>
                      <a:pt x="2268951" y="1087775"/>
                    </a:moveTo>
                    <a:lnTo>
                      <a:pt x="2268951" y="1152430"/>
                    </a:lnTo>
                    <a:lnTo>
                      <a:pt x="1833882" y="1587500"/>
                    </a:lnTo>
                    <a:lnTo>
                      <a:pt x="1769226" y="1587500"/>
                    </a:lnTo>
                    <a:close/>
                    <a:moveTo>
                      <a:pt x="2268951" y="819376"/>
                    </a:moveTo>
                    <a:lnTo>
                      <a:pt x="2268951" y="884032"/>
                    </a:lnTo>
                    <a:lnTo>
                      <a:pt x="1565483" y="1587500"/>
                    </a:lnTo>
                    <a:lnTo>
                      <a:pt x="1500828" y="1587500"/>
                    </a:lnTo>
                    <a:close/>
                    <a:moveTo>
                      <a:pt x="2268951" y="550976"/>
                    </a:moveTo>
                    <a:lnTo>
                      <a:pt x="2268951" y="615632"/>
                    </a:lnTo>
                    <a:lnTo>
                      <a:pt x="1297084" y="1587500"/>
                    </a:lnTo>
                    <a:lnTo>
                      <a:pt x="1232427" y="1587500"/>
                    </a:lnTo>
                    <a:close/>
                    <a:moveTo>
                      <a:pt x="2268951" y="282576"/>
                    </a:moveTo>
                    <a:lnTo>
                      <a:pt x="2268951" y="347233"/>
                    </a:lnTo>
                    <a:lnTo>
                      <a:pt x="1028684" y="1587500"/>
                    </a:lnTo>
                    <a:lnTo>
                      <a:pt x="964027" y="1587500"/>
                    </a:lnTo>
                    <a:close/>
                    <a:moveTo>
                      <a:pt x="2268951" y="14177"/>
                    </a:moveTo>
                    <a:lnTo>
                      <a:pt x="2268951" y="78833"/>
                    </a:lnTo>
                    <a:lnTo>
                      <a:pt x="760285" y="1587500"/>
                    </a:lnTo>
                    <a:lnTo>
                      <a:pt x="695629" y="1587500"/>
                    </a:lnTo>
                    <a:close/>
                    <a:moveTo>
                      <a:pt x="2014728" y="0"/>
                    </a:moveTo>
                    <a:lnTo>
                      <a:pt x="2079385" y="0"/>
                    </a:lnTo>
                    <a:lnTo>
                      <a:pt x="491885" y="1587500"/>
                    </a:lnTo>
                    <a:lnTo>
                      <a:pt x="427229" y="1587500"/>
                    </a:lnTo>
                    <a:close/>
                    <a:moveTo>
                      <a:pt x="1746330" y="0"/>
                    </a:moveTo>
                    <a:lnTo>
                      <a:pt x="1810985" y="0"/>
                    </a:lnTo>
                    <a:lnTo>
                      <a:pt x="223486" y="1587500"/>
                    </a:lnTo>
                    <a:lnTo>
                      <a:pt x="158831" y="1587500"/>
                    </a:lnTo>
                    <a:close/>
                    <a:moveTo>
                      <a:pt x="1477931" y="0"/>
                    </a:moveTo>
                    <a:lnTo>
                      <a:pt x="1542587" y="0"/>
                    </a:lnTo>
                    <a:lnTo>
                      <a:pt x="0" y="1542588"/>
                    </a:lnTo>
                    <a:lnTo>
                      <a:pt x="0" y="1477931"/>
                    </a:lnTo>
                    <a:close/>
                    <a:moveTo>
                      <a:pt x="1209531" y="0"/>
                    </a:moveTo>
                    <a:lnTo>
                      <a:pt x="1274188" y="0"/>
                    </a:lnTo>
                    <a:lnTo>
                      <a:pt x="0" y="1274188"/>
                    </a:lnTo>
                    <a:lnTo>
                      <a:pt x="0" y="1209532"/>
                    </a:lnTo>
                    <a:close/>
                    <a:moveTo>
                      <a:pt x="941132" y="0"/>
                    </a:moveTo>
                    <a:lnTo>
                      <a:pt x="1005789" y="0"/>
                    </a:lnTo>
                    <a:lnTo>
                      <a:pt x="0" y="1005789"/>
                    </a:lnTo>
                    <a:lnTo>
                      <a:pt x="0" y="941132"/>
                    </a:lnTo>
                    <a:close/>
                    <a:moveTo>
                      <a:pt x="672733" y="0"/>
                    </a:moveTo>
                    <a:lnTo>
                      <a:pt x="737389" y="0"/>
                    </a:lnTo>
                    <a:lnTo>
                      <a:pt x="0" y="737389"/>
                    </a:lnTo>
                    <a:lnTo>
                      <a:pt x="0" y="672733"/>
                    </a:lnTo>
                    <a:close/>
                    <a:moveTo>
                      <a:pt x="404335" y="0"/>
                    </a:moveTo>
                    <a:lnTo>
                      <a:pt x="468990" y="0"/>
                    </a:lnTo>
                    <a:lnTo>
                      <a:pt x="0" y="468990"/>
                    </a:lnTo>
                    <a:lnTo>
                      <a:pt x="0" y="404335"/>
                    </a:lnTo>
                    <a:close/>
                    <a:moveTo>
                      <a:pt x="135935" y="0"/>
                    </a:moveTo>
                    <a:lnTo>
                      <a:pt x="200592" y="0"/>
                    </a:lnTo>
                    <a:lnTo>
                      <a:pt x="0" y="200592"/>
                    </a:lnTo>
                    <a:lnTo>
                      <a:pt x="0" y="13593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40416C6-97FC-5FAC-AE72-8DAF596E0CEB}"/>
                </a:ext>
              </a:extLst>
            </p:cNvPr>
            <p:cNvSpPr/>
            <p:nvPr/>
          </p:nvSpPr>
          <p:spPr>
            <a:xfrm rot="5400000">
              <a:off x="8117906" y="-375877"/>
              <a:ext cx="81515" cy="227043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C566837C-F14A-14A3-DF43-DD06CAB058A5}"/>
                </a:ext>
              </a:extLst>
            </p:cNvPr>
            <p:cNvSpPr/>
            <p:nvPr/>
          </p:nvSpPr>
          <p:spPr>
            <a:xfrm>
              <a:off x="7018582" y="2346502"/>
              <a:ext cx="2268951" cy="59989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11559A8-6FF7-C27D-B4B1-D116247E956B}"/>
                </a:ext>
              </a:extLst>
            </p:cNvPr>
            <p:cNvSpPr/>
            <p:nvPr/>
          </p:nvSpPr>
          <p:spPr>
            <a:xfrm rot="5400000">
              <a:off x="8117907" y="1211624"/>
              <a:ext cx="81515" cy="227043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E72E4258-114D-71AB-53E1-929B6E25A2FD}"/>
                </a:ext>
              </a:extLst>
            </p:cNvPr>
            <p:cNvSpPr/>
            <p:nvPr/>
          </p:nvSpPr>
          <p:spPr>
            <a:xfrm rot="5400000">
              <a:off x="8117906" y="1808524"/>
              <a:ext cx="81515" cy="2270438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2A9A1F60-1530-E871-2481-9B018DE547A2}"/>
                </a:ext>
              </a:extLst>
            </p:cNvPr>
            <p:cNvSpPr/>
            <p:nvPr/>
          </p:nvSpPr>
          <p:spPr>
            <a:xfrm>
              <a:off x="6975569" y="620688"/>
              <a:ext cx="86026" cy="2520280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5786D95-55E7-AEA8-BC0C-FB921EDE45BE}"/>
                </a:ext>
              </a:extLst>
            </p:cNvPr>
            <p:cNvSpPr/>
            <p:nvPr/>
          </p:nvSpPr>
          <p:spPr>
            <a:xfrm>
              <a:off x="6859438" y="3129179"/>
              <a:ext cx="321130" cy="22315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F61D487A-4517-B150-6368-0B9A9D5142C4}"/>
                </a:ext>
              </a:extLst>
            </p:cNvPr>
            <p:cNvSpPr/>
            <p:nvPr/>
          </p:nvSpPr>
          <p:spPr>
            <a:xfrm>
              <a:off x="9254484" y="620688"/>
              <a:ext cx="86026" cy="2520280"/>
            </a:xfrm>
            <a:prstGeom prst="rect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E08638-77F4-C730-7A63-27AD9EF91CC1}"/>
                </a:ext>
              </a:extLst>
            </p:cNvPr>
            <p:cNvSpPr/>
            <p:nvPr/>
          </p:nvSpPr>
          <p:spPr>
            <a:xfrm>
              <a:off x="9138353" y="3129179"/>
              <a:ext cx="321130" cy="223156"/>
            </a:xfrm>
            <a:prstGeom prst="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54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5547D8-AF0F-8207-9286-CB16D5D380C1}"/>
              </a:ext>
            </a:extLst>
          </p:cNvPr>
          <p:cNvSpPr txBox="1"/>
          <p:nvPr/>
        </p:nvSpPr>
        <p:spPr>
          <a:xfrm>
            <a:off x="3391490" y="20321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フェンスバリケードのイラスト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514391E-0D85-E03C-CC24-E0DB6C0A0B92}"/>
              </a:ext>
            </a:extLst>
          </p:cNvPr>
          <p:cNvGrpSpPr/>
          <p:nvPr/>
        </p:nvGrpSpPr>
        <p:grpSpPr>
          <a:xfrm>
            <a:off x="344488" y="3652775"/>
            <a:ext cx="9237096" cy="860984"/>
            <a:chOff x="344488" y="3652775"/>
            <a:chExt cx="9237096" cy="86098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CF3945A-4553-366D-6AC6-76DC9E163580}"/>
                </a:ext>
              </a:extLst>
            </p:cNvPr>
            <p:cNvGrpSpPr/>
            <p:nvPr/>
          </p:nvGrpSpPr>
          <p:grpSpPr>
            <a:xfrm>
              <a:off x="344488" y="3652775"/>
              <a:ext cx="770034" cy="860984"/>
              <a:chOff x="824936" y="3771688"/>
              <a:chExt cx="2356691" cy="2635050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5CC6CA9-E180-9CEA-F130-DAB39BF161D9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AD3556B3-50B8-5A9C-8FE5-A9EA39F501FA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A102CF58-A527-6F8A-1E37-8B48DE68BB73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9864A358-1F93-F1F0-A616-E55AB550C109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C0C8A5F6-38F5-5AA7-A147-36A5382291A1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4078DE2-267B-CC84-D699-FED4D8FF592A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3B3B9CAC-EB4E-21C0-4E2D-3F4E4F8C5A82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49A893F-3376-DC5D-8EAF-2B5EF1A75BBA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D0E65F58-D23F-3880-2FB0-7132753824B7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94D7705-045F-E66E-1595-8E6A966FC07E}"/>
                </a:ext>
              </a:extLst>
            </p:cNvPr>
            <p:cNvGrpSpPr/>
            <p:nvPr/>
          </p:nvGrpSpPr>
          <p:grpSpPr>
            <a:xfrm>
              <a:off x="1112917" y="3652775"/>
              <a:ext cx="770034" cy="860984"/>
              <a:chOff x="824936" y="3771688"/>
              <a:chExt cx="2356691" cy="2635050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684E7B8-6304-6339-D0C0-A3906CE7B3E0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F99ADCEE-B8EF-5942-808D-185F6BD1C9A3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1FE31EAA-0ABC-EA4A-2966-8CEB40611490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7A9C1D5A-95CC-E71E-9ABA-40F0A3E424DB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AF07285C-9E8C-CEDE-FDDE-582896AE042D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398114E-7209-C15E-EE39-4CE523F8B6C5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7520A416-3E4A-FC73-38E1-1C9D00EA0D46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18290F6-261F-B9D6-A121-46CFFA98DDBA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AC59EE8-FBCE-1995-1AB5-74D220617EDC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E0C89D8-3D58-C152-2438-94E2F0AA5FD7}"/>
                </a:ext>
              </a:extLst>
            </p:cNvPr>
            <p:cNvGrpSpPr/>
            <p:nvPr/>
          </p:nvGrpSpPr>
          <p:grpSpPr>
            <a:xfrm>
              <a:off x="1881346" y="3652775"/>
              <a:ext cx="770034" cy="860984"/>
              <a:chOff x="824936" y="3771688"/>
              <a:chExt cx="2356691" cy="2635050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BEF96FE-6703-202A-4399-BDCDDA0A6459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9A5C5260-0347-C81A-5813-C11E1AB7586F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710036DC-3396-0962-C3DA-B24237F794A5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16FFAF65-99B9-0C29-2BA4-0843A82B3F55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E335EDCC-70D1-C001-0026-5CCD194A8BFF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7CF78358-088B-CDAB-CE6E-9B3B01A84720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95870DD1-1314-03B1-37C0-6023FE1D1A52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2A701EBB-6BBA-CCEE-FA24-88CDDF65D01A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D4B17822-C6F7-FF17-CE5D-9631F7733ED8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DBAD0AF-A2EF-65CE-1025-DABD0F83DBAC}"/>
                </a:ext>
              </a:extLst>
            </p:cNvPr>
            <p:cNvGrpSpPr/>
            <p:nvPr/>
          </p:nvGrpSpPr>
          <p:grpSpPr>
            <a:xfrm>
              <a:off x="2649775" y="3652775"/>
              <a:ext cx="770034" cy="860984"/>
              <a:chOff x="824936" y="3771688"/>
              <a:chExt cx="2356691" cy="2635050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8EAC223F-BE2B-8D61-740D-B0E6FBA1A6E2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1D022B-207E-E1FC-B2DB-2A4CC7B897DD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94D008CC-A55A-BFA7-15AD-FFCFA51B406B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3FDF4F09-4723-46D8-A14A-250DE0437947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354E5FC3-0AB1-9721-D569-9A9BACA8B71C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0B2E30C-C30C-2522-9F58-EBC21AE2322B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83EA793A-66B5-F6FD-D5D4-77B12BBE5971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472EAF68-65EE-08E9-DB82-6E52E5848CEF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24F6C0EA-0301-7E0D-F925-5A3B8071C15E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0B47499-FA1C-4077-6F0C-7034B03A1E75}"/>
                </a:ext>
              </a:extLst>
            </p:cNvPr>
            <p:cNvGrpSpPr/>
            <p:nvPr/>
          </p:nvGrpSpPr>
          <p:grpSpPr>
            <a:xfrm>
              <a:off x="3423806" y="3652775"/>
              <a:ext cx="770034" cy="860984"/>
              <a:chOff x="824936" y="3771688"/>
              <a:chExt cx="2356691" cy="2635050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8C3368B-FDD1-80D5-09F7-A2CF9CF2E36C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5B377334-04BD-4339-6FA1-C57CD07FA0EC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581E0606-6370-4246-8628-99E43B5038E6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741F70E4-10F6-A20A-5E83-FAC371AAEE65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A7B86716-25B9-A01A-5782-51BC5C19F974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D21E460-559D-59A6-0D8B-0C6E0AEE4055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C002C31-B9CF-B780-AA78-1B631905036B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89094AA-A9F1-C3B2-C97E-5AA044672C0C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6D49BA87-DA6D-FBE1-F691-4C7AE91BA128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8CC784F-A73C-EE85-0343-D90343F4F296}"/>
                </a:ext>
              </a:extLst>
            </p:cNvPr>
            <p:cNvGrpSpPr/>
            <p:nvPr/>
          </p:nvGrpSpPr>
          <p:grpSpPr>
            <a:xfrm>
              <a:off x="4192235" y="3652775"/>
              <a:ext cx="770034" cy="860984"/>
              <a:chOff x="824936" y="3771688"/>
              <a:chExt cx="2356691" cy="263505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EDAB8E3-0B14-DDD2-81C9-5C3496787D58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EC20B722-12DA-8F9D-58CE-5E82FE81FDDF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E2D6E946-6880-C882-E0EB-D2005DEEEE76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EC06B725-3469-6DA6-0ED0-9A0852A7A27D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0ED13949-62F6-A9F4-1C1B-F0F9AC28837E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8B7EFE9-35ED-C737-9E7F-726AE172B06B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2F726FCE-C003-CB2A-A01D-53E1A0065CF1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7AF9B36-ED23-D8E0-DB75-1B8044D6D7F8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40CFC047-1F96-C307-F985-A513C3C681CC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7DE692F-03B0-0E5F-E7E4-1E69F0D99566}"/>
                </a:ext>
              </a:extLst>
            </p:cNvPr>
            <p:cNvGrpSpPr/>
            <p:nvPr/>
          </p:nvGrpSpPr>
          <p:grpSpPr>
            <a:xfrm>
              <a:off x="4960664" y="3652775"/>
              <a:ext cx="770034" cy="860984"/>
              <a:chOff x="824936" y="3771688"/>
              <a:chExt cx="2356691" cy="2635050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FE1F5A1-E1A8-3957-60F3-07C92002AF1A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985F9BD5-F8D8-0288-7539-8348B42269C1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22B0B449-490F-8ECE-2D4D-EA450AEE82B4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C3AD00E9-1090-B170-31A8-8DEB87D32EB1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0F972512-A2CF-144E-2ADB-1993B6E737A8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E823007-A241-D377-F8D5-503364CDFB7E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5B170302-0C1F-98ED-96B5-15E581A83298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ECBC104A-859C-EAE3-3644-0E1FBCEB8CD1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14D55521-C6D2-780E-4D26-797ADC8DE17D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0AECB45-75A9-0B2C-96A3-DF2929DA5CF5}"/>
                </a:ext>
              </a:extLst>
            </p:cNvPr>
            <p:cNvGrpSpPr/>
            <p:nvPr/>
          </p:nvGrpSpPr>
          <p:grpSpPr>
            <a:xfrm>
              <a:off x="5729093" y="3652775"/>
              <a:ext cx="770034" cy="860984"/>
              <a:chOff x="824936" y="3771688"/>
              <a:chExt cx="2356691" cy="2635050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92C3A64-1659-B571-A64E-100E4C8669C1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97009E09-9237-1C41-FAC6-ABBF7DA663EF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4FEC7CD1-98A5-FE40-9088-AE20DE22C9F2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C8B23FFF-65CF-0E68-BA68-62F11011739F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B935264D-0DC7-9BF0-C3AE-4E3D639BA45B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188E032-3E11-3FD4-25BE-007F5BE1F60B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72833121-53BC-BDFA-5F37-304F36D930CF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35EA0FC-0D99-7236-1259-74C486B5D252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6374D062-1565-7F97-BEE9-E58CC483C563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680B4D9-38EE-D5A8-4C8F-950DBD70403B}"/>
                </a:ext>
              </a:extLst>
            </p:cNvPr>
            <p:cNvGrpSpPr/>
            <p:nvPr/>
          </p:nvGrpSpPr>
          <p:grpSpPr>
            <a:xfrm>
              <a:off x="6500661" y="3652775"/>
              <a:ext cx="770034" cy="860984"/>
              <a:chOff x="824936" y="3771688"/>
              <a:chExt cx="2356691" cy="2635050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43A8198-97FC-F7FA-C4AB-0B35C08CCB56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0E022F50-EA84-137A-59E0-264281A1FF37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C8A03306-85F1-5E69-AF8E-F662BBC8FA4D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3DF7F44D-4B82-C194-D5F3-D0B86556009A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ECC69493-D0B7-B5E0-B96A-74AA42C9A5C1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9EA0F23-1C0B-C9D8-119C-B8CB996D631E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ABE1AB66-5E53-C4A1-A396-01EBAD866CA8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73DD028-9457-3CC8-5A53-02072DECBCC5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0BF22030-3480-B8B3-5D22-3A3516439E06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3626A70-0305-419A-77B0-3891F75BA0DD}"/>
                </a:ext>
              </a:extLst>
            </p:cNvPr>
            <p:cNvGrpSpPr/>
            <p:nvPr/>
          </p:nvGrpSpPr>
          <p:grpSpPr>
            <a:xfrm>
              <a:off x="7274692" y="3652775"/>
              <a:ext cx="770034" cy="860984"/>
              <a:chOff x="824936" y="3771688"/>
              <a:chExt cx="2356691" cy="2635050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042EC16-514A-2385-C5DE-C0ED356FB854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A05D2C09-7ED0-AD60-9168-F4044E6D4FA1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EFF10B34-0A25-5968-73DB-957EEC412042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5449AC0D-B1B8-45CB-E52C-2383C8EC380A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80FB640-E1D2-102A-C172-FAE83B7D5E82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D24DE31-2802-D0E1-68EE-89CBE47BA5F9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0D646043-A939-FAF1-65E3-EFA7A1D4A54B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5EF3E5E-2CB9-2D73-D110-95FA95BBE681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D52F4541-FBE1-9048-7795-23D2D73FA9FD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E64E71E-C739-4BA6-BF14-D996F7C32A5D}"/>
                </a:ext>
              </a:extLst>
            </p:cNvPr>
            <p:cNvGrpSpPr/>
            <p:nvPr/>
          </p:nvGrpSpPr>
          <p:grpSpPr>
            <a:xfrm>
              <a:off x="8043121" y="3652775"/>
              <a:ext cx="770034" cy="860984"/>
              <a:chOff x="824936" y="3771688"/>
              <a:chExt cx="2356691" cy="2635050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6C20CCB-49ED-3666-934D-114657C1B2D8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7E5A7D0A-2B5B-645C-0216-329C34813117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3BE4837-BAE7-9BE5-04F7-91C657DF8D54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2465EA72-658B-B3F1-C695-C01A8D0DD30E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12911F95-1154-555C-93FE-B99EB0A489D5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FBAE2B0-6C8B-00DB-0E37-02E011A30433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71C13927-C774-3A72-CB8F-EF45D3F7F46F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2781808-3343-94A6-D4CE-41897DB23F1B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BF3B43BF-815A-AC2C-3078-6F64AB2CE1F9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393D3A7-3C3B-4733-7D20-92E3C840CAB2}"/>
                </a:ext>
              </a:extLst>
            </p:cNvPr>
            <p:cNvGrpSpPr/>
            <p:nvPr/>
          </p:nvGrpSpPr>
          <p:grpSpPr>
            <a:xfrm>
              <a:off x="8811550" y="3652775"/>
              <a:ext cx="770034" cy="860984"/>
              <a:chOff x="824936" y="3771688"/>
              <a:chExt cx="2356691" cy="263505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5C11A9B6-F597-6C2A-BF09-5FDF97D2127C}"/>
                  </a:ext>
                </a:extLst>
              </p:cNvPr>
              <p:cNvSpPr/>
              <p:nvPr/>
            </p:nvSpPr>
            <p:spPr>
              <a:xfrm>
                <a:off x="898422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FCD249BD-FB32-E3DE-673F-CF2855231E66}"/>
                  </a:ext>
                </a:extLst>
              </p:cNvPr>
              <p:cNvSpPr/>
              <p:nvPr/>
            </p:nvSpPr>
            <p:spPr>
              <a:xfrm>
                <a:off x="1017108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CA37F849-ED96-7BAB-3916-3E158EA5DD24}"/>
                  </a:ext>
                </a:extLst>
              </p:cNvPr>
              <p:cNvSpPr/>
              <p:nvPr/>
            </p:nvSpPr>
            <p:spPr>
              <a:xfrm>
                <a:off x="2850829" y="5822931"/>
                <a:ext cx="156489" cy="43204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ACC032C7-3C5C-F69D-D30D-CF5B72D29396}"/>
                  </a:ext>
                </a:extLst>
              </p:cNvPr>
              <p:cNvSpPr/>
              <p:nvPr/>
            </p:nvSpPr>
            <p:spPr>
              <a:xfrm>
                <a:off x="842798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F53CB990-880E-0A80-DE6E-9232CC21D25B}"/>
                  </a:ext>
                </a:extLst>
              </p:cNvPr>
              <p:cNvSpPr/>
              <p:nvPr/>
            </p:nvSpPr>
            <p:spPr>
              <a:xfrm>
                <a:off x="267651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57E0A2C-1C2B-4292-8072-C7F87032010A}"/>
                  </a:ext>
                </a:extLst>
              </p:cNvPr>
              <p:cNvSpPr/>
              <p:nvPr/>
            </p:nvSpPr>
            <p:spPr>
              <a:xfrm>
                <a:off x="824936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4B18768B-81F9-B9E5-C8C7-175ECB13B5BF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58241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23518C3-FEDC-E128-69EE-809D38BB6835}"/>
                  </a:ext>
                </a:extLst>
              </p:cNvPr>
              <p:cNvSpPr/>
              <p:nvPr/>
            </p:nvSpPr>
            <p:spPr>
              <a:xfrm>
                <a:off x="960167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BD02EBB5-0FD3-B46A-16BE-3833C20C9ED7}"/>
                  </a:ext>
                </a:extLst>
              </p:cNvPr>
              <p:cNvSpPr/>
              <p:nvPr/>
            </p:nvSpPr>
            <p:spPr>
              <a:xfrm>
                <a:off x="942914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69311C8A-5038-FD6B-54CD-A20434FB0DB9}"/>
              </a:ext>
            </a:extLst>
          </p:cNvPr>
          <p:cNvGrpSpPr/>
          <p:nvPr/>
        </p:nvGrpSpPr>
        <p:grpSpPr>
          <a:xfrm>
            <a:off x="344488" y="4625083"/>
            <a:ext cx="9237096" cy="860984"/>
            <a:chOff x="344488" y="4625083"/>
            <a:chExt cx="9237096" cy="860984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C6DA85CB-C974-3E63-6F33-0693ED25CFD5}"/>
                </a:ext>
              </a:extLst>
            </p:cNvPr>
            <p:cNvGrpSpPr/>
            <p:nvPr/>
          </p:nvGrpSpPr>
          <p:grpSpPr>
            <a:xfrm>
              <a:off x="344488" y="4625083"/>
              <a:ext cx="770034" cy="860984"/>
              <a:chOff x="3895940" y="3771688"/>
              <a:chExt cx="2356691" cy="2635050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99F15767-77BB-78D4-700B-19D6CA17BE7D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90E8C3DC-BA72-45B2-41BB-356FA1F9C96E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C2FEC445-AD31-3CAB-FC70-900150E9802F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E3906097-10C7-D0F5-57B2-19A2219F1AB3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DD14135A-DB36-C738-B393-21142E73E7B2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AF8341DF-6A5F-6FBA-0290-DF6324D6668A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7C37E291-1393-A13B-EFE4-5EC2508C08F4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60DE383F-5AA9-8F6B-C821-F03C0D6E6FAE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4FC473BD-3789-E092-DB13-6AD3C7B08D1D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4884A23-4504-FEFE-3036-1E0F260DAC3B}"/>
                </a:ext>
              </a:extLst>
            </p:cNvPr>
            <p:cNvGrpSpPr/>
            <p:nvPr/>
          </p:nvGrpSpPr>
          <p:grpSpPr>
            <a:xfrm>
              <a:off x="1112917" y="4625083"/>
              <a:ext cx="770034" cy="860984"/>
              <a:chOff x="3895940" y="3771688"/>
              <a:chExt cx="2356691" cy="2635050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69A1534-652D-78C9-6222-D76CDBCC3CB5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C53C4BEC-A1FB-71D8-C9C4-4CA76A23FF04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EB7168CA-A5F7-0F97-D55F-0AF1CEB3F062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7AB98099-D5C0-4AC8-CA64-5CC2533275C0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9462263F-7AFB-5489-0927-C3BF95D40919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6C6F31A-0431-0D13-7AA6-A5F4D59ADD01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4EF14815-92A6-9119-5C70-E9BBDCD783EB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84A08586-F5DB-3D75-C1E2-0769E7EE7AE0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176898E2-419F-2FCD-66B3-1121D08BAC71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D0A63B84-ABC4-1C1B-09E0-D0E564BBBA60}"/>
                </a:ext>
              </a:extLst>
            </p:cNvPr>
            <p:cNvGrpSpPr/>
            <p:nvPr/>
          </p:nvGrpSpPr>
          <p:grpSpPr>
            <a:xfrm>
              <a:off x="1881346" y="4625083"/>
              <a:ext cx="770034" cy="860984"/>
              <a:chOff x="3895940" y="3771688"/>
              <a:chExt cx="2356691" cy="2635050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06020034-BC71-777C-6BB7-0039BA150601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DC84FC47-E697-CC2E-2888-5B05C54CACA1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2C3FD9E3-B6FC-ED74-5276-2932ADF798E1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CEC24F2C-C0F6-6698-88AA-F208EBAC4BE8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EB9956F8-E342-7C09-A006-84014A545FE6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02EAF5B-8E2D-07A6-C9C7-3FFC861B4A06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021D97CD-CEF6-5632-004F-323C58ABE45F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2BF3BD8-757F-A57F-2298-B942AEFD4FC6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2E89FBC1-19F5-3252-F33F-F467F574AE5A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E9CF6540-EEAD-EE27-48F1-94228D0C7336}"/>
                </a:ext>
              </a:extLst>
            </p:cNvPr>
            <p:cNvGrpSpPr/>
            <p:nvPr/>
          </p:nvGrpSpPr>
          <p:grpSpPr>
            <a:xfrm>
              <a:off x="2649775" y="4625083"/>
              <a:ext cx="770034" cy="860984"/>
              <a:chOff x="3895940" y="3771688"/>
              <a:chExt cx="2356691" cy="2635050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5E83E5D8-3D9A-6C49-D990-6D4E8EF4BE77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8FF16AC3-926C-8ECA-40F2-689E145D9BD7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0CBCEBCE-7834-21A4-3F65-916D71E4C997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9CC76986-FC42-002B-2E9B-25090E3F3174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505A6622-EF77-C113-3A06-4F29F95127DC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DC7717DD-7B3F-F2A5-E24D-E095D6893CE6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8528B9E4-6AD4-C6FE-2940-4CD6A181D5D5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071C7039-2509-3E74-ED1D-519F2A939237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C50F8B2E-5627-6A5A-0023-F37037DBC20A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DEBC8934-D7B2-A45A-E07C-D5372C11FA54}"/>
                </a:ext>
              </a:extLst>
            </p:cNvPr>
            <p:cNvGrpSpPr/>
            <p:nvPr/>
          </p:nvGrpSpPr>
          <p:grpSpPr>
            <a:xfrm>
              <a:off x="3423806" y="4625083"/>
              <a:ext cx="770034" cy="860984"/>
              <a:chOff x="3895940" y="3771688"/>
              <a:chExt cx="2356691" cy="2635050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16638B2-3F0B-45D3-82F3-2AAF4A992BCC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F9BCDF69-BC76-7496-D05D-4F1235ED7F7D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12ACC33A-52F3-A836-7E84-597570260CE9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91DFFFD5-4FAB-22C1-3BB9-1C646F982CA9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92CD2B23-9B17-FEDB-5A57-92E5741F53BC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7BCB184E-DFDE-6C40-3B6B-1FDC2D5028DB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A4AB1923-CD40-A873-9381-77F6EE8FF59C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541D9B63-1BEC-D31C-F6AE-4D3EDBFF0D1A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CE719D1F-B7CC-F143-E5C1-E59EA961B678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B035244D-1850-7281-7ED1-68961093E05C}"/>
                </a:ext>
              </a:extLst>
            </p:cNvPr>
            <p:cNvGrpSpPr/>
            <p:nvPr/>
          </p:nvGrpSpPr>
          <p:grpSpPr>
            <a:xfrm>
              <a:off x="4192235" y="4625083"/>
              <a:ext cx="770034" cy="860984"/>
              <a:chOff x="3895940" y="3771688"/>
              <a:chExt cx="2356691" cy="2635050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86BB978-01A4-B36A-6660-E2845DB199C7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6BC7B44C-4CD2-9F0D-A019-A6EA3DBA99FC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40861436-5C80-ACCF-1111-E6CBA3AEEEBC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8ED66DD0-0EDB-F05C-0A12-C6F63676F0D2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FFDD7A85-FF10-9802-E042-394AED8A3CD2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D16A9FA0-9870-E48D-ACC5-61FDB1F2BAA1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E938BCFC-3CF7-6B5C-1EAE-5F8E55FFA5DA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E3C288B-0E05-4995-1A96-2B7839212069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135E36F-913F-48AF-81E5-E15A3CB5E696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E4700A6B-C4E3-C13C-2BFE-150C46889A66}"/>
                </a:ext>
              </a:extLst>
            </p:cNvPr>
            <p:cNvGrpSpPr/>
            <p:nvPr/>
          </p:nvGrpSpPr>
          <p:grpSpPr>
            <a:xfrm>
              <a:off x="4960664" y="4625083"/>
              <a:ext cx="770034" cy="860984"/>
              <a:chOff x="3895940" y="3771688"/>
              <a:chExt cx="2356691" cy="2635050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AA4E8EB-AD31-B86F-EB77-1D2ED794963C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95253CD8-1C64-FF8F-F124-6BA0449F6981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D168431F-C0A5-5724-1ACA-1AA00FDAEA5C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08EE2A57-E333-3F6A-76F2-C8EB0DCA99B4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3A703CC6-135C-968C-185A-141E14219164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5E9A073F-5BDB-9159-8C05-650252AEE730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B5E5943B-5B25-DFA1-5877-514CE272BAFE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7CC6EFE1-60D1-B87A-390F-A7030B582EB5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C1EB9A3C-BED1-E93C-96DB-F351FFCF35D9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6E3C5421-740B-B18E-AFF7-A8F504A63EB9}"/>
                </a:ext>
              </a:extLst>
            </p:cNvPr>
            <p:cNvGrpSpPr/>
            <p:nvPr/>
          </p:nvGrpSpPr>
          <p:grpSpPr>
            <a:xfrm>
              <a:off x="5729093" y="4625083"/>
              <a:ext cx="770034" cy="860984"/>
              <a:chOff x="3895940" y="3771688"/>
              <a:chExt cx="2356691" cy="2635050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D11E0098-DA37-F8EB-E381-65968BD6CA8E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571153ED-FA36-6119-4073-ED0C3065F76E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5AE841D2-0BB9-E346-5E9A-F873184495C8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6142230B-79D8-7249-29D8-08039B644BDC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B642F402-C202-7720-A3CB-0E2835B661E4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4D03E37-03BE-2D3E-137F-9311BD15D317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B3385677-DD31-3784-5AF9-27567F9AB757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1CD5CCE-26E8-D659-D73D-40E0835A29BA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D4A29D92-7564-4642-088C-2DBC91B17B41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CA96EF4A-66E5-F2FB-BF23-949C053A841D}"/>
                </a:ext>
              </a:extLst>
            </p:cNvPr>
            <p:cNvGrpSpPr/>
            <p:nvPr/>
          </p:nvGrpSpPr>
          <p:grpSpPr>
            <a:xfrm>
              <a:off x="6500661" y="4625083"/>
              <a:ext cx="770034" cy="860984"/>
              <a:chOff x="3895940" y="3771688"/>
              <a:chExt cx="2356691" cy="2635050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7A6CEE3-BE67-B8E3-7E1C-B2765A2E5F71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8B551B9B-AFC6-F313-3956-1B607DE92691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2289C379-A1E1-13B6-F8D7-DEACD268A9DD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DAC48360-6FA1-7E76-3BE5-A572BD95202E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C29C5B24-C8BB-B807-7ABE-99806B4E3163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5EE62E7-46B2-E953-DBC5-F676170000FF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DA39F99F-31A5-55BB-D232-2CC316B71B06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7974BD7B-EAD4-C3AB-4562-77D752E73DBE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603DEE9D-8D4C-18A8-5D18-11EBEB38634D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70717D0F-AC8A-DDB0-BE26-917B1F0F9DE9}"/>
                </a:ext>
              </a:extLst>
            </p:cNvPr>
            <p:cNvGrpSpPr/>
            <p:nvPr/>
          </p:nvGrpSpPr>
          <p:grpSpPr>
            <a:xfrm>
              <a:off x="7274692" y="4625083"/>
              <a:ext cx="770034" cy="860984"/>
              <a:chOff x="3895940" y="3771688"/>
              <a:chExt cx="2356691" cy="2635050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CB3D45B-69C2-FCD7-54FE-09ACEC4D869A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825C4C8D-8011-155D-103B-CB564DE25DD1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AC7BBE3D-97EE-4CE0-56A6-7C88016F5182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8ECA3733-0E2A-1D33-55AC-7C58A30B6469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FFF40E5B-E36D-6011-E333-812FC80D5760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E75D9094-9ECE-E462-ACAB-FEC330953274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921EBB7D-8FFB-4658-2ADA-E13226D4A2BD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78B0FCD-EFA9-844F-17BA-760AE4381372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D9E7304A-A1A1-C2A0-33F1-E7B595638EC3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E25233A3-24EE-FD62-74B7-F41AC44310DF}"/>
                </a:ext>
              </a:extLst>
            </p:cNvPr>
            <p:cNvGrpSpPr/>
            <p:nvPr/>
          </p:nvGrpSpPr>
          <p:grpSpPr>
            <a:xfrm>
              <a:off x="8043121" y="4625083"/>
              <a:ext cx="770034" cy="860984"/>
              <a:chOff x="3895940" y="3771688"/>
              <a:chExt cx="2356691" cy="2635050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98CCE02-BA8D-F43F-3E8B-57FC9C70FC91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CCC7AE5E-4CD3-C4B6-BBE7-608117F30515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D224982A-BBAC-6132-97D6-12B5DE8E04F0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FC3315FC-13D7-DCE1-4D16-A82E4EBEEE9E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451DCAF-B191-28B2-AC84-B8DF6EFED50F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2C51ED35-7ED0-3D45-D8C8-A8F35C0C09B3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242B88A-302E-424B-F077-947DABBC6DC7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C7EF1C1-A561-2E73-3B82-D8856F5E240A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D7184500-3431-43B2-7C5E-7C64CD22FB03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AAD7EF57-DEEE-4D4D-F526-77DB9F8B8E7E}"/>
                </a:ext>
              </a:extLst>
            </p:cNvPr>
            <p:cNvGrpSpPr/>
            <p:nvPr/>
          </p:nvGrpSpPr>
          <p:grpSpPr>
            <a:xfrm>
              <a:off x="8811550" y="4625083"/>
              <a:ext cx="770034" cy="860984"/>
              <a:chOff x="3895940" y="3771688"/>
              <a:chExt cx="2356691" cy="2635050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F993D582-54B9-A589-C99E-5511284BA527}"/>
                  </a:ext>
                </a:extLst>
              </p:cNvPr>
              <p:cNvSpPr/>
              <p:nvPr/>
            </p:nvSpPr>
            <p:spPr>
              <a:xfrm>
                <a:off x="3969426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A2A07FCD-85B8-0982-924F-A7E117F2B2C6}"/>
                  </a:ext>
                </a:extLst>
              </p:cNvPr>
              <p:cNvSpPr/>
              <p:nvPr/>
            </p:nvSpPr>
            <p:spPr>
              <a:xfrm>
                <a:off x="4088112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4D4B3A5-4B5F-B73E-CF5F-0811481AE79A}"/>
                  </a:ext>
                </a:extLst>
              </p:cNvPr>
              <p:cNvSpPr/>
              <p:nvPr/>
            </p:nvSpPr>
            <p:spPr>
              <a:xfrm>
                <a:off x="5921833" y="5822931"/>
                <a:ext cx="156489" cy="43204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C7393309-884B-06DF-46FF-B2CE55838D42}"/>
                  </a:ext>
                </a:extLst>
              </p:cNvPr>
              <p:cNvSpPr/>
              <p:nvPr/>
            </p:nvSpPr>
            <p:spPr>
              <a:xfrm>
                <a:off x="3913802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E908C0D7-1B77-14FA-3EDA-F032B1F9FF92}"/>
                  </a:ext>
                </a:extLst>
              </p:cNvPr>
              <p:cNvSpPr/>
              <p:nvPr/>
            </p:nvSpPr>
            <p:spPr>
              <a:xfrm>
                <a:off x="5747523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0946B8B-4C68-A08F-9D72-10301AC48BE4}"/>
                  </a:ext>
                </a:extLst>
              </p:cNvPr>
              <p:cNvSpPr/>
              <p:nvPr/>
            </p:nvSpPr>
            <p:spPr>
              <a:xfrm>
                <a:off x="3895940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FC7F9E2C-2214-305C-72F5-546878337A5D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58241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E19AA15-04A7-9CC3-6834-CFB9EB480800}"/>
                  </a:ext>
                </a:extLst>
              </p:cNvPr>
              <p:cNvSpPr/>
              <p:nvPr/>
            </p:nvSpPr>
            <p:spPr>
              <a:xfrm>
                <a:off x="4031171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57CE42E0-06F1-FBB0-05A9-8267783132A6}"/>
                  </a:ext>
                </a:extLst>
              </p:cNvPr>
              <p:cNvSpPr/>
              <p:nvPr/>
            </p:nvSpPr>
            <p:spPr>
              <a:xfrm>
                <a:off x="4013918" y="524904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9FD67D5D-145E-6C2E-1C5A-465456AFD5DC}"/>
              </a:ext>
            </a:extLst>
          </p:cNvPr>
          <p:cNvGrpSpPr/>
          <p:nvPr/>
        </p:nvGrpSpPr>
        <p:grpSpPr>
          <a:xfrm>
            <a:off x="344488" y="5597393"/>
            <a:ext cx="9237096" cy="860984"/>
            <a:chOff x="344488" y="5597393"/>
            <a:chExt cx="9237096" cy="860984"/>
          </a:xfrm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20F65DA4-1AFA-8D4A-97A1-48BD89C640E8}"/>
                </a:ext>
              </a:extLst>
            </p:cNvPr>
            <p:cNvGrpSpPr/>
            <p:nvPr/>
          </p:nvGrpSpPr>
          <p:grpSpPr>
            <a:xfrm>
              <a:off x="344488" y="5597393"/>
              <a:ext cx="770034" cy="860984"/>
              <a:chOff x="6984197" y="3771688"/>
              <a:chExt cx="2356691" cy="2635050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13A6EEE7-E54D-B8D0-C115-C4E2E1982ABC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8B9791DD-D9CC-D037-B52A-B8FB2FC62E3C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55D46632-A57F-EC2A-F5DA-86577992F423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4E7FD7B0-6F21-4E4F-56B8-9C2D39BB711D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C26D751B-F6C7-C3B1-490B-A82B972FEC9B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27709D18-D376-4A42-56D6-5781EDAF8634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A9BADA7E-174A-03DA-B408-47C13E7B8B99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4B38FF50-7DBE-7D3F-F45B-DD14C0E101CA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B4F1BA19-1499-8751-0E67-14BE9C951358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8ED2DEE3-7072-EBBD-8E4E-BAF3A3A7A661}"/>
                </a:ext>
              </a:extLst>
            </p:cNvPr>
            <p:cNvGrpSpPr/>
            <p:nvPr/>
          </p:nvGrpSpPr>
          <p:grpSpPr>
            <a:xfrm>
              <a:off x="1112917" y="5597393"/>
              <a:ext cx="770034" cy="860984"/>
              <a:chOff x="6984197" y="3771688"/>
              <a:chExt cx="2356691" cy="2635050"/>
            </a:xfrm>
          </p:grpSpPr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1F5C322A-26F8-2D6F-863B-FF040D76CB03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2D10F6C9-4E1D-468A-F134-2B1D61A7F5F7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ACBC34C5-960C-79A4-F790-C5EC85895EB4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E5E6B12D-9519-0AF1-A933-0C9A08A5483E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正方形/長方形 375">
                <a:extLst>
                  <a:ext uri="{FF2B5EF4-FFF2-40B4-BE49-F238E27FC236}">
                    <a16:creationId xmlns:a16="http://schemas.microsoft.com/office/drawing/2014/main" id="{7B3E2491-CCA3-2893-6F9F-A02AB6401DDE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378719B-8B73-3319-CE08-6A398830E043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021F691E-0E46-0F49-0AAA-6CEAD1BFC75A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B2E38D95-9230-438E-23B3-CEAFC7CF4292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B587E432-2894-16E9-F6EA-61ECF2E057DF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2563E979-7534-4E00-35AA-70CE1843427A}"/>
                </a:ext>
              </a:extLst>
            </p:cNvPr>
            <p:cNvGrpSpPr/>
            <p:nvPr/>
          </p:nvGrpSpPr>
          <p:grpSpPr>
            <a:xfrm>
              <a:off x="1881346" y="5597393"/>
              <a:ext cx="770034" cy="860984"/>
              <a:chOff x="6984197" y="3771688"/>
              <a:chExt cx="2356691" cy="2635050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B8BADC4F-DD58-9FE3-5324-0750B41559B9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正方形/長方形 363">
                <a:extLst>
                  <a:ext uri="{FF2B5EF4-FFF2-40B4-BE49-F238E27FC236}">
                    <a16:creationId xmlns:a16="http://schemas.microsoft.com/office/drawing/2014/main" id="{E5034FBD-A2AC-13F5-F936-9369A7BC5C7E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正方形/長方形 364">
                <a:extLst>
                  <a:ext uri="{FF2B5EF4-FFF2-40B4-BE49-F238E27FC236}">
                    <a16:creationId xmlns:a16="http://schemas.microsoft.com/office/drawing/2014/main" id="{CFAB4136-74FC-6B59-4FC9-1DC3AF721801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正方形/長方形 365">
                <a:extLst>
                  <a:ext uri="{FF2B5EF4-FFF2-40B4-BE49-F238E27FC236}">
                    <a16:creationId xmlns:a16="http://schemas.microsoft.com/office/drawing/2014/main" id="{506399C3-0782-753A-ADE9-E046C983C5B1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F47D6053-DEC6-50DD-BC3F-A582A13C780B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8CAA8319-5D33-6A89-DBB8-DFA406B1FD89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C1CE0FC8-DA46-0FAE-67FF-591B6F7A5F5D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3BDE8DF6-F21A-E7D6-085F-F181855D59E8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A7762C36-CA85-FF6F-C1D4-5796AE53D663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0137DF10-A9D0-B516-0CEE-BAA4E41386BC}"/>
                </a:ext>
              </a:extLst>
            </p:cNvPr>
            <p:cNvGrpSpPr/>
            <p:nvPr/>
          </p:nvGrpSpPr>
          <p:grpSpPr>
            <a:xfrm>
              <a:off x="2649775" y="5597393"/>
              <a:ext cx="770034" cy="860984"/>
              <a:chOff x="6984197" y="3771688"/>
              <a:chExt cx="2356691" cy="2635050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605A33FF-6A13-E023-90C1-32303B5B50DE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341587A8-1D7C-21C1-C8AB-CE5CF12494B5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正方形/長方形 355">
                <a:extLst>
                  <a:ext uri="{FF2B5EF4-FFF2-40B4-BE49-F238E27FC236}">
                    <a16:creationId xmlns:a16="http://schemas.microsoft.com/office/drawing/2014/main" id="{B3BFD0E2-243C-FC61-FE5A-1624DE69C2A8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D659F85A-B843-BD77-56B7-794EE14CA603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B7CD872B-AA3A-CAFF-11F4-F18F7575A46E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F2D23317-DCFC-FEB5-A5C4-B7C248961A40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607AF05D-CDA9-351F-27F0-27AD30288209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DD3310AD-4402-4DC5-0BB7-3E72F6928A16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正方形/長方形 361">
                <a:extLst>
                  <a:ext uri="{FF2B5EF4-FFF2-40B4-BE49-F238E27FC236}">
                    <a16:creationId xmlns:a16="http://schemas.microsoft.com/office/drawing/2014/main" id="{70E37252-22B0-EAD7-ECC0-EEE503AF13DA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195B293E-F494-B886-117E-5A311ECD869B}"/>
                </a:ext>
              </a:extLst>
            </p:cNvPr>
            <p:cNvGrpSpPr/>
            <p:nvPr/>
          </p:nvGrpSpPr>
          <p:grpSpPr>
            <a:xfrm>
              <a:off x="3423806" y="5597393"/>
              <a:ext cx="770034" cy="860984"/>
              <a:chOff x="6984197" y="3771688"/>
              <a:chExt cx="2356691" cy="2635050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B1973E11-761D-1436-A93C-25F1B10396F0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6631BC86-4435-013D-E434-FE584FF9BCE1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20819DB9-CCCC-C42C-FAD3-22B1A1AA1217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AB53ADCB-F358-1FE0-AE90-3A0B95E09A21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6FC3E382-280E-449D-BF8D-BADF11474910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B19D7641-F900-7472-ED2E-1494DDBB0805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031A1433-7272-0E59-7AE4-872C9B2AEAB1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7E2A25DF-C118-AFCA-AE66-CBDEDD6443C2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2B1BA2EF-18D0-6A0D-CE8D-566695CC2E5D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2223C42-0AAC-C54A-3A0B-C311523A3D07}"/>
                </a:ext>
              </a:extLst>
            </p:cNvPr>
            <p:cNvGrpSpPr/>
            <p:nvPr/>
          </p:nvGrpSpPr>
          <p:grpSpPr>
            <a:xfrm>
              <a:off x="4192235" y="5597393"/>
              <a:ext cx="770034" cy="860984"/>
              <a:chOff x="6984197" y="3771688"/>
              <a:chExt cx="2356691" cy="2635050"/>
            </a:xfrm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F2295F95-2862-4474-7230-1150632052ED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EE7BE365-4320-D073-9543-91986F516A23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5857664C-7055-4ACF-6661-BBC96879613B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正方形/長方形 338">
                <a:extLst>
                  <a:ext uri="{FF2B5EF4-FFF2-40B4-BE49-F238E27FC236}">
                    <a16:creationId xmlns:a16="http://schemas.microsoft.com/office/drawing/2014/main" id="{417580C6-F864-B8D0-FE00-33548FB48358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654F5C35-52A3-E3C2-EE39-614F20FDF9CC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007FC679-5387-E514-8099-B6C7F8146FA8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6C462997-1534-0231-C958-4A91AA18B908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3216D5C7-EDB8-CBAE-3981-9BFB1CDF3C2D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4BFE1EE8-1BB8-1D04-3462-B6664F4FA8A6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A23F774B-A664-33B6-5906-7BB8B81B09FD}"/>
                </a:ext>
              </a:extLst>
            </p:cNvPr>
            <p:cNvGrpSpPr/>
            <p:nvPr/>
          </p:nvGrpSpPr>
          <p:grpSpPr>
            <a:xfrm>
              <a:off x="4960664" y="5597393"/>
              <a:ext cx="770034" cy="860984"/>
              <a:chOff x="6984197" y="3771688"/>
              <a:chExt cx="2356691" cy="2635050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FAEB9A3F-5FD9-A657-0A33-AB99D8997B59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BFE65012-F3FC-3FF8-B4C7-543209E307EA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955AC423-93D6-C6E3-612E-ADE75795747C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59BCAC61-D189-959F-7D78-F32752ABF124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BBF97F73-9D59-5455-7350-634F28644499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04DBA20-9727-3DF7-80EC-BEA87F92363E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706B573E-5BFF-C66F-A2B4-102EB8198DA1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AF28320-FB3F-63DF-2BE1-154708421A74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83167937-60B6-6052-29B9-574435A8D768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558D10B9-7887-C288-023B-2F3E9050A25C}"/>
                </a:ext>
              </a:extLst>
            </p:cNvPr>
            <p:cNvGrpSpPr/>
            <p:nvPr/>
          </p:nvGrpSpPr>
          <p:grpSpPr>
            <a:xfrm>
              <a:off x="5729093" y="5597393"/>
              <a:ext cx="770034" cy="860984"/>
              <a:chOff x="6984197" y="3771688"/>
              <a:chExt cx="2356691" cy="2635050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1FB63348-0510-3F1A-E2FD-3F0117707C75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6B5C5C9F-3F00-4A4D-4FEC-EAC418DEFA2E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77243FFC-162A-85E5-AC01-C2FA87DF02B1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正方形/長方形 320">
                <a:extLst>
                  <a:ext uri="{FF2B5EF4-FFF2-40B4-BE49-F238E27FC236}">
                    <a16:creationId xmlns:a16="http://schemas.microsoft.com/office/drawing/2014/main" id="{234E7886-E456-AFAB-46DC-BDB73E87D960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08C99DC0-CC93-3FE0-21F1-15D4B52D4FD9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D0CBE117-5F99-80BE-D8C8-10FBEF75989E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A5DD2716-E405-56D0-AFB2-43A6BE8FBDA6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343D2BDD-7C78-F6DE-828B-707C566D07DF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87FFA7A1-1F32-E362-9D15-356900A2E1BF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BDB87D0C-8496-9E2C-4BE6-D429C9538F20}"/>
                </a:ext>
              </a:extLst>
            </p:cNvPr>
            <p:cNvGrpSpPr/>
            <p:nvPr/>
          </p:nvGrpSpPr>
          <p:grpSpPr>
            <a:xfrm>
              <a:off x="6500661" y="5597393"/>
              <a:ext cx="770034" cy="860984"/>
              <a:chOff x="6984197" y="3771688"/>
              <a:chExt cx="2356691" cy="2635050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0D25976-406E-721F-0765-845E7EAC5D1E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正方形/長方形 309">
                <a:extLst>
                  <a:ext uri="{FF2B5EF4-FFF2-40B4-BE49-F238E27FC236}">
                    <a16:creationId xmlns:a16="http://schemas.microsoft.com/office/drawing/2014/main" id="{E721182D-961E-852B-D227-A7934036E1D5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正方形/長方形 310">
                <a:extLst>
                  <a:ext uri="{FF2B5EF4-FFF2-40B4-BE49-F238E27FC236}">
                    <a16:creationId xmlns:a16="http://schemas.microsoft.com/office/drawing/2014/main" id="{C798AA03-AFC1-5CDA-9A6C-4454E44B1921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10A774A1-E923-37C3-FF9D-4720C951219F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3AEB2EC2-F189-FCDC-8389-19D91C1FAC3A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98FC018F-C6E3-3E2A-AAFC-2862E1BFBCC6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正方形/長方形 314">
                <a:extLst>
                  <a:ext uri="{FF2B5EF4-FFF2-40B4-BE49-F238E27FC236}">
                    <a16:creationId xmlns:a16="http://schemas.microsoft.com/office/drawing/2014/main" id="{24DB81D9-1489-3EF7-A869-D36C64BF2F30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0BBA1CA-78F9-A3E3-CECA-5BA0A73441CF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正方形/長方形 316">
                <a:extLst>
                  <a:ext uri="{FF2B5EF4-FFF2-40B4-BE49-F238E27FC236}">
                    <a16:creationId xmlns:a16="http://schemas.microsoft.com/office/drawing/2014/main" id="{22D77208-A819-FE27-F961-154D3F2F2D29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FF210FFC-85A9-A9CB-EC00-F7D6D7082B73}"/>
                </a:ext>
              </a:extLst>
            </p:cNvPr>
            <p:cNvGrpSpPr/>
            <p:nvPr/>
          </p:nvGrpSpPr>
          <p:grpSpPr>
            <a:xfrm>
              <a:off x="7274692" y="5597393"/>
              <a:ext cx="770034" cy="860984"/>
              <a:chOff x="6984197" y="3771688"/>
              <a:chExt cx="2356691" cy="2635050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95EAE0D7-3D8F-DF4F-319E-D2C5589E5F00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53272380-0D74-C4BB-16AF-9F55A5F29172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5744E106-E4AC-0F8F-68FE-7C8935574E41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311FEBC3-2207-6399-9378-0799F3A58646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4CCAA269-3267-2C79-6508-3EE29E9C27C2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71B8B64C-C018-CD83-D869-73C12A2A4C73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0F32A1D7-8384-F2A9-66AB-E42637DE2276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B65B64A-D550-9E88-0A34-E9CCB1BCD811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BB732B72-AAD4-C310-A76C-853206DEE2F0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51F70F31-0DF1-FC70-DA1B-BF97B48CB8DF}"/>
                </a:ext>
              </a:extLst>
            </p:cNvPr>
            <p:cNvGrpSpPr/>
            <p:nvPr/>
          </p:nvGrpSpPr>
          <p:grpSpPr>
            <a:xfrm>
              <a:off x="8043121" y="5597393"/>
              <a:ext cx="770034" cy="860984"/>
              <a:chOff x="6984197" y="3771688"/>
              <a:chExt cx="2356691" cy="2635050"/>
            </a:xfrm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A44F78C1-DED6-2F9F-7CE5-82530DD3810B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AD03A18E-FBBC-1D03-396E-9CA5091677D1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正方形/長方形 292">
                <a:extLst>
                  <a:ext uri="{FF2B5EF4-FFF2-40B4-BE49-F238E27FC236}">
                    <a16:creationId xmlns:a16="http://schemas.microsoft.com/office/drawing/2014/main" id="{9983D440-12E8-AFBC-825D-52F07182A1E3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751B68D6-9369-913C-BA65-C6EC4EBD7B9D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67AE1B66-372C-2091-C3E8-805EA0A6706D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B701CF0B-ADD6-AB76-AF28-5552E9A6A09C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789963DD-0DD1-D498-0C53-17C8773F57CD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43D8302A-7CE0-EBB9-FB67-475BD619193F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9A2E5EF2-3533-E6B5-CCFD-0F16695B9510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D52C637B-8CAD-8E53-913D-FFE879875FF2}"/>
                </a:ext>
              </a:extLst>
            </p:cNvPr>
            <p:cNvGrpSpPr/>
            <p:nvPr/>
          </p:nvGrpSpPr>
          <p:grpSpPr>
            <a:xfrm>
              <a:off x="8811550" y="5597393"/>
              <a:ext cx="770034" cy="860984"/>
              <a:chOff x="6984197" y="3771688"/>
              <a:chExt cx="2356691" cy="2635050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9B8B7B3B-1E88-86AB-1DDA-7F0A662E542A}"/>
                  </a:ext>
                </a:extLst>
              </p:cNvPr>
              <p:cNvSpPr/>
              <p:nvPr/>
            </p:nvSpPr>
            <p:spPr>
              <a:xfrm>
                <a:off x="7057683" y="3848101"/>
                <a:ext cx="2196116" cy="1301150"/>
              </a:xfrm>
              <a:custGeom>
                <a:avLst/>
                <a:gdLst>
                  <a:gd name="connsiteX0" fmla="*/ 1819220 w 2196116"/>
                  <a:gd name="connsiteY0" fmla="*/ 1096474 h 1301150"/>
                  <a:gd name="connsiteX1" fmla="*/ 1733948 w 2196116"/>
                  <a:gd name="connsiteY1" fmla="*/ 1181746 h 1301150"/>
                  <a:gd name="connsiteX2" fmla="*/ 1819220 w 2196116"/>
                  <a:gd name="connsiteY2" fmla="*/ 1267019 h 1301150"/>
                  <a:gd name="connsiteX3" fmla="*/ 1904492 w 2196116"/>
                  <a:gd name="connsiteY3" fmla="*/ 1181747 h 1301150"/>
                  <a:gd name="connsiteX4" fmla="*/ 2056645 w 2196116"/>
                  <a:gd name="connsiteY4" fmla="*/ 1096473 h 1301150"/>
                  <a:gd name="connsiteX5" fmla="*/ 1971373 w 2196116"/>
                  <a:gd name="connsiteY5" fmla="*/ 1181746 h 1301150"/>
                  <a:gd name="connsiteX6" fmla="*/ 2056646 w 2196116"/>
                  <a:gd name="connsiteY6" fmla="*/ 1267019 h 1301150"/>
                  <a:gd name="connsiteX7" fmla="*/ 2141919 w 2196116"/>
                  <a:gd name="connsiteY7" fmla="*/ 1181747 h 1301150"/>
                  <a:gd name="connsiteX8" fmla="*/ 1581795 w 2196116"/>
                  <a:gd name="connsiteY8" fmla="*/ 1096473 h 1301150"/>
                  <a:gd name="connsiteX9" fmla="*/ 1496522 w 2196116"/>
                  <a:gd name="connsiteY9" fmla="*/ 1181746 h 1301150"/>
                  <a:gd name="connsiteX10" fmla="*/ 1581795 w 2196116"/>
                  <a:gd name="connsiteY10" fmla="*/ 1267019 h 1301150"/>
                  <a:gd name="connsiteX11" fmla="*/ 1667067 w 2196116"/>
                  <a:gd name="connsiteY11" fmla="*/ 1181746 h 1301150"/>
                  <a:gd name="connsiteX12" fmla="*/ 1344369 w 2196116"/>
                  <a:gd name="connsiteY12" fmla="*/ 1096473 h 1301150"/>
                  <a:gd name="connsiteX13" fmla="*/ 1259097 w 2196116"/>
                  <a:gd name="connsiteY13" fmla="*/ 1181746 h 1301150"/>
                  <a:gd name="connsiteX14" fmla="*/ 1344370 w 2196116"/>
                  <a:gd name="connsiteY14" fmla="*/ 1267019 h 1301150"/>
                  <a:gd name="connsiteX15" fmla="*/ 1429642 w 2196116"/>
                  <a:gd name="connsiteY15" fmla="*/ 1181747 h 1301150"/>
                  <a:gd name="connsiteX16" fmla="*/ 1106944 w 2196116"/>
                  <a:gd name="connsiteY16" fmla="*/ 1096473 h 1301150"/>
                  <a:gd name="connsiteX17" fmla="*/ 1021671 w 2196116"/>
                  <a:gd name="connsiteY17" fmla="*/ 1181746 h 1301150"/>
                  <a:gd name="connsiteX18" fmla="*/ 1106945 w 2196116"/>
                  <a:gd name="connsiteY18" fmla="*/ 1267019 h 1301150"/>
                  <a:gd name="connsiteX19" fmla="*/ 1192217 w 2196116"/>
                  <a:gd name="connsiteY19" fmla="*/ 1181746 h 1301150"/>
                  <a:gd name="connsiteX20" fmla="*/ 869519 w 2196116"/>
                  <a:gd name="connsiteY20" fmla="*/ 1096473 h 1301150"/>
                  <a:gd name="connsiteX21" fmla="*/ 784246 w 2196116"/>
                  <a:gd name="connsiteY21" fmla="*/ 1181746 h 1301150"/>
                  <a:gd name="connsiteX22" fmla="*/ 869519 w 2196116"/>
                  <a:gd name="connsiteY22" fmla="*/ 1267020 h 1301150"/>
                  <a:gd name="connsiteX23" fmla="*/ 954792 w 2196116"/>
                  <a:gd name="connsiteY23" fmla="*/ 1181746 h 1301150"/>
                  <a:gd name="connsiteX24" fmla="*/ 632094 w 2196116"/>
                  <a:gd name="connsiteY24" fmla="*/ 1096473 h 1301150"/>
                  <a:gd name="connsiteX25" fmla="*/ 546821 w 2196116"/>
                  <a:gd name="connsiteY25" fmla="*/ 1181746 h 1301150"/>
                  <a:gd name="connsiteX26" fmla="*/ 632093 w 2196116"/>
                  <a:gd name="connsiteY26" fmla="*/ 1267019 h 1301150"/>
                  <a:gd name="connsiteX27" fmla="*/ 717367 w 2196116"/>
                  <a:gd name="connsiteY27" fmla="*/ 1181746 h 1301150"/>
                  <a:gd name="connsiteX28" fmla="*/ 394667 w 2196116"/>
                  <a:gd name="connsiteY28" fmla="*/ 1096473 h 1301150"/>
                  <a:gd name="connsiteX29" fmla="*/ 309395 w 2196116"/>
                  <a:gd name="connsiteY29" fmla="*/ 1181746 h 1301150"/>
                  <a:gd name="connsiteX30" fmla="*/ 394668 w 2196116"/>
                  <a:gd name="connsiteY30" fmla="*/ 1267019 h 1301150"/>
                  <a:gd name="connsiteX31" fmla="*/ 479941 w 2196116"/>
                  <a:gd name="connsiteY31" fmla="*/ 1181746 h 1301150"/>
                  <a:gd name="connsiteX32" fmla="*/ 157243 w 2196116"/>
                  <a:gd name="connsiteY32" fmla="*/ 1096473 h 1301150"/>
                  <a:gd name="connsiteX33" fmla="*/ 71970 w 2196116"/>
                  <a:gd name="connsiteY33" fmla="*/ 1181746 h 1301150"/>
                  <a:gd name="connsiteX34" fmla="*/ 157243 w 2196116"/>
                  <a:gd name="connsiteY34" fmla="*/ 1267019 h 1301150"/>
                  <a:gd name="connsiteX35" fmla="*/ 242516 w 2196116"/>
                  <a:gd name="connsiteY35" fmla="*/ 1181746 h 1301150"/>
                  <a:gd name="connsiteX36" fmla="*/ 1937933 w 2196116"/>
                  <a:gd name="connsiteY36" fmla="*/ 977761 h 1301150"/>
                  <a:gd name="connsiteX37" fmla="*/ 1852661 w 2196116"/>
                  <a:gd name="connsiteY37" fmla="*/ 1063033 h 1301150"/>
                  <a:gd name="connsiteX38" fmla="*/ 1937933 w 2196116"/>
                  <a:gd name="connsiteY38" fmla="*/ 1148306 h 1301150"/>
                  <a:gd name="connsiteX39" fmla="*/ 2023206 w 2196116"/>
                  <a:gd name="connsiteY39" fmla="*/ 1063033 h 1301150"/>
                  <a:gd name="connsiteX40" fmla="*/ 1700508 w 2196116"/>
                  <a:gd name="connsiteY40" fmla="*/ 977761 h 1301150"/>
                  <a:gd name="connsiteX41" fmla="*/ 1615235 w 2196116"/>
                  <a:gd name="connsiteY41" fmla="*/ 1063034 h 1301150"/>
                  <a:gd name="connsiteX42" fmla="*/ 1700508 w 2196116"/>
                  <a:gd name="connsiteY42" fmla="*/ 1148306 h 1301150"/>
                  <a:gd name="connsiteX43" fmla="*/ 1785780 w 2196116"/>
                  <a:gd name="connsiteY43" fmla="*/ 1063034 h 1301150"/>
                  <a:gd name="connsiteX44" fmla="*/ 1225656 w 2196116"/>
                  <a:gd name="connsiteY44" fmla="*/ 977761 h 1301150"/>
                  <a:gd name="connsiteX45" fmla="*/ 1140384 w 2196116"/>
                  <a:gd name="connsiteY45" fmla="*/ 1063033 h 1301150"/>
                  <a:gd name="connsiteX46" fmla="*/ 1225657 w 2196116"/>
                  <a:gd name="connsiteY46" fmla="*/ 1148306 h 1301150"/>
                  <a:gd name="connsiteX47" fmla="*/ 1310930 w 2196116"/>
                  <a:gd name="connsiteY47" fmla="*/ 1063034 h 1301150"/>
                  <a:gd name="connsiteX48" fmla="*/ 988232 w 2196116"/>
                  <a:gd name="connsiteY48" fmla="*/ 977761 h 1301150"/>
                  <a:gd name="connsiteX49" fmla="*/ 902959 w 2196116"/>
                  <a:gd name="connsiteY49" fmla="*/ 1063033 h 1301150"/>
                  <a:gd name="connsiteX50" fmla="*/ 988232 w 2196116"/>
                  <a:gd name="connsiteY50" fmla="*/ 1148306 h 1301150"/>
                  <a:gd name="connsiteX51" fmla="*/ 1073505 w 2196116"/>
                  <a:gd name="connsiteY51" fmla="*/ 1063034 h 1301150"/>
                  <a:gd name="connsiteX52" fmla="*/ 750806 w 2196116"/>
                  <a:gd name="connsiteY52" fmla="*/ 977761 h 1301150"/>
                  <a:gd name="connsiteX53" fmla="*/ 665533 w 2196116"/>
                  <a:gd name="connsiteY53" fmla="*/ 1063034 h 1301150"/>
                  <a:gd name="connsiteX54" fmla="*/ 750806 w 2196116"/>
                  <a:gd name="connsiteY54" fmla="*/ 1148306 h 1301150"/>
                  <a:gd name="connsiteX55" fmla="*/ 836079 w 2196116"/>
                  <a:gd name="connsiteY55" fmla="*/ 1063033 h 1301150"/>
                  <a:gd name="connsiteX56" fmla="*/ 275955 w 2196116"/>
                  <a:gd name="connsiteY56" fmla="*/ 977761 h 1301150"/>
                  <a:gd name="connsiteX57" fmla="*/ 190682 w 2196116"/>
                  <a:gd name="connsiteY57" fmla="*/ 1063033 h 1301150"/>
                  <a:gd name="connsiteX58" fmla="*/ 275956 w 2196116"/>
                  <a:gd name="connsiteY58" fmla="*/ 1148306 h 1301150"/>
                  <a:gd name="connsiteX59" fmla="*/ 361228 w 2196116"/>
                  <a:gd name="connsiteY59" fmla="*/ 1063034 h 1301150"/>
                  <a:gd name="connsiteX60" fmla="*/ 1463082 w 2196116"/>
                  <a:gd name="connsiteY60" fmla="*/ 977760 h 1301150"/>
                  <a:gd name="connsiteX61" fmla="*/ 1377809 w 2196116"/>
                  <a:gd name="connsiteY61" fmla="*/ 1063033 h 1301150"/>
                  <a:gd name="connsiteX62" fmla="*/ 1463082 w 2196116"/>
                  <a:gd name="connsiteY62" fmla="*/ 1148306 h 1301150"/>
                  <a:gd name="connsiteX63" fmla="*/ 1548355 w 2196116"/>
                  <a:gd name="connsiteY63" fmla="*/ 1063033 h 1301150"/>
                  <a:gd name="connsiteX64" fmla="*/ 513381 w 2196116"/>
                  <a:gd name="connsiteY64" fmla="*/ 977760 h 1301150"/>
                  <a:gd name="connsiteX65" fmla="*/ 428107 w 2196116"/>
                  <a:gd name="connsiteY65" fmla="*/ 1063033 h 1301150"/>
                  <a:gd name="connsiteX66" fmla="*/ 513381 w 2196116"/>
                  <a:gd name="connsiteY66" fmla="*/ 1148306 h 1301150"/>
                  <a:gd name="connsiteX67" fmla="*/ 598654 w 2196116"/>
                  <a:gd name="connsiteY67" fmla="*/ 1063033 h 1301150"/>
                  <a:gd name="connsiteX68" fmla="*/ 2056646 w 2196116"/>
                  <a:gd name="connsiteY68" fmla="*/ 859048 h 1301150"/>
                  <a:gd name="connsiteX69" fmla="*/ 1971373 w 2196116"/>
                  <a:gd name="connsiteY69" fmla="*/ 944321 h 1301150"/>
                  <a:gd name="connsiteX70" fmla="*/ 2056645 w 2196116"/>
                  <a:gd name="connsiteY70" fmla="*/ 1029593 h 1301150"/>
                  <a:gd name="connsiteX71" fmla="*/ 2141918 w 2196116"/>
                  <a:gd name="connsiteY71" fmla="*/ 944321 h 1301150"/>
                  <a:gd name="connsiteX72" fmla="*/ 1819220 w 2196116"/>
                  <a:gd name="connsiteY72" fmla="*/ 859048 h 1301150"/>
                  <a:gd name="connsiteX73" fmla="*/ 1733948 w 2196116"/>
                  <a:gd name="connsiteY73" fmla="*/ 944321 h 1301150"/>
                  <a:gd name="connsiteX74" fmla="*/ 1819220 w 2196116"/>
                  <a:gd name="connsiteY74" fmla="*/ 1029593 h 1301150"/>
                  <a:gd name="connsiteX75" fmla="*/ 1904493 w 2196116"/>
                  <a:gd name="connsiteY75" fmla="*/ 944321 h 1301150"/>
                  <a:gd name="connsiteX76" fmla="*/ 1106944 w 2196116"/>
                  <a:gd name="connsiteY76" fmla="*/ 859048 h 1301150"/>
                  <a:gd name="connsiteX77" fmla="*/ 1021671 w 2196116"/>
                  <a:gd name="connsiteY77" fmla="*/ 944321 h 1301150"/>
                  <a:gd name="connsiteX78" fmla="*/ 1106945 w 2196116"/>
                  <a:gd name="connsiteY78" fmla="*/ 1029594 h 1301150"/>
                  <a:gd name="connsiteX79" fmla="*/ 1192217 w 2196116"/>
                  <a:gd name="connsiteY79" fmla="*/ 944322 h 1301150"/>
                  <a:gd name="connsiteX80" fmla="*/ 869519 w 2196116"/>
                  <a:gd name="connsiteY80" fmla="*/ 859048 h 1301150"/>
                  <a:gd name="connsiteX81" fmla="*/ 784246 w 2196116"/>
                  <a:gd name="connsiteY81" fmla="*/ 944321 h 1301150"/>
                  <a:gd name="connsiteX82" fmla="*/ 869519 w 2196116"/>
                  <a:gd name="connsiteY82" fmla="*/ 1029593 h 1301150"/>
                  <a:gd name="connsiteX83" fmla="*/ 954792 w 2196116"/>
                  <a:gd name="connsiteY83" fmla="*/ 944321 h 1301150"/>
                  <a:gd name="connsiteX84" fmla="*/ 157242 w 2196116"/>
                  <a:gd name="connsiteY84" fmla="*/ 859048 h 1301150"/>
                  <a:gd name="connsiteX85" fmla="*/ 71970 w 2196116"/>
                  <a:gd name="connsiteY85" fmla="*/ 944321 h 1301150"/>
                  <a:gd name="connsiteX86" fmla="*/ 157243 w 2196116"/>
                  <a:gd name="connsiteY86" fmla="*/ 1029594 h 1301150"/>
                  <a:gd name="connsiteX87" fmla="*/ 242516 w 2196116"/>
                  <a:gd name="connsiteY87" fmla="*/ 944321 h 1301150"/>
                  <a:gd name="connsiteX88" fmla="*/ 1581795 w 2196116"/>
                  <a:gd name="connsiteY88" fmla="*/ 859048 h 1301150"/>
                  <a:gd name="connsiteX89" fmla="*/ 1496522 w 2196116"/>
                  <a:gd name="connsiteY89" fmla="*/ 944321 h 1301150"/>
                  <a:gd name="connsiteX90" fmla="*/ 1581795 w 2196116"/>
                  <a:gd name="connsiteY90" fmla="*/ 1029594 h 1301150"/>
                  <a:gd name="connsiteX91" fmla="*/ 1667068 w 2196116"/>
                  <a:gd name="connsiteY91" fmla="*/ 944321 h 1301150"/>
                  <a:gd name="connsiteX92" fmla="*/ 1344370 w 2196116"/>
                  <a:gd name="connsiteY92" fmla="*/ 859048 h 1301150"/>
                  <a:gd name="connsiteX93" fmla="*/ 1259097 w 2196116"/>
                  <a:gd name="connsiteY93" fmla="*/ 944321 h 1301150"/>
                  <a:gd name="connsiteX94" fmla="*/ 1344370 w 2196116"/>
                  <a:gd name="connsiteY94" fmla="*/ 1029594 h 1301150"/>
                  <a:gd name="connsiteX95" fmla="*/ 1429643 w 2196116"/>
                  <a:gd name="connsiteY95" fmla="*/ 944321 h 1301150"/>
                  <a:gd name="connsiteX96" fmla="*/ 394668 w 2196116"/>
                  <a:gd name="connsiteY96" fmla="*/ 859048 h 1301150"/>
                  <a:gd name="connsiteX97" fmla="*/ 309395 w 2196116"/>
                  <a:gd name="connsiteY97" fmla="*/ 944321 h 1301150"/>
                  <a:gd name="connsiteX98" fmla="*/ 394668 w 2196116"/>
                  <a:gd name="connsiteY98" fmla="*/ 1029594 h 1301150"/>
                  <a:gd name="connsiteX99" fmla="*/ 479941 w 2196116"/>
                  <a:gd name="connsiteY99" fmla="*/ 944321 h 1301150"/>
                  <a:gd name="connsiteX100" fmla="*/ 632093 w 2196116"/>
                  <a:gd name="connsiteY100" fmla="*/ 859047 h 1301150"/>
                  <a:gd name="connsiteX101" fmla="*/ 546820 w 2196116"/>
                  <a:gd name="connsiteY101" fmla="*/ 944321 h 1301150"/>
                  <a:gd name="connsiteX102" fmla="*/ 632093 w 2196116"/>
                  <a:gd name="connsiteY102" fmla="*/ 1029594 h 1301150"/>
                  <a:gd name="connsiteX103" fmla="*/ 717367 w 2196116"/>
                  <a:gd name="connsiteY103" fmla="*/ 944321 h 1301150"/>
                  <a:gd name="connsiteX104" fmla="*/ 1937933 w 2196116"/>
                  <a:gd name="connsiteY104" fmla="*/ 740336 h 1301150"/>
                  <a:gd name="connsiteX105" fmla="*/ 1852660 w 2196116"/>
                  <a:gd name="connsiteY105" fmla="*/ 825608 h 1301150"/>
                  <a:gd name="connsiteX106" fmla="*/ 1937933 w 2196116"/>
                  <a:gd name="connsiteY106" fmla="*/ 910881 h 1301150"/>
                  <a:gd name="connsiteX107" fmla="*/ 2023205 w 2196116"/>
                  <a:gd name="connsiteY107" fmla="*/ 825608 h 1301150"/>
                  <a:gd name="connsiteX108" fmla="*/ 988231 w 2196116"/>
                  <a:gd name="connsiteY108" fmla="*/ 740336 h 1301150"/>
                  <a:gd name="connsiteX109" fmla="*/ 902959 w 2196116"/>
                  <a:gd name="connsiteY109" fmla="*/ 825608 h 1301150"/>
                  <a:gd name="connsiteX110" fmla="*/ 988232 w 2196116"/>
                  <a:gd name="connsiteY110" fmla="*/ 910881 h 1301150"/>
                  <a:gd name="connsiteX111" fmla="*/ 1073504 w 2196116"/>
                  <a:gd name="connsiteY111" fmla="*/ 825608 h 1301150"/>
                  <a:gd name="connsiteX112" fmla="*/ 1700507 w 2196116"/>
                  <a:gd name="connsiteY112" fmla="*/ 740335 h 1301150"/>
                  <a:gd name="connsiteX113" fmla="*/ 1615235 w 2196116"/>
                  <a:gd name="connsiteY113" fmla="*/ 825608 h 1301150"/>
                  <a:gd name="connsiteX114" fmla="*/ 1700508 w 2196116"/>
                  <a:gd name="connsiteY114" fmla="*/ 910881 h 1301150"/>
                  <a:gd name="connsiteX115" fmla="*/ 1785780 w 2196116"/>
                  <a:gd name="connsiteY115" fmla="*/ 825608 h 1301150"/>
                  <a:gd name="connsiteX116" fmla="*/ 1463082 w 2196116"/>
                  <a:gd name="connsiteY116" fmla="*/ 740335 h 1301150"/>
                  <a:gd name="connsiteX117" fmla="*/ 1377809 w 2196116"/>
                  <a:gd name="connsiteY117" fmla="*/ 825608 h 1301150"/>
                  <a:gd name="connsiteX118" fmla="*/ 1463082 w 2196116"/>
                  <a:gd name="connsiteY118" fmla="*/ 910881 h 1301150"/>
                  <a:gd name="connsiteX119" fmla="*/ 1548355 w 2196116"/>
                  <a:gd name="connsiteY119" fmla="*/ 825608 h 1301150"/>
                  <a:gd name="connsiteX120" fmla="*/ 1225657 w 2196116"/>
                  <a:gd name="connsiteY120" fmla="*/ 740335 h 1301150"/>
                  <a:gd name="connsiteX121" fmla="*/ 1140384 w 2196116"/>
                  <a:gd name="connsiteY121" fmla="*/ 825608 h 1301150"/>
                  <a:gd name="connsiteX122" fmla="*/ 1225657 w 2196116"/>
                  <a:gd name="connsiteY122" fmla="*/ 910881 h 1301150"/>
                  <a:gd name="connsiteX123" fmla="*/ 1310930 w 2196116"/>
                  <a:gd name="connsiteY123" fmla="*/ 825608 h 1301150"/>
                  <a:gd name="connsiteX124" fmla="*/ 750806 w 2196116"/>
                  <a:gd name="connsiteY124" fmla="*/ 740335 h 1301150"/>
                  <a:gd name="connsiteX125" fmla="*/ 665533 w 2196116"/>
                  <a:gd name="connsiteY125" fmla="*/ 825607 h 1301150"/>
                  <a:gd name="connsiteX126" fmla="*/ 750806 w 2196116"/>
                  <a:gd name="connsiteY126" fmla="*/ 910881 h 1301150"/>
                  <a:gd name="connsiteX127" fmla="*/ 836079 w 2196116"/>
                  <a:gd name="connsiteY127" fmla="*/ 825608 h 1301150"/>
                  <a:gd name="connsiteX128" fmla="*/ 513381 w 2196116"/>
                  <a:gd name="connsiteY128" fmla="*/ 740335 h 1301150"/>
                  <a:gd name="connsiteX129" fmla="*/ 428108 w 2196116"/>
                  <a:gd name="connsiteY129" fmla="*/ 825608 h 1301150"/>
                  <a:gd name="connsiteX130" fmla="*/ 513381 w 2196116"/>
                  <a:gd name="connsiteY130" fmla="*/ 910881 h 1301150"/>
                  <a:gd name="connsiteX131" fmla="*/ 598654 w 2196116"/>
                  <a:gd name="connsiteY131" fmla="*/ 825608 h 1301150"/>
                  <a:gd name="connsiteX132" fmla="*/ 275956 w 2196116"/>
                  <a:gd name="connsiteY132" fmla="*/ 740335 h 1301150"/>
                  <a:gd name="connsiteX133" fmla="*/ 190682 w 2196116"/>
                  <a:gd name="connsiteY133" fmla="*/ 825608 h 1301150"/>
                  <a:gd name="connsiteX134" fmla="*/ 275956 w 2196116"/>
                  <a:gd name="connsiteY134" fmla="*/ 910881 h 1301150"/>
                  <a:gd name="connsiteX135" fmla="*/ 361229 w 2196116"/>
                  <a:gd name="connsiteY135" fmla="*/ 825608 h 1301150"/>
                  <a:gd name="connsiteX136" fmla="*/ 1106944 w 2196116"/>
                  <a:gd name="connsiteY136" fmla="*/ 621623 h 1301150"/>
                  <a:gd name="connsiteX137" fmla="*/ 1021671 w 2196116"/>
                  <a:gd name="connsiteY137" fmla="*/ 706896 h 1301150"/>
                  <a:gd name="connsiteX138" fmla="*/ 1106944 w 2196116"/>
                  <a:gd name="connsiteY138" fmla="*/ 792168 h 1301150"/>
                  <a:gd name="connsiteX139" fmla="*/ 1192217 w 2196116"/>
                  <a:gd name="connsiteY139" fmla="*/ 706895 h 1301150"/>
                  <a:gd name="connsiteX140" fmla="*/ 2056646 w 2196116"/>
                  <a:gd name="connsiteY140" fmla="*/ 621623 h 1301150"/>
                  <a:gd name="connsiteX141" fmla="*/ 1971373 w 2196116"/>
                  <a:gd name="connsiteY141" fmla="*/ 706896 h 1301150"/>
                  <a:gd name="connsiteX142" fmla="*/ 2056645 w 2196116"/>
                  <a:gd name="connsiteY142" fmla="*/ 792168 h 1301150"/>
                  <a:gd name="connsiteX143" fmla="*/ 2141919 w 2196116"/>
                  <a:gd name="connsiteY143" fmla="*/ 706895 h 1301150"/>
                  <a:gd name="connsiteX144" fmla="*/ 1819220 w 2196116"/>
                  <a:gd name="connsiteY144" fmla="*/ 621623 h 1301150"/>
                  <a:gd name="connsiteX145" fmla="*/ 1733947 w 2196116"/>
                  <a:gd name="connsiteY145" fmla="*/ 706895 h 1301150"/>
                  <a:gd name="connsiteX146" fmla="*/ 1819220 w 2196116"/>
                  <a:gd name="connsiteY146" fmla="*/ 792168 h 1301150"/>
                  <a:gd name="connsiteX147" fmla="*/ 1904493 w 2196116"/>
                  <a:gd name="connsiteY147" fmla="*/ 706896 h 1301150"/>
                  <a:gd name="connsiteX148" fmla="*/ 1581795 w 2196116"/>
                  <a:gd name="connsiteY148" fmla="*/ 621623 h 1301150"/>
                  <a:gd name="connsiteX149" fmla="*/ 1496522 w 2196116"/>
                  <a:gd name="connsiteY149" fmla="*/ 706895 h 1301150"/>
                  <a:gd name="connsiteX150" fmla="*/ 1581795 w 2196116"/>
                  <a:gd name="connsiteY150" fmla="*/ 792168 h 1301150"/>
                  <a:gd name="connsiteX151" fmla="*/ 1667068 w 2196116"/>
                  <a:gd name="connsiteY151" fmla="*/ 706896 h 1301150"/>
                  <a:gd name="connsiteX152" fmla="*/ 1344370 w 2196116"/>
                  <a:gd name="connsiteY152" fmla="*/ 621623 h 1301150"/>
                  <a:gd name="connsiteX153" fmla="*/ 1259097 w 2196116"/>
                  <a:gd name="connsiteY153" fmla="*/ 706896 h 1301150"/>
                  <a:gd name="connsiteX154" fmla="*/ 1344370 w 2196116"/>
                  <a:gd name="connsiteY154" fmla="*/ 792169 h 1301150"/>
                  <a:gd name="connsiteX155" fmla="*/ 1429643 w 2196116"/>
                  <a:gd name="connsiteY155" fmla="*/ 706896 h 1301150"/>
                  <a:gd name="connsiteX156" fmla="*/ 869518 w 2196116"/>
                  <a:gd name="connsiteY156" fmla="*/ 621623 h 1301150"/>
                  <a:gd name="connsiteX157" fmla="*/ 784246 w 2196116"/>
                  <a:gd name="connsiteY157" fmla="*/ 706895 h 1301150"/>
                  <a:gd name="connsiteX158" fmla="*/ 869519 w 2196116"/>
                  <a:gd name="connsiteY158" fmla="*/ 792168 h 1301150"/>
                  <a:gd name="connsiteX159" fmla="*/ 954791 w 2196116"/>
                  <a:gd name="connsiteY159" fmla="*/ 706896 h 1301150"/>
                  <a:gd name="connsiteX160" fmla="*/ 632093 w 2196116"/>
                  <a:gd name="connsiteY160" fmla="*/ 621623 h 1301150"/>
                  <a:gd name="connsiteX161" fmla="*/ 546821 w 2196116"/>
                  <a:gd name="connsiteY161" fmla="*/ 706895 h 1301150"/>
                  <a:gd name="connsiteX162" fmla="*/ 632094 w 2196116"/>
                  <a:gd name="connsiteY162" fmla="*/ 792168 h 1301150"/>
                  <a:gd name="connsiteX163" fmla="*/ 717367 w 2196116"/>
                  <a:gd name="connsiteY163" fmla="*/ 706896 h 1301150"/>
                  <a:gd name="connsiteX164" fmla="*/ 394668 w 2196116"/>
                  <a:gd name="connsiteY164" fmla="*/ 621622 h 1301150"/>
                  <a:gd name="connsiteX165" fmla="*/ 309395 w 2196116"/>
                  <a:gd name="connsiteY165" fmla="*/ 706896 h 1301150"/>
                  <a:gd name="connsiteX166" fmla="*/ 394668 w 2196116"/>
                  <a:gd name="connsiteY166" fmla="*/ 792169 h 1301150"/>
                  <a:gd name="connsiteX167" fmla="*/ 479941 w 2196116"/>
                  <a:gd name="connsiteY167" fmla="*/ 706896 h 1301150"/>
                  <a:gd name="connsiteX168" fmla="*/ 157243 w 2196116"/>
                  <a:gd name="connsiteY168" fmla="*/ 621622 h 1301150"/>
                  <a:gd name="connsiteX169" fmla="*/ 71970 w 2196116"/>
                  <a:gd name="connsiteY169" fmla="*/ 706896 h 1301150"/>
                  <a:gd name="connsiteX170" fmla="*/ 157242 w 2196116"/>
                  <a:gd name="connsiteY170" fmla="*/ 792168 h 1301150"/>
                  <a:gd name="connsiteX171" fmla="*/ 242516 w 2196116"/>
                  <a:gd name="connsiteY171" fmla="*/ 706895 h 1301150"/>
                  <a:gd name="connsiteX172" fmla="*/ 1700507 w 2196116"/>
                  <a:gd name="connsiteY172" fmla="*/ 502910 h 1301150"/>
                  <a:gd name="connsiteX173" fmla="*/ 1615235 w 2196116"/>
                  <a:gd name="connsiteY173" fmla="*/ 588183 h 1301150"/>
                  <a:gd name="connsiteX174" fmla="*/ 1700508 w 2196116"/>
                  <a:gd name="connsiteY174" fmla="*/ 673456 h 1301150"/>
                  <a:gd name="connsiteX175" fmla="*/ 1785780 w 2196116"/>
                  <a:gd name="connsiteY175" fmla="*/ 588183 h 1301150"/>
                  <a:gd name="connsiteX176" fmla="*/ 1463082 w 2196116"/>
                  <a:gd name="connsiteY176" fmla="*/ 502910 h 1301150"/>
                  <a:gd name="connsiteX177" fmla="*/ 1377810 w 2196116"/>
                  <a:gd name="connsiteY177" fmla="*/ 588183 h 1301150"/>
                  <a:gd name="connsiteX178" fmla="*/ 1463083 w 2196116"/>
                  <a:gd name="connsiteY178" fmla="*/ 673456 h 1301150"/>
                  <a:gd name="connsiteX179" fmla="*/ 1548355 w 2196116"/>
                  <a:gd name="connsiteY179" fmla="*/ 588183 h 1301150"/>
                  <a:gd name="connsiteX180" fmla="*/ 750806 w 2196116"/>
                  <a:gd name="connsiteY180" fmla="*/ 502910 h 1301150"/>
                  <a:gd name="connsiteX181" fmla="*/ 665533 w 2196116"/>
                  <a:gd name="connsiteY181" fmla="*/ 588183 h 1301150"/>
                  <a:gd name="connsiteX182" fmla="*/ 750806 w 2196116"/>
                  <a:gd name="connsiteY182" fmla="*/ 673456 h 1301150"/>
                  <a:gd name="connsiteX183" fmla="*/ 836079 w 2196116"/>
                  <a:gd name="connsiteY183" fmla="*/ 588183 h 1301150"/>
                  <a:gd name="connsiteX184" fmla="*/ 1937933 w 2196116"/>
                  <a:gd name="connsiteY184" fmla="*/ 502910 h 1301150"/>
                  <a:gd name="connsiteX185" fmla="*/ 1852660 w 2196116"/>
                  <a:gd name="connsiteY185" fmla="*/ 588183 h 1301150"/>
                  <a:gd name="connsiteX186" fmla="*/ 1937933 w 2196116"/>
                  <a:gd name="connsiteY186" fmla="*/ 673456 h 1301150"/>
                  <a:gd name="connsiteX187" fmla="*/ 2023206 w 2196116"/>
                  <a:gd name="connsiteY187" fmla="*/ 588183 h 1301150"/>
                  <a:gd name="connsiteX188" fmla="*/ 1225657 w 2196116"/>
                  <a:gd name="connsiteY188" fmla="*/ 502910 h 1301150"/>
                  <a:gd name="connsiteX189" fmla="*/ 1140384 w 2196116"/>
                  <a:gd name="connsiteY189" fmla="*/ 588183 h 1301150"/>
                  <a:gd name="connsiteX190" fmla="*/ 1225657 w 2196116"/>
                  <a:gd name="connsiteY190" fmla="*/ 673456 h 1301150"/>
                  <a:gd name="connsiteX191" fmla="*/ 1310930 w 2196116"/>
                  <a:gd name="connsiteY191" fmla="*/ 588183 h 1301150"/>
                  <a:gd name="connsiteX192" fmla="*/ 513381 w 2196116"/>
                  <a:gd name="connsiteY192" fmla="*/ 502910 h 1301150"/>
                  <a:gd name="connsiteX193" fmla="*/ 428108 w 2196116"/>
                  <a:gd name="connsiteY193" fmla="*/ 588182 h 1301150"/>
                  <a:gd name="connsiteX194" fmla="*/ 513381 w 2196116"/>
                  <a:gd name="connsiteY194" fmla="*/ 673456 h 1301150"/>
                  <a:gd name="connsiteX195" fmla="*/ 598654 w 2196116"/>
                  <a:gd name="connsiteY195" fmla="*/ 588183 h 1301150"/>
                  <a:gd name="connsiteX196" fmla="*/ 275956 w 2196116"/>
                  <a:gd name="connsiteY196" fmla="*/ 502910 h 1301150"/>
                  <a:gd name="connsiteX197" fmla="*/ 190682 w 2196116"/>
                  <a:gd name="connsiteY197" fmla="*/ 588183 h 1301150"/>
                  <a:gd name="connsiteX198" fmla="*/ 275955 w 2196116"/>
                  <a:gd name="connsiteY198" fmla="*/ 673456 h 1301150"/>
                  <a:gd name="connsiteX199" fmla="*/ 361228 w 2196116"/>
                  <a:gd name="connsiteY199" fmla="*/ 588182 h 1301150"/>
                  <a:gd name="connsiteX200" fmla="*/ 988231 w 2196116"/>
                  <a:gd name="connsiteY200" fmla="*/ 502909 h 1301150"/>
                  <a:gd name="connsiteX201" fmla="*/ 902958 w 2196116"/>
                  <a:gd name="connsiteY201" fmla="*/ 588182 h 1301150"/>
                  <a:gd name="connsiteX202" fmla="*/ 988232 w 2196116"/>
                  <a:gd name="connsiteY202" fmla="*/ 673456 h 1301150"/>
                  <a:gd name="connsiteX203" fmla="*/ 1073505 w 2196116"/>
                  <a:gd name="connsiteY203" fmla="*/ 588183 h 1301150"/>
                  <a:gd name="connsiteX204" fmla="*/ 2056645 w 2196116"/>
                  <a:gd name="connsiteY204" fmla="*/ 384198 h 1301150"/>
                  <a:gd name="connsiteX205" fmla="*/ 1971372 w 2196116"/>
                  <a:gd name="connsiteY205" fmla="*/ 469470 h 1301150"/>
                  <a:gd name="connsiteX206" fmla="*/ 2056645 w 2196116"/>
                  <a:gd name="connsiteY206" fmla="*/ 554743 h 1301150"/>
                  <a:gd name="connsiteX207" fmla="*/ 2141919 w 2196116"/>
                  <a:gd name="connsiteY207" fmla="*/ 469470 h 1301150"/>
                  <a:gd name="connsiteX208" fmla="*/ 1581795 w 2196116"/>
                  <a:gd name="connsiteY208" fmla="*/ 384198 h 1301150"/>
                  <a:gd name="connsiteX209" fmla="*/ 1496522 w 2196116"/>
                  <a:gd name="connsiteY209" fmla="*/ 469470 h 1301150"/>
                  <a:gd name="connsiteX210" fmla="*/ 1581795 w 2196116"/>
                  <a:gd name="connsiteY210" fmla="*/ 554743 h 1301150"/>
                  <a:gd name="connsiteX211" fmla="*/ 1667068 w 2196116"/>
                  <a:gd name="connsiteY211" fmla="*/ 469471 h 1301150"/>
                  <a:gd name="connsiteX212" fmla="*/ 1344370 w 2196116"/>
                  <a:gd name="connsiteY212" fmla="*/ 384198 h 1301150"/>
                  <a:gd name="connsiteX213" fmla="*/ 1259097 w 2196116"/>
                  <a:gd name="connsiteY213" fmla="*/ 469470 h 1301150"/>
                  <a:gd name="connsiteX214" fmla="*/ 1344370 w 2196116"/>
                  <a:gd name="connsiteY214" fmla="*/ 554743 h 1301150"/>
                  <a:gd name="connsiteX215" fmla="*/ 1429642 w 2196116"/>
                  <a:gd name="connsiteY215" fmla="*/ 469470 h 1301150"/>
                  <a:gd name="connsiteX216" fmla="*/ 632093 w 2196116"/>
                  <a:gd name="connsiteY216" fmla="*/ 384198 h 1301150"/>
                  <a:gd name="connsiteX217" fmla="*/ 546821 w 2196116"/>
                  <a:gd name="connsiteY217" fmla="*/ 469470 h 1301150"/>
                  <a:gd name="connsiteX218" fmla="*/ 632094 w 2196116"/>
                  <a:gd name="connsiteY218" fmla="*/ 554743 h 1301150"/>
                  <a:gd name="connsiteX219" fmla="*/ 717366 w 2196116"/>
                  <a:gd name="connsiteY219" fmla="*/ 469471 h 1301150"/>
                  <a:gd name="connsiteX220" fmla="*/ 394668 w 2196116"/>
                  <a:gd name="connsiteY220" fmla="*/ 384197 h 1301150"/>
                  <a:gd name="connsiteX221" fmla="*/ 309396 w 2196116"/>
                  <a:gd name="connsiteY221" fmla="*/ 469470 h 1301150"/>
                  <a:gd name="connsiteX222" fmla="*/ 394668 w 2196116"/>
                  <a:gd name="connsiteY222" fmla="*/ 554742 h 1301150"/>
                  <a:gd name="connsiteX223" fmla="*/ 479941 w 2196116"/>
                  <a:gd name="connsiteY223" fmla="*/ 469470 h 1301150"/>
                  <a:gd name="connsiteX224" fmla="*/ 157243 w 2196116"/>
                  <a:gd name="connsiteY224" fmla="*/ 384197 h 1301150"/>
                  <a:gd name="connsiteX225" fmla="*/ 71970 w 2196116"/>
                  <a:gd name="connsiteY225" fmla="*/ 469471 h 1301150"/>
                  <a:gd name="connsiteX226" fmla="*/ 157242 w 2196116"/>
                  <a:gd name="connsiteY226" fmla="*/ 554743 h 1301150"/>
                  <a:gd name="connsiteX227" fmla="*/ 242516 w 2196116"/>
                  <a:gd name="connsiteY227" fmla="*/ 469470 h 1301150"/>
                  <a:gd name="connsiteX228" fmla="*/ 1819220 w 2196116"/>
                  <a:gd name="connsiteY228" fmla="*/ 384197 h 1301150"/>
                  <a:gd name="connsiteX229" fmla="*/ 1733947 w 2196116"/>
                  <a:gd name="connsiteY229" fmla="*/ 469470 h 1301150"/>
                  <a:gd name="connsiteX230" fmla="*/ 1819220 w 2196116"/>
                  <a:gd name="connsiteY230" fmla="*/ 554743 h 1301150"/>
                  <a:gd name="connsiteX231" fmla="*/ 1904494 w 2196116"/>
                  <a:gd name="connsiteY231" fmla="*/ 469470 h 1301150"/>
                  <a:gd name="connsiteX232" fmla="*/ 1106944 w 2196116"/>
                  <a:gd name="connsiteY232" fmla="*/ 384197 h 1301150"/>
                  <a:gd name="connsiteX233" fmla="*/ 1021671 w 2196116"/>
                  <a:gd name="connsiteY233" fmla="*/ 469470 h 1301150"/>
                  <a:gd name="connsiteX234" fmla="*/ 1106944 w 2196116"/>
                  <a:gd name="connsiteY234" fmla="*/ 554743 h 1301150"/>
                  <a:gd name="connsiteX235" fmla="*/ 1192217 w 2196116"/>
                  <a:gd name="connsiteY235" fmla="*/ 469470 h 1301150"/>
                  <a:gd name="connsiteX236" fmla="*/ 869519 w 2196116"/>
                  <a:gd name="connsiteY236" fmla="*/ 384197 h 1301150"/>
                  <a:gd name="connsiteX237" fmla="*/ 784246 w 2196116"/>
                  <a:gd name="connsiteY237" fmla="*/ 469470 h 1301150"/>
                  <a:gd name="connsiteX238" fmla="*/ 869519 w 2196116"/>
                  <a:gd name="connsiteY238" fmla="*/ 554743 h 1301150"/>
                  <a:gd name="connsiteX239" fmla="*/ 954792 w 2196116"/>
                  <a:gd name="connsiteY239" fmla="*/ 469470 h 1301150"/>
                  <a:gd name="connsiteX240" fmla="*/ 1700507 w 2196116"/>
                  <a:gd name="connsiteY240" fmla="*/ 265485 h 1301150"/>
                  <a:gd name="connsiteX241" fmla="*/ 1615235 w 2196116"/>
                  <a:gd name="connsiteY241" fmla="*/ 350758 h 1301150"/>
                  <a:gd name="connsiteX242" fmla="*/ 1700508 w 2196116"/>
                  <a:gd name="connsiteY242" fmla="*/ 436031 h 1301150"/>
                  <a:gd name="connsiteX243" fmla="*/ 1785781 w 2196116"/>
                  <a:gd name="connsiteY243" fmla="*/ 350758 h 1301150"/>
                  <a:gd name="connsiteX244" fmla="*/ 1463082 w 2196116"/>
                  <a:gd name="connsiteY244" fmla="*/ 265485 h 1301150"/>
                  <a:gd name="connsiteX245" fmla="*/ 1377810 w 2196116"/>
                  <a:gd name="connsiteY245" fmla="*/ 350758 h 1301150"/>
                  <a:gd name="connsiteX246" fmla="*/ 1463082 w 2196116"/>
                  <a:gd name="connsiteY246" fmla="*/ 436030 h 1301150"/>
                  <a:gd name="connsiteX247" fmla="*/ 1548355 w 2196116"/>
                  <a:gd name="connsiteY247" fmla="*/ 350758 h 1301150"/>
                  <a:gd name="connsiteX248" fmla="*/ 1225657 w 2196116"/>
                  <a:gd name="connsiteY248" fmla="*/ 265485 h 1301150"/>
                  <a:gd name="connsiteX249" fmla="*/ 1140384 w 2196116"/>
                  <a:gd name="connsiteY249" fmla="*/ 350757 h 1301150"/>
                  <a:gd name="connsiteX250" fmla="*/ 1225657 w 2196116"/>
                  <a:gd name="connsiteY250" fmla="*/ 436030 h 1301150"/>
                  <a:gd name="connsiteX251" fmla="*/ 1310930 w 2196116"/>
                  <a:gd name="connsiteY251" fmla="*/ 350758 h 1301150"/>
                  <a:gd name="connsiteX252" fmla="*/ 750806 w 2196116"/>
                  <a:gd name="connsiteY252" fmla="*/ 265485 h 1301150"/>
                  <a:gd name="connsiteX253" fmla="*/ 665533 w 2196116"/>
                  <a:gd name="connsiteY253" fmla="*/ 350757 h 1301150"/>
                  <a:gd name="connsiteX254" fmla="*/ 750806 w 2196116"/>
                  <a:gd name="connsiteY254" fmla="*/ 436031 h 1301150"/>
                  <a:gd name="connsiteX255" fmla="*/ 836079 w 2196116"/>
                  <a:gd name="connsiteY255" fmla="*/ 350758 h 1301150"/>
                  <a:gd name="connsiteX256" fmla="*/ 513380 w 2196116"/>
                  <a:gd name="connsiteY256" fmla="*/ 265485 h 1301150"/>
                  <a:gd name="connsiteX257" fmla="*/ 428108 w 2196116"/>
                  <a:gd name="connsiteY257" fmla="*/ 350757 h 1301150"/>
                  <a:gd name="connsiteX258" fmla="*/ 513381 w 2196116"/>
                  <a:gd name="connsiteY258" fmla="*/ 436030 h 1301150"/>
                  <a:gd name="connsiteX259" fmla="*/ 598653 w 2196116"/>
                  <a:gd name="connsiteY259" fmla="*/ 350758 h 1301150"/>
                  <a:gd name="connsiteX260" fmla="*/ 275956 w 2196116"/>
                  <a:gd name="connsiteY260" fmla="*/ 265485 h 1301150"/>
                  <a:gd name="connsiteX261" fmla="*/ 190683 w 2196116"/>
                  <a:gd name="connsiteY261" fmla="*/ 350757 h 1301150"/>
                  <a:gd name="connsiteX262" fmla="*/ 275956 w 2196116"/>
                  <a:gd name="connsiteY262" fmla="*/ 436030 h 1301150"/>
                  <a:gd name="connsiteX263" fmla="*/ 361228 w 2196116"/>
                  <a:gd name="connsiteY263" fmla="*/ 350757 h 1301150"/>
                  <a:gd name="connsiteX264" fmla="*/ 1937933 w 2196116"/>
                  <a:gd name="connsiteY264" fmla="*/ 265484 h 1301150"/>
                  <a:gd name="connsiteX265" fmla="*/ 1852660 w 2196116"/>
                  <a:gd name="connsiteY265" fmla="*/ 350758 h 1301150"/>
                  <a:gd name="connsiteX266" fmla="*/ 1937933 w 2196116"/>
                  <a:gd name="connsiteY266" fmla="*/ 436031 h 1301150"/>
                  <a:gd name="connsiteX267" fmla="*/ 2023206 w 2196116"/>
                  <a:gd name="connsiteY267" fmla="*/ 350758 h 1301150"/>
                  <a:gd name="connsiteX268" fmla="*/ 988232 w 2196116"/>
                  <a:gd name="connsiteY268" fmla="*/ 265484 h 1301150"/>
                  <a:gd name="connsiteX269" fmla="*/ 902958 w 2196116"/>
                  <a:gd name="connsiteY269" fmla="*/ 350758 h 1301150"/>
                  <a:gd name="connsiteX270" fmla="*/ 988232 w 2196116"/>
                  <a:gd name="connsiteY270" fmla="*/ 436031 h 1301150"/>
                  <a:gd name="connsiteX271" fmla="*/ 1073505 w 2196116"/>
                  <a:gd name="connsiteY271" fmla="*/ 350758 h 1301150"/>
                  <a:gd name="connsiteX272" fmla="*/ 1581795 w 2196116"/>
                  <a:gd name="connsiteY272" fmla="*/ 146772 h 1301150"/>
                  <a:gd name="connsiteX273" fmla="*/ 1496522 w 2196116"/>
                  <a:gd name="connsiteY273" fmla="*/ 232045 h 1301150"/>
                  <a:gd name="connsiteX274" fmla="*/ 1581795 w 2196116"/>
                  <a:gd name="connsiteY274" fmla="*/ 317318 h 1301150"/>
                  <a:gd name="connsiteX275" fmla="*/ 1667068 w 2196116"/>
                  <a:gd name="connsiteY275" fmla="*/ 232044 h 1301150"/>
                  <a:gd name="connsiteX276" fmla="*/ 1344370 w 2196116"/>
                  <a:gd name="connsiteY276" fmla="*/ 146772 h 1301150"/>
                  <a:gd name="connsiteX277" fmla="*/ 1259096 w 2196116"/>
                  <a:gd name="connsiteY277" fmla="*/ 232044 h 1301150"/>
                  <a:gd name="connsiteX278" fmla="*/ 1344370 w 2196116"/>
                  <a:gd name="connsiteY278" fmla="*/ 317317 h 1301150"/>
                  <a:gd name="connsiteX279" fmla="*/ 1429642 w 2196116"/>
                  <a:gd name="connsiteY279" fmla="*/ 232045 h 1301150"/>
                  <a:gd name="connsiteX280" fmla="*/ 394668 w 2196116"/>
                  <a:gd name="connsiteY280" fmla="*/ 146772 h 1301150"/>
                  <a:gd name="connsiteX281" fmla="*/ 309395 w 2196116"/>
                  <a:gd name="connsiteY281" fmla="*/ 232045 h 1301150"/>
                  <a:gd name="connsiteX282" fmla="*/ 394668 w 2196116"/>
                  <a:gd name="connsiteY282" fmla="*/ 317317 h 1301150"/>
                  <a:gd name="connsiteX283" fmla="*/ 479941 w 2196116"/>
                  <a:gd name="connsiteY283" fmla="*/ 232045 h 1301150"/>
                  <a:gd name="connsiteX284" fmla="*/ 632093 w 2196116"/>
                  <a:gd name="connsiteY284" fmla="*/ 146772 h 1301150"/>
                  <a:gd name="connsiteX285" fmla="*/ 546821 w 2196116"/>
                  <a:gd name="connsiteY285" fmla="*/ 232045 h 1301150"/>
                  <a:gd name="connsiteX286" fmla="*/ 632093 w 2196116"/>
                  <a:gd name="connsiteY286" fmla="*/ 317317 h 1301150"/>
                  <a:gd name="connsiteX287" fmla="*/ 717366 w 2196116"/>
                  <a:gd name="connsiteY287" fmla="*/ 232045 h 1301150"/>
                  <a:gd name="connsiteX288" fmla="*/ 1819220 w 2196116"/>
                  <a:gd name="connsiteY288" fmla="*/ 146772 h 1301150"/>
                  <a:gd name="connsiteX289" fmla="*/ 1733947 w 2196116"/>
                  <a:gd name="connsiteY289" fmla="*/ 232045 h 1301150"/>
                  <a:gd name="connsiteX290" fmla="*/ 1819220 w 2196116"/>
                  <a:gd name="connsiteY290" fmla="*/ 317318 h 1301150"/>
                  <a:gd name="connsiteX291" fmla="*/ 1904494 w 2196116"/>
                  <a:gd name="connsiteY291" fmla="*/ 232045 h 1301150"/>
                  <a:gd name="connsiteX292" fmla="*/ 1106944 w 2196116"/>
                  <a:gd name="connsiteY292" fmla="*/ 146772 h 1301150"/>
                  <a:gd name="connsiteX293" fmla="*/ 1021671 w 2196116"/>
                  <a:gd name="connsiteY293" fmla="*/ 232044 h 1301150"/>
                  <a:gd name="connsiteX294" fmla="*/ 1106945 w 2196116"/>
                  <a:gd name="connsiteY294" fmla="*/ 317317 h 1301150"/>
                  <a:gd name="connsiteX295" fmla="*/ 1192217 w 2196116"/>
                  <a:gd name="connsiteY295" fmla="*/ 232045 h 1301150"/>
                  <a:gd name="connsiteX296" fmla="*/ 2056645 w 2196116"/>
                  <a:gd name="connsiteY296" fmla="*/ 146772 h 1301150"/>
                  <a:gd name="connsiteX297" fmla="*/ 1971373 w 2196116"/>
                  <a:gd name="connsiteY297" fmla="*/ 232044 h 1301150"/>
                  <a:gd name="connsiteX298" fmla="*/ 2056646 w 2196116"/>
                  <a:gd name="connsiteY298" fmla="*/ 317317 h 1301150"/>
                  <a:gd name="connsiteX299" fmla="*/ 2141919 w 2196116"/>
                  <a:gd name="connsiteY299" fmla="*/ 232045 h 1301150"/>
                  <a:gd name="connsiteX300" fmla="*/ 869519 w 2196116"/>
                  <a:gd name="connsiteY300" fmla="*/ 146772 h 1301150"/>
                  <a:gd name="connsiteX301" fmla="*/ 784246 w 2196116"/>
                  <a:gd name="connsiteY301" fmla="*/ 232045 h 1301150"/>
                  <a:gd name="connsiteX302" fmla="*/ 869519 w 2196116"/>
                  <a:gd name="connsiteY302" fmla="*/ 317318 h 1301150"/>
                  <a:gd name="connsiteX303" fmla="*/ 954792 w 2196116"/>
                  <a:gd name="connsiteY303" fmla="*/ 232045 h 1301150"/>
                  <a:gd name="connsiteX304" fmla="*/ 157242 w 2196116"/>
                  <a:gd name="connsiteY304" fmla="*/ 146772 h 1301150"/>
                  <a:gd name="connsiteX305" fmla="*/ 71970 w 2196116"/>
                  <a:gd name="connsiteY305" fmla="*/ 232044 h 1301150"/>
                  <a:gd name="connsiteX306" fmla="*/ 157243 w 2196116"/>
                  <a:gd name="connsiteY306" fmla="*/ 317317 h 1301150"/>
                  <a:gd name="connsiteX307" fmla="*/ 242516 w 2196116"/>
                  <a:gd name="connsiteY307" fmla="*/ 232045 h 1301150"/>
                  <a:gd name="connsiteX308" fmla="*/ 1463082 w 2196116"/>
                  <a:gd name="connsiteY308" fmla="*/ 28060 h 1301150"/>
                  <a:gd name="connsiteX309" fmla="*/ 1377809 w 2196116"/>
                  <a:gd name="connsiteY309" fmla="*/ 113332 h 1301150"/>
                  <a:gd name="connsiteX310" fmla="*/ 1463082 w 2196116"/>
                  <a:gd name="connsiteY310" fmla="*/ 198605 h 1301150"/>
                  <a:gd name="connsiteX311" fmla="*/ 1548355 w 2196116"/>
                  <a:gd name="connsiteY311" fmla="*/ 113332 h 1301150"/>
                  <a:gd name="connsiteX312" fmla="*/ 513381 w 2196116"/>
                  <a:gd name="connsiteY312" fmla="*/ 28060 h 1301150"/>
                  <a:gd name="connsiteX313" fmla="*/ 428108 w 2196116"/>
                  <a:gd name="connsiteY313" fmla="*/ 113332 h 1301150"/>
                  <a:gd name="connsiteX314" fmla="*/ 513381 w 2196116"/>
                  <a:gd name="connsiteY314" fmla="*/ 198605 h 1301150"/>
                  <a:gd name="connsiteX315" fmla="*/ 598653 w 2196116"/>
                  <a:gd name="connsiteY315" fmla="*/ 113332 h 1301150"/>
                  <a:gd name="connsiteX316" fmla="*/ 1937933 w 2196116"/>
                  <a:gd name="connsiteY316" fmla="*/ 28059 h 1301150"/>
                  <a:gd name="connsiteX317" fmla="*/ 1852660 w 2196116"/>
                  <a:gd name="connsiteY317" fmla="*/ 113332 h 1301150"/>
                  <a:gd name="connsiteX318" fmla="*/ 1937933 w 2196116"/>
                  <a:gd name="connsiteY318" fmla="*/ 198604 h 1301150"/>
                  <a:gd name="connsiteX319" fmla="*/ 2023206 w 2196116"/>
                  <a:gd name="connsiteY319" fmla="*/ 113332 h 1301150"/>
                  <a:gd name="connsiteX320" fmla="*/ 1700508 w 2196116"/>
                  <a:gd name="connsiteY320" fmla="*/ 28059 h 1301150"/>
                  <a:gd name="connsiteX321" fmla="*/ 1615235 w 2196116"/>
                  <a:gd name="connsiteY321" fmla="*/ 113332 h 1301150"/>
                  <a:gd name="connsiteX322" fmla="*/ 1700507 w 2196116"/>
                  <a:gd name="connsiteY322" fmla="*/ 198605 h 1301150"/>
                  <a:gd name="connsiteX323" fmla="*/ 1785780 w 2196116"/>
                  <a:gd name="connsiteY323" fmla="*/ 113332 h 1301150"/>
                  <a:gd name="connsiteX324" fmla="*/ 1225657 w 2196116"/>
                  <a:gd name="connsiteY324" fmla="*/ 28059 h 1301150"/>
                  <a:gd name="connsiteX325" fmla="*/ 1140384 w 2196116"/>
                  <a:gd name="connsiteY325" fmla="*/ 113332 h 1301150"/>
                  <a:gd name="connsiteX326" fmla="*/ 1225657 w 2196116"/>
                  <a:gd name="connsiteY326" fmla="*/ 198605 h 1301150"/>
                  <a:gd name="connsiteX327" fmla="*/ 1310930 w 2196116"/>
                  <a:gd name="connsiteY327" fmla="*/ 113332 h 1301150"/>
                  <a:gd name="connsiteX328" fmla="*/ 988231 w 2196116"/>
                  <a:gd name="connsiteY328" fmla="*/ 28059 h 1301150"/>
                  <a:gd name="connsiteX329" fmla="*/ 902959 w 2196116"/>
                  <a:gd name="connsiteY329" fmla="*/ 113332 h 1301150"/>
                  <a:gd name="connsiteX330" fmla="*/ 988232 w 2196116"/>
                  <a:gd name="connsiteY330" fmla="*/ 198605 h 1301150"/>
                  <a:gd name="connsiteX331" fmla="*/ 1073505 w 2196116"/>
                  <a:gd name="connsiteY331" fmla="*/ 113332 h 1301150"/>
                  <a:gd name="connsiteX332" fmla="*/ 750806 w 2196116"/>
                  <a:gd name="connsiteY332" fmla="*/ 28059 h 1301150"/>
                  <a:gd name="connsiteX333" fmla="*/ 665533 w 2196116"/>
                  <a:gd name="connsiteY333" fmla="*/ 113332 h 1301150"/>
                  <a:gd name="connsiteX334" fmla="*/ 750806 w 2196116"/>
                  <a:gd name="connsiteY334" fmla="*/ 198605 h 1301150"/>
                  <a:gd name="connsiteX335" fmla="*/ 836079 w 2196116"/>
                  <a:gd name="connsiteY335" fmla="*/ 113332 h 1301150"/>
                  <a:gd name="connsiteX336" fmla="*/ 275955 w 2196116"/>
                  <a:gd name="connsiteY336" fmla="*/ 28059 h 1301150"/>
                  <a:gd name="connsiteX337" fmla="*/ 190682 w 2196116"/>
                  <a:gd name="connsiteY337" fmla="*/ 113332 h 1301150"/>
                  <a:gd name="connsiteX338" fmla="*/ 275956 w 2196116"/>
                  <a:gd name="connsiteY338" fmla="*/ 198605 h 1301150"/>
                  <a:gd name="connsiteX339" fmla="*/ 361228 w 2196116"/>
                  <a:gd name="connsiteY339" fmla="*/ 113332 h 1301150"/>
                  <a:gd name="connsiteX340" fmla="*/ 237135 w 2196116"/>
                  <a:gd name="connsiteY340" fmla="*/ 0 h 1301150"/>
                  <a:gd name="connsiteX341" fmla="*/ 314776 w 2196116"/>
                  <a:gd name="connsiteY341" fmla="*/ 0 h 1301150"/>
                  <a:gd name="connsiteX342" fmla="*/ 394668 w 2196116"/>
                  <a:gd name="connsiteY342" fmla="*/ 79892 h 1301150"/>
                  <a:gd name="connsiteX343" fmla="*/ 474560 w 2196116"/>
                  <a:gd name="connsiteY343" fmla="*/ 0 h 1301150"/>
                  <a:gd name="connsiteX344" fmla="*/ 552201 w 2196116"/>
                  <a:gd name="connsiteY344" fmla="*/ 0 h 1301150"/>
                  <a:gd name="connsiteX345" fmla="*/ 632093 w 2196116"/>
                  <a:gd name="connsiteY345" fmla="*/ 79892 h 1301150"/>
                  <a:gd name="connsiteX346" fmla="*/ 711985 w 2196116"/>
                  <a:gd name="connsiteY346" fmla="*/ 0 h 1301150"/>
                  <a:gd name="connsiteX347" fmla="*/ 789627 w 2196116"/>
                  <a:gd name="connsiteY347" fmla="*/ 0 h 1301150"/>
                  <a:gd name="connsiteX348" fmla="*/ 869519 w 2196116"/>
                  <a:gd name="connsiteY348" fmla="*/ 79892 h 1301150"/>
                  <a:gd name="connsiteX349" fmla="*/ 949410 w 2196116"/>
                  <a:gd name="connsiteY349" fmla="*/ 0 h 1301150"/>
                  <a:gd name="connsiteX350" fmla="*/ 1027052 w 2196116"/>
                  <a:gd name="connsiteY350" fmla="*/ 0 h 1301150"/>
                  <a:gd name="connsiteX351" fmla="*/ 1106945 w 2196116"/>
                  <a:gd name="connsiteY351" fmla="*/ 79892 h 1301150"/>
                  <a:gd name="connsiteX352" fmla="*/ 1186837 w 2196116"/>
                  <a:gd name="connsiteY352" fmla="*/ 0 h 1301150"/>
                  <a:gd name="connsiteX353" fmla="*/ 1264477 w 2196116"/>
                  <a:gd name="connsiteY353" fmla="*/ 0 h 1301150"/>
                  <a:gd name="connsiteX354" fmla="*/ 1344370 w 2196116"/>
                  <a:gd name="connsiteY354" fmla="*/ 79892 h 1301150"/>
                  <a:gd name="connsiteX355" fmla="*/ 1424262 w 2196116"/>
                  <a:gd name="connsiteY355" fmla="*/ 0 h 1301150"/>
                  <a:gd name="connsiteX356" fmla="*/ 1501902 w 2196116"/>
                  <a:gd name="connsiteY356" fmla="*/ 0 h 1301150"/>
                  <a:gd name="connsiteX357" fmla="*/ 1581795 w 2196116"/>
                  <a:gd name="connsiteY357" fmla="*/ 79892 h 1301150"/>
                  <a:gd name="connsiteX358" fmla="*/ 1661687 w 2196116"/>
                  <a:gd name="connsiteY358" fmla="*/ 0 h 1301150"/>
                  <a:gd name="connsiteX359" fmla="*/ 1739329 w 2196116"/>
                  <a:gd name="connsiteY359" fmla="*/ 0 h 1301150"/>
                  <a:gd name="connsiteX360" fmla="*/ 1819220 w 2196116"/>
                  <a:gd name="connsiteY360" fmla="*/ 79892 h 1301150"/>
                  <a:gd name="connsiteX361" fmla="*/ 1899112 w 2196116"/>
                  <a:gd name="connsiteY361" fmla="*/ 0 h 1301150"/>
                  <a:gd name="connsiteX362" fmla="*/ 1976754 w 2196116"/>
                  <a:gd name="connsiteY362" fmla="*/ 0 h 1301150"/>
                  <a:gd name="connsiteX363" fmla="*/ 2056645 w 2196116"/>
                  <a:gd name="connsiteY363" fmla="*/ 79892 h 1301150"/>
                  <a:gd name="connsiteX364" fmla="*/ 2132519 w 2196116"/>
                  <a:gd name="connsiteY364" fmla="*/ 4020 h 1301150"/>
                  <a:gd name="connsiteX365" fmla="*/ 2145113 w 2196116"/>
                  <a:gd name="connsiteY365" fmla="*/ 6563 h 1301150"/>
                  <a:gd name="connsiteX366" fmla="*/ 2171657 w 2196116"/>
                  <a:gd name="connsiteY366" fmla="*/ 24459 h 1301150"/>
                  <a:gd name="connsiteX367" fmla="*/ 2174597 w 2196116"/>
                  <a:gd name="connsiteY367" fmla="*/ 28820 h 1301150"/>
                  <a:gd name="connsiteX368" fmla="*/ 2090085 w 2196116"/>
                  <a:gd name="connsiteY368" fmla="*/ 113332 h 1301150"/>
                  <a:gd name="connsiteX369" fmla="*/ 2175359 w 2196116"/>
                  <a:gd name="connsiteY369" fmla="*/ 198605 h 1301150"/>
                  <a:gd name="connsiteX370" fmla="*/ 2196116 w 2196116"/>
                  <a:gd name="connsiteY370" fmla="*/ 177847 h 1301150"/>
                  <a:gd name="connsiteX371" fmla="*/ 2196116 w 2196116"/>
                  <a:gd name="connsiteY371" fmla="*/ 286242 h 1301150"/>
                  <a:gd name="connsiteX372" fmla="*/ 2175359 w 2196116"/>
                  <a:gd name="connsiteY372" fmla="*/ 265485 h 1301150"/>
                  <a:gd name="connsiteX373" fmla="*/ 2090085 w 2196116"/>
                  <a:gd name="connsiteY373" fmla="*/ 350757 h 1301150"/>
                  <a:gd name="connsiteX374" fmla="*/ 2175359 w 2196116"/>
                  <a:gd name="connsiteY374" fmla="*/ 436030 h 1301150"/>
                  <a:gd name="connsiteX375" fmla="*/ 2196116 w 2196116"/>
                  <a:gd name="connsiteY375" fmla="*/ 415273 h 1301150"/>
                  <a:gd name="connsiteX376" fmla="*/ 2196116 w 2196116"/>
                  <a:gd name="connsiteY376" fmla="*/ 523669 h 1301150"/>
                  <a:gd name="connsiteX377" fmla="*/ 2175358 w 2196116"/>
                  <a:gd name="connsiteY377" fmla="*/ 502911 h 1301150"/>
                  <a:gd name="connsiteX378" fmla="*/ 2090085 w 2196116"/>
                  <a:gd name="connsiteY378" fmla="*/ 588183 h 1301150"/>
                  <a:gd name="connsiteX379" fmla="*/ 2175359 w 2196116"/>
                  <a:gd name="connsiteY379" fmla="*/ 673455 h 1301150"/>
                  <a:gd name="connsiteX380" fmla="*/ 2196116 w 2196116"/>
                  <a:gd name="connsiteY380" fmla="*/ 652698 h 1301150"/>
                  <a:gd name="connsiteX381" fmla="*/ 2196116 w 2196116"/>
                  <a:gd name="connsiteY381" fmla="*/ 761093 h 1301150"/>
                  <a:gd name="connsiteX382" fmla="*/ 2175359 w 2196116"/>
                  <a:gd name="connsiteY382" fmla="*/ 740335 h 1301150"/>
                  <a:gd name="connsiteX383" fmla="*/ 2090086 w 2196116"/>
                  <a:gd name="connsiteY383" fmla="*/ 825608 h 1301150"/>
                  <a:gd name="connsiteX384" fmla="*/ 2175358 w 2196116"/>
                  <a:gd name="connsiteY384" fmla="*/ 910881 h 1301150"/>
                  <a:gd name="connsiteX385" fmla="*/ 2196116 w 2196116"/>
                  <a:gd name="connsiteY385" fmla="*/ 890123 h 1301150"/>
                  <a:gd name="connsiteX386" fmla="*/ 2196116 w 2196116"/>
                  <a:gd name="connsiteY386" fmla="*/ 998519 h 1301150"/>
                  <a:gd name="connsiteX387" fmla="*/ 2175358 w 2196116"/>
                  <a:gd name="connsiteY387" fmla="*/ 977761 h 1301150"/>
                  <a:gd name="connsiteX388" fmla="*/ 2090085 w 2196116"/>
                  <a:gd name="connsiteY388" fmla="*/ 1063033 h 1301150"/>
                  <a:gd name="connsiteX389" fmla="*/ 2175358 w 2196116"/>
                  <a:gd name="connsiteY389" fmla="*/ 1148306 h 1301150"/>
                  <a:gd name="connsiteX390" fmla="*/ 2196116 w 2196116"/>
                  <a:gd name="connsiteY390" fmla="*/ 1127548 h 1301150"/>
                  <a:gd name="connsiteX391" fmla="*/ 2196116 w 2196116"/>
                  <a:gd name="connsiteY391" fmla="*/ 1235944 h 1301150"/>
                  <a:gd name="connsiteX392" fmla="*/ 2175358 w 2196116"/>
                  <a:gd name="connsiteY392" fmla="*/ 1215186 h 1301150"/>
                  <a:gd name="connsiteX393" fmla="*/ 2090086 w 2196116"/>
                  <a:gd name="connsiteY393" fmla="*/ 1300459 h 1301150"/>
                  <a:gd name="connsiteX394" fmla="*/ 2090777 w 2196116"/>
                  <a:gd name="connsiteY394" fmla="*/ 1301150 h 1301150"/>
                  <a:gd name="connsiteX395" fmla="*/ 2022515 w 2196116"/>
                  <a:gd name="connsiteY395" fmla="*/ 1301150 h 1301150"/>
                  <a:gd name="connsiteX396" fmla="*/ 2023206 w 2196116"/>
                  <a:gd name="connsiteY396" fmla="*/ 1300459 h 1301150"/>
                  <a:gd name="connsiteX397" fmla="*/ 1937933 w 2196116"/>
                  <a:gd name="connsiteY397" fmla="*/ 1215187 h 1301150"/>
                  <a:gd name="connsiteX398" fmla="*/ 1852661 w 2196116"/>
                  <a:gd name="connsiteY398" fmla="*/ 1300459 h 1301150"/>
                  <a:gd name="connsiteX399" fmla="*/ 1853352 w 2196116"/>
                  <a:gd name="connsiteY399" fmla="*/ 1301150 h 1301150"/>
                  <a:gd name="connsiteX400" fmla="*/ 1785089 w 2196116"/>
                  <a:gd name="connsiteY400" fmla="*/ 1301150 h 1301150"/>
                  <a:gd name="connsiteX401" fmla="*/ 1785780 w 2196116"/>
                  <a:gd name="connsiteY401" fmla="*/ 1300459 h 1301150"/>
                  <a:gd name="connsiteX402" fmla="*/ 1700507 w 2196116"/>
                  <a:gd name="connsiteY402" fmla="*/ 1215187 h 1301150"/>
                  <a:gd name="connsiteX403" fmla="*/ 1615235 w 2196116"/>
                  <a:gd name="connsiteY403" fmla="*/ 1300459 h 1301150"/>
                  <a:gd name="connsiteX404" fmla="*/ 1615926 w 2196116"/>
                  <a:gd name="connsiteY404" fmla="*/ 1301150 h 1301150"/>
                  <a:gd name="connsiteX405" fmla="*/ 1547664 w 2196116"/>
                  <a:gd name="connsiteY405" fmla="*/ 1301150 h 1301150"/>
                  <a:gd name="connsiteX406" fmla="*/ 1548355 w 2196116"/>
                  <a:gd name="connsiteY406" fmla="*/ 1300459 h 1301150"/>
                  <a:gd name="connsiteX407" fmla="*/ 1463082 w 2196116"/>
                  <a:gd name="connsiteY407" fmla="*/ 1215187 h 1301150"/>
                  <a:gd name="connsiteX408" fmla="*/ 1377810 w 2196116"/>
                  <a:gd name="connsiteY408" fmla="*/ 1300459 h 1301150"/>
                  <a:gd name="connsiteX409" fmla="*/ 1378501 w 2196116"/>
                  <a:gd name="connsiteY409" fmla="*/ 1301150 h 1301150"/>
                  <a:gd name="connsiteX410" fmla="*/ 1310239 w 2196116"/>
                  <a:gd name="connsiteY410" fmla="*/ 1301150 h 1301150"/>
                  <a:gd name="connsiteX411" fmla="*/ 1310930 w 2196116"/>
                  <a:gd name="connsiteY411" fmla="*/ 1300459 h 1301150"/>
                  <a:gd name="connsiteX412" fmla="*/ 1225657 w 2196116"/>
                  <a:gd name="connsiteY412" fmla="*/ 1215186 h 1301150"/>
                  <a:gd name="connsiteX413" fmla="*/ 1140384 w 2196116"/>
                  <a:gd name="connsiteY413" fmla="*/ 1300458 h 1301150"/>
                  <a:gd name="connsiteX414" fmla="*/ 1141076 w 2196116"/>
                  <a:gd name="connsiteY414" fmla="*/ 1301150 h 1301150"/>
                  <a:gd name="connsiteX415" fmla="*/ 1072813 w 2196116"/>
                  <a:gd name="connsiteY415" fmla="*/ 1301150 h 1301150"/>
                  <a:gd name="connsiteX416" fmla="*/ 1073505 w 2196116"/>
                  <a:gd name="connsiteY416" fmla="*/ 1300459 h 1301150"/>
                  <a:gd name="connsiteX417" fmla="*/ 988232 w 2196116"/>
                  <a:gd name="connsiteY417" fmla="*/ 1215186 h 1301150"/>
                  <a:gd name="connsiteX418" fmla="*/ 902958 w 2196116"/>
                  <a:gd name="connsiteY418" fmla="*/ 1300459 h 1301150"/>
                  <a:gd name="connsiteX419" fmla="*/ 903650 w 2196116"/>
                  <a:gd name="connsiteY419" fmla="*/ 1301150 h 1301150"/>
                  <a:gd name="connsiteX420" fmla="*/ 835389 w 2196116"/>
                  <a:gd name="connsiteY420" fmla="*/ 1301150 h 1301150"/>
                  <a:gd name="connsiteX421" fmla="*/ 836080 w 2196116"/>
                  <a:gd name="connsiteY421" fmla="*/ 1300459 h 1301150"/>
                  <a:gd name="connsiteX422" fmla="*/ 750806 w 2196116"/>
                  <a:gd name="connsiteY422" fmla="*/ 1215186 h 1301150"/>
                  <a:gd name="connsiteX423" fmla="*/ 665533 w 2196116"/>
                  <a:gd name="connsiteY423" fmla="*/ 1300459 h 1301150"/>
                  <a:gd name="connsiteX424" fmla="*/ 666224 w 2196116"/>
                  <a:gd name="connsiteY424" fmla="*/ 1301150 h 1301150"/>
                  <a:gd name="connsiteX425" fmla="*/ 597962 w 2196116"/>
                  <a:gd name="connsiteY425" fmla="*/ 1301150 h 1301150"/>
                  <a:gd name="connsiteX426" fmla="*/ 598653 w 2196116"/>
                  <a:gd name="connsiteY426" fmla="*/ 1300459 h 1301150"/>
                  <a:gd name="connsiteX427" fmla="*/ 513381 w 2196116"/>
                  <a:gd name="connsiteY427" fmla="*/ 1215186 h 1301150"/>
                  <a:gd name="connsiteX428" fmla="*/ 428108 w 2196116"/>
                  <a:gd name="connsiteY428" fmla="*/ 1300459 h 1301150"/>
                  <a:gd name="connsiteX429" fmla="*/ 428800 w 2196116"/>
                  <a:gd name="connsiteY429" fmla="*/ 1301150 h 1301150"/>
                  <a:gd name="connsiteX430" fmla="*/ 360537 w 2196116"/>
                  <a:gd name="connsiteY430" fmla="*/ 1301150 h 1301150"/>
                  <a:gd name="connsiteX431" fmla="*/ 361228 w 2196116"/>
                  <a:gd name="connsiteY431" fmla="*/ 1300459 h 1301150"/>
                  <a:gd name="connsiteX432" fmla="*/ 275955 w 2196116"/>
                  <a:gd name="connsiteY432" fmla="*/ 1215186 h 1301150"/>
                  <a:gd name="connsiteX433" fmla="*/ 190682 w 2196116"/>
                  <a:gd name="connsiteY433" fmla="*/ 1300458 h 1301150"/>
                  <a:gd name="connsiteX434" fmla="*/ 191374 w 2196116"/>
                  <a:gd name="connsiteY434" fmla="*/ 1301150 h 1301150"/>
                  <a:gd name="connsiteX435" fmla="*/ 123112 w 2196116"/>
                  <a:gd name="connsiteY435" fmla="*/ 1301150 h 1301150"/>
                  <a:gd name="connsiteX436" fmla="*/ 123803 w 2196116"/>
                  <a:gd name="connsiteY436" fmla="*/ 1300459 h 1301150"/>
                  <a:gd name="connsiteX437" fmla="*/ 38530 w 2196116"/>
                  <a:gd name="connsiteY437" fmla="*/ 1215186 h 1301150"/>
                  <a:gd name="connsiteX438" fmla="*/ 0 w 2196116"/>
                  <a:gd name="connsiteY438" fmla="*/ 1253715 h 1301150"/>
                  <a:gd name="connsiteX439" fmla="*/ 0 w 2196116"/>
                  <a:gd name="connsiteY439" fmla="*/ 1186837 h 1301150"/>
                  <a:gd name="connsiteX440" fmla="*/ 5090 w 2196116"/>
                  <a:gd name="connsiteY440" fmla="*/ 1181746 h 1301150"/>
                  <a:gd name="connsiteX441" fmla="*/ 0 w 2196116"/>
                  <a:gd name="connsiteY441" fmla="*/ 1176656 h 1301150"/>
                  <a:gd name="connsiteX442" fmla="*/ 0 w 2196116"/>
                  <a:gd name="connsiteY442" fmla="*/ 1109776 h 1301150"/>
                  <a:gd name="connsiteX443" fmla="*/ 38530 w 2196116"/>
                  <a:gd name="connsiteY443" fmla="*/ 1148306 h 1301150"/>
                  <a:gd name="connsiteX444" fmla="*/ 123803 w 2196116"/>
                  <a:gd name="connsiteY444" fmla="*/ 1063034 h 1301150"/>
                  <a:gd name="connsiteX445" fmla="*/ 38530 w 2196116"/>
                  <a:gd name="connsiteY445" fmla="*/ 977761 h 1301150"/>
                  <a:gd name="connsiteX446" fmla="*/ 0 w 2196116"/>
                  <a:gd name="connsiteY446" fmla="*/ 1016290 h 1301150"/>
                  <a:gd name="connsiteX447" fmla="*/ 0 w 2196116"/>
                  <a:gd name="connsiteY447" fmla="*/ 949411 h 1301150"/>
                  <a:gd name="connsiteX448" fmla="*/ 5090 w 2196116"/>
                  <a:gd name="connsiteY448" fmla="*/ 944321 h 1301150"/>
                  <a:gd name="connsiteX449" fmla="*/ 0 w 2196116"/>
                  <a:gd name="connsiteY449" fmla="*/ 939231 h 1301150"/>
                  <a:gd name="connsiteX450" fmla="*/ 0 w 2196116"/>
                  <a:gd name="connsiteY450" fmla="*/ 872351 h 1301150"/>
                  <a:gd name="connsiteX451" fmla="*/ 38530 w 2196116"/>
                  <a:gd name="connsiteY451" fmla="*/ 910881 h 1301150"/>
                  <a:gd name="connsiteX452" fmla="*/ 123802 w 2196116"/>
                  <a:gd name="connsiteY452" fmla="*/ 825608 h 1301150"/>
                  <a:gd name="connsiteX453" fmla="*/ 38530 w 2196116"/>
                  <a:gd name="connsiteY453" fmla="*/ 740336 h 1301150"/>
                  <a:gd name="connsiteX454" fmla="*/ 0 w 2196116"/>
                  <a:gd name="connsiteY454" fmla="*/ 778865 h 1301150"/>
                  <a:gd name="connsiteX455" fmla="*/ 0 w 2196116"/>
                  <a:gd name="connsiteY455" fmla="*/ 711986 h 1301150"/>
                  <a:gd name="connsiteX456" fmla="*/ 5090 w 2196116"/>
                  <a:gd name="connsiteY456" fmla="*/ 706896 h 1301150"/>
                  <a:gd name="connsiteX457" fmla="*/ 0 w 2196116"/>
                  <a:gd name="connsiteY457" fmla="*/ 701806 h 1301150"/>
                  <a:gd name="connsiteX458" fmla="*/ 0 w 2196116"/>
                  <a:gd name="connsiteY458" fmla="*/ 634926 h 1301150"/>
                  <a:gd name="connsiteX459" fmla="*/ 38530 w 2196116"/>
                  <a:gd name="connsiteY459" fmla="*/ 673456 h 1301150"/>
                  <a:gd name="connsiteX460" fmla="*/ 123803 w 2196116"/>
                  <a:gd name="connsiteY460" fmla="*/ 588183 h 1301150"/>
                  <a:gd name="connsiteX461" fmla="*/ 38530 w 2196116"/>
                  <a:gd name="connsiteY461" fmla="*/ 502910 h 1301150"/>
                  <a:gd name="connsiteX462" fmla="*/ 0 w 2196116"/>
                  <a:gd name="connsiteY462" fmla="*/ 541440 h 1301150"/>
                  <a:gd name="connsiteX463" fmla="*/ 0 w 2196116"/>
                  <a:gd name="connsiteY463" fmla="*/ 474560 h 1301150"/>
                  <a:gd name="connsiteX464" fmla="*/ 5090 w 2196116"/>
                  <a:gd name="connsiteY464" fmla="*/ 469470 h 1301150"/>
                  <a:gd name="connsiteX465" fmla="*/ 0 w 2196116"/>
                  <a:gd name="connsiteY465" fmla="*/ 464380 h 1301150"/>
                  <a:gd name="connsiteX466" fmla="*/ 0 w 2196116"/>
                  <a:gd name="connsiteY466" fmla="*/ 397501 h 1301150"/>
                  <a:gd name="connsiteX467" fmla="*/ 38530 w 2196116"/>
                  <a:gd name="connsiteY467" fmla="*/ 436031 h 1301150"/>
                  <a:gd name="connsiteX468" fmla="*/ 123803 w 2196116"/>
                  <a:gd name="connsiteY468" fmla="*/ 350757 h 1301150"/>
                  <a:gd name="connsiteX469" fmla="*/ 38530 w 2196116"/>
                  <a:gd name="connsiteY469" fmla="*/ 265484 h 1301150"/>
                  <a:gd name="connsiteX470" fmla="*/ 0 w 2196116"/>
                  <a:gd name="connsiteY470" fmla="*/ 304014 h 1301150"/>
                  <a:gd name="connsiteX471" fmla="*/ 0 w 2196116"/>
                  <a:gd name="connsiteY471" fmla="*/ 237135 h 1301150"/>
                  <a:gd name="connsiteX472" fmla="*/ 5091 w 2196116"/>
                  <a:gd name="connsiteY472" fmla="*/ 232045 h 1301150"/>
                  <a:gd name="connsiteX473" fmla="*/ 0 w 2196116"/>
                  <a:gd name="connsiteY473" fmla="*/ 226954 h 1301150"/>
                  <a:gd name="connsiteX474" fmla="*/ 0 w 2196116"/>
                  <a:gd name="connsiteY474" fmla="*/ 160074 h 1301150"/>
                  <a:gd name="connsiteX475" fmla="*/ 38531 w 2196116"/>
                  <a:gd name="connsiteY475" fmla="*/ 198605 h 1301150"/>
                  <a:gd name="connsiteX476" fmla="*/ 123803 w 2196116"/>
                  <a:gd name="connsiteY476" fmla="*/ 113332 h 1301150"/>
                  <a:gd name="connsiteX477" fmla="*/ 38530 w 2196116"/>
                  <a:gd name="connsiteY477" fmla="*/ 28059 h 1301150"/>
                  <a:gd name="connsiteX478" fmla="*/ 4280 w 2196116"/>
                  <a:gd name="connsiteY478" fmla="*/ 62309 h 1301150"/>
                  <a:gd name="connsiteX479" fmla="*/ 6563 w 2196116"/>
                  <a:gd name="connsiteY479" fmla="*/ 51003 h 1301150"/>
                  <a:gd name="connsiteX480" fmla="*/ 51003 w 2196116"/>
                  <a:gd name="connsiteY480" fmla="*/ 6563 h 1301150"/>
                  <a:gd name="connsiteX481" fmla="*/ 78385 w 2196116"/>
                  <a:gd name="connsiteY481" fmla="*/ 1034 h 1301150"/>
                  <a:gd name="connsiteX482" fmla="*/ 157243 w 2196116"/>
                  <a:gd name="connsiteY482" fmla="*/ 79892 h 130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</a:cxnLst>
                <a:rect l="l" t="t" r="r" b="b"/>
                <a:pathLst>
                  <a:path w="2196116" h="1301150">
                    <a:moveTo>
                      <a:pt x="1819220" y="1096474"/>
                    </a:moveTo>
                    <a:lnTo>
                      <a:pt x="1733948" y="1181746"/>
                    </a:lnTo>
                    <a:lnTo>
                      <a:pt x="1819220" y="1267019"/>
                    </a:lnTo>
                    <a:lnTo>
                      <a:pt x="1904492" y="1181747"/>
                    </a:lnTo>
                    <a:close/>
                    <a:moveTo>
                      <a:pt x="2056645" y="1096473"/>
                    </a:moveTo>
                    <a:lnTo>
                      <a:pt x="1971373" y="1181746"/>
                    </a:lnTo>
                    <a:lnTo>
                      <a:pt x="2056646" y="1267019"/>
                    </a:lnTo>
                    <a:lnTo>
                      <a:pt x="2141919" y="1181747"/>
                    </a:lnTo>
                    <a:close/>
                    <a:moveTo>
                      <a:pt x="1581795" y="1096473"/>
                    </a:moveTo>
                    <a:lnTo>
                      <a:pt x="1496522" y="1181746"/>
                    </a:lnTo>
                    <a:lnTo>
                      <a:pt x="1581795" y="1267019"/>
                    </a:lnTo>
                    <a:lnTo>
                      <a:pt x="1667067" y="1181746"/>
                    </a:lnTo>
                    <a:close/>
                    <a:moveTo>
                      <a:pt x="1344369" y="1096473"/>
                    </a:moveTo>
                    <a:lnTo>
                      <a:pt x="1259097" y="1181746"/>
                    </a:lnTo>
                    <a:lnTo>
                      <a:pt x="1344370" y="1267019"/>
                    </a:lnTo>
                    <a:lnTo>
                      <a:pt x="1429642" y="1181747"/>
                    </a:lnTo>
                    <a:close/>
                    <a:moveTo>
                      <a:pt x="1106944" y="1096473"/>
                    </a:moveTo>
                    <a:lnTo>
                      <a:pt x="1021671" y="1181746"/>
                    </a:lnTo>
                    <a:lnTo>
                      <a:pt x="1106945" y="1267019"/>
                    </a:lnTo>
                    <a:lnTo>
                      <a:pt x="1192217" y="1181746"/>
                    </a:lnTo>
                    <a:close/>
                    <a:moveTo>
                      <a:pt x="869519" y="1096473"/>
                    </a:moveTo>
                    <a:lnTo>
                      <a:pt x="784246" y="1181746"/>
                    </a:lnTo>
                    <a:lnTo>
                      <a:pt x="869519" y="1267020"/>
                    </a:lnTo>
                    <a:lnTo>
                      <a:pt x="954792" y="1181746"/>
                    </a:lnTo>
                    <a:close/>
                    <a:moveTo>
                      <a:pt x="632094" y="1096473"/>
                    </a:moveTo>
                    <a:lnTo>
                      <a:pt x="546821" y="1181746"/>
                    </a:lnTo>
                    <a:lnTo>
                      <a:pt x="632093" y="1267019"/>
                    </a:lnTo>
                    <a:lnTo>
                      <a:pt x="717367" y="1181746"/>
                    </a:lnTo>
                    <a:close/>
                    <a:moveTo>
                      <a:pt x="394667" y="1096473"/>
                    </a:moveTo>
                    <a:lnTo>
                      <a:pt x="309395" y="1181746"/>
                    </a:lnTo>
                    <a:lnTo>
                      <a:pt x="394668" y="1267019"/>
                    </a:lnTo>
                    <a:lnTo>
                      <a:pt x="479941" y="1181746"/>
                    </a:lnTo>
                    <a:close/>
                    <a:moveTo>
                      <a:pt x="157243" y="1096473"/>
                    </a:moveTo>
                    <a:lnTo>
                      <a:pt x="71970" y="1181746"/>
                    </a:lnTo>
                    <a:lnTo>
                      <a:pt x="157243" y="1267019"/>
                    </a:lnTo>
                    <a:lnTo>
                      <a:pt x="242516" y="1181746"/>
                    </a:lnTo>
                    <a:close/>
                    <a:moveTo>
                      <a:pt x="1937933" y="977761"/>
                    </a:moveTo>
                    <a:lnTo>
                      <a:pt x="1852661" y="1063033"/>
                    </a:lnTo>
                    <a:lnTo>
                      <a:pt x="1937933" y="1148306"/>
                    </a:lnTo>
                    <a:lnTo>
                      <a:pt x="2023206" y="1063033"/>
                    </a:lnTo>
                    <a:close/>
                    <a:moveTo>
                      <a:pt x="1700508" y="977761"/>
                    </a:moveTo>
                    <a:lnTo>
                      <a:pt x="1615235" y="1063034"/>
                    </a:lnTo>
                    <a:lnTo>
                      <a:pt x="1700508" y="1148306"/>
                    </a:lnTo>
                    <a:lnTo>
                      <a:pt x="1785780" y="1063034"/>
                    </a:lnTo>
                    <a:close/>
                    <a:moveTo>
                      <a:pt x="1225656" y="977761"/>
                    </a:moveTo>
                    <a:lnTo>
                      <a:pt x="1140384" y="1063033"/>
                    </a:lnTo>
                    <a:lnTo>
                      <a:pt x="1225657" y="1148306"/>
                    </a:lnTo>
                    <a:lnTo>
                      <a:pt x="1310930" y="1063034"/>
                    </a:lnTo>
                    <a:close/>
                    <a:moveTo>
                      <a:pt x="988232" y="977761"/>
                    </a:moveTo>
                    <a:lnTo>
                      <a:pt x="902959" y="1063033"/>
                    </a:lnTo>
                    <a:lnTo>
                      <a:pt x="988232" y="1148306"/>
                    </a:lnTo>
                    <a:lnTo>
                      <a:pt x="1073505" y="1063034"/>
                    </a:lnTo>
                    <a:close/>
                    <a:moveTo>
                      <a:pt x="750806" y="977761"/>
                    </a:moveTo>
                    <a:lnTo>
                      <a:pt x="665533" y="1063034"/>
                    </a:lnTo>
                    <a:lnTo>
                      <a:pt x="750806" y="1148306"/>
                    </a:lnTo>
                    <a:lnTo>
                      <a:pt x="836079" y="1063033"/>
                    </a:lnTo>
                    <a:close/>
                    <a:moveTo>
                      <a:pt x="275955" y="977761"/>
                    </a:moveTo>
                    <a:lnTo>
                      <a:pt x="190682" y="1063033"/>
                    </a:lnTo>
                    <a:lnTo>
                      <a:pt x="275956" y="1148306"/>
                    </a:lnTo>
                    <a:lnTo>
                      <a:pt x="361228" y="1063034"/>
                    </a:lnTo>
                    <a:close/>
                    <a:moveTo>
                      <a:pt x="1463082" y="977760"/>
                    </a:moveTo>
                    <a:lnTo>
                      <a:pt x="1377809" y="1063033"/>
                    </a:lnTo>
                    <a:lnTo>
                      <a:pt x="1463082" y="1148306"/>
                    </a:lnTo>
                    <a:lnTo>
                      <a:pt x="1548355" y="1063033"/>
                    </a:lnTo>
                    <a:close/>
                    <a:moveTo>
                      <a:pt x="513381" y="977760"/>
                    </a:moveTo>
                    <a:lnTo>
                      <a:pt x="428107" y="1063033"/>
                    </a:lnTo>
                    <a:lnTo>
                      <a:pt x="513381" y="1148306"/>
                    </a:lnTo>
                    <a:lnTo>
                      <a:pt x="598654" y="1063033"/>
                    </a:lnTo>
                    <a:close/>
                    <a:moveTo>
                      <a:pt x="2056646" y="859048"/>
                    </a:moveTo>
                    <a:lnTo>
                      <a:pt x="1971373" y="944321"/>
                    </a:lnTo>
                    <a:lnTo>
                      <a:pt x="2056645" y="1029593"/>
                    </a:lnTo>
                    <a:lnTo>
                      <a:pt x="2141918" y="944321"/>
                    </a:lnTo>
                    <a:close/>
                    <a:moveTo>
                      <a:pt x="1819220" y="859048"/>
                    </a:moveTo>
                    <a:lnTo>
                      <a:pt x="1733948" y="944321"/>
                    </a:lnTo>
                    <a:lnTo>
                      <a:pt x="1819220" y="1029593"/>
                    </a:lnTo>
                    <a:lnTo>
                      <a:pt x="1904493" y="944321"/>
                    </a:lnTo>
                    <a:close/>
                    <a:moveTo>
                      <a:pt x="1106944" y="859048"/>
                    </a:moveTo>
                    <a:lnTo>
                      <a:pt x="1021671" y="944321"/>
                    </a:lnTo>
                    <a:lnTo>
                      <a:pt x="1106945" y="1029594"/>
                    </a:lnTo>
                    <a:lnTo>
                      <a:pt x="1192217" y="944322"/>
                    </a:lnTo>
                    <a:close/>
                    <a:moveTo>
                      <a:pt x="869519" y="859048"/>
                    </a:moveTo>
                    <a:lnTo>
                      <a:pt x="784246" y="944321"/>
                    </a:lnTo>
                    <a:lnTo>
                      <a:pt x="869519" y="1029593"/>
                    </a:lnTo>
                    <a:lnTo>
                      <a:pt x="954792" y="944321"/>
                    </a:lnTo>
                    <a:close/>
                    <a:moveTo>
                      <a:pt x="157242" y="859048"/>
                    </a:moveTo>
                    <a:lnTo>
                      <a:pt x="71970" y="944321"/>
                    </a:lnTo>
                    <a:lnTo>
                      <a:pt x="157243" y="1029594"/>
                    </a:lnTo>
                    <a:lnTo>
                      <a:pt x="242516" y="944321"/>
                    </a:lnTo>
                    <a:close/>
                    <a:moveTo>
                      <a:pt x="1581795" y="859048"/>
                    </a:moveTo>
                    <a:lnTo>
                      <a:pt x="1496522" y="944321"/>
                    </a:lnTo>
                    <a:lnTo>
                      <a:pt x="1581795" y="1029594"/>
                    </a:lnTo>
                    <a:lnTo>
                      <a:pt x="1667068" y="944321"/>
                    </a:lnTo>
                    <a:close/>
                    <a:moveTo>
                      <a:pt x="1344370" y="859048"/>
                    </a:moveTo>
                    <a:lnTo>
                      <a:pt x="1259097" y="944321"/>
                    </a:lnTo>
                    <a:lnTo>
                      <a:pt x="1344370" y="1029594"/>
                    </a:lnTo>
                    <a:lnTo>
                      <a:pt x="1429643" y="944321"/>
                    </a:lnTo>
                    <a:close/>
                    <a:moveTo>
                      <a:pt x="394668" y="859048"/>
                    </a:moveTo>
                    <a:lnTo>
                      <a:pt x="309395" y="944321"/>
                    </a:lnTo>
                    <a:lnTo>
                      <a:pt x="394668" y="1029594"/>
                    </a:lnTo>
                    <a:lnTo>
                      <a:pt x="479941" y="944321"/>
                    </a:lnTo>
                    <a:close/>
                    <a:moveTo>
                      <a:pt x="632093" y="859047"/>
                    </a:moveTo>
                    <a:lnTo>
                      <a:pt x="546820" y="944321"/>
                    </a:lnTo>
                    <a:lnTo>
                      <a:pt x="632093" y="1029594"/>
                    </a:lnTo>
                    <a:lnTo>
                      <a:pt x="717367" y="944321"/>
                    </a:lnTo>
                    <a:close/>
                    <a:moveTo>
                      <a:pt x="1937933" y="740336"/>
                    </a:moveTo>
                    <a:lnTo>
                      <a:pt x="1852660" y="825608"/>
                    </a:lnTo>
                    <a:lnTo>
                      <a:pt x="1937933" y="910881"/>
                    </a:lnTo>
                    <a:lnTo>
                      <a:pt x="2023205" y="825608"/>
                    </a:lnTo>
                    <a:close/>
                    <a:moveTo>
                      <a:pt x="988231" y="740336"/>
                    </a:moveTo>
                    <a:lnTo>
                      <a:pt x="902959" y="825608"/>
                    </a:lnTo>
                    <a:lnTo>
                      <a:pt x="988232" y="910881"/>
                    </a:lnTo>
                    <a:lnTo>
                      <a:pt x="1073504" y="825608"/>
                    </a:lnTo>
                    <a:close/>
                    <a:moveTo>
                      <a:pt x="1700507" y="740335"/>
                    </a:moveTo>
                    <a:lnTo>
                      <a:pt x="1615235" y="825608"/>
                    </a:lnTo>
                    <a:lnTo>
                      <a:pt x="1700508" y="910881"/>
                    </a:lnTo>
                    <a:lnTo>
                      <a:pt x="1785780" y="825608"/>
                    </a:lnTo>
                    <a:close/>
                    <a:moveTo>
                      <a:pt x="1463082" y="740335"/>
                    </a:moveTo>
                    <a:lnTo>
                      <a:pt x="1377809" y="825608"/>
                    </a:lnTo>
                    <a:lnTo>
                      <a:pt x="1463082" y="910881"/>
                    </a:lnTo>
                    <a:lnTo>
                      <a:pt x="1548355" y="825608"/>
                    </a:lnTo>
                    <a:close/>
                    <a:moveTo>
                      <a:pt x="1225657" y="740335"/>
                    </a:moveTo>
                    <a:lnTo>
                      <a:pt x="1140384" y="825608"/>
                    </a:lnTo>
                    <a:lnTo>
                      <a:pt x="1225657" y="910881"/>
                    </a:lnTo>
                    <a:lnTo>
                      <a:pt x="1310930" y="825608"/>
                    </a:lnTo>
                    <a:close/>
                    <a:moveTo>
                      <a:pt x="750806" y="740335"/>
                    </a:moveTo>
                    <a:lnTo>
                      <a:pt x="665533" y="825607"/>
                    </a:lnTo>
                    <a:lnTo>
                      <a:pt x="750806" y="910881"/>
                    </a:lnTo>
                    <a:lnTo>
                      <a:pt x="836079" y="825608"/>
                    </a:lnTo>
                    <a:close/>
                    <a:moveTo>
                      <a:pt x="513381" y="740335"/>
                    </a:moveTo>
                    <a:lnTo>
                      <a:pt x="428108" y="825608"/>
                    </a:lnTo>
                    <a:lnTo>
                      <a:pt x="513381" y="910881"/>
                    </a:lnTo>
                    <a:lnTo>
                      <a:pt x="598654" y="825608"/>
                    </a:lnTo>
                    <a:close/>
                    <a:moveTo>
                      <a:pt x="275956" y="740335"/>
                    </a:moveTo>
                    <a:lnTo>
                      <a:pt x="190682" y="825608"/>
                    </a:lnTo>
                    <a:lnTo>
                      <a:pt x="275956" y="910881"/>
                    </a:lnTo>
                    <a:lnTo>
                      <a:pt x="361229" y="825608"/>
                    </a:lnTo>
                    <a:close/>
                    <a:moveTo>
                      <a:pt x="1106944" y="621623"/>
                    </a:moveTo>
                    <a:lnTo>
                      <a:pt x="1021671" y="706896"/>
                    </a:lnTo>
                    <a:lnTo>
                      <a:pt x="1106944" y="792168"/>
                    </a:lnTo>
                    <a:lnTo>
                      <a:pt x="1192217" y="706895"/>
                    </a:lnTo>
                    <a:close/>
                    <a:moveTo>
                      <a:pt x="2056646" y="621623"/>
                    </a:moveTo>
                    <a:lnTo>
                      <a:pt x="1971373" y="706896"/>
                    </a:lnTo>
                    <a:lnTo>
                      <a:pt x="2056645" y="792168"/>
                    </a:lnTo>
                    <a:lnTo>
                      <a:pt x="2141919" y="706895"/>
                    </a:lnTo>
                    <a:close/>
                    <a:moveTo>
                      <a:pt x="1819220" y="621623"/>
                    </a:moveTo>
                    <a:lnTo>
                      <a:pt x="1733947" y="706895"/>
                    </a:lnTo>
                    <a:lnTo>
                      <a:pt x="1819220" y="792168"/>
                    </a:lnTo>
                    <a:lnTo>
                      <a:pt x="1904493" y="706896"/>
                    </a:lnTo>
                    <a:close/>
                    <a:moveTo>
                      <a:pt x="1581795" y="621623"/>
                    </a:moveTo>
                    <a:lnTo>
                      <a:pt x="1496522" y="706895"/>
                    </a:lnTo>
                    <a:lnTo>
                      <a:pt x="1581795" y="792168"/>
                    </a:lnTo>
                    <a:lnTo>
                      <a:pt x="1667068" y="706896"/>
                    </a:lnTo>
                    <a:close/>
                    <a:moveTo>
                      <a:pt x="1344370" y="621623"/>
                    </a:moveTo>
                    <a:lnTo>
                      <a:pt x="1259097" y="706896"/>
                    </a:lnTo>
                    <a:lnTo>
                      <a:pt x="1344370" y="792169"/>
                    </a:lnTo>
                    <a:lnTo>
                      <a:pt x="1429643" y="706896"/>
                    </a:lnTo>
                    <a:close/>
                    <a:moveTo>
                      <a:pt x="869518" y="621623"/>
                    </a:moveTo>
                    <a:lnTo>
                      <a:pt x="784246" y="706895"/>
                    </a:lnTo>
                    <a:lnTo>
                      <a:pt x="869519" y="792168"/>
                    </a:lnTo>
                    <a:lnTo>
                      <a:pt x="954791" y="706896"/>
                    </a:lnTo>
                    <a:close/>
                    <a:moveTo>
                      <a:pt x="632093" y="621623"/>
                    </a:moveTo>
                    <a:lnTo>
                      <a:pt x="546821" y="706895"/>
                    </a:lnTo>
                    <a:lnTo>
                      <a:pt x="632094" y="792168"/>
                    </a:lnTo>
                    <a:lnTo>
                      <a:pt x="717367" y="706896"/>
                    </a:lnTo>
                    <a:close/>
                    <a:moveTo>
                      <a:pt x="394668" y="621622"/>
                    </a:moveTo>
                    <a:lnTo>
                      <a:pt x="309395" y="706896"/>
                    </a:lnTo>
                    <a:lnTo>
                      <a:pt x="394668" y="792169"/>
                    </a:lnTo>
                    <a:lnTo>
                      <a:pt x="479941" y="706896"/>
                    </a:lnTo>
                    <a:close/>
                    <a:moveTo>
                      <a:pt x="157243" y="621622"/>
                    </a:moveTo>
                    <a:lnTo>
                      <a:pt x="71970" y="706896"/>
                    </a:lnTo>
                    <a:lnTo>
                      <a:pt x="157242" y="792168"/>
                    </a:lnTo>
                    <a:lnTo>
                      <a:pt x="242516" y="706895"/>
                    </a:lnTo>
                    <a:close/>
                    <a:moveTo>
                      <a:pt x="1700507" y="502910"/>
                    </a:moveTo>
                    <a:lnTo>
                      <a:pt x="1615235" y="588183"/>
                    </a:lnTo>
                    <a:lnTo>
                      <a:pt x="1700508" y="673456"/>
                    </a:lnTo>
                    <a:lnTo>
                      <a:pt x="1785780" y="588183"/>
                    </a:lnTo>
                    <a:close/>
                    <a:moveTo>
                      <a:pt x="1463082" y="502910"/>
                    </a:moveTo>
                    <a:lnTo>
                      <a:pt x="1377810" y="588183"/>
                    </a:lnTo>
                    <a:lnTo>
                      <a:pt x="1463083" y="673456"/>
                    </a:lnTo>
                    <a:lnTo>
                      <a:pt x="1548355" y="588183"/>
                    </a:lnTo>
                    <a:close/>
                    <a:moveTo>
                      <a:pt x="750806" y="502910"/>
                    </a:moveTo>
                    <a:lnTo>
                      <a:pt x="665533" y="588183"/>
                    </a:lnTo>
                    <a:lnTo>
                      <a:pt x="750806" y="673456"/>
                    </a:lnTo>
                    <a:lnTo>
                      <a:pt x="836079" y="588183"/>
                    </a:lnTo>
                    <a:close/>
                    <a:moveTo>
                      <a:pt x="1937933" y="502910"/>
                    </a:moveTo>
                    <a:lnTo>
                      <a:pt x="1852660" y="588183"/>
                    </a:lnTo>
                    <a:lnTo>
                      <a:pt x="1937933" y="673456"/>
                    </a:lnTo>
                    <a:lnTo>
                      <a:pt x="2023206" y="588183"/>
                    </a:lnTo>
                    <a:close/>
                    <a:moveTo>
                      <a:pt x="1225657" y="502910"/>
                    </a:moveTo>
                    <a:lnTo>
                      <a:pt x="1140384" y="588183"/>
                    </a:lnTo>
                    <a:lnTo>
                      <a:pt x="1225657" y="673456"/>
                    </a:lnTo>
                    <a:lnTo>
                      <a:pt x="1310930" y="588183"/>
                    </a:lnTo>
                    <a:close/>
                    <a:moveTo>
                      <a:pt x="513381" y="502910"/>
                    </a:moveTo>
                    <a:lnTo>
                      <a:pt x="428108" y="588182"/>
                    </a:lnTo>
                    <a:lnTo>
                      <a:pt x="513381" y="673456"/>
                    </a:lnTo>
                    <a:lnTo>
                      <a:pt x="598654" y="588183"/>
                    </a:lnTo>
                    <a:close/>
                    <a:moveTo>
                      <a:pt x="275956" y="502910"/>
                    </a:moveTo>
                    <a:lnTo>
                      <a:pt x="190682" y="588183"/>
                    </a:lnTo>
                    <a:lnTo>
                      <a:pt x="275955" y="673456"/>
                    </a:lnTo>
                    <a:lnTo>
                      <a:pt x="361228" y="588182"/>
                    </a:lnTo>
                    <a:close/>
                    <a:moveTo>
                      <a:pt x="988231" y="502909"/>
                    </a:moveTo>
                    <a:lnTo>
                      <a:pt x="902958" y="588182"/>
                    </a:lnTo>
                    <a:lnTo>
                      <a:pt x="988232" y="673456"/>
                    </a:lnTo>
                    <a:lnTo>
                      <a:pt x="1073505" y="588183"/>
                    </a:lnTo>
                    <a:close/>
                    <a:moveTo>
                      <a:pt x="2056645" y="384198"/>
                    </a:moveTo>
                    <a:lnTo>
                      <a:pt x="1971372" y="469470"/>
                    </a:lnTo>
                    <a:lnTo>
                      <a:pt x="2056645" y="554743"/>
                    </a:lnTo>
                    <a:lnTo>
                      <a:pt x="2141919" y="469470"/>
                    </a:lnTo>
                    <a:close/>
                    <a:moveTo>
                      <a:pt x="1581795" y="384198"/>
                    </a:moveTo>
                    <a:lnTo>
                      <a:pt x="1496522" y="469470"/>
                    </a:lnTo>
                    <a:lnTo>
                      <a:pt x="1581795" y="554743"/>
                    </a:lnTo>
                    <a:lnTo>
                      <a:pt x="1667068" y="469471"/>
                    </a:lnTo>
                    <a:close/>
                    <a:moveTo>
                      <a:pt x="1344370" y="384198"/>
                    </a:moveTo>
                    <a:lnTo>
                      <a:pt x="1259097" y="469470"/>
                    </a:lnTo>
                    <a:lnTo>
                      <a:pt x="1344370" y="554743"/>
                    </a:lnTo>
                    <a:lnTo>
                      <a:pt x="1429642" y="469470"/>
                    </a:lnTo>
                    <a:close/>
                    <a:moveTo>
                      <a:pt x="632093" y="384198"/>
                    </a:moveTo>
                    <a:lnTo>
                      <a:pt x="546821" y="469470"/>
                    </a:lnTo>
                    <a:lnTo>
                      <a:pt x="632094" y="554743"/>
                    </a:lnTo>
                    <a:lnTo>
                      <a:pt x="717366" y="469471"/>
                    </a:lnTo>
                    <a:close/>
                    <a:moveTo>
                      <a:pt x="394668" y="384197"/>
                    </a:moveTo>
                    <a:lnTo>
                      <a:pt x="309396" y="469470"/>
                    </a:lnTo>
                    <a:lnTo>
                      <a:pt x="394668" y="554742"/>
                    </a:lnTo>
                    <a:lnTo>
                      <a:pt x="479941" y="469470"/>
                    </a:lnTo>
                    <a:close/>
                    <a:moveTo>
                      <a:pt x="157243" y="384197"/>
                    </a:moveTo>
                    <a:lnTo>
                      <a:pt x="71970" y="469471"/>
                    </a:lnTo>
                    <a:lnTo>
                      <a:pt x="157242" y="554743"/>
                    </a:lnTo>
                    <a:lnTo>
                      <a:pt x="242516" y="469470"/>
                    </a:lnTo>
                    <a:close/>
                    <a:moveTo>
                      <a:pt x="1819220" y="384197"/>
                    </a:moveTo>
                    <a:lnTo>
                      <a:pt x="1733947" y="469470"/>
                    </a:lnTo>
                    <a:lnTo>
                      <a:pt x="1819220" y="554743"/>
                    </a:lnTo>
                    <a:lnTo>
                      <a:pt x="1904494" y="469470"/>
                    </a:lnTo>
                    <a:close/>
                    <a:moveTo>
                      <a:pt x="1106944" y="384197"/>
                    </a:moveTo>
                    <a:lnTo>
                      <a:pt x="1021671" y="469470"/>
                    </a:lnTo>
                    <a:lnTo>
                      <a:pt x="1106944" y="554743"/>
                    </a:lnTo>
                    <a:lnTo>
                      <a:pt x="1192217" y="469470"/>
                    </a:lnTo>
                    <a:close/>
                    <a:moveTo>
                      <a:pt x="869519" y="384197"/>
                    </a:moveTo>
                    <a:lnTo>
                      <a:pt x="784246" y="469470"/>
                    </a:lnTo>
                    <a:lnTo>
                      <a:pt x="869519" y="554743"/>
                    </a:lnTo>
                    <a:lnTo>
                      <a:pt x="954792" y="469470"/>
                    </a:lnTo>
                    <a:close/>
                    <a:moveTo>
                      <a:pt x="1700507" y="265485"/>
                    </a:moveTo>
                    <a:lnTo>
                      <a:pt x="1615235" y="350758"/>
                    </a:lnTo>
                    <a:lnTo>
                      <a:pt x="1700508" y="436031"/>
                    </a:lnTo>
                    <a:lnTo>
                      <a:pt x="1785781" y="350758"/>
                    </a:lnTo>
                    <a:close/>
                    <a:moveTo>
                      <a:pt x="1463082" y="265485"/>
                    </a:moveTo>
                    <a:lnTo>
                      <a:pt x="1377810" y="350758"/>
                    </a:lnTo>
                    <a:lnTo>
                      <a:pt x="1463082" y="436030"/>
                    </a:lnTo>
                    <a:lnTo>
                      <a:pt x="1548355" y="350758"/>
                    </a:lnTo>
                    <a:close/>
                    <a:moveTo>
                      <a:pt x="1225657" y="265485"/>
                    </a:moveTo>
                    <a:lnTo>
                      <a:pt x="1140384" y="350757"/>
                    </a:lnTo>
                    <a:lnTo>
                      <a:pt x="1225657" y="436030"/>
                    </a:lnTo>
                    <a:lnTo>
                      <a:pt x="1310930" y="350758"/>
                    </a:lnTo>
                    <a:close/>
                    <a:moveTo>
                      <a:pt x="750806" y="265485"/>
                    </a:moveTo>
                    <a:lnTo>
                      <a:pt x="665533" y="350757"/>
                    </a:lnTo>
                    <a:lnTo>
                      <a:pt x="750806" y="436031"/>
                    </a:lnTo>
                    <a:lnTo>
                      <a:pt x="836079" y="350758"/>
                    </a:lnTo>
                    <a:close/>
                    <a:moveTo>
                      <a:pt x="513380" y="265485"/>
                    </a:moveTo>
                    <a:lnTo>
                      <a:pt x="428108" y="350757"/>
                    </a:lnTo>
                    <a:lnTo>
                      <a:pt x="513381" y="436030"/>
                    </a:lnTo>
                    <a:lnTo>
                      <a:pt x="598653" y="350758"/>
                    </a:lnTo>
                    <a:close/>
                    <a:moveTo>
                      <a:pt x="275956" y="265485"/>
                    </a:moveTo>
                    <a:lnTo>
                      <a:pt x="190683" y="350757"/>
                    </a:lnTo>
                    <a:lnTo>
                      <a:pt x="275956" y="436030"/>
                    </a:lnTo>
                    <a:lnTo>
                      <a:pt x="361228" y="350757"/>
                    </a:lnTo>
                    <a:close/>
                    <a:moveTo>
                      <a:pt x="1937933" y="265484"/>
                    </a:moveTo>
                    <a:lnTo>
                      <a:pt x="1852660" y="350758"/>
                    </a:lnTo>
                    <a:lnTo>
                      <a:pt x="1937933" y="436031"/>
                    </a:lnTo>
                    <a:lnTo>
                      <a:pt x="2023206" y="350758"/>
                    </a:lnTo>
                    <a:close/>
                    <a:moveTo>
                      <a:pt x="988232" y="265484"/>
                    </a:moveTo>
                    <a:lnTo>
                      <a:pt x="902958" y="350758"/>
                    </a:lnTo>
                    <a:lnTo>
                      <a:pt x="988232" y="436031"/>
                    </a:lnTo>
                    <a:lnTo>
                      <a:pt x="1073505" y="350758"/>
                    </a:lnTo>
                    <a:close/>
                    <a:moveTo>
                      <a:pt x="1581795" y="146772"/>
                    </a:moveTo>
                    <a:lnTo>
                      <a:pt x="1496522" y="232045"/>
                    </a:lnTo>
                    <a:lnTo>
                      <a:pt x="1581795" y="317318"/>
                    </a:lnTo>
                    <a:lnTo>
                      <a:pt x="1667068" y="232044"/>
                    </a:lnTo>
                    <a:close/>
                    <a:moveTo>
                      <a:pt x="1344370" y="146772"/>
                    </a:moveTo>
                    <a:lnTo>
                      <a:pt x="1259096" y="232044"/>
                    </a:lnTo>
                    <a:lnTo>
                      <a:pt x="1344370" y="317317"/>
                    </a:lnTo>
                    <a:lnTo>
                      <a:pt x="1429642" y="232045"/>
                    </a:lnTo>
                    <a:close/>
                    <a:moveTo>
                      <a:pt x="394668" y="146772"/>
                    </a:moveTo>
                    <a:lnTo>
                      <a:pt x="309395" y="232045"/>
                    </a:lnTo>
                    <a:lnTo>
                      <a:pt x="394668" y="317317"/>
                    </a:lnTo>
                    <a:lnTo>
                      <a:pt x="479941" y="232045"/>
                    </a:lnTo>
                    <a:close/>
                    <a:moveTo>
                      <a:pt x="632093" y="146772"/>
                    </a:moveTo>
                    <a:lnTo>
                      <a:pt x="546821" y="232045"/>
                    </a:lnTo>
                    <a:lnTo>
                      <a:pt x="632093" y="317317"/>
                    </a:lnTo>
                    <a:lnTo>
                      <a:pt x="717366" y="232045"/>
                    </a:lnTo>
                    <a:close/>
                    <a:moveTo>
                      <a:pt x="1819220" y="146772"/>
                    </a:moveTo>
                    <a:lnTo>
                      <a:pt x="1733947" y="232045"/>
                    </a:lnTo>
                    <a:lnTo>
                      <a:pt x="1819220" y="317318"/>
                    </a:lnTo>
                    <a:lnTo>
                      <a:pt x="1904494" y="232045"/>
                    </a:lnTo>
                    <a:close/>
                    <a:moveTo>
                      <a:pt x="1106944" y="146772"/>
                    </a:moveTo>
                    <a:lnTo>
                      <a:pt x="1021671" y="232044"/>
                    </a:lnTo>
                    <a:lnTo>
                      <a:pt x="1106945" y="317317"/>
                    </a:lnTo>
                    <a:lnTo>
                      <a:pt x="1192217" y="232045"/>
                    </a:lnTo>
                    <a:close/>
                    <a:moveTo>
                      <a:pt x="2056645" y="146772"/>
                    </a:moveTo>
                    <a:lnTo>
                      <a:pt x="1971373" y="232044"/>
                    </a:lnTo>
                    <a:lnTo>
                      <a:pt x="2056646" y="317317"/>
                    </a:lnTo>
                    <a:lnTo>
                      <a:pt x="2141919" y="232045"/>
                    </a:lnTo>
                    <a:close/>
                    <a:moveTo>
                      <a:pt x="869519" y="146772"/>
                    </a:moveTo>
                    <a:lnTo>
                      <a:pt x="784246" y="232045"/>
                    </a:lnTo>
                    <a:lnTo>
                      <a:pt x="869519" y="317318"/>
                    </a:lnTo>
                    <a:lnTo>
                      <a:pt x="954792" y="232045"/>
                    </a:lnTo>
                    <a:close/>
                    <a:moveTo>
                      <a:pt x="157242" y="146772"/>
                    </a:moveTo>
                    <a:lnTo>
                      <a:pt x="71970" y="232044"/>
                    </a:lnTo>
                    <a:lnTo>
                      <a:pt x="157243" y="317317"/>
                    </a:lnTo>
                    <a:lnTo>
                      <a:pt x="242516" y="232045"/>
                    </a:lnTo>
                    <a:close/>
                    <a:moveTo>
                      <a:pt x="1463082" y="28060"/>
                    </a:moveTo>
                    <a:lnTo>
                      <a:pt x="1377809" y="113332"/>
                    </a:lnTo>
                    <a:lnTo>
                      <a:pt x="1463082" y="198605"/>
                    </a:lnTo>
                    <a:lnTo>
                      <a:pt x="1548355" y="113332"/>
                    </a:lnTo>
                    <a:close/>
                    <a:moveTo>
                      <a:pt x="513381" y="28060"/>
                    </a:moveTo>
                    <a:lnTo>
                      <a:pt x="428108" y="113332"/>
                    </a:lnTo>
                    <a:lnTo>
                      <a:pt x="513381" y="198605"/>
                    </a:lnTo>
                    <a:lnTo>
                      <a:pt x="598653" y="113332"/>
                    </a:lnTo>
                    <a:close/>
                    <a:moveTo>
                      <a:pt x="1937933" y="28059"/>
                    </a:moveTo>
                    <a:lnTo>
                      <a:pt x="1852660" y="113332"/>
                    </a:lnTo>
                    <a:lnTo>
                      <a:pt x="1937933" y="198604"/>
                    </a:lnTo>
                    <a:lnTo>
                      <a:pt x="2023206" y="113332"/>
                    </a:lnTo>
                    <a:close/>
                    <a:moveTo>
                      <a:pt x="1700508" y="28059"/>
                    </a:moveTo>
                    <a:lnTo>
                      <a:pt x="1615235" y="113332"/>
                    </a:lnTo>
                    <a:lnTo>
                      <a:pt x="1700507" y="198605"/>
                    </a:lnTo>
                    <a:lnTo>
                      <a:pt x="1785780" y="113332"/>
                    </a:lnTo>
                    <a:close/>
                    <a:moveTo>
                      <a:pt x="1225657" y="28059"/>
                    </a:moveTo>
                    <a:lnTo>
                      <a:pt x="1140384" y="113332"/>
                    </a:lnTo>
                    <a:lnTo>
                      <a:pt x="1225657" y="198605"/>
                    </a:lnTo>
                    <a:lnTo>
                      <a:pt x="1310930" y="113332"/>
                    </a:lnTo>
                    <a:close/>
                    <a:moveTo>
                      <a:pt x="988231" y="28059"/>
                    </a:moveTo>
                    <a:lnTo>
                      <a:pt x="902959" y="113332"/>
                    </a:lnTo>
                    <a:lnTo>
                      <a:pt x="988232" y="198605"/>
                    </a:lnTo>
                    <a:lnTo>
                      <a:pt x="1073505" y="113332"/>
                    </a:lnTo>
                    <a:close/>
                    <a:moveTo>
                      <a:pt x="750806" y="28059"/>
                    </a:moveTo>
                    <a:lnTo>
                      <a:pt x="665533" y="113332"/>
                    </a:lnTo>
                    <a:lnTo>
                      <a:pt x="750806" y="198605"/>
                    </a:lnTo>
                    <a:lnTo>
                      <a:pt x="836079" y="113332"/>
                    </a:lnTo>
                    <a:close/>
                    <a:moveTo>
                      <a:pt x="275955" y="28059"/>
                    </a:moveTo>
                    <a:lnTo>
                      <a:pt x="190682" y="113332"/>
                    </a:lnTo>
                    <a:lnTo>
                      <a:pt x="275956" y="198605"/>
                    </a:lnTo>
                    <a:lnTo>
                      <a:pt x="361228" y="113332"/>
                    </a:lnTo>
                    <a:close/>
                    <a:moveTo>
                      <a:pt x="237135" y="0"/>
                    </a:moveTo>
                    <a:lnTo>
                      <a:pt x="314776" y="0"/>
                    </a:lnTo>
                    <a:lnTo>
                      <a:pt x="394668" y="79892"/>
                    </a:lnTo>
                    <a:lnTo>
                      <a:pt x="474560" y="0"/>
                    </a:lnTo>
                    <a:lnTo>
                      <a:pt x="552201" y="0"/>
                    </a:lnTo>
                    <a:lnTo>
                      <a:pt x="632093" y="79892"/>
                    </a:lnTo>
                    <a:lnTo>
                      <a:pt x="711985" y="0"/>
                    </a:lnTo>
                    <a:lnTo>
                      <a:pt x="789627" y="0"/>
                    </a:lnTo>
                    <a:lnTo>
                      <a:pt x="869519" y="79892"/>
                    </a:lnTo>
                    <a:lnTo>
                      <a:pt x="949410" y="0"/>
                    </a:lnTo>
                    <a:lnTo>
                      <a:pt x="1027052" y="0"/>
                    </a:lnTo>
                    <a:lnTo>
                      <a:pt x="1106945" y="79892"/>
                    </a:lnTo>
                    <a:lnTo>
                      <a:pt x="1186837" y="0"/>
                    </a:lnTo>
                    <a:lnTo>
                      <a:pt x="1264477" y="0"/>
                    </a:lnTo>
                    <a:lnTo>
                      <a:pt x="1344370" y="79892"/>
                    </a:lnTo>
                    <a:lnTo>
                      <a:pt x="1424262" y="0"/>
                    </a:lnTo>
                    <a:lnTo>
                      <a:pt x="1501902" y="0"/>
                    </a:lnTo>
                    <a:lnTo>
                      <a:pt x="1581795" y="79892"/>
                    </a:lnTo>
                    <a:lnTo>
                      <a:pt x="1661687" y="0"/>
                    </a:lnTo>
                    <a:lnTo>
                      <a:pt x="1739329" y="0"/>
                    </a:lnTo>
                    <a:lnTo>
                      <a:pt x="1819220" y="79892"/>
                    </a:lnTo>
                    <a:lnTo>
                      <a:pt x="1899112" y="0"/>
                    </a:lnTo>
                    <a:lnTo>
                      <a:pt x="1976754" y="0"/>
                    </a:lnTo>
                    <a:lnTo>
                      <a:pt x="2056645" y="79892"/>
                    </a:lnTo>
                    <a:lnTo>
                      <a:pt x="2132519" y="4020"/>
                    </a:lnTo>
                    <a:lnTo>
                      <a:pt x="2145113" y="6563"/>
                    </a:lnTo>
                    <a:cubicBezTo>
                      <a:pt x="2155104" y="10788"/>
                      <a:pt x="2164101" y="16903"/>
                      <a:pt x="2171657" y="24459"/>
                    </a:cubicBezTo>
                    <a:lnTo>
                      <a:pt x="2174597" y="28820"/>
                    </a:lnTo>
                    <a:lnTo>
                      <a:pt x="2090085" y="113332"/>
                    </a:lnTo>
                    <a:lnTo>
                      <a:pt x="2175359" y="198605"/>
                    </a:lnTo>
                    <a:lnTo>
                      <a:pt x="2196116" y="177847"/>
                    </a:lnTo>
                    <a:lnTo>
                      <a:pt x="2196116" y="286242"/>
                    </a:lnTo>
                    <a:lnTo>
                      <a:pt x="2175359" y="265485"/>
                    </a:lnTo>
                    <a:lnTo>
                      <a:pt x="2090085" y="350757"/>
                    </a:lnTo>
                    <a:lnTo>
                      <a:pt x="2175359" y="436030"/>
                    </a:lnTo>
                    <a:lnTo>
                      <a:pt x="2196116" y="415273"/>
                    </a:lnTo>
                    <a:lnTo>
                      <a:pt x="2196116" y="523669"/>
                    </a:lnTo>
                    <a:lnTo>
                      <a:pt x="2175358" y="502911"/>
                    </a:lnTo>
                    <a:lnTo>
                      <a:pt x="2090085" y="588183"/>
                    </a:lnTo>
                    <a:lnTo>
                      <a:pt x="2175359" y="673455"/>
                    </a:lnTo>
                    <a:lnTo>
                      <a:pt x="2196116" y="652698"/>
                    </a:lnTo>
                    <a:lnTo>
                      <a:pt x="2196116" y="761093"/>
                    </a:lnTo>
                    <a:lnTo>
                      <a:pt x="2175359" y="740335"/>
                    </a:lnTo>
                    <a:lnTo>
                      <a:pt x="2090086" y="825608"/>
                    </a:lnTo>
                    <a:lnTo>
                      <a:pt x="2175358" y="910881"/>
                    </a:lnTo>
                    <a:lnTo>
                      <a:pt x="2196116" y="890123"/>
                    </a:lnTo>
                    <a:lnTo>
                      <a:pt x="2196116" y="998519"/>
                    </a:lnTo>
                    <a:lnTo>
                      <a:pt x="2175358" y="977761"/>
                    </a:lnTo>
                    <a:lnTo>
                      <a:pt x="2090085" y="1063033"/>
                    </a:lnTo>
                    <a:lnTo>
                      <a:pt x="2175358" y="1148306"/>
                    </a:lnTo>
                    <a:lnTo>
                      <a:pt x="2196116" y="1127548"/>
                    </a:lnTo>
                    <a:lnTo>
                      <a:pt x="2196116" y="1235944"/>
                    </a:lnTo>
                    <a:lnTo>
                      <a:pt x="2175358" y="1215186"/>
                    </a:lnTo>
                    <a:lnTo>
                      <a:pt x="2090086" y="1300459"/>
                    </a:lnTo>
                    <a:lnTo>
                      <a:pt x="2090777" y="1301150"/>
                    </a:lnTo>
                    <a:lnTo>
                      <a:pt x="2022515" y="1301150"/>
                    </a:lnTo>
                    <a:lnTo>
                      <a:pt x="2023206" y="1300459"/>
                    </a:lnTo>
                    <a:lnTo>
                      <a:pt x="1937933" y="1215187"/>
                    </a:lnTo>
                    <a:lnTo>
                      <a:pt x="1852661" y="1300459"/>
                    </a:lnTo>
                    <a:lnTo>
                      <a:pt x="1853352" y="1301150"/>
                    </a:lnTo>
                    <a:lnTo>
                      <a:pt x="1785089" y="1301150"/>
                    </a:lnTo>
                    <a:lnTo>
                      <a:pt x="1785780" y="1300459"/>
                    </a:lnTo>
                    <a:lnTo>
                      <a:pt x="1700507" y="1215187"/>
                    </a:lnTo>
                    <a:lnTo>
                      <a:pt x="1615235" y="1300459"/>
                    </a:lnTo>
                    <a:lnTo>
                      <a:pt x="1615926" y="1301150"/>
                    </a:lnTo>
                    <a:lnTo>
                      <a:pt x="1547664" y="1301150"/>
                    </a:lnTo>
                    <a:lnTo>
                      <a:pt x="1548355" y="1300459"/>
                    </a:lnTo>
                    <a:lnTo>
                      <a:pt x="1463082" y="1215187"/>
                    </a:lnTo>
                    <a:lnTo>
                      <a:pt x="1377810" y="1300459"/>
                    </a:lnTo>
                    <a:lnTo>
                      <a:pt x="1378501" y="1301150"/>
                    </a:lnTo>
                    <a:lnTo>
                      <a:pt x="1310239" y="1301150"/>
                    </a:lnTo>
                    <a:lnTo>
                      <a:pt x="1310930" y="1300459"/>
                    </a:lnTo>
                    <a:lnTo>
                      <a:pt x="1225657" y="1215186"/>
                    </a:lnTo>
                    <a:lnTo>
                      <a:pt x="1140384" y="1300458"/>
                    </a:lnTo>
                    <a:lnTo>
                      <a:pt x="1141076" y="1301150"/>
                    </a:lnTo>
                    <a:lnTo>
                      <a:pt x="1072813" y="1301150"/>
                    </a:lnTo>
                    <a:lnTo>
                      <a:pt x="1073505" y="1300459"/>
                    </a:lnTo>
                    <a:lnTo>
                      <a:pt x="988232" y="1215186"/>
                    </a:lnTo>
                    <a:lnTo>
                      <a:pt x="902958" y="1300459"/>
                    </a:lnTo>
                    <a:lnTo>
                      <a:pt x="903650" y="1301150"/>
                    </a:lnTo>
                    <a:lnTo>
                      <a:pt x="835389" y="1301150"/>
                    </a:lnTo>
                    <a:lnTo>
                      <a:pt x="836080" y="1300459"/>
                    </a:lnTo>
                    <a:lnTo>
                      <a:pt x="750806" y="1215186"/>
                    </a:lnTo>
                    <a:lnTo>
                      <a:pt x="665533" y="1300459"/>
                    </a:lnTo>
                    <a:lnTo>
                      <a:pt x="666224" y="1301150"/>
                    </a:lnTo>
                    <a:lnTo>
                      <a:pt x="597962" y="1301150"/>
                    </a:lnTo>
                    <a:lnTo>
                      <a:pt x="598653" y="1300459"/>
                    </a:lnTo>
                    <a:lnTo>
                      <a:pt x="513381" y="1215186"/>
                    </a:lnTo>
                    <a:lnTo>
                      <a:pt x="428108" y="1300459"/>
                    </a:lnTo>
                    <a:lnTo>
                      <a:pt x="428800" y="1301150"/>
                    </a:lnTo>
                    <a:lnTo>
                      <a:pt x="360537" y="1301150"/>
                    </a:lnTo>
                    <a:lnTo>
                      <a:pt x="361228" y="1300459"/>
                    </a:lnTo>
                    <a:lnTo>
                      <a:pt x="275955" y="1215186"/>
                    </a:lnTo>
                    <a:lnTo>
                      <a:pt x="190682" y="1300458"/>
                    </a:lnTo>
                    <a:lnTo>
                      <a:pt x="191374" y="1301150"/>
                    </a:lnTo>
                    <a:lnTo>
                      <a:pt x="123112" y="1301150"/>
                    </a:lnTo>
                    <a:lnTo>
                      <a:pt x="123803" y="1300459"/>
                    </a:lnTo>
                    <a:lnTo>
                      <a:pt x="38530" y="1215186"/>
                    </a:lnTo>
                    <a:lnTo>
                      <a:pt x="0" y="1253715"/>
                    </a:lnTo>
                    <a:lnTo>
                      <a:pt x="0" y="1186837"/>
                    </a:lnTo>
                    <a:lnTo>
                      <a:pt x="5090" y="1181746"/>
                    </a:lnTo>
                    <a:lnTo>
                      <a:pt x="0" y="1176656"/>
                    </a:lnTo>
                    <a:lnTo>
                      <a:pt x="0" y="1109776"/>
                    </a:lnTo>
                    <a:lnTo>
                      <a:pt x="38530" y="1148306"/>
                    </a:lnTo>
                    <a:lnTo>
                      <a:pt x="123803" y="1063034"/>
                    </a:lnTo>
                    <a:lnTo>
                      <a:pt x="38530" y="977761"/>
                    </a:lnTo>
                    <a:lnTo>
                      <a:pt x="0" y="1016290"/>
                    </a:lnTo>
                    <a:lnTo>
                      <a:pt x="0" y="949411"/>
                    </a:lnTo>
                    <a:lnTo>
                      <a:pt x="5090" y="944321"/>
                    </a:lnTo>
                    <a:lnTo>
                      <a:pt x="0" y="939231"/>
                    </a:lnTo>
                    <a:lnTo>
                      <a:pt x="0" y="872351"/>
                    </a:lnTo>
                    <a:lnTo>
                      <a:pt x="38530" y="910881"/>
                    </a:lnTo>
                    <a:lnTo>
                      <a:pt x="123802" y="825608"/>
                    </a:lnTo>
                    <a:lnTo>
                      <a:pt x="38530" y="740336"/>
                    </a:lnTo>
                    <a:lnTo>
                      <a:pt x="0" y="778865"/>
                    </a:lnTo>
                    <a:lnTo>
                      <a:pt x="0" y="711986"/>
                    </a:lnTo>
                    <a:lnTo>
                      <a:pt x="5090" y="706896"/>
                    </a:lnTo>
                    <a:lnTo>
                      <a:pt x="0" y="701806"/>
                    </a:lnTo>
                    <a:lnTo>
                      <a:pt x="0" y="634926"/>
                    </a:lnTo>
                    <a:lnTo>
                      <a:pt x="38530" y="673456"/>
                    </a:lnTo>
                    <a:lnTo>
                      <a:pt x="123803" y="588183"/>
                    </a:lnTo>
                    <a:lnTo>
                      <a:pt x="38530" y="502910"/>
                    </a:lnTo>
                    <a:lnTo>
                      <a:pt x="0" y="541440"/>
                    </a:lnTo>
                    <a:lnTo>
                      <a:pt x="0" y="474560"/>
                    </a:lnTo>
                    <a:lnTo>
                      <a:pt x="5090" y="469470"/>
                    </a:lnTo>
                    <a:lnTo>
                      <a:pt x="0" y="464380"/>
                    </a:lnTo>
                    <a:lnTo>
                      <a:pt x="0" y="397501"/>
                    </a:lnTo>
                    <a:lnTo>
                      <a:pt x="38530" y="436031"/>
                    </a:lnTo>
                    <a:lnTo>
                      <a:pt x="123803" y="350757"/>
                    </a:lnTo>
                    <a:lnTo>
                      <a:pt x="38530" y="265484"/>
                    </a:lnTo>
                    <a:lnTo>
                      <a:pt x="0" y="304014"/>
                    </a:lnTo>
                    <a:lnTo>
                      <a:pt x="0" y="237135"/>
                    </a:lnTo>
                    <a:lnTo>
                      <a:pt x="5091" y="232045"/>
                    </a:lnTo>
                    <a:lnTo>
                      <a:pt x="0" y="226954"/>
                    </a:lnTo>
                    <a:lnTo>
                      <a:pt x="0" y="160074"/>
                    </a:lnTo>
                    <a:lnTo>
                      <a:pt x="38531" y="198605"/>
                    </a:lnTo>
                    <a:lnTo>
                      <a:pt x="123803" y="113332"/>
                    </a:lnTo>
                    <a:lnTo>
                      <a:pt x="38530" y="28059"/>
                    </a:lnTo>
                    <a:lnTo>
                      <a:pt x="4280" y="62309"/>
                    </a:lnTo>
                    <a:lnTo>
                      <a:pt x="6563" y="51003"/>
                    </a:lnTo>
                    <a:cubicBezTo>
                      <a:pt x="15014" y="31022"/>
                      <a:pt x="31022" y="15014"/>
                      <a:pt x="51003" y="6563"/>
                    </a:cubicBezTo>
                    <a:lnTo>
                      <a:pt x="78385" y="1034"/>
                    </a:lnTo>
                    <a:lnTo>
                      <a:pt x="157243" y="79892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2AF5184F-4655-7528-06AF-7DDF305487BB}"/>
                  </a:ext>
                </a:extLst>
              </p:cNvPr>
              <p:cNvSpPr/>
              <p:nvPr/>
            </p:nvSpPr>
            <p:spPr>
              <a:xfrm>
                <a:off x="7176369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2DA291D2-D5E1-452B-6DB3-487646D1710E}"/>
                  </a:ext>
                </a:extLst>
              </p:cNvPr>
              <p:cNvSpPr/>
              <p:nvPr/>
            </p:nvSpPr>
            <p:spPr>
              <a:xfrm>
                <a:off x="9010090" y="5822931"/>
                <a:ext cx="156489" cy="43204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C0F1A826-FD2D-FC3B-98D1-816936F77059}"/>
                  </a:ext>
                </a:extLst>
              </p:cNvPr>
              <p:cNvSpPr/>
              <p:nvPr/>
            </p:nvSpPr>
            <p:spPr>
              <a:xfrm>
                <a:off x="7002059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22435523-062A-B24D-D11B-5D90E9431BFC}"/>
                  </a:ext>
                </a:extLst>
              </p:cNvPr>
              <p:cNvSpPr/>
              <p:nvPr/>
            </p:nvSpPr>
            <p:spPr>
              <a:xfrm>
                <a:off x="8835780" y="6083687"/>
                <a:ext cx="505108" cy="323051"/>
              </a:xfrm>
              <a:prstGeom prst="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80CE2934-AF52-8EF2-87D0-D10F295D32B0}"/>
                  </a:ext>
                </a:extLst>
              </p:cNvPr>
              <p:cNvSpPr/>
              <p:nvPr/>
            </p:nvSpPr>
            <p:spPr>
              <a:xfrm>
                <a:off x="6984197" y="3771688"/>
                <a:ext cx="2356691" cy="2160240"/>
              </a:xfrm>
              <a:custGeom>
                <a:avLst/>
                <a:gdLst>
                  <a:gd name="connsiteX0" fmla="*/ 189794 w 2356691"/>
                  <a:gd name="connsiteY0" fmla="*/ 110199 h 2160240"/>
                  <a:gd name="connsiteX1" fmla="*/ 110623 w 2356691"/>
                  <a:gd name="connsiteY1" fmla="*/ 189370 h 2160240"/>
                  <a:gd name="connsiteX2" fmla="*/ 110623 w 2356691"/>
                  <a:gd name="connsiteY2" fmla="*/ 1343776 h 2160240"/>
                  <a:gd name="connsiteX3" fmla="*/ 2246069 w 2356691"/>
                  <a:gd name="connsiteY3" fmla="*/ 1343776 h 2160240"/>
                  <a:gd name="connsiteX4" fmla="*/ 2246069 w 2356691"/>
                  <a:gd name="connsiteY4" fmla="*/ 189370 h 2160240"/>
                  <a:gd name="connsiteX5" fmla="*/ 2166898 w 2356691"/>
                  <a:gd name="connsiteY5" fmla="*/ 110199 h 2160240"/>
                  <a:gd name="connsiteX6" fmla="*/ 138644 w 2356691"/>
                  <a:gd name="connsiteY6" fmla="*/ 0 h 2160240"/>
                  <a:gd name="connsiteX7" fmla="*/ 2218047 w 2356691"/>
                  <a:gd name="connsiteY7" fmla="*/ 0 h 2160240"/>
                  <a:gd name="connsiteX8" fmla="*/ 2356691 w 2356691"/>
                  <a:gd name="connsiteY8" fmla="*/ 138644 h 2160240"/>
                  <a:gd name="connsiteX9" fmla="*/ 2356691 w 2356691"/>
                  <a:gd name="connsiteY9" fmla="*/ 2160240 h 2160240"/>
                  <a:gd name="connsiteX10" fmla="*/ 0 w 2356691"/>
                  <a:gd name="connsiteY10" fmla="*/ 2160240 h 2160240"/>
                  <a:gd name="connsiteX11" fmla="*/ 0 w 2356691"/>
                  <a:gd name="connsiteY11" fmla="*/ 138644 h 2160240"/>
                  <a:gd name="connsiteX12" fmla="*/ 138644 w 2356691"/>
                  <a:gd name="connsiteY12" fmla="*/ 0 h 216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56691" h="2160240">
                    <a:moveTo>
                      <a:pt x="189794" y="110199"/>
                    </a:moveTo>
                    <a:cubicBezTo>
                      <a:pt x="146069" y="110199"/>
                      <a:pt x="110623" y="145645"/>
                      <a:pt x="110623" y="189370"/>
                    </a:cubicBezTo>
                    <a:lnTo>
                      <a:pt x="110623" y="1343776"/>
                    </a:lnTo>
                    <a:lnTo>
                      <a:pt x="2246069" y="1343776"/>
                    </a:lnTo>
                    <a:lnTo>
                      <a:pt x="2246069" y="189370"/>
                    </a:lnTo>
                    <a:cubicBezTo>
                      <a:pt x="2246069" y="145645"/>
                      <a:pt x="2210623" y="110199"/>
                      <a:pt x="2166898" y="110199"/>
                    </a:cubicBezTo>
                    <a:close/>
                    <a:moveTo>
                      <a:pt x="138644" y="0"/>
                    </a:moveTo>
                    <a:lnTo>
                      <a:pt x="2218047" y="0"/>
                    </a:lnTo>
                    <a:cubicBezTo>
                      <a:pt x="2294618" y="0"/>
                      <a:pt x="2356691" y="62073"/>
                      <a:pt x="2356691" y="138644"/>
                    </a:cubicBezTo>
                    <a:lnTo>
                      <a:pt x="2356691" y="2160240"/>
                    </a:lnTo>
                    <a:lnTo>
                      <a:pt x="0" y="2160240"/>
                    </a:lnTo>
                    <a:lnTo>
                      <a:pt x="0" y="138644"/>
                    </a:lnTo>
                    <a:cubicBezTo>
                      <a:pt x="0" y="62073"/>
                      <a:pt x="62073" y="0"/>
                      <a:pt x="1386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B31ABA75-F223-C3EA-BC1E-1A4BD1B1D74D}"/>
                  </a:ext>
                </a:extLst>
              </p:cNvPr>
              <p:cNvSpPr/>
              <p:nvPr/>
            </p:nvSpPr>
            <p:spPr>
              <a:xfrm>
                <a:off x="7102175" y="5249040"/>
                <a:ext cx="2137878" cy="58241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4AAC3AE5-8419-3DCF-BAAB-499D99BFC70D}"/>
                  </a:ext>
                </a:extLst>
              </p:cNvPr>
              <p:cNvSpPr/>
              <p:nvPr/>
            </p:nvSpPr>
            <p:spPr>
              <a:xfrm>
                <a:off x="7119428" y="5249041"/>
                <a:ext cx="2110838" cy="582418"/>
              </a:xfrm>
              <a:custGeom>
                <a:avLst/>
                <a:gdLst>
                  <a:gd name="connsiteX0" fmla="*/ 2006016 w 2385854"/>
                  <a:gd name="connsiteY0" fmla="*/ 0 h 731113"/>
                  <a:gd name="connsiteX1" fmla="*/ 2385854 w 2385854"/>
                  <a:gd name="connsiteY1" fmla="*/ 0 h 731113"/>
                  <a:gd name="connsiteX2" fmla="*/ 1967098 w 2385854"/>
                  <a:gd name="connsiteY2" fmla="*/ 731113 h 731113"/>
                  <a:gd name="connsiteX3" fmla="*/ 1587260 w 2385854"/>
                  <a:gd name="connsiteY3" fmla="*/ 731113 h 731113"/>
                  <a:gd name="connsiteX4" fmla="*/ 1212386 w 2385854"/>
                  <a:gd name="connsiteY4" fmla="*/ 0 h 731113"/>
                  <a:gd name="connsiteX5" fmla="*/ 1592224 w 2385854"/>
                  <a:gd name="connsiteY5" fmla="*/ 0 h 731113"/>
                  <a:gd name="connsiteX6" fmla="*/ 1173468 w 2385854"/>
                  <a:gd name="connsiteY6" fmla="*/ 731113 h 731113"/>
                  <a:gd name="connsiteX7" fmla="*/ 793630 w 2385854"/>
                  <a:gd name="connsiteY7" fmla="*/ 731113 h 731113"/>
                  <a:gd name="connsiteX8" fmla="*/ 418756 w 2385854"/>
                  <a:gd name="connsiteY8" fmla="*/ 0 h 731113"/>
                  <a:gd name="connsiteX9" fmla="*/ 798594 w 2385854"/>
                  <a:gd name="connsiteY9" fmla="*/ 0 h 731113"/>
                  <a:gd name="connsiteX10" fmla="*/ 379838 w 2385854"/>
                  <a:gd name="connsiteY10" fmla="*/ 731113 h 731113"/>
                  <a:gd name="connsiteX11" fmla="*/ 0 w 2385854"/>
                  <a:gd name="connsiteY11" fmla="*/ 731113 h 73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85854" h="731113">
                    <a:moveTo>
                      <a:pt x="2006016" y="0"/>
                    </a:moveTo>
                    <a:lnTo>
                      <a:pt x="2385854" y="0"/>
                    </a:lnTo>
                    <a:lnTo>
                      <a:pt x="1967098" y="731113"/>
                    </a:lnTo>
                    <a:lnTo>
                      <a:pt x="1587260" y="731113"/>
                    </a:lnTo>
                    <a:close/>
                    <a:moveTo>
                      <a:pt x="1212386" y="0"/>
                    </a:moveTo>
                    <a:lnTo>
                      <a:pt x="1592224" y="0"/>
                    </a:lnTo>
                    <a:lnTo>
                      <a:pt x="1173468" y="731113"/>
                    </a:lnTo>
                    <a:lnTo>
                      <a:pt x="793630" y="731113"/>
                    </a:lnTo>
                    <a:close/>
                    <a:moveTo>
                      <a:pt x="418756" y="0"/>
                    </a:moveTo>
                    <a:lnTo>
                      <a:pt x="798594" y="0"/>
                    </a:lnTo>
                    <a:lnTo>
                      <a:pt x="379838" y="731113"/>
                    </a:lnTo>
                    <a:lnTo>
                      <a:pt x="0" y="731113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0EDD9A5B-426F-C10A-94BF-93583E410BAE}"/>
                  </a:ext>
                </a:extLst>
              </p:cNvPr>
              <p:cNvSpPr/>
              <p:nvPr/>
            </p:nvSpPr>
            <p:spPr>
              <a:xfrm>
                <a:off x="7102175" y="5229200"/>
                <a:ext cx="2137878" cy="9908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C2C725E2-2B7A-A395-6948-79EF3CA65138}"/>
              </a:ext>
            </a:extLst>
          </p:cNvPr>
          <p:cNvGrpSpPr/>
          <p:nvPr/>
        </p:nvGrpSpPr>
        <p:grpSpPr>
          <a:xfrm>
            <a:off x="344488" y="641162"/>
            <a:ext cx="9370951" cy="892547"/>
            <a:chOff x="344488" y="641162"/>
            <a:chExt cx="9370951" cy="892547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BC21053E-29BE-DADF-209E-198FB07E208D}"/>
                </a:ext>
              </a:extLst>
            </p:cNvPr>
            <p:cNvGrpSpPr/>
            <p:nvPr/>
          </p:nvGrpSpPr>
          <p:grpSpPr>
            <a:xfrm>
              <a:off x="344488" y="641162"/>
              <a:ext cx="849548" cy="892547"/>
              <a:chOff x="708805" y="620688"/>
              <a:chExt cx="2600045" cy="2731647"/>
            </a:xfrm>
          </p:grpSpPr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47303807-3D23-1899-FE66-604E926ED2F6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AFE7D11F-8FE2-5CC8-52EC-2140FD2D003F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607688A6-197B-CA75-5BC5-8241F0F83954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1BDB8F83-8069-B57D-4C14-D7F74F4DAE33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DC2F5AF0-9B3E-C836-ED4D-AB5AF2E64B31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4A30857A-89B1-3643-1D6B-3994A932B870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45E0D2F3-7C8A-FEF2-A8C4-649526EB342A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47EAB511-13F9-9CFD-BCEE-C09A2CC090EB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428EC8BC-A2D7-0615-0992-6B3C6C9A933C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C276D423-58BE-BC57-D0EC-AF6937B44A7C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3EE679DF-E1AF-5D84-EF29-DF109EB40D51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350F2E0B-069B-8CB3-2F1B-09E4C21F0C32}"/>
                </a:ext>
              </a:extLst>
            </p:cNvPr>
            <p:cNvGrpSpPr/>
            <p:nvPr/>
          </p:nvGrpSpPr>
          <p:grpSpPr>
            <a:xfrm>
              <a:off x="1196628" y="641162"/>
              <a:ext cx="849548" cy="892547"/>
              <a:chOff x="708805" y="620688"/>
              <a:chExt cx="2600045" cy="2731647"/>
            </a:xfrm>
          </p:grpSpPr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641E015A-A8B5-EBE6-52C2-FFFCFD929628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E70D0ED9-2814-F664-DFE1-01B85FCC851C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C67CD8DB-09ED-597E-FA82-A0DAA922F8A0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1F7504D4-F261-720A-78F9-FC6C781D53F6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43ED80F9-8DC6-937D-E2E5-97D144BFC6C9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3BE57890-CA7F-E2EB-5BBF-991272570D7C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5AFE72FA-F89E-D0D3-5A4F-D4831139D601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正方形/長方形 505">
                <a:extLst>
                  <a:ext uri="{FF2B5EF4-FFF2-40B4-BE49-F238E27FC236}">
                    <a16:creationId xmlns:a16="http://schemas.microsoft.com/office/drawing/2014/main" id="{9DFCC58E-F0AC-C3CF-0AFC-6CCA2BCA1DE6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正方形/長方形 506">
                <a:extLst>
                  <a:ext uri="{FF2B5EF4-FFF2-40B4-BE49-F238E27FC236}">
                    <a16:creationId xmlns:a16="http://schemas.microsoft.com/office/drawing/2014/main" id="{D0309CBE-7959-C90E-4C9C-6696F4910FBB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01163966-6AB8-3023-4549-5A28B8DC42D1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CAD65F2A-BD93-8EB2-3839-5D2599928DCD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E2D499AD-EE78-1563-C562-FD1A0F525EC9}"/>
                </a:ext>
              </a:extLst>
            </p:cNvPr>
            <p:cNvGrpSpPr/>
            <p:nvPr/>
          </p:nvGrpSpPr>
          <p:grpSpPr>
            <a:xfrm>
              <a:off x="204876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6842ECF2-46A9-7CA1-EF19-DD06D2D537F2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6AEA977B-4AA1-7218-3964-5CAEDA99CF90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48F0C207-C3ED-9FA8-F552-183305E37C1E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442054EC-20CB-CCC1-A95C-93E7CA9EE1C8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F2A16EDF-99AB-E347-81E3-68F8F6184CC6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59F3E10E-FE08-F0C9-FDD3-BC0310E1EFA8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77665579-1EFC-01C8-0E9D-FAB0AC677534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F5DAC9A4-F8AF-95A7-35B0-AF9902EA5F80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E2983ED5-1643-B646-8AB6-5F7694274EB2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DD5B362B-CC57-5D94-EAB5-452F5B979EDD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41F35485-36C1-673D-8A0B-635BD66D7F25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CAACCFC8-5475-C5CE-4621-7A61BFF2EB34}"/>
                </a:ext>
              </a:extLst>
            </p:cNvPr>
            <p:cNvGrpSpPr/>
            <p:nvPr/>
          </p:nvGrpSpPr>
          <p:grpSpPr>
            <a:xfrm>
              <a:off x="290090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FCEDE67A-39D5-7E44-2EDD-4611FAE98245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7CD27EA3-BD7B-7619-E5AB-4A24146E59C9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064C21E8-D006-30DA-4339-4ABFBB8F8437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947B5104-5835-FF75-56B2-810672421CE6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43FA8FCA-C1D4-7830-1DB5-B9FA94904489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2CBF102D-30B9-B8B4-F451-54F79B1BA260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0A84007E-89A5-1241-EFE8-47800E51F5B3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1E96BD33-1A87-ACED-E7E5-41E11B0EDD44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E53385EB-0463-E7EA-6C0C-586A80EE40DE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36FAF7E3-15CF-6A4F-B978-DD25BBDD2E37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3F52001D-BC61-5077-A4D0-3A30DEA30AE0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E2E1E3A7-9DB3-D3AA-8F9E-6B84D275EF4E}"/>
                </a:ext>
              </a:extLst>
            </p:cNvPr>
            <p:cNvGrpSpPr/>
            <p:nvPr/>
          </p:nvGrpSpPr>
          <p:grpSpPr>
            <a:xfrm>
              <a:off x="375304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56E209B3-125D-B32A-1850-20F62C4FFB9E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3850388F-AF7F-2BBF-D803-7B7F3459192E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645B2819-C077-D1A9-7AF8-2101FA68D204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9" name="正方形/長方形 468">
                <a:extLst>
                  <a:ext uri="{FF2B5EF4-FFF2-40B4-BE49-F238E27FC236}">
                    <a16:creationId xmlns:a16="http://schemas.microsoft.com/office/drawing/2014/main" id="{BBBDF139-284F-B1F5-6096-EB5B2E9FAACE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正方形/長方形 469">
                <a:extLst>
                  <a:ext uri="{FF2B5EF4-FFF2-40B4-BE49-F238E27FC236}">
                    <a16:creationId xmlns:a16="http://schemas.microsoft.com/office/drawing/2014/main" id="{5A9D8219-2495-FF20-A069-9C5DD149F524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1" name="正方形/長方形 470">
                <a:extLst>
                  <a:ext uri="{FF2B5EF4-FFF2-40B4-BE49-F238E27FC236}">
                    <a16:creationId xmlns:a16="http://schemas.microsoft.com/office/drawing/2014/main" id="{BC5DC971-24B0-1F2B-AD03-7138CB44C956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C7B6C6FC-0155-6687-CF3B-2D45BAD753F7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98E8EAB5-EEC1-174A-684F-80C60844458A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83424E56-9BB2-7820-7C18-CBC63639220F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5" name="正方形/長方形 474">
                <a:extLst>
                  <a:ext uri="{FF2B5EF4-FFF2-40B4-BE49-F238E27FC236}">
                    <a16:creationId xmlns:a16="http://schemas.microsoft.com/office/drawing/2014/main" id="{96506DA6-0E43-23DE-6312-B5FD20A52FE0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6" name="正方形/長方形 475">
                <a:extLst>
                  <a:ext uri="{FF2B5EF4-FFF2-40B4-BE49-F238E27FC236}">
                    <a16:creationId xmlns:a16="http://schemas.microsoft.com/office/drawing/2014/main" id="{45315E7E-B5D6-3683-8591-73A3BFBCE294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759BC7B3-104C-CB30-F9C3-20BED0575E0C}"/>
                </a:ext>
              </a:extLst>
            </p:cNvPr>
            <p:cNvGrpSpPr/>
            <p:nvPr/>
          </p:nvGrpSpPr>
          <p:grpSpPr>
            <a:xfrm>
              <a:off x="460518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F751FA5E-3509-A9D4-E30B-8497CE209616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3F49BB0A-66C8-AF69-F5D2-AF7BD3D202D3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6D00EA2D-6190-AEE6-12D6-7680CB8F401F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593305E5-A801-91E6-D4BD-6B606C4C74AD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B44F04AB-442F-18E6-E18E-FAB4E7CA3829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497395B9-511E-5518-0753-DF8BCF4A0C33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714F6034-B2E5-D7FF-8DCD-1ADDB69633C6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4E68D540-750D-3B84-FC25-9064F6C167F0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0801B970-3BCC-FCD3-AC74-862EA88D6722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1E7245A6-A074-14CA-6B1C-C7C6894B4896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63D3D791-45B5-6AA9-EA2D-7E2B7449D314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55BCCFBE-EAD6-FD60-E84F-7F55448BB4DB}"/>
                </a:ext>
              </a:extLst>
            </p:cNvPr>
            <p:cNvGrpSpPr/>
            <p:nvPr/>
          </p:nvGrpSpPr>
          <p:grpSpPr>
            <a:xfrm>
              <a:off x="545732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A829C4E4-789E-0CD3-675D-120840962D5A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65F94B23-BF95-4C61-9C7C-AAEE4042893B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F5C2D783-64E7-78CF-EE41-2A5E11987034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F2BCBAEC-525E-8320-10A2-FCD1C585B7E2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B51883F1-D5DC-01FB-1FCA-DBBCAA739C10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25F7266D-0D91-4264-E25F-4DC7A2DEB2A2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51D354E6-9AD2-659C-20DD-418C3C63705F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F7B0AECE-3469-13CC-2D11-684A32FA2A5D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B78ADCB3-0562-E3D8-4DE0-68C2EFF7371E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78D789E3-DCB1-F6A0-A4D1-30BF5E48212E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20BE184D-EBF3-30E1-7994-424FE5CC37A7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409F6267-7582-9BC6-02EB-B3FD609558DA}"/>
                </a:ext>
              </a:extLst>
            </p:cNvPr>
            <p:cNvGrpSpPr/>
            <p:nvPr/>
          </p:nvGrpSpPr>
          <p:grpSpPr>
            <a:xfrm>
              <a:off x="630946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DF9C05A7-ACF9-0893-E98C-104A9015EF12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18E79D67-CA86-77BD-8032-1EAF00498F8F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7244B328-8A3E-A702-0EE7-5317F91EF222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25D2B7EF-5A29-2590-F15A-B628AA2401F6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E7081CBE-1C34-B488-2835-0F79CEA47032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1B63367B-BCEE-E215-1BDB-914FA9179B5F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2C2A483A-D32A-C310-48A5-7FA957A31A3F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8EA0D786-ABAE-B16F-4E97-E46A0DA04CB9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8A7F7538-2F26-5354-65FB-56073E1786FD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41945401-0AED-A32B-8AF7-42B9BA9B3EB2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FB400831-FCBC-614C-86C5-90B5E7971408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85A22D97-35C4-652E-A493-E15B7FE4926E}"/>
                </a:ext>
              </a:extLst>
            </p:cNvPr>
            <p:cNvGrpSpPr/>
            <p:nvPr/>
          </p:nvGrpSpPr>
          <p:grpSpPr>
            <a:xfrm>
              <a:off x="716160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9F7CB396-5DDC-A371-4E01-B8D324FD6E21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59AD44EF-7EC5-1138-37B2-5690DD6ED6D1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90492703-B271-CF39-F22C-5005AB16FAC6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A61A2A73-A613-A97B-64E9-0ED77FA8BE83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4EEB7E44-D51B-48D3-970F-ABB628DBADA5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52FE7C79-CC8F-B29B-B157-8029CB37C3C6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634EEFA5-CF0F-8A4F-7317-E76E50C2C41F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52D506EC-4748-FB97-A5E8-18EA5B28B77C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ABAE76FE-86FD-0483-301F-B6ED7DDBA87F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FFD9A7D2-133D-0E94-59CC-92AC9943FAE3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CE4EF6D3-4830-20AF-8F84-6872A542797F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A743D948-7490-EBEF-51CD-28B969C26819}"/>
                </a:ext>
              </a:extLst>
            </p:cNvPr>
            <p:cNvGrpSpPr/>
            <p:nvPr/>
          </p:nvGrpSpPr>
          <p:grpSpPr>
            <a:xfrm>
              <a:off x="8013748" y="641162"/>
              <a:ext cx="849548" cy="892547"/>
              <a:chOff x="708805" y="620688"/>
              <a:chExt cx="2600045" cy="2731647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C0051DBB-2D39-B343-B261-14A10E1893A2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013967A6-92CB-723C-ABB4-C4041AD204CC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906982E-9BA7-8E1D-107B-1DC0DDF86143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B7A61794-B8B0-77D5-0B2C-4328F4E4CB0F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CE570716-E03A-3069-E0A7-25F27DC17A3A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E0512E14-F412-5802-AD00-F79F3A2A919B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4DB32384-16EB-00F4-4D7A-20C09C25639F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BDCB8AB3-C354-7512-CB25-75BCF44DE9B5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8646938B-FA0D-F37B-C9B1-1A904B733EA7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839D1E11-C964-47FB-55EA-53AC1A8B9346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C4A25350-DBB2-5849-F2CC-BD7C02E6B99C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39461761-3202-FC53-BD45-49D969B3DD73}"/>
                </a:ext>
              </a:extLst>
            </p:cNvPr>
            <p:cNvGrpSpPr/>
            <p:nvPr/>
          </p:nvGrpSpPr>
          <p:grpSpPr>
            <a:xfrm>
              <a:off x="8865891" y="641162"/>
              <a:ext cx="849548" cy="892547"/>
              <a:chOff x="708805" y="620688"/>
              <a:chExt cx="2600045" cy="2731647"/>
            </a:xfrm>
          </p:grpSpPr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4AEBA856-564C-5115-9967-E954701BBF4C}"/>
                  </a:ext>
                </a:extLst>
              </p:cNvPr>
              <p:cNvGrpSpPr/>
              <p:nvPr/>
            </p:nvGrpSpPr>
            <p:grpSpPr>
              <a:xfrm>
                <a:off x="877377" y="759000"/>
                <a:ext cx="2268951" cy="1587501"/>
                <a:chOff x="2872011" y="2568574"/>
                <a:chExt cx="2268951" cy="1587501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6CD12C39-CB1D-5F12-89A2-79EA8C996D09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58E99C23-7837-0FEC-280F-9447422AB34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FD0B6788-B1B6-19C4-4BDF-3BB831F650DD}"/>
                  </a:ext>
                </a:extLst>
              </p:cNvPr>
              <p:cNvSpPr/>
              <p:nvPr/>
            </p:nvSpPr>
            <p:spPr>
              <a:xfrm rot="5400000">
                <a:off x="1967273" y="-375877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正方形/長方形 403">
                <a:extLst>
                  <a:ext uri="{FF2B5EF4-FFF2-40B4-BE49-F238E27FC236}">
                    <a16:creationId xmlns:a16="http://schemas.microsoft.com/office/drawing/2014/main" id="{C12097B3-99BC-AE36-7861-D937E3E3868B}"/>
                  </a:ext>
                </a:extLst>
              </p:cNvPr>
              <p:cNvSpPr/>
              <p:nvPr/>
            </p:nvSpPr>
            <p:spPr>
              <a:xfrm>
                <a:off x="867949" y="2346502"/>
                <a:ext cx="2268951" cy="59989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BD88CF65-58D3-F758-A29C-3FC2E7CB7E6A}"/>
                  </a:ext>
                </a:extLst>
              </p:cNvPr>
              <p:cNvSpPr/>
              <p:nvPr/>
            </p:nvSpPr>
            <p:spPr>
              <a:xfrm rot="5400000">
                <a:off x="1967274" y="12116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06C51B88-6D4F-ED54-6EB7-3F69BBC8F26F}"/>
                  </a:ext>
                </a:extLst>
              </p:cNvPr>
              <p:cNvSpPr/>
              <p:nvPr/>
            </p:nvSpPr>
            <p:spPr>
              <a:xfrm rot="5400000">
                <a:off x="1967273" y="1808524"/>
                <a:ext cx="81515" cy="2270438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ED7AD69A-8EFE-1217-F0F6-3708FB983F3F}"/>
                  </a:ext>
                </a:extLst>
              </p:cNvPr>
              <p:cNvSpPr/>
              <p:nvPr/>
            </p:nvSpPr>
            <p:spPr>
              <a:xfrm>
                <a:off x="824936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DFDF9894-F829-EC93-EE67-D45C79484114}"/>
                  </a:ext>
                </a:extLst>
              </p:cNvPr>
              <p:cNvSpPr/>
              <p:nvPr/>
            </p:nvSpPr>
            <p:spPr>
              <a:xfrm>
                <a:off x="708805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5563CA5E-8FA5-EF07-6F48-239D9AF7F4FA}"/>
                  </a:ext>
                </a:extLst>
              </p:cNvPr>
              <p:cNvSpPr/>
              <p:nvPr/>
            </p:nvSpPr>
            <p:spPr>
              <a:xfrm>
                <a:off x="3103851" y="620688"/>
                <a:ext cx="86026" cy="2520280"/>
              </a:xfrm>
              <a:prstGeom prst="rect">
                <a:avLst/>
              </a:pr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DF870814-CE27-78B9-B990-44839F1FE38B}"/>
                  </a:ext>
                </a:extLst>
              </p:cNvPr>
              <p:cNvSpPr/>
              <p:nvPr/>
            </p:nvSpPr>
            <p:spPr>
              <a:xfrm>
                <a:off x="2987720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9FB54523-4089-7804-A204-F86B6FF620FF}"/>
              </a:ext>
            </a:extLst>
          </p:cNvPr>
          <p:cNvGrpSpPr/>
          <p:nvPr/>
        </p:nvGrpSpPr>
        <p:grpSpPr>
          <a:xfrm>
            <a:off x="344488" y="1645033"/>
            <a:ext cx="9370951" cy="892547"/>
            <a:chOff x="344488" y="1645033"/>
            <a:chExt cx="9370951" cy="892547"/>
          </a:xfrm>
        </p:grpSpPr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FDC9B70A-3280-0079-AEA7-9948B04DCD84}"/>
                </a:ext>
              </a:extLst>
            </p:cNvPr>
            <p:cNvGrpSpPr/>
            <p:nvPr/>
          </p:nvGrpSpPr>
          <p:grpSpPr>
            <a:xfrm>
              <a:off x="34448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A959B3EE-7164-A844-C0A1-F3D7F4E0BC45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D716C8DB-C8B3-1846-AD55-E1B669DE55F4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4A01901F-C7B2-4FEA-6E4F-8FA7711F3832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6" name="正方形/長方形 645">
                <a:extLst>
                  <a:ext uri="{FF2B5EF4-FFF2-40B4-BE49-F238E27FC236}">
                    <a16:creationId xmlns:a16="http://schemas.microsoft.com/office/drawing/2014/main" id="{85310866-1211-1076-B2BD-947BB9954A95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正方形/長方形 646">
                <a:extLst>
                  <a:ext uri="{FF2B5EF4-FFF2-40B4-BE49-F238E27FC236}">
                    <a16:creationId xmlns:a16="http://schemas.microsoft.com/office/drawing/2014/main" id="{942CDFE4-C9A4-863E-ACDD-755B95F3977C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正方形/長方形 647">
                <a:extLst>
                  <a:ext uri="{FF2B5EF4-FFF2-40B4-BE49-F238E27FC236}">
                    <a16:creationId xmlns:a16="http://schemas.microsoft.com/office/drawing/2014/main" id="{37F08A19-5581-1282-53E6-6377DD0023F9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正方形/長方形 648">
                <a:extLst>
                  <a:ext uri="{FF2B5EF4-FFF2-40B4-BE49-F238E27FC236}">
                    <a16:creationId xmlns:a16="http://schemas.microsoft.com/office/drawing/2014/main" id="{413BC9E5-3347-E2FB-FAA9-C14067CAD908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4257E5E0-1699-0465-D1A2-0BACA1137103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正方形/長方形 650">
                <a:extLst>
                  <a:ext uri="{FF2B5EF4-FFF2-40B4-BE49-F238E27FC236}">
                    <a16:creationId xmlns:a16="http://schemas.microsoft.com/office/drawing/2014/main" id="{1A44F6D4-98A8-6D59-EEB0-53ACDD1B1316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正方形/長方形 651">
                <a:extLst>
                  <a:ext uri="{FF2B5EF4-FFF2-40B4-BE49-F238E27FC236}">
                    <a16:creationId xmlns:a16="http://schemas.microsoft.com/office/drawing/2014/main" id="{36CCDC51-C779-A754-1E67-EBC99C9AAF4A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正方形/長方形 652">
                <a:extLst>
                  <a:ext uri="{FF2B5EF4-FFF2-40B4-BE49-F238E27FC236}">
                    <a16:creationId xmlns:a16="http://schemas.microsoft.com/office/drawing/2014/main" id="{E67AFA97-6AC9-6E84-9352-5A28C3083106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E3A4ECC6-C91B-0955-438D-1D7BDFC72CC4}"/>
                </a:ext>
              </a:extLst>
            </p:cNvPr>
            <p:cNvGrpSpPr/>
            <p:nvPr/>
          </p:nvGrpSpPr>
          <p:grpSpPr>
            <a:xfrm>
              <a:off x="119662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A9D1DB33-F1E7-DEC2-1E9D-93792FC7E43C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3DBCF96D-9127-47CD-76F2-6D62341C9936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CEF37C63-FD9E-0A63-5838-9B5BBA428D01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5" name="正方形/長方形 634">
                <a:extLst>
                  <a:ext uri="{FF2B5EF4-FFF2-40B4-BE49-F238E27FC236}">
                    <a16:creationId xmlns:a16="http://schemas.microsoft.com/office/drawing/2014/main" id="{E7BB1173-159D-F250-647C-6A20DEF559C0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正方形/長方形 635">
                <a:extLst>
                  <a:ext uri="{FF2B5EF4-FFF2-40B4-BE49-F238E27FC236}">
                    <a16:creationId xmlns:a16="http://schemas.microsoft.com/office/drawing/2014/main" id="{17010A1B-DD9B-9B1C-0DB8-E625CD70B6DB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正方形/長方形 636">
                <a:extLst>
                  <a:ext uri="{FF2B5EF4-FFF2-40B4-BE49-F238E27FC236}">
                    <a16:creationId xmlns:a16="http://schemas.microsoft.com/office/drawing/2014/main" id="{B94377DF-9345-5C6B-C72B-1C02FCB9314C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正方形/長方形 637">
                <a:extLst>
                  <a:ext uri="{FF2B5EF4-FFF2-40B4-BE49-F238E27FC236}">
                    <a16:creationId xmlns:a16="http://schemas.microsoft.com/office/drawing/2014/main" id="{6C65AF32-48DA-DB3F-0E51-C1D4F2600C2D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正方形/長方形 638">
                <a:extLst>
                  <a:ext uri="{FF2B5EF4-FFF2-40B4-BE49-F238E27FC236}">
                    <a16:creationId xmlns:a16="http://schemas.microsoft.com/office/drawing/2014/main" id="{3B8A3FBB-2414-B9B8-297E-1B61A280D59F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正方形/長方形 639">
                <a:extLst>
                  <a:ext uri="{FF2B5EF4-FFF2-40B4-BE49-F238E27FC236}">
                    <a16:creationId xmlns:a16="http://schemas.microsoft.com/office/drawing/2014/main" id="{D19B73A8-35D4-74F9-6AEF-FF901EB746FD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正方形/長方形 640">
                <a:extLst>
                  <a:ext uri="{FF2B5EF4-FFF2-40B4-BE49-F238E27FC236}">
                    <a16:creationId xmlns:a16="http://schemas.microsoft.com/office/drawing/2014/main" id="{B58AE988-838A-FF97-83CA-94CDDD86FBFF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正方形/長方形 641">
                <a:extLst>
                  <a:ext uri="{FF2B5EF4-FFF2-40B4-BE49-F238E27FC236}">
                    <a16:creationId xmlns:a16="http://schemas.microsoft.com/office/drawing/2014/main" id="{7328E567-B3B2-B0CD-9276-0A814F32D212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528A3069-134A-AF63-A22E-EE0E5145CDBA}"/>
                </a:ext>
              </a:extLst>
            </p:cNvPr>
            <p:cNvGrpSpPr/>
            <p:nvPr/>
          </p:nvGrpSpPr>
          <p:grpSpPr>
            <a:xfrm>
              <a:off x="204876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354B4096-EA0C-FAF1-F921-7589608CFD1C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ECD3BFB3-F2EC-9F53-3BD6-147B291F0DDA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8BE4ADB3-1F88-24FA-C509-53933ECE0E5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5817D3F3-8168-D68B-D624-D529D5010E68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E2F94C75-3992-8905-C233-E537E0A9BD7C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65783D10-8A5D-EC92-8EC2-A784853554EE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705A6E6E-FD91-77F1-2D3B-275850D900F2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86C7D2AB-FE03-C2EC-9C0F-FD38B8D62F18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0D6FC8D5-8243-82F5-D34C-5ADC380CE28D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11835B4E-3906-906E-602B-8A35D0E255FA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FBEA0A7D-7AAD-B510-2D5C-88FA9853D74C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9B53B007-281B-1CBA-0BCE-D16599775CFD}"/>
                </a:ext>
              </a:extLst>
            </p:cNvPr>
            <p:cNvGrpSpPr/>
            <p:nvPr/>
          </p:nvGrpSpPr>
          <p:grpSpPr>
            <a:xfrm>
              <a:off x="290090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28316AB1-C055-7280-3761-9E7172E8EAF7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B87696C2-D667-EC79-EA9D-AD005CB1C169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DA298266-FEF1-BF6E-7F5D-B1D88F95290D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244AF3C2-3250-9359-0D2D-E394ECC6285E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正方形/長方形 613">
                <a:extLst>
                  <a:ext uri="{FF2B5EF4-FFF2-40B4-BE49-F238E27FC236}">
                    <a16:creationId xmlns:a16="http://schemas.microsoft.com/office/drawing/2014/main" id="{45007959-6BBF-78D6-A004-B02331E94ED5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正方形/長方形 614">
                <a:extLst>
                  <a:ext uri="{FF2B5EF4-FFF2-40B4-BE49-F238E27FC236}">
                    <a16:creationId xmlns:a16="http://schemas.microsoft.com/office/drawing/2014/main" id="{FC8A138B-0AF9-4A79-4AFA-685C49C7C872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正方形/長方形 615">
                <a:extLst>
                  <a:ext uri="{FF2B5EF4-FFF2-40B4-BE49-F238E27FC236}">
                    <a16:creationId xmlns:a16="http://schemas.microsoft.com/office/drawing/2014/main" id="{951F5C48-7D19-0F87-EBB2-F0ADC1CC7AF3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C944EAA6-659F-65D0-861B-AA66E77754D6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ED421475-9DA2-EC8F-E579-1A37992C0A36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正方形/長方形 618">
                <a:extLst>
                  <a:ext uri="{FF2B5EF4-FFF2-40B4-BE49-F238E27FC236}">
                    <a16:creationId xmlns:a16="http://schemas.microsoft.com/office/drawing/2014/main" id="{EE563E97-111A-3B8E-09A8-DAFBB15C588A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正方形/長方形 619">
                <a:extLst>
                  <a:ext uri="{FF2B5EF4-FFF2-40B4-BE49-F238E27FC236}">
                    <a16:creationId xmlns:a16="http://schemas.microsoft.com/office/drawing/2014/main" id="{2F695DE8-8EA4-7845-0D62-2A5673B86E78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C4233C9C-E1C7-19A2-7667-871B60618B14}"/>
                </a:ext>
              </a:extLst>
            </p:cNvPr>
            <p:cNvGrpSpPr/>
            <p:nvPr/>
          </p:nvGrpSpPr>
          <p:grpSpPr>
            <a:xfrm>
              <a:off x="375304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840D037D-E8E4-A8AA-0B61-4049D9E54894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EFF2A8B0-4C8B-1827-B53D-A2C8016F6089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E1186397-F322-2F5C-E84C-B539BF7BA551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AEBF0EDF-9A0E-E378-FDC3-DDD971B2313A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41FE893E-2622-8C1B-18A4-8DB22B8345A5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5A5D8CB0-A1E9-47A7-1306-C1C5D5BAB0FB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1BAB45C3-C259-AA4D-0122-DD8FD60FC7DE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D5CC9DAD-C27C-A2C3-8A2C-35D810B5832E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FDFB8CBE-2E2D-0C37-6A9C-45860224E872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7A6FC489-815D-4A5D-D872-C89BF3B13E05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E09CF32F-1EFF-FDC8-D14D-35A8C6A7E489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6710CAA0-2887-80C9-77D8-B394721A304F}"/>
                </a:ext>
              </a:extLst>
            </p:cNvPr>
            <p:cNvGrpSpPr/>
            <p:nvPr/>
          </p:nvGrpSpPr>
          <p:grpSpPr>
            <a:xfrm>
              <a:off x="460518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072FECFE-12C5-0554-139A-357AB183D09D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B1AADC94-C85E-3D0A-07D3-845236025FE3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4C49A60E-E713-E5CC-0F00-50B81EC5F76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516FC004-8E47-94EE-72FC-D954C627C097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C94DAB61-1362-A1EC-84F7-A410185934BA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AA3781B3-C347-22BF-78B2-5F5CE0E80D7C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DF5A64FE-C04E-11BC-E30A-67ED5C09D1F9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614F1630-B966-4B31-59C2-8CA5A88B079A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82516102-900E-86B9-18B7-B236DAD671F7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738BFDBA-8D3C-89AC-3BB7-36C28B2EE4CA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C567DD1D-4E85-16EC-94CE-D74FBEA62078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E820381A-F4A5-7513-23AE-BB0A0CE88C54}"/>
                </a:ext>
              </a:extLst>
            </p:cNvPr>
            <p:cNvGrpSpPr/>
            <p:nvPr/>
          </p:nvGrpSpPr>
          <p:grpSpPr>
            <a:xfrm>
              <a:off x="545732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A8BBE11B-BBDA-FA38-384D-BBB217FEB996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A5F5AD1A-0EBA-262C-AA9A-DAEF58945E26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9F8C221F-E196-9DD3-903F-C83D1D2A8D8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64B31574-4E0D-BB5E-3FB5-EDD21E4EFB3F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正方形/長方形 580">
                <a:extLst>
                  <a:ext uri="{FF2B5EF4-FFF2-40B4-BE49-F238E27FC236}">
                    <a16:creationId xmlns:a16="http://schemas.microsoft.com/office/drawing/2014/main" id="{3E11D4A6-D191-DCC5-DB4E-74B94EE3833D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正方形/長方形 581">
                <a:extLst>
                  <a:ext uri="{FF2B5EF4-FFF2-40B4-BE49-F238E27FC236}">
                    <a16:creationId xmlns:a16="http://schemas.microsoft.com/office/drawing/2014/main" id="{8C12CC08-46B5-F857-81A8-5781FF211D91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正方形/長方形 582">
                <a:extLst>
                  <a:ext uri="{FF2B5EF4-FFF2-40B4-BE49-F238E27FC236}">
                    <a16:creationId xmlns:a16="http://schemas.microsoft.com/office/drawing/2014/main" id="{9CF4951E-AE3E-E69F-2DA7-A9939EB411CD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正方形/長方形 583">
                <a:extLst>
                  <a:ext uri="{FF2B5EF4-FFF2-40B4-BE49-F238E27FC236}">
                    <a16:creationId xmlns:a16="http://schemas.microsoft.com/office/drawing/2014/main" id="{A7489E52-8C47-C3F4-9F3C-9C5DDD55B6A7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正方形/長方形 584">
                <a:extLst>
                  <a:ext uri="{FF2B5EF4-FFF2-40B4-BE49-F238E27FC236}">
                    <a16:creationId xmlns:a16="http://schemas.microsoft.com/office/drawing/2014/main" id="{FF949B37-4F52-FB92-85D1-AAB76303306D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C69ADC6B-F648-3E6E-B726-02099DC26C6B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正方形/長方形 586">
                <a:extLst>
                  <a:ext uri="{FF2B5EF4-FFF2-40B4-BE49-F238E27FC236}">
                    <a16:creationId xmlns:a16="http://schemas.microsoft.com/office/drawing/2014/main" id="{4F4554A9-C798-4225-1F7B-40D25ABB5264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70D9106E-E96D-DC65-33D4-41E133F871C1}"/>
                </a:ext>
              </a:extLst>
            </p:cNvPr>
            <p:cNvGrpSpPr/>
            <p:nvPr/>
          </p:nvGrpSpPr>
          <p:grpSpPr>
            <a:xfrm>
              <a:off x="630946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0043256E-7F7F-9F8C-7118-9D33FCC2C034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64CDEC04-C314-E0E0-6F27-7AFE47FFCB6E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0850ED2C-CCCE-3F09-3D29-B02FD23F8C58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6E9D1970-25EC-09FD-6A09-D0D6B0611404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F58B8D7C-DC5B-C810-30DE-57F957CBB007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正方形/長方形 570">
                <a:extLst>
                  <a:ext uri="{FF2B5EF4-FFF2-40B4-BE49-F238E27FC236}">
                    <a16:creationId xmlns:a16="http://schemas.microsoft.com/office/drawing/2014/main" id="{C1D875C1-AC63-C41F-30CE-223EC3DAF3FF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正方形/長方形 571">
                <a:extLst>
                  <a:ext uri="{FF2B5EF4-FFF2-40B4-BE49-F238E27FC236}">
                    <a16:creationId xmlns:a16="http://schemas.microsoft.com/office/drawing/2014/main" id="{B654F3AA-F843-8E4D-45B2-2B76F5C09BC6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正方形/長方形 572">
                <a:extLst>
                  <a:ext uri="{FF2B5EF4-FFF2-40B4-BE49-F238E27FC236}">
                    <a16:creationId xmlns:a16="http://schemas.microsoft.com/office/drawing/2014/main" id="{D3643212-0789-230B-4461-EEED4199A47F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正方形/長方形 573">
                <a:extLst>
                  <a:ext uri="{FF2B5EF4-FFF2-40B4-BE49-F238E27FC236}">
                    <a16:creationId xmlns:a16="http://schemas.microsoft.com/office/drawing/2014/main" id="{FF3D0098-B2A9-8409-EFE4-000A847236F8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正方形/長方形 574">
                <a:extLst>
                  <a:ext uri="{FF2B5EF4-FFF2-40B4-BE49-F238E27FC236}">
                    <a16:creationId xmlns:a16="http://schemas.microsoft.com/office/drawing/2014/main" id="{2306AC1D-BA32-980A-85B7-294DE6C9D0B5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正方形/長方形 575">
                <a:extLst>
                  <a:ext uri="{FF2B5EF4-FFF2-40B4-BE49-F238E27FC236}">
                    <a16:creationId xmlns:a16="http://schemas.microsoft.com/office/drawing/2014/main" id="{F5DFCC3D-19CF-6F78-0A12-1B3D5BC7F717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EBAFF719-E04A-A5C9-4076-606B3E1B2934}"/>
                </a:ext>
              </a:extLst>
            </p:cNvPr>
            <p:cNvGrpSpPr/>
            <p:nvPr/>
          </p:nvGrpSpPr>
          <p:grpSpPr>
            <a:xfrm>
              <a:off x="716160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87F507E2-3C8E-6187-702F-351E149A76E8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FB09D60C-806A-7773-3459-D0687186823B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06C32DE3-8225-C072-7E80-C94CD853D63E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58" name="正方形/長方形 557">
                <a:extLst>
                  <a:ext uri="{FF2B5EF4-FFF2-40B4-BE49-F238E27FC236}">
                    <a16:creationId xmlns:a16="http://schemas.microsoft.com/office/drawing/2014/main" id="{69FF55C0-6142-D033-8CEE-2F0BC71304AF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正方形/長方形 558">
                <a:extLst>
                  <a:ext uri="{FF2B5EF4-FFF2-40B4-BE49-F238E27FC236}">
                    <a16:creationId xmlns:a16="http://schemas.microsoft.com/office/drawing/2014/main" id="{6D15D8CD-AFDC-5CA4-6FEC-E37A2E1D5A43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正方形/長方形 559">
                <a:extLst>
                  <a:ext uri="{FF2B5EF4-FFF2-40B4-BE49-F238E27FC236}">
                    <a16:creationId xmlns:a16="http://schemas.microsoft.com/office/drawing/2014/main" id="{2E9331C6-1345-3430-E276-C90BEC3B8FC0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正方形/長方形 560">
                <a:extLst>
                  <a:ext uri="{FF2B5EF4-FFF2-40B4-BE49-F238E27FC236}">
                    <a16:creationId xmlns:a16="http://schemas.microsoft.com/office/drawing/2014/main" id="{A03F960C-E7FB-0068-E54B-215F70F54E0E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正方形/長方形 561">
                <a:extLst>
                  <a:ext uri="{FF2B5EF4-FFF2-40B4-BE49-F238E27FC236}">
                    <a16:creationId xmlns:a16="http://schemas.microsoft.com/office/drawing/2014/main" id="{2836F3D4-67BB-17FE-E58C-8CDF101BE82C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正方形/長方形 562">
                <a:extLst>
                  <a:ext uri="{FF2B5EF4-FFF2-40B4-BE49-F238E27FC236}">
                    <a16:creationId xmlns:a16="http://schemas.microsoft.com/office/drawing/2014/main" id="{B1BDF141-932B-6300-E5DC-14A645A9B87F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正方形/長方形 563">
                <a:extLst>
                  <a:ext uri="{FF2B5EF4-FFF2-40B4-BE49-F238E27FC236}">
                    <a16:creationId xmlns:a16="http://schemas.microsoft.com/office/drawing/2014/main" id="{0F658B69-BF56-68F8-0E18-D6BB64D74ADD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正方形/長方形 564">
                <a:extLst>
                  <a:ext uri="{FF2B5EF4-FFF2-40B4-BE49-F238E27FC236}">
                    <a16:creationId xmlns:a16="http://schemas.microsoft.com/office/drawing/2014/main" id="{9EF64780-CC3E-1758-72F2-100F5635ADB1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6463BD99-4856-67AE-5A84-C77AC0871C69}"/>
                </a:ext>
              </a:extLst>
            </p:cNvPr>
            <p:cNvGrpSpPr/>
            <p:nvPr/>
          </p:nvGrpSpPr>
          <p:grpSpPr>
            <a:xfrm>
              <a:off x="8013748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B2CF8815-75DA-596B-DFED-5FBAE2F667EC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5DD4A051-0103-D634-5510-D1AE4FE17118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DE23DE08-6E3F-DD5F-D682-066250E0AB46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6F1EA25F-4EFB-316C-9F7A-B96B59BBF2E5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正方形/長方形 547">
                <a:extLst>
                  <a:ext uri="{FF2B5EF4-FFF2-40B4-BE49-F238E27FC236}">
                    <a16:creationId xmlns:a16="http://schemas.microsoft.com/office/drawing/2014/main" id="{629BC04A-6BBE-F19D-F33A-92EEF2B36B53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B2B90923-FFF1-E8FE-55A4-26208C724CEB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33A14C29-FF11-F1CD-CAED-3F9F427973A4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正方形/長方形 550">
                <a:extLst>
                  <a:ext uri="{FF2B5EF4-FFF2-40B4-BE49-F238E27FC236}">
                    <a16:creationId xmlns:a16="http://schemas.microsoft.com/office/drawing/2014/main" id="{3643EBEB-A32D-073D-2330-4957206057AC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正方形/長方形 551">
                <a:extLst>
                  <a:ext uri="{FF2B5EF4-FFF2-40B4-BE49-F238E27FC236}">
                    <a16:creationId xmlns:a16="http://schemas.microsoft.com/office/drawing/2014/main" id="{66FE5646-AD6A-4E9F-80B6-F29330FA5001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09C42109-6083-A738-276E-ACBB252BFE6A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EC4AB960-1CFA-CCD6-A13A-6257608C0395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F5F313D2-57A3-C09C-C5EA-B4FC7EEC7319}"/>
                </a:ext>
              </a:extLst>
            </p:cNvPr>
            <p:cNvGrpSpPr/>
            <p:nvPr/>
          </p:nvGrpSpPr>
          <p:grpSpPr>
            <a:xfrm>
              <a:off x="8865891" y="1645033"/>
              <a:ext cx="849548" cy="892547"/>
              <a:chOff x="3779808" y="620688"/>
              <a:chExt cx="2600045" cy="2731647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3D32FF59-4F6E-E180-5F04-3A9F82930B42}"/>
                  </a:ext>
                </a:extLst>
              </p:cNvPr>
              <p:cNvGrpSpPr/>
              <p:nvPr/>
            </p:nvGrpSpPr>
            <p:grpSpPr>
              <a:xfrm>
                <a:off x="3948380" y="759000"/>
                <a:ext cx="2268951" cy="1587501"/>
                <a:chOff x="2872011" y="2568574"/>
                <a:chExt cx="2268951" cy="1587501"/>
              </a:xfrm>
              <a:solidFill>
                <a:srgbClr val="FFC000"/>
              </a:solidFill>
            </p:grpSpPr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CEB33D1A-323D-CC3B-89F7-19ABFD227EA5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4903FC8B-17FB-08E2-A68C-9C07DBF0F079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6" name="正方形/長方形 535">
                <a:extLst>
                  <a:ext uri="{FF2B5EF4-FFF2-40B4-BE49-F238E27FC236}">
                    <a16:creationId xmlns:a16="http://schemas.microsoft.com/office/drawing/2014/main" id="{290D4F0F-D00B-3ED3-A9A2-476AB0F4B241}"/>
                  </a:ext>
                </a:extLst>
              </p:cNvPr>
              <p:cNvSpPr/>
              <p:nvPr/>
            </p:nvSpPr>
            <p:spPr>
              <a:xfrm rot="5400000">
                <a:off x="5038276" y="-375877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正方形/長方形 536">
                <a:extLst>
                  <a:ext uri="{FF2B5EF4-FFF2-40B4-BE49-F238E27FC236}">
                    <a16:creationId xmlns:a16="http://schemas.microsoft.com/office/drawing/2014/main" id="{A4DE78A7-3C76-59A9-271A-39CA21E3DB86}"/>
                  </a:ext>
                </a:extLst>
              </p:cNvPr>
              <p:cNvSpPr/>
              <p:nvPr/>
            </p:nvSpPr>
            <p:spPr>
              <a:xfrm>
                <a:off x="3938952" y="2346502"/>
                <a:ext cx="2268951" cy="59989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D0B61D83-5C04-3431-8E8C-BC2A0C49227A}"/>
                  </a:ext>
                </a:extLst>
              </p:cNvPr>
              <p:cNvSpPr/>
              <p:nvPr/>
            </p:nvSpPr>
            <p:spPr>
              <a:xfrm rot="5400000">
                <a:off x="5038277" y="12116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19F1269F-43B7-21B7-98DC-2CC8534A7C6C}"/>
                  </a:ext>
                </a:extLst>
              </p:cNvPr>
              <p:cNvSpPr/>
              <p:nvPr/>
            </p:nvSpPr>
            <p:spPr>
              <a:xfrm rot="5400000">
                <a:off x="5038276" y="1808524"/>
                <a:ext cx="81515" cy="2270438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81771262-E9F4-144C-C204-F0AE12AAC943}"/>
                  </a:ext>
                </a:extLst>
              </p:cNvPr>
              <p:cNvSpPr/>
              <p:nvPr/>
            </p:nvSpPr>
            <p:spPr>
              <a:xfrm>
                <a:off x="3895939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正方形/長方形 540">
                <a:extLst>
                  <a:ext uri="{FF2B5EF4-FFF2-40B4-BE49-F238E27FC236}">
                    <a16:creationId xmlns:a16="http://schemas.microsoft.com/office/drawing/2014/main" id="{6EBFFA56-91F4-15E0-6C0F-B15DB435B4A9}"/>
                  </a:ext>
                </a:extLst>
              </p:cNvPr>
              <p:cNvSpPr/>
              <p:nvPr/>
            </p:nvSpPr>
            <p:spPr>
              <a:xfrm>
                <a:off x="377980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正方形/長方形 541">
                <a:extLst>
                  <a:ext uri="{FF2B5EF4-FFF2-40B4-BE49-F238E27FC236}">
                    <a16:creationId xmlns:a16="http://schemas.microsoft.com/office/drawing/2014/main" id="{A644C715-8817-6704-ABFA-B9A2A8C85E96}"/>
                  </a:ext>
                </a:extLst>
              </p:cNvPr>
              <p:cNvSpPr/>
              <p:nvPr/>
            </p:nvSpPr>
            <p:spPr>
              <a:xfrm>
                <a:off x="6174854" y="620688"/>
                <a:ext cx="86026" cy="2520280"/>
              </a:xfrm>
              <a:prstGeom prst="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正方形/長方形 542">
                <a:extLst>
                  <a:ext uri="{FF2B5EF4-FFF2-40B4-BE49-F238E27FC236}">
                    <a16:creationId xmlns:a16="http://schemas.microsoft.com/office/drawing/2014/main" id="{27267011-4790-CEB5-FCCB-74510351A77E}"/>
                  </a:ext>
                </a:extLst>
              </p:cNvPr>
              <p:cNvSpPr/>
              <p:nvPr/>
            </p:nvSpPr>
            <p:spPr>
              <a:xfrm>
                <a:off x="605872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DC97D53B-B677-4D30-F5AD-32620ECA96BF}"/>
              </a:ext>
            </a:extLst>
          </p:cNvPr>
          <p:cNvGrpSpPr/>
          <p:nvPr/>
        </p:nvGrpSpPr>
        <p:grpSpPr>
          <a:xfrm>
            <a:off x="344488" y="2648904"/>
            <a:ext cx="9370951" cy="892547"/>
            <a:chOff x="344488" y="2648904"/>
            <a:chExt cx="9370951" cy="892547"/>
          </a:xfrm>
        </p:grpSpPr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A5A9A054-A0FB-ABB3-030B-2E26E58D2C8D}"/>
                </a:ext>
              </a:extLst>
            </p:cNvPr>
            <p:cNvGrpSpPr/>
            <p:nvPr/>
          </p:nvGrpSpPr>
          <p:grpSpPr>
            <a:xfrm>
              <a:off x="34448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6A27A15E-959A-97E4-8BF8-E7B27E085A64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8AA5ED2C-18F7-00FC-018D-2D204DDC6420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C1F42E61-4F85-7A7A-F30E-FE40B2AA61F3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5E6631DF-EE78-D202-FB6A-0131EBFE0F17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正方形/長方形 779">
                <a:extLst>
                  <a:ext uri="{FF2B5EF4-FFF2-40B4-BE49-F238E27FC236}">
                    <a16:creationId xmlns:a16="http://schemas.microsoft.com/office/drawing/2014/main" id="{0419BDC3-116E-8330-127E-FA4A8F4683BD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正方形/長方形 780">
                <a:extLst>
                  <a:ext uri="{FF2B5EF4-FFF2-40B4-BE49-F238E27FC236}">
                    <a16:creationId xmlns:a16="http://schemas.microsoft.com/office/drawing/2014/main" id="{AA22059C-5301-FD32-E4DB-8CC06B7E9CB1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正方形/長方形 781">
                <a:extLst>
                  <a:ext uri="{FF2B5EF4-FFF2-40B4-BE49-F238E27FC236}">
                    <a16:creationId xmlns:a16="http://schemas.microsoft.com/office/drawing/2014/main" id="{89A141D0-686B-100D-084B-416C5BCF1162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正方形/長方形 782">
                <a:extLst>
                  <a:ext uri="{FF2B5EF4-FFF2-40B4-BE49-F238E27FC236}">
                    <a16:creationId xmlns:a16="http://schemas.microsoft.com/office/drawing/2014/main" id="{2FB193A0-DBAB-2F26-E087-C44C216852F7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正方形/長方形 783">
                <a:extLst>
                  <a:ext uri="{FF2B5EF4-FFF2-40B4-BE49-F238E27FC236}">
                    <a16:creationId xmlns:a16="http://schemas.microsoft.com/office/drawing/2014/main" id="{5B1F814F-F006-4B4F-BA30-9652B437157D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2B96128D-208D-E6CA-F683-5935C4756AC0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正方形/長方形 785">
                <a:extLst>
                  <a:ext uri="{FF2B5EF4-FFF2-40B4-BE49-F238E27FC236}">
                    <a16:creationId xmlns:a16="http://schemas.microsoft.com/office/drawing/2014/main" id="{652B33C9-6BE6-E283-088F-7B3821858676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7052FB9A-D935-08A5-4F0A-F865FA1526CE}"/>
                </a:ext>
              </a:extLst>
            </p:cNvPr>
            <p:cNvGrpSpPr/>
            <p:nvPr/>
          </p:nvGrpSpPr>
          <p:grpSpPr>
            <a:xfrm>
              <a:off x="119662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E165556B-052D-B3D5-3433-89058973D7E8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C7CAD4ED-A6D7-FC38-6BD0-D1B220A0D308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AE96C834-8ADD-A13C-BC6F-7CA83A659299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8" name="正方形/長方形 767">
                <a:extLst>
                  <a:ext uri="{FF2B5EF4-FFF2-40B4-BE49-F238E27FC236}">
                    <a16:creationId xmlns:a16="http://schemas.microsoft.com/office/drawing/2014/main" id="{2EF57257-03EA-4305-8A25-814F667FE2F5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正方形/長方形 768">
                <a:extLst>
                  <a:ext uri="{FF2B5EF4-FFF2-40B4-BE49-F238E27FC236}">
                    <a16:creationId xmlns:a16="http://schemas.microsoft.com/office/drawing/2014/main" id="{801510C5-7FC7-97EA-84F2-EC0DF0512C57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正方形/長方形 769">
                <a:extLst>
                  <a:ext uri="{FF2B5EF4-FFF2-40B4-BE49-F238E27FC236}">
                    <a16:creationId xmlns:a16="http://schemas.microsoft.com/office/drawing/2014/main" id="{A9958A0F-0367-70D7-262A-3A7104818C4B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正方形/長方形 770">
                <a:extLst>
                  <a:ext uri="{FF2B5EF4-FFF2-40B4-BE49-F238E27FC236}">
                    <a16:creationId xmlns:a16="http://schemas.microsoft.com/office/drawing/2014/main" id="{FE6F5A0C-8BCD-15FD-39B7-E07C03A4E3B3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正方形/長方形 771">
                <a:extLst>
                  <a:ext uri="{FF2B5EF4-FFF2-40B4-BE49-F238E27FC236}">
                    <a16:creationId xmlns:a16="http://schemas.microsoft.com/office/drawing/2014/main" id="{A8F4D48D-D1E5-8E52-3CA6-3D9AB2D49336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正方形/長方形 772">
                <a:extLst>
                  <a:ext uri="{FF2B5EF4-FFF2-40B4-BE49-F238E27FC236}">
                    <a16:creationId xmlns:a16="http://schemas.microsoft.com/office/drawing/2014/main" id="{5CDB0106-D7C4-8555-81A1-3671A881549A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2B8C6697-D3B2-51D7-FDE3-3C82CA75CCBF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正方形/長方形 774">
                <a:extLst>
                  <a:ext uri="{FF2B5EF4-FFF2-40B4-BE49-F238E27FC236}">
                    <a16:creationId xmlns:a16="http://schemas.microsoft.com/office/drawing/2014/main" id="{90C47C57-6F32-9EA8-E0F2-A0A13476A3A5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84EABD6F-530A-85F0-A838-8BB8C8D22763}"/>
                </a:ext>
              </a:extLst>
            </p:cNvPr>
            <p:cNvGrpSpPr/>
            <p:nvPr/>
          </p:nvGrpSpPr>
          <p:grpSpPr>
            <a:xfrm>
              <a:off x="204876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1E03A875-F056-BC7B-EED1-3DCAF2C2DF8D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8DB76822-2FC5-0437-C531-D7DB79E23674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F10972B8-E622-F97B-B3C0-8981A583B7D1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7" name="正方形/長方形 756">
                <a:extLst>
                  <a:ext uri="{FF2B5EF4-FFF2-40B4-BE49-F238E27FC236}">
                    <a16:creationId xmlns:a16="http://schemas.microsoft.com/office/drawing/2014/main" id="{6E4E8DAF-F0E1-E8C6-B794-B89080CC061A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正方形/長方形 757">
                <a:extLst>
                  <a:ext uri="{FF2B5EF4-FFF2-40B4-BE49-F238E27FC236}">
                    <a16:creationId xmlns:a16="http://schemas.microsoft.com/office/drawing/2014/main" id="{6E1E1918-4335-1332-DF31-95A22AE49BBD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正方形/長方形 758">
                <a:extLst>
                  <a:ext uri="{FF2B5EF4-FFF2-40B4-BE49-F238E27FC236}">
                    <a16:creationId xmlns:a16="http://schemas.microsoft.com/office/drawing/2014/main" id="{B808B5A1-8470-2231-F2F0-82FA69580006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正方形/長方形 759">
                <a:extLst>
                  <a:ext uri="{FF2B5EF4-FFF2-40B4-BE49-F238E27FC236}">
                    <a16:creationId xmlns:a16="http://schemas.microsoft.com/office/drawing/2014/main" id="{63564192-84B2-459A-DE10-95F6C0BAE32B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正方形/長方形 760">
                <a:extLst>
                  <a:ext uri="{FF2B5EF4-FFF2-40B4-BE49-F238E27FC236}">
                    <a16:creationId xmlns:a16="http://schemas.microsoft.com/office/drawing/2014/main" id="{18A871C5-00CF-0580-9979-1D1A18EF3004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正方形/長方形 761">
                <a:extLst>
                  <a:ext uri="{FF2B5EF4-FFF2-40B4-BE49-F238E27FC236}">
                    <a16:creationId xmlns:a16="http://schemas.microsoft.com/office/drawing/2014/main" id="{2E26F0DD-32BB-AD66-1AFE-1DF54C2B8322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0B5596C5-2B97-8C48-A677-330F2AE95361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正方形/長方形 763">
                <a:extLst>
                  <a:ext uri="{FF2B5EF4-FFF2-40B4-BE49-F238E27FC236}">
                    <a16:creationId xmlns:a16="http://schemas.microsoft.com/office/drawing/2014/main" id="{1BD3C662-2939-B4B6-121D-CC8F22133FCF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CE90F53C-1DAF-4112-FB2D-B693CD0FF9B2}"/>
                </a:ext>
              </a:extLst>
            </p:cNvPr>
            <p:cNvGrpSpPr/>
            <p:nvPr/>
          </p:nvGrpSpPr>
          <p:grpSpPr>
            <a:xfrm>
              <a:off x="290090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467AAEC7-9296-26D6-F57A-4777E6BC0B5F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21991B73-83B1-370D-58DE-FCFD7C19A456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B1996DC5-08B3-E58F-3C01-0E14BA734A5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46" name="正方形/長方形 745">
                <a:extLst>
                  <a:ext uri="{FF2B5EF4-FFF2-40B4-BE49-F238E27FC236}">
                    <a16:creationId xmlns:a16="http://schemas.microsoft.com/office/drawing/2014/main" id="{9B3861A1-90E4-52CD-99F3-D62D40834A71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正方形/長方形 746">
                <a:extLst>
                  <a:ext uri="{FF2B5EF4-FFF2-40B4-BE49-F238E27FC236}">
                    <a16:creationId xmlns:a16="http://schemas.microsoft.com/office/drawing/2014/main" id="{9432CA28-18A4-5628-961F-757DBCEF8B4E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正方形/長方形 747">
                <a:extLst>
                  <a:ext uri="{FF2B5EF4-FFF2-40B4-BE49-F238E27FC236}">
                    <a16:creationId xmlns:a16="http://schemas.microsoft.com/office/drawing/2014/main" id="{F06C5F0F-31C0-3BAA-A4FE-0691FDD62C2A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正方形/長方形 748">
                <a:extLst>
                  <a:ext uri="{FF2B5EF4-FFF2-40B4-BE49-F238E27FC236}">
                    <a16:creationId xmlns:a16="http://schemas.microsoft.com/office/drawing/2014/main" id="{629012A6-21E9-3C5F-769F-CA318A283F85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正方形/長方形 749">
                <a:extLst>
                  <a:ext uri="{FF2B5EF4-FFF2-40B4-BE49-F238E27FC236}">
                    <a16:creationId xmlns:a16="http://schemas.microsoft.com/office/drawing/2014/main" id="{47F30017-E0D5-A2AC-B223-1A3BADBB2C7B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正方形/長方形 750">
                <a:extLst>
                  <a:ext uri="{FF2B5EF4-FFF2-40B4-BE49-F238E27FC236}">
                    <a16:creationId xmlns:a16="http://schemas.microsoft.com/office/drawing/2014/main" id="{3905F013-F070-4C32-90ED-69B1E9D0479D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正方形/長方形 751">
                <a:extLst>
                  <a:ext uri="{FF2B5EF4-FFF2-40B4-BE49-F238E27FC236}">
                    <a16:creationId xmlns:a16="http://schemas.microsoft.com/office/drawing/2014/main" id="{B22D5FC1-55AC-E642-AFEF-B2F76EB6C8C0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正方形/長方形 752">
                <a:extLst>
                  <a:ext uri="{FF2B5EF4-FFF2-40B4-BE49-F238E27FC236}">
                    <a16:creationId xmlns:a16="http://schemas.microsoft.com/office/drawing/2014/main" id="{2007CFD8-C522-351C-73E6-7B49FE940B12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94F77DBD-BBA8-B1CE-E0C0-37C3DF4DBA65}"/>
                </a:ext>
              </a:extLst>
            </p:cNvPr>
            <p:cNvGrpSpPr/>
            <p:nvPr/>
          </p:nvGrpSpPr>
          <p:grpSpPr>
            <a:xfrm>
              <a:off x="375304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338D5654-A859-80B4-F64E-922FC4E3BE8A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E3FC74E4-169E-481D-1C39-30A0F75C3498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16C60DD5-3034-770C-566E-FABC7FE6FAA0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5" name="正方形/長方形 734">
                <a:extLst>
                  <a:ext uri="{FF2B5EF4-FFF2-40B4-BE49-F238E27FC236}">
                    <a16:creationId xmlns:a16="http://schemas.microsoft.com/office/drawing/2014/main" id="{3845FD7E-F5BA-1E27-C524-2C7949473E41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正方形/長方形 735">
                <a:extLst>
                  <a:ext uri="{FF2B5EF4-FFF2-40B4-BE49-F238E27FC236}">
                    <a16:creationId xmlns:a16="http://schemas.microsoft.com/office/drawing/2014/main" id="{EDA684FA-0622-E111-7980-765EFE3798D8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正方形/長方形 736">
                <a:extLst>
                  <a:ext uri="{FF2B5EF4-FFF2-40B4-BE49-F238E27FC236}">
                    <a16:creationId xmlns:a16="http://schemas.microsoft.com/office/drawing/2014/main" id="{4E3F6EF7-6A89-12DF-41AD-944FE70CCA33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正方形/長方形 737">
                <a:extLst>
                  <a:ext uri="{FF2B5EF4-FFF2-40B4-BE49-F238E27FC236}">
                    <a16:creationId xmlns:a16="http://schemas.microsoft.com/office/drawing/2014/main" id="{97AB6FDE-E371-3EE3-1B69-3666DD743A60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正方形/長方形 738">
                <a:extLst>
                  <a:ext uri="{FF2B5EF4-FFF2-40B4-BE49-F238E27FC236}">
                    <a16:creationId xmlns:a16="http://schemas.microsoft.com/office/drawing/2014/main" id="{A22F2E80-21D0-49C1-56A6-681D4F128877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正方形/長方形 739">
                <a:extLst>
                  <a:ext uri="{FF2B5EF4-FFF2-40B4-BE49-F238E27FC236}">
                    <a16:creationId xmlns:a16="http://schemas.microsoft.com/office/drawing/2014/main" id="{52FCFCF8-758D-81F5-C4F2-B49918B2B799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正方形/長方形 740">
                <a:extLst>
                  <a:ext uri="{FF2B5EF4-FFF2-40B4-BE49-F238E27FC236}">
                    <a16:creationId xmlns:a16="http://schemas.microsoft.com/office/drawing/2014/main" id="{0AFF233D-82EE-9C34-C025-94BCC17440CB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正方形/長方形 741">
                <a:extLst>
                  <a:ext uri="{FF2B5EF4-FFF2-40B4-BE49-F238E27FC236}">
                    <a16:creationId xmlns:a16="http://schemas.microsoft.com/office/drawing/2014/main" id="{A7212A02-FFB9-2A50-23F7-D81269C7394E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134674D5-CBDA-6B67-450B-9AC82DB80559}"/>
                </a:ext>
              </a:extLst>
            </p:cNvPr>
            <p:cNvGrpSpPr/>
            <p:nvPr/>
          </p:nvGrpSpPr>
          <p:grpSpPr>
            <a:xfrm>
              <a:off x="460518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85393B39-C3B9-CA53-AA91-BFD77E5149F0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A0B27159-A153-38C0-5530-EDE6CCBFAD65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799A8323-89EE-D388-E47F-73DE36C3F78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24" name="正方形/長方形 723">
                <a:extLst>
                  <a:ext uri="{FF2B5EF4-FFF2-40B4-BE49-F238E27FC236}">
                    <a16:creationId xmlns:a16="http://schemas.microsoft.com/office/drawing/2014/main" id="{E0040C90-CA90-C986-2186-9D8B48DDAB21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正方形/長方形 724">
                <a:extLst>
                  <a:ext uri="{FF2B5EF4-FFF2-40B4-BE49-F238E27FC236}">
                    <a16:creationId xmlns:a16="http://schemas.microsoft.com/office/drawing/2014/main" id="{8226AA0E-FAA1-78EC-B2C1-767F3ADF9E9B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正方形/長方形 725">
                <a:extLst>
                  <a:ext uri="{FF2B5EF4-FFF2-40B4-BE49-F238E27FC236}">
                    <a16:creationId xmlns:a16="http://schemas.microsoft.com/office/drawing/2014/main" id="{1FB189EC-189A-8112-3E36-0868F37FFB3C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正方形/長方形 726">
                <a:extLst>
                  <a:ext uri="{FF2B5EF4-FFF2-40B4-BE49-F238E27FC236}">
                    <a16:creationId xmlns:a16="http://schemas.microsoft.com/office/drawing/2014/main" id="{149CDF97-996D-AFAB-76E8-B7F37B0B7B24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正方形/長方形 727">
                <a:extLst>
                  <a:ext uri="{FF2B5EF4-FFF2-40B4-BE49-F238E27FC236}">
                    <a16:creationId xmlns:a16="http://schemas.microsoft.com/office/drawing/2014/main" id="{4A9AD9B2-400E-2D91-50F9-38F3DB99BE2A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14FC23C5-A340-A7EA-BFE0-8B81C627E6B4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5412A5BF-FE86-E24B-56DF-D3ABAE61C79A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7982B3EB-35A0-1883-844B-4A3D8A154D88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177FAAFD-1C1A-1C88-65C2-B76A96D69633}"/>
                </a:ext>
              </a:extLst>
            </p:cNvPr>
            <p:cNvGrpSpPr/>
            <p:nvPr/>
          </p:nvGrpSpPr>
          <p:grpSpPr>
            <a:xfrm>
              <a:off x="545732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E9BB276B-2763-3273-C5E7-25F69329F99E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5F3EFE89-6C6F-8C11-368D-0A174F8CD409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C645E690-CD15-BE6F-62FC-9BE04E843F64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3" name="正方形/長方形 712">
                <a:extLst>
                  <a:ext uri="{FF2B5EF4-FFF2-40B4-BE49-F238E27FC236}">
                    <a16:creationId xmlns:a16="http://schemas.microsoft.com/office/drawing/2014/main" id="{5F6469A2-C10C-F470-B7D6-0CC830A1F7F4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正方形/長方形 713">
                <a:extLst>
                  <a:ext uri="{FF2B5EF4-FFF2-40B4-BE49-F238E27FC236}">
                    <a16:creationId xmlns:a16="http://schemas.microsoft.com/office/drawing/2014/main" id="{3BFD64F2-4CBF-EB28-E7F7-EF1505201B35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正方形/長方形 714">
                <a:extLst>
                  <a:ext uri="{FF2B5EF4-FFF2-40B4-BE49-F238E27FC236}">
                    <a16:creationId xmlns:a16="http://schemas.microsoft.com/office/drawing/2014/main" id="{69EBE870-8C3D-9571-BEDF-A0047AA61FCF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正方形/長方形 715">
                <a:extLst>
                  <a:ext uri="{FF2B5EF4-FFF2-40B4-BE49-F238E27FC236}">
                    <a16:creationId xmlns:a16="http://schemas.microsoft.com/office/drawing/2014/main" id="{4AE51FA7-4330-677B-B5EC-A8231059ADCA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正方形/長方形 716">
                <a:extLst>
                  <a:ext uri="{FF2B5EF4-FFF2-40B4-BE49-F238E27FC236}">
                    <a16:creationId xmlns:a16="http://schemas.microsoft.com/office/drawing/2014/main" id="{9DFC4044-4DF2-D92D-3390-324A3249A6D6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正方形/長方形 717">
                <a:extLst>
                  <a:ext uri="{FF2B5EF4-FFF2-40B4-BE49-F238E27FC236}">
                    <a16:creationId xmlns:a16="http://schemas.microsoft.com/office/drawing/2014/main" id="{C8F22D38-C6AA-0891-926B-56F87C755A9D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正方形/長方形 718">
                <a:extLst>
                  <a:ext uri="{FF2B5EF4-FFF2-40B4-BE49-F238E27FC236}">
                    <a16:creationId xmlns:a16="http://schemas.microsoft.com/office/drawing/2014/main" id="{D066A0B2-6AFB-B8DF-C45F-BE8CD50DB5F9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正方形/長方形 719">
                <a:extLst>
                  <a:ext uri="{FF2B5EF4-FFF2-40B4-BE49-F238E27FC236}">
                    <a16:creationId xmlns:a16="http://schemas.microsoft.com/office/drawing/2014/main" id="{E68CC50C-F667-5EBD-6324-6654CA650BDB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7BB27E2E-244A-68F6-FE11-01F4037163E7}"/>
                </a:ext>
              </a:extLst>
            </p:cNvPr>
            <p:cNvGrpSpPr/>
            <p:nvPr/>
          </p:nvGrpSpPr>
          <p:grpSpPr>
            <a:xfrm>
              <a:off x="630946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741BCEBB-6D10-3CF7-5AFB-0993F51C8F86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C008EBA6-2F40-B5BD-480D-460995E52981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12C458ED-56F3-8EDB-DEE1-81BA1EA0CA92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8C69A436-ADFA-03B2-CD86-E5C5D3B871D1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3" name="正方形/長方形 702">
                <a:extLst>
                  <a:ext uri="{FF2B5EF4-FFF2-40B4-BE49-F238E27FC236}">
                    <a16:creationId xmlns:a16="http://schemas.microsoft.com/office/drawing/2014/main" id="{156B4ED1-1626-17A4-DFC5-A59C78FFC71C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正方形/長方形 703">
                <a:extLst>
                  <a:ext uri="{FF2B5EF4-FFF2-40B4-BE49-F238E27FC236}">
                    <a16:creationId xmlns:a16="http://schemas.microsoft.com/office/drawing/2014/main" id="{95CEBB2C-D3C8-74C5-0251-28C101A719DA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EFEEFE33-648D-3F1E-D66D-A847C510E054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90431A8C-BB00-42ED-EF4C-2814B7B4ACB9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正方形/長方形 706">
                <a:extLst>
                  <a:ext uri="{FF2B5EF4-FFF2-40B4-BE49-F238E27FC236}">
                    <a16:creationId xmlns:a16="http://schemas.microsoft.com/office/drawing/2014/main" id="{8976E349-30F1-D0F3-0088-443F23A322C7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088AD790-CA08-5E4D-7536-CF802CF5A6C5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正方形/長方形 708">
                <a:extLst>
                  <a:ext uri="{FF2B5EF4-FFF2-40B4-BE49-F238E27FC236}">
                    <a16:creationId xmlns:a16="http://schemas.microsoft.com/office/drawing/2014/main" id="{F3C64EDF-0543-2133-52D2-6ED4F4C8003D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55B577ED-0402-0FCC-764A-C2001A31D35A}"/>
                </a:ext>
              </a:extLst>
            </p:cNvPr>
            <p:cNvGrpSpPr/>
            <p:nvPr/>
          </p:nvGrpSpPr>
          <p:grpSpPr>
            <a:xfrm>
              <a:off x="716160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F293CF46-C6FE-FE0E-4783-C8F61ED045CE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70D7BE60-FF73-20B9-38A3-E353B202DA46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DB3DAF01-A587-0D62-D461-B412BB965778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55EB3C30-4E91-7C14-CD6A-28D9113FC86A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065E42A8-77F9-986B-374C-CC73E7BCBBAF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正方形/長方形 692">
                <a:extLst>
                  <a:ext uri="{FF2B5EF4-FFF2-40B4-BE49-F238E27FC236}">
                    <a16:creationId xmlns:a16="http://schemas.microsoft.com/office/drawing/2014/main" id="{71A1D0B0-76F4-9E24-1C9F-149C4855C5D8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C177DF9B-9065-7074-05F1-911EE2251AA1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0869F498-F71A-9DB6-ED54-18EF71B8E1BC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4721F804-F9FB-0D90-A5C2-89FBFC1E386B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8257AAAF-CC42-805F-4741-E1AD14F2601D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正方形/長方形 697">
                <a:extLst>
                  <a:ext uri="{FF2B5EF4-FFF2-40B4-BE49-F238E27FC236}">
                    <a16:creationId xmlns:a16="http://schemas.microsoft.com/office/drawing/2014/main" id="{DBA3A5D9-6AEA-7B16-11C8-82780D50450F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2D671D70-A33B-8FA8-538B-38688B1CC7B3}"/>
                </a:ext>
              </a:extLst>
            </p:cNvPr>
            <p:cNvGrpSpPr/>
            <p:nvPr/>
          </p:nvGrpSpPr>
          <p:grpSpPr>
            <a:xfrm>
              <a:off x="8013748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534B43E8-BE5C-B030-1D5E-AD0AC0CBC065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AF1D9FD9-58FE-D4D4-2BD2-300EFF4F2BEC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DAAA3DD7-986B-C699-44B9-9FFA5DBE2B7A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80" name="正方形/長方形 679">
                <a:extLst>
                  <a:ext uri="{FF2B5EF4-FFF2-40B4-BE49-F238E27FC236}">
                    <a16:creationId xmlns:a16="http://schemas.microsoft.com/office/drawing/2014/main" id="{077B9BBA-1CC8-3C38-7B4E-4BFB38AF43BE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67149114-10D6-9471-9D8E-CBBD95393315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正方形/長方形 681">
                <a:extLst>
                  <a:ext uri="{FF2B5EF4-FFF2-40B4-BE49-F238E27FC236}">
                    <a16:creationId xmlns:a16="http://schemas.microsoft.com/office/drawing/2014/main" id="{ED84C825-5A12-B4BD-ADAC-A66CF221F6CB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正方形/長方形 682">
                <a:extLst>
                  <a:ext uri="{FF2B5EF4-FFF2-40B4-BE49-F238E27FC236}">
                    <a16:creationId xmlns:a16="http://schemas.microsoft.com/office/drawing/2014/main" id="{FE0590AF-3F85-F527-8E4A-385F0E76A093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86CF8F66-6D91-5243-05F1-0091C02FF39F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正方形/長方形 684">
                <a:extLst>
                  <a:ext uri="{FF2B5EF4-FFF2-40B4-BE49-F238E27FC236}">
                    <a16:creationId xmlns:a16="http://schemas.microsoft.com/office/drawing/2014/main" id="{B8930763-7103-E25B-98FB-533A9634007F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7173BB63-246A-7556-190B-D12EBBBE65F3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34132D99-ED20-77E0-D479-F81D8B61964D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A8537E01-8419-2F39-69A8-546C3E1809E5}"/>
                </a:ext>
              </a:extLst>
            </p:cNvPr>
            <p:cNvGrpSpPr/>
            <p:nvPr/>
          </p:nvGrpSpPr>
          <p:grpSpPr>
            <a:xfrm>
              <a:off x="8865891" y="2648904"/>
              <a:ext cx="849548" cy="892547"/>
              <a:chOff x="6859438" y="620688"/>
              <a:chExt cx="2600045" cy="2731647"/>
            </a:xfrm>
          </p:grpSpPr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A7E1F5D8-5ECF-D1F2-E916-5A4A514C60FE}"/>
                  </a:ext>
                </a:extLst>
              </p:cNvPr>
              <p:cNvGrpSpPr/>
              <p:nvPr/>
            </p:nvGrpSpPr>
            <p:grpSpPr>
              <a:xfrm>
                <a:off x="7028010" y="759000"/>
                <a:ext cx="2268951" cy="1587501"/>
                <a:chOff x="2872011" y="2568574"/>
                <a:chExt cx="2268951" cy="1587501"/>
              </a:xfrm>
              <a:solidFill>
                <a:srgbClr val="FF6600"/>
              </a:solidFill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7B2F5A9B-EC0C-7828-1012-103030814D87}"/>
                    </a:ext>
                  </a:extLst>
                </p:cNvPr>
                <p:cNvSpPr/>
                <p:nvPr/>
              </p:nvSpPr>
              <p:spPr>
                <a:xfrm>
                  <a:off x="2872011" y="2568575"/>
                  <a:ext cx="2268951" cy="1587500"/>
                </a:xfrm>
                <a:custGeom>
                  <a:avLst/>
                  <a:gdLst>
                    <a:gd name="connsiteX0" fmla="*/ 0 w 2268951"/>
                    <a:gd name="connsiteY0" fmla="*/ 1384455 h 1587500"/>
                    <a:gd name="connsiteX1" fmla="*/ 203045 w 2268951"/>
                    <a:gd name="connsiteY1" fmla="*/ 1587500 h 1587500"/>
                    <a:gd name="connsiteX2" fmla="*/ 138389 w 2268951"/>
                    <a:gd name="connsiteY2" fmla="*/ 1587500 h 1587500"/>
                    <a:gd name="connsiteX3" fmla="*/ 0 w 2268951"/>
                    <a:gd name="connsiteY3" fmla="*/ 1449111 h 1587500"/>
                    <a:gd name="connsiteX4" fmla="*/ 0 w 2268951"/>
                    <a:gd name="connsiteY4" fmla="*/ 1116055 h 1587500"/>
                    <a:gd name="connsiteX5" fmla="*/ 471446 w 2268951"/>
                    <a:gd name="connsiteY5" fmla="*/ 1587500 h 1587500"/>
                    <a:gd name="connsiteX6" fmla="*/ 406789 w 2268951"/>
                    <a:gd name="connsiteY6" fmla="*/ 1587500 h 1587500"/>
                    <a:gd name="connsiteX7" fmla="*/ 0 w 2268951"/>
                    <a:gd name="connsiteY7" fmla="*/ 1180712 h 1587500"/>
                    <a:gd name="connsiteX8" fmla="*/ 0 w 2268951"/>
                    <a:gd name="connsiteY8" fmla="*/ 847656 h 1587500"/>
                    <a:gd name="connsiteX9" fmla="*/ 739845 w 2268951"/>
                    <a:gd name="connsiteY9" fmla="*/ 1587500 h 1587500"/>
                    <a:gd name="connsiteX10" fmla="*/ 675188 w 2268951"/>
                    <a:gd name="connsiteY10" fmla="*/ 1587500 h 1587500"/>
                    <a:gd name="connsiteX11" fmla="*/ 0 w 2268951"/>
                    <a:gd name="connsiteY11" fmla="*/ 912312 h 1587500"/>
                    <a:gd name="connsiteX12" fmla="*/ 0 w 2268951"/>
                    <a:gd name="connsiteY12" fmla="*/ 579257 h 1587500"/>
                    <a:gd name="connsiteX13" fmla="*/ 1008243 w 2268951"/>
                    <a:gd name="connsiteY13" fmla="*/ 1587500 h 1587500"/>
                    <a:gd name="connsiteX14" fmla="*/ 943587 w 2268951"/>
                    <a:gd name="connsiteY14" fmla="*/ 1587500 h 1587500"/>
                    <a:gd name="connsiteX15" fmla="*/ 0 w 2268951"/>
                    <a:gd name="connsiteY15" fmla="*/ 643913 h 1587500"/>
                    <a:gd name="connsiteX16" fmla="*/ 0 w 2268951"/>
                    <a:gd name="connsiteY16" fmla="*/ 310856 h 1587500"/>
                    <a:gd name="connsiteX17" fmla="*/ 1276644 w 2268951"/>
                    <a:gd name="connsiteY17" fmla="*/ 1587500 h 1587500"/>
                    <a:gd name="connsiteX18" fmla="*/ 1211987 w 2268951"/>
                    <a:gd name="connsiteY18" fmla="*/ 1587500 h 1587500"/>
                    <a:gd name="connsiteX19" fmla="*/ 0 w 2268951"/>
                    <a:gd name="connsiteY19" fmla="*/ 375513 h 1587500"/>
                    <a:gd name="connsiteX20" fmla="*/ 0 w 2268951"/>
                    <a:gd name="connsiteY20" fmla="*/ 42458 h 1587500"/>
                    <a:gd name="connsiteX21" fmla="*/ 1545041 w 2268951"/>
                    <a:gd name="connsiteY21" fmla="*/ 1587500 h 1587500"/>
                    <a:gd name="connsiteX22" fmla="*/ 1480386 w 2268951"/>
                    <a:gd name="connsiteY22" fmla="*/ 1587500 h 1587500"/>
                    <a:gd name="connsiteX23" fmla="*/ 0 w 2268951"/>
                    <a:gd name="connsiteY23" fmla="*/ 107113 h 1587500"/>
                    <a:gd name="connsiteX24" fmla="*/ 2040079 w 2268951"/>
                    <a:gd name="connsiteY24" fmla="*/ 0 h 1587500"/>
                    <a:gd name="connsiteX25" fmla="*/ 2104736 w 2268951"/>
                    <a:gd name="connsiteY25" fmla="*/ 0 h 1587500"/>
                    <a:gd name="connsiteX26" fmla="*/ 2268951 w 2268951"/>
                    <a:gd name="connsiteY26" fmla="*/ 164216 h 1587500"/>
                    <a:gd name="connsiteX27" fmla="*/ 2268951 w 2268951"/>
                    <a:gd name="connsiteY27" fmla="*/ 228872 h 1587500"/>
                    <a:gd name="connsiteX28" fmla="*/ 1771681 w 2268951"/>
                    <a:gd name="connsiteY28" fmla="*/ 0 h 1587500"/>
                    <a:gd name="connsiteX29" fmla="*/ 1836336 w 2268951"/>
                    <a:gd name="connsiteY29" fmla="*/ 0 h 1587500"/>
                    <a:gd name="connsiteX30" fmla="*/ 2268951 w 2268951"/>
                    <a:gd name="connsiteY30" fmla="*/ 432615 h 1587500"/>
                    <a:gd name="connsiteX31" fmla="*/ 2268951 w 2268951"/>
                    <a:gd name="connsiteY31" fmla="*/ 497271 h 1587500"/>
                    <a:gd name="connsiteX32" fmla="*/ 1503281 w 2268951"/>
                    <a:gd name="connsiteY32" fmla="*/ 0 h 1587500"/>
                    <a:gd name="connsiteX33" fmla="*/ 1567937 w 2268951"/>
                    <a:gd name="connsiteY33" fmla="*/ 0 h 1587500"/>
                    <a:gd name="connsiteX34" fmla="*/ 2268951 w 2268951"/>
                    <a:gd name="connsiteY34" fmla="*/ 701014 h 1587500"/>
                    <a:gd name="connsiteX35" fmla="*/ 2268951 w 2268951"/>
                    <a:gd name="connsiteY35" fmla="*/ 765670 h 1587500"/>
                    <a:gd name="connsiteX36" fmla="*/ 1234883 w 2268951"/>
                    <a:gd name="connsiteY36" fmla="*/ 0 h 1587500"/>
                    <a:gd name="connsiteX37" fmla="*/ 1299538 w 2268951"/>
                    <a:gd name="connsiteY37" fmla="*/ 0 h 1587500"/>
                    <a:gd name="connsiteX38" fmla="*/ 2268951 w 2268951"/>
                    <a:gd name="connsiteY38" fmla="*/ 969414 h 1587500"/>
                    <a:gd name="connsiteX39" fmla="*/ 2268951 w 2268951"/>
                    <a:gd name="connsiteY39" fmla="*/ 1034069 h 1587500"/>
                    <a:gd name="connsiteX40" fmla="*/ 966483 w 2268951"/>
                    <a:gd name="connsiteY40" fmla="*/ 0 h 1587500"/>
                    <a:gd name="connsiteX41" fmla="*/ 1031140 w 2268951"/>
                    <a:gd name="connsiteY41" fmla="*/ 0 h 1587500"/>
                    <a:gd name="connsiteX42" fmla="*/ 2268951 w 2268951"/>
                    <a:gd name="connsiteY42" fmla="*/ 1237812 h 1587500"/>
                    <a:gd name="connsiteX43" fmla="*/ 2268951 w 2268951"/>
                    <a:gd name="connsiteY43" fmla="*/ 1302469 h 1587500"/>
                    <a:gd name="connsiteX44" fmla="*/ 698084 w 2268951"/>
                    <a:gd name="connsiteY44" fmla="*/ 0 h 1587500"/>
                    <a:gd name="connsiteX45" fmla="*/ 762741 w 2268951"/>
                    <a:gd name="connsiteY45" fmla="*/ 0 h 1587500"/>
                    <a:gd name="connsiteX46" fmla="*/ 2268951 w 2268951"/>
                    <a:gd name="connsiteY46" fmla="*/ 1506211 h 1587500"/>
                    <a:gd name="connsiteX47" fmla="*/ 2268951 w 2268951"/>
                    <a:gd name="connsiteY47" fmla="*/ 1570868 h 1587500"/>
                    <a:gd name="connsiteX48" fmla="*/ 429684 w 2268951"/>
                    <a:gd name="connsiteY48" fmla="*/ 0 h 1587500"/>
                    <a:gd name="connsiteX49" fmla="*/ 494341 w 2268951"/>
                    <a:gd name="connsiteY49" fmla="*/ 0 h 1587500"/>
                    <a:gd name="connsiteX50" fmla="*/ 2081840 w 2268951"/>
                    <a:gd name="connsiteY50" fmla="*/ 1587500 h 1587500"/>
                    <a:gd name="connsiteX51" fmla="*/ 2017184 w 2268951"/>
                    <a:gd name="connsiteY51" fmla="*/ 1587500 h 1587500"/>
                    <a:gd name="connsiteX52" fmla="*/ 161285 w 2268951"/>
                    <a:gd name="connsiteY52" fmla="*/ 0 h 1587500"/>
                    <a:gd name="connsiteX53" fmla="*/ 225942 w 2268951"/>
                    <a:gd name="connsiteY53" fmla="*/ 0 h 1587500"/>
                    <a:gd name="connsiteX54" fmla="*/ 1813441 w 2268951"/>
                    <a:gd name="connsiteY54" fmla="*/ 1587500 h 1587500"/>
                    <a:gd name="connsiteX55" fmla="*/ 1748784 w 2268951"/>
                    <a:gd name="connsiteY55" fmla="*/ 1587500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0" y="1384455"/>
                      </a:moveTo>
                      <a:lnTo>
                        <a:pt x="203045" y="1587500"/>
                      </a:lnTo>
                      <a:lnTo>
                        <a:pt x="138389" y="1587500"/>
                      </a:lnTo>
                      <a:lnTo>
                        <a:pt x="0" y="1449111"/>
                      </a:lnTo>
                      <a:close/>
                      <a:moveTo>
                        <a:pt x="0" y="1116055"/>
                      </a:moveTo>
                      <a:lnTo>
                        <a:pt x="471446" y="1587500"/>
                      </a:lnTo>
                      <a:lnTo>
                        <a:pt x="406789" y="1587500"/>
                      </a:lnTo>
                      <a:lnTo>
                        <a:pt x="0" y="1180712"/>
                      </a:lnTo>
                      <a:close/>
                      <a:moveTo>
                        <a:pt x="0" y="847656"/>
                      </a:moveTo>
                      <a:lnTo>
                        <a:pt x="739845" y="1587500"/>
                      </a:lnTo>
                      <a:lnTo>
                        <a:pt x="675188" y="1587500"/>
                      </a:lnTo>
                      <a:lnTo>
                        <a:pt x="0" y="912312"/>
                      </a:lnTo>
                      <a:close/>
                      <a:moveTo>
                        <a:pt x="0" y="579257"/>
                      </a:moveTo>
                      <a:lnTo>
                        <a:pt x="1008243" y="1587500"/>
                      </a:lnTo>
                      <a:lnTo>
                        <a:pt x="943587" y="1587500"/>
                      </a:lnTo>
                      <a:lnTo>
                        <a:pt x="0" y="643913"/>
                      </a:lnTo>
                      <a:close/>
                      <a:moveTo>
                        <a:pt x="0" y="310856"/>
                      </a:moveTo>
                      <a:lnTo>
                        <a:pt x="1276644" y="1587500"/>
                      </a:lnTo>
                      <a:lnTo>
                        <a:pt x="1211987" y="1587500"/>
                      </a:lnTo>
                      <a:lnTo>
                        <a:pt x="0" y="375513"/>
                      </a:lnTo>
                      <a:close/>
                      <a:moveTo>
                        <a:pt x="0" y="42458"/>
                      </a:moveTo>
                      <a:lnTo>
                        <a:pt x="1545041" y="1587500"/>
                      </a:lnTo>
                      <a:lnTo>
                        <a:pt x="1480386" y="1587500"/>
                      </a:lnTo>
                      <a:lnTo>
                        <a:pt x="0" y="107113"/>
                      </a:lnTo>
                      <a:close/>
                      <a:moveTo>
                        <a:pt x="2040079" y="0"/>
                      </a:moveTo>
                      <a:lnTo>
                        <a:pt x="2104736" y="0"/>
                      </a:lnTo>
                      <a:lnTo>
                        <a:pt x="2268951" y="164216"/>
                      </a:lnTo>
                      <a:lnTo>
                        <a:pt x="2268951" y="228872"/>
                      </a:lnTo>
                      <a:close/>
                      <a:moveTo>
                        <a:pt x="1771681" y="0"/>
                      </a:moveTo>
                      <a:lnTo>
                        <a:pt x="1836336" y="0"/>
                      </a:lnTo>
                      <a:lnTo>
                        <a:pt x="2268951" y="432615"/>
                      </a:lnTo>
                      <a:lnTo>
                        <a:pt x="2268951" y="497271"/>
                      </a:lnTo>
                      <a:close/>
                      <a:moveTo>
                        <a:pt x="1503281" y="0"/>
                      </a:moveTo>
                      <a:lnTo>
                        <a:pt x="1567937" y="0"/>
                      </a:lnTo>
                      <a:lnTo>
                        <a:pt x="2268951" y="701014"/>
                      </a:lnTo>
                      <a:lnTo>
                        <a:pt x="2268951" y="765670"/>
                      </a:lnTo>
                      <a:close/>
                      <a:moveTo>
                        <a:pt x="1234883" y="0"/>
                      </a:moveTo>
                      <a:lnTo>
                        <a:pt x="1299538" y="0"/>
                      </a:lnTo>
                      <a:lnTo>
                        <a:pt x="2268951" y="969414"/>
                      </a:lnTo>
                      <a:lnTo>
                        <a:pt x="2268951" y="1034069"/>
                      </a:lnTo>
                      <a:close/>
                      <a:moveTo>
                        <a:pt x="966483" y="0"/>
                      </a:moveTo>
                      <a:lnTo>
                        <a:pt x="1031140" y="0"/>
                      </a:lnTo>
                      <a:lnTo>
                        <a:pt x="2268951" y="1237812"/>
                      </a:lnTo>
                      <a:lnTo>
                        <a:pt x="2268951" y="1302469"/>
                      </a:lnTo>
                      <a:close/>
                      <a:moveTo>
                        <a:pt x="698084" y="0"/>
                      </a:moveTo>
                      <a:lnTo>
                        <a:pt x="762741" y="0"/>
                      </a:lnTo>
                      <a:lnTo>
                        <a:pt x="2268951" y="1506211"/>
                      </a:lnTo>
                      <a:lnTo>
                        <a:pt x="2268951" y="1570868"/>
                      </a:lnTo>
                      <a:close/>
                      <a:moveTo>
                        <a:pt x="429684" y="0"/>
                      </a:moveTo>
                      <a:lnTo>
                        <a:pt x="494341" y="0"/>
                      </a:lnTo>
                      <a:lnTo>
                        <a:pt x="2081840" y="1587500"/>
                      </a:lnTo>
                      <a:lnTo>
                        <a:pt x="2017184" y="1587500"/>
                      </a:lnTo>
                      <a:close/>
                      <a:moveTo>
                        <a:pt x="161285" y="0"/>
                      </a:moveTo>
                      <a:lnTo>
                        <a:pt x="225942" y="0"/>
                      </a:lnTo>
                      <a:lnTo>
                        <a:pt x="1813441" y="1587500"/>
                      </a:lnTo>
                      <a:lnTo>
                        <a:pt x="1748784" y="15875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47DC7564-B4ED-F571-DF09-031184ED96BE}"/>
                    </a:ext>
                  </a:extLst>
                </p:cNvPr>
                <p:cNvSpPr/>
                <p:nvPr/>
              </p:nvSpPr>
              <p:spPr>
                <a:xfrm>
                  <a:off x="2872011" y="2568574"/>
                  <a:ext cx="2268951" cy="1587500"/>
                </a:xfrm>
                <a:custGeom>
                  <a:avLst/>
                  <a:gdLst>
                    <a:gd name="connsiteX0" fmla="*/ 2268951 w 2268951"/>
                    <a:gd name="connsiteY0" fmla="*/ 1356174 h 1587500"/>
                    <a:gd name="connsiteX1" fmla="*/ 2268951 w 2268951"/>
                    <a:gd name="connsiteY1" fmla="*/ 1420829 h 1587500"/>
                    <a:gd name="connsiteX2" fmla="*/ 2102280 w 2268951"/>
                    <a:gd name="connsiteY2" fmla="*/ 1587500 h 1587500"/>
                    <a:gd name="connsiteX3" fmla="*/ 2037625 w 2268951"/>
                    <a:gd name="connsiteY3" fmla="*/ 1587500 h 1587500"/>
                    <a:gd name="connsiteX4" fmla="*/ 2268951 w 2268951"/>
                    <a:gd name="connsiteY4" fmla="*/ 1087775 h 1587500"/>
                    <a:gd name="connsiteX5" fmla="*/ 2268951 w 2268951"/>
                    <a:gd name="connsiteY5" fmla="*/ 1152430 h 1587500"/>
                    <a:gd name="connsiteX6" fmla="*/ 1833882 w 2268951"/>
                    <a:gd name="connsiteY6" fmla="*/ 1587500 h 1587500"/>
                    <a:gd name="connsiteX7" fmla="*/ 1769226 w 2268951"/>
                    <a:gd name="connsiteY7" fmla="*/ 1587500 h 1587500"/>
                    <a:gd name="connsiteX8" fmla="*/ 2268951 w 2268951"/>
                    <a:gd name="connsiteY8" fmla="*/ 819376 h 1587500"/>
                    <a:gd name="connsiteX9" fmla="*/ 2268951 w 2268951"/>
                    <a:gd name="connsiteY9" fmla="*/ 884032 h 1587500"/>
                    <a:gd name="connsiteX10" fmla="*/ 1565483 w 2268951"/>
                    <a:gd name="connsiteY10" fmla="*/ 1587500 h 1587500"/>
                    <a:gd name="connsiteX11" fmla="*/ 1500828 w 2268951"/>
                    <a:gd name="connsiteY11" fmla="*/ 1587500 h 1587500"/>
                    <a:gd name="connsiteX12" fmla="*/ 2268951 w 2268951"/>
                    <a:gd name="connsiteY12" fmla="*/ 550976 h 1587500"/>
                    <a:gd name="connsiteX13" fmla="*/ 2268951 w 2268951"/>
                    <a:gd name="connsiteY13" fmla="*/ 615632 h 1587500"/>
                    <a:gd name="connsiteX14" fmla="*/ 1297084 w 2268951"/>
                    <a:gd name="connsiteY14" fmla="*/ 1587500 h 1587500"/>
                    <a:gd name="connsiteX15" fmla="*/ 1232427 w 2268951"/>
                    <a:gd name="connsiteY15" fmla="*/ 1587500 h 1587500"/>
                    <a:gd name="connsiteX16" fmla="*/ 2268951 w 2268951"/>
                    <a:gd name="connsiteY16" fmla="*/ 282576 h 1587500"/>
                    <a:gd name="connsiteX17" fmla="*/ 2268951 w 2268951"/>
                    <a:gd name="connsiteY17" fmla="*/ 347233 h 1587500"/>
                    <a:gd name="connsiteX18" fmla="*/ 1028684 w 2268951"/>
                    <a:gd name="connsiteY18" fmla="*/ 1587500 h 1587500"/>
                    <a:gd name="connsiteX19" fmla="*/ 964027 w 2268951"/>
                    <a:gd name="connsiteY19" fmla="*/ 1587500 h 1587500"/>
                    <a:gd name="connsiteX20" fmla="*/ 2268951 w 2268951"/>
                    <a:gd name="connsiteY20" fmla="*/ 14177 h 1587500"/>
                    <a:gd name="connsiteX21" fmla="*/ 2268951 w 2268951"/>
                    <a:gd name="connsiteY21" fmla="*/ 78833 h 1587500"/>
                    <a:gd name="connsiteX22" fmla="*/ 760285 w 2268951"/>
                    <a:gd name="connsiteY22" fmla="*/ 1587500 h 1587500"/>
                    <a:gd name="connsiteX23" fmla="*/ 695629 w 2268951"/>
                    <a:gd name="connsiteY23" fmla="*/ 1587500 h 1587500"/>
                    <a:gd name="connsiteX24" fmla="*/ 2014728 w 2268951"/>
                    <a:gd name="connsiteY24" fmla="*/ 0 h 1587500"/>
                    <a:gd name="connsiteX25" fmla="*/ 2079385 w 2268951"/>
                    <a:gd name="connsiteY25" fmla="*/ 0 h 1587500"/>
                    <a:gd name="connsiteX26" fmla="*/ 491885 w 2268951"/>
                    <a:gd name="connsiteY26" fmla="*/ 1587500 h 1587500"/>
                    <a:gd name="connsiteX27" fmla="*/ 427229 w 2268951"/>
                    <a:gd name="connsiteY27" fmla="*/ 1587500 h 1587500"/>
                    <a:gd name="connsiteX28" fmla="*/ 1746330 w 2268951"/>
                    <a:gd name="connsiteY28" fmla="*/ 0 h 1587500"/>
                    <a:gd name="connsiteX29" fmla="*/ 1810985 w 2268951"/>
                    <a:gd name="connsiteY29" fmla="*/ 0 h 1587500"/>
                    <a:gd name="connsiteX30" fmla="*/ 223486 w 2268951"/>
                    <a:gd name="connsiteY30" fmla="*/ 1587500 h 1587500"/>
                    <a:gd name="connsiteX31" fmla="*/ 158831 w 2268951"/>
                    <a:gd name="connsiteY31" fmla="*/ 1587500 h 1587500"/>
                    <a:gd name="connsiteX32" fmla="*/ 1477931 w 2268951"/>
                    <a:gd name="connsiteY32" fmla="*/ 0 h 1587500"/>
                    <a:gd name="connsiteX33" fmla="*/ 1542587 w 2268951"/>
                    <a:gd name="connsiteY33" fmla="*/ 0 h 1587500"/>
                    <a:gd name="connsiteX34" fmla="*/ 0 w 2268951"/>
                    <a:gd name="connsiteY34" fmla="*/ 1542588 h 1587500"/>
                    <a:gd name="connsiteX35" fmla="*/ 0 w 2268951"/>
                    <a:gd name="connsiteY35" fmla="*/ 1477931 h 1587500"/>
                    <a:gd name="connsiteX36" fmla="*/ 1209531 w 2268951"/>
                    <a:gd name="connsiteY36" fmla="*/ 0 h 1587500"/>
                    <a:gd name="connsiteX37" fmla="*/ 1274188 w 2268951"/>
                    <a:gd name="connsiteY37" fmla="*/ 0 h 1587500"/>
                    <a:gd name="connsiteX38" fmla="*/ 0 w 2268951"/>
                    <a:gd name="connsiteY38" fmla="*/ 1274188 h 1587500"/>
                    <a:gd name="connsiteX39" fmla="*/ 0 w 2268951"/>
                    <a:gd name="connsiteY39" fmla="*/ 1209532 h 1587500"/>
                    <a:gd name="connsiteX40" fmla="*/ 941132 w 2268951"/>
                    <a:gd name="connsiteY40" fmla="*/ 0 h 1587500"/>
                    <a:gd name="connsiteX41" fmla="*/ 1005789 w 2268951"/>
                    <a:gd name="connsiteY41" fmla="*/ 0 h 1587500"/>
                    <a:gd name="connsiteX42" fmla="*/ 0 w 2268951"/>
                    <a:gd name="connsiteY42" fmla="*/ 1005789 h 1587500"/>
                    <a:gd name="connsiteX43" fmla="*/ 0 w 2268951"/>
                    <a:gd name="connsiteY43" fmla="*/ 941132 h 1587500"/>
                    <a:gd name="connsiteX44" fmla="*/ 672733 w 2268951"/>
                    <a:gd name="connsiteY44" fmla="*/ 0 h 1587500"/>
                    <a:gd name="connsiteX45" fmla="*/ 737389 w 2268951"/>
                    <a:gd name="connsiteY45" fmla="*/ 0 h 1587500"/>
                    <a:gd name="connsiteX46" fmla="*/ 0 w 2268951"/>
                    <a:gd name="connsiteY46" fmla="*/ 737389 h 1587500"/>
                    <a:gd name="connsiteX47" fmla="*/ 0 w 2268951"/>
                    <a:gd name="connsiteY47" fmla="*/ 672733 h 1587500"/>
                    <a:gd name="connsiteX48" fmla="*/ 404335 w 2268951"/>
                    <a:gd name="connsiteY48" fmla="*/ 0 h 1587500"/>
                    <a:gd name="connsiteX49" fmla="*/ 468990 w 2268951"/>
                    <a:gd name="connsiteY49" fmla="*/ 0 h 1587500"/>
                    <a:gd name="connsiteX50" fmla="*/ 0 w 2268951"/>
                    <a:gd name="connsiteY50" fmla="*/ 468990 h 1587500"/>
                    <a:gd name="connsiteX51" fmla="*/ 0 w 2268951"/>
                    <a:gd name="connsiteY51" fmla="*/ 404335 h 1587500"/>
                    <a:gd name="connsiteX52" fmla="*/ 135935 w 2268951"/>
                    <a:gd name="connsiteY52" fmla="*/ 0 h 1587500"/>
                    <a:gd name="connsiteX53" fmla="*/ 200592 w 2268951"/>
                    <a:gd name="connsiteY53" fmla="*/ 0 h 1587500"/>
                    <a:gd name="connsiteX54" fmla="*/ 0 w 2268951"/>
                    <a:gd name="connsiteY54" fmla="*/ 200592 h 1587500"/>
                    <a:gd name="connsiteX55" fmla="*/ 0 w 2268951"/>
                    <a:gd name="connsiteY55" fmla="*/ 135935 h 158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2268951" h="1587500">
                      <a:moveTo>
                        <a:pt x="2268951" y="1356174"/>
                      </a:moveTo>
                      <a:lnTo>
                        <a:pt x="2268951" y="1420829"/>
                      </a:lnTo>
                      <a:lnTo>
                        <a:pt x="2102280" y="1587500"/>
                      </a:lnTo>
                      <a:lnTo>
                        <a:pt x="2037625" y="1587500"/>
                      </a:lnTo>
                      <a:close/>
                      <a:moveTo>
                        <a:pt x="2268951" y="1087775"/>
                      </a:moveTo>
                      <a:lnTo>
                        <a:pt x="2268951" y="1152430"/>
                      </a:lnTo>
                      <a:lnTo>
                        <a:pt x="1833882" y="1587500"/>
                      </a:lnTo>
                      <a:lnTo>
                        <a:pt x="1769226" y="1587500"/>
                      </a:lnTo>
                      <a:close/>
                      <a:moveTo>
                        <a:pt x="2268951" y="819376"/>
                      </a:moveTo>
                      <a:lnTo>
                        <a:pt x="2268951" y="884032"/>
                      </a:lnTo>
                      <a:lnTo>
                        <a:pt x="1565483" y="1587500"/>
                      </a:lnTo>
                      <a:lnTo>
                        <a:pt x="1500828" y="1587500"/>
                      </a:lnTo>
                      <a:close/>
                      <a:moveTo>
                        <a:pt x="2268951" y="550976"/>
                      </a:moveTo>
                      <a:lnTo>
                        <a:pt x="2268951" y="615632"/>
                      </a:lnTo>
                      <a:lnTo>
                        <a:pt x="1297084" y="1587500"/>
                      </a:lnTo>
                      <a:lnTo>
                        <a:pt x="1232427" y="1587500"/>
                      </a:lnTo>
                      <a:close/>
                      <a:moveTo>
                        <a:pt x="2268951" y="282576"/>
                      </a:moveTo>
                      <a:lnTo>
                        <a:pt x="2268951" y="347233"/>
                      </a:lnTo>
                      <a:lnTo>
                        <a:pt x="1028684" y="1587500"/>
                      </a:lnTo>
                      <a:lnTo>
                        <a:pt x="964027" y="1587500"/>
                      </a:lnTo>
                      <a:close/>
                      <a:moveTo>
                        <a:pt x="2268951" y="14177"/>
                      </a:moveTo>
                      <a:lnTo>
                        <a:pt x="2268951" y="78833"/>
                      </a:lnTo>
                      <a:lnTo>
                        <a:pt x="760285" y="1587500"/>
                      </a:lnTo>
                      <a:lnTo>
                        <a:pt x="695629" y="1587500"/>
                      </a:lnTo>
                      <a:close/>
                      <a:moveTo>
                        <a:pt x="2014728" y="0"/>
                      </a:moveTo>
                      <a:lnTo>
                        <a:pt x="2079385" y="0"/>
                      </a:lnTo>
                      <a:lnTo>
                        <a:pt x="491885" y="1587500"/>
                      </a:lnTo>
                      <a:lnTo>
                        <a:pt x="427229" y="1587500"/>
                      </a:lnTo>
                      <a:close/>
                      <a:moveTo>
                        <a:pt x="1746330" y="0"/>
                      </a:moveTo>
                      <a:lnTo>
                        <a:pt x="1810985" y="0"/>
                      </a:lnTo>
                      <a:lnTo>
                        <a:pt x="223486" y="1587500"/>
                      </a:lnTo>
                      <a:lnTo>
                        <a:pt x="158831" y="1587500"/>
                      </a:lnTo>
                      <a:close/>
                      <a:moveTo>
                        <a:pt x="1477931" y="0"/>
                      </a:moveTo>
                      <a:lnTo>
                        <a:pt x="1542587" y="0"/>
                      </a:lnTo>
                      <a:lnTo>
                        <a:pt x="0" y="1542588"/>
                      </a:lnTo>
                      <a:lnTo>
                        <a:pt x="0" y="1477931"/>
                      </a:lnTo>
                      <a:close/>
                      <a:moveTo>
                        <a:pt x="1209531" y="0"/>
                      </a:moveTo>
                      <a:lnTo>
                        <a:pt x="1274188" y="0"/>
                      </a:lnTo>
                      <a:lnTo>
                        <a:pt x="0" y="1274188"/>
                      </a:lnTo>
                      <a:lnTo>
                        <a:pt x="0" y="1209532"/>
                      </a:lnTo>
                      <a:close/>
                      <a:moveTo>
                        <a:pt x="941132" y="0"/>
                      </a:moveTo>
                      <a:lnTo>
                        <a:pt x="1005789" y="0"/>
                      </a:lnTo>
                      <a:lnTo>
                        <a:pt x="0" y="1005789"/>
                      </a:lnTo>
                      <a:lnTo>
                        <a:pt x="0" y="941132"/>
                      </a:lnTo>
                      <a:close/>
                      <a:moveTo>
                        <a:pt x="672733" y="0"/>
                      </a:moveTo>
                      <a:lnTo>
                        <a:pt x="737389" y="0"/>
                      </a:lnTo>
                      <a:lnTo>
                        <a:pt x="0" y="737389"/>
                      </a:lnTo>
                      <a:lnTo>
                        <a:pt x="0" y="672733"/>
                      </a:lnTo>
                      <a:close/>
                      <a:moveTo>
                        <a:pt x="404335" y="0"/>
                      </a:moveTo>
                      <a:lnTo>
                        <a:pt x="468990" y="0"/>
                      </a:lnTo>
                      <a:lnTo>
                        <a:pt x="0" y="468990"/>
                      </a:lnTo>
                      <a:lnTo>
                        <a:pt x="0" y="404335"/>
                      </a:lnTo>
                      <a:close/>
                      <a:moveTo>
                        <a:pt x="135935" y="0"/>
                      </a:moveTo>
                      <a:lnTo>
                        <a:pt x="200592" y="0"/>
                      </a:lnTo>
                      <a:lnTo>
                        <a:pt x="0" y="200592"/>
                      </a:lnTo>
                      <a:lnTo>
                        <a:pt x="0" y="13593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CF195440-B647-259C-C74B-35E293D6C37D}"/>
                  </a:ext>
                </a:extLst>
              </p:cNvPr>
              <p:cNvSpPr/>
              <p:nvPr/>
            </p:nvSpPr>
            <p:spPr>
              <a:xfrm rot="5400000">
                <a:off x="8117906" y="-375877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正方形/長方形 669">
                <a:extLst>
                  <a:ext uri="{FF2B5EF4-FFF2-40B4-BE49-F238E27FC236}">
                    <a16:creationId xmlns:a16="http://schemas.microsoft.com/office/drawing/2014/main" id="{800E56C1-4C31-0E8F-2D46-B0A9E2C7C5F3}"/>
                  </a:ext>
                </a:extLst>
              </p:cNvPr>
              <p:cNvSpPr/>
              <p:nvPr/>
            </p:nvSpPr>
            <p:spPr>
              <a:xfrm>
                <a:off x="7018582" y="2346502"/>
                <a:ext cx="2268951" cy="59989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正方形/長方形 670">
                <a:extLst>
                  <a:ext uri="{FF2B5EF4-FFF2-40B4-BE49-F238E27FC236}">
                    <a16:creationId xmlns:a16="http://schemas.microsoft.com/office/drawing/2014/main" id="{C8587223-1CFB-2BA9-2398-64946BDD2B32}"/>
                  </a:ext>
                </a:extLst>
              </p:cNvPr>
              <p:cNvSpPr/>
              <p:nvPr/>
            </p:nvSpPr>
            <p:spPr>
              <a:xfrm rot="5400000">
                <a:off x="8117907" y="12116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正方形/長方形 671">
                <a:extLst>
                  <a:ext uri="{FF2B5EF4-FFF2-40B4-BE49-F238E27FC236}">
                    <a16:creationId xmlns:a16="http://schemas.microsoft.com/office/drawing/2014/main" id="{1CA59896-54F0-98B4-4CB5-3DF56DFC71E3}"/>
                  </a:ext>
                </a:extLst>
              </p:cNvPr>
              <p:cNvSpPr/>
              <p:nvPr/>
            </p:nvSpPr>
            <p:spPr>
              <a:xfrm rot="5400000">
                <a:off x="8117906" y="1808524"/>
                <a:ext cx="81515" cy="2270438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正方形/長方形 672">
                <a:extLst>
                  <a:ext uri="{FF2B5EF4-FFF2-40B4-BE49-F238E27FC236}">
                    <a16:creationId xmlns:a16="http://schemas.microsoft.com/office/drawing/2014/main" id="{CAF9FEF3-12B2-D370-5A81-9664ACBBAA88}"/>
                  </a:ext>
                </a:extLst>
              </p:cNvPr>
              <p:cNvSpPr/>
              <p:nvPr/>
            </p:nvSpPr>
            <p:spPr>
              <a:xfrm>
                <a:off x="6975569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正方形/長方形 673">
                <a:extLst>
                  <a:ext uri="{FF2B5EF4-FFF2-40B4-BE49-F238E27FC236}">
                    <a16:creationId xmlns:a16="http://schemas.microsoft.com/office/drawing/2014/main" id="{15ECDC2E-3517-D49F-5828-44029A734895}"/>
                  </a:ext>
                </a:extLst>
              </p:cNvPr>
              <p:cNvSpPr/>
              <p:nvPr/>
            </p:nvSpPr>
            <p:spPr>
              <a:xfrm>
                <a:off x="6859438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B6390B03-0B6D-2594-D12D-AA8DA6137255}"/>
                  </a:ext>
                </a:extLst>
              </p:cNvPr>
              <p:cNvSpPr/>
              <p:nvPr/>
            </p:nvSpPr>
            <p:spPr>
              <a:xfrm>
                <a:off x="9254484" y="620688"/>
                <a:ext cx="86026" cy="2520280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316C2575-2E76-08B1-08B9-0DFD955BC6BD}"/>
                  </a:ext>
                </a:extLst>
              </p:cNvPr>
              <p:cNvSpPr/>
              <p:nvPr/>
            </p:nvSpPr>
            <p:spPr>
              <a:xfrm>
                <a:off x="9138353" y="3129179"/>
                <a:ext cx="321130" cy="223156"/>
              </a:xfrm>
              <a:prstGeom prst="rect">
                <a:avLst/>
              </a:pr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7102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il306_フェンスバリケードのイラスト</dc:title>
  <dc:subject>il306_フェンスバリケードのイラスト</dc:subject>
  <dc:creator>ぱわぽすけ</dc:creator>
  <cp:lastModifiedBy/>
  <cp:revision>1</cp:revision>
  <dcterms:created xsi:type="dcterms:W3CDTF">2014-10-29T04:47:26Z</dcterms:created>
  <dcterms:modified xsi:type="dcterms:W3CDTF">2023-11-06T13:49:24Z</dcterms:modified>
  <cp:version>1</cp:version>
</cp:coreProperties>
</file>