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75" d="100"/>
          <a:sy n="75" d="100"/>
        </p:scale>
        <p:origin x="78" y="1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2022/3/20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95B38116-AFF6-4634-B3F6-F276A34457B7}"/>
              </a:ext>
            </a:extLst>
          </p:cNvPr>
          <p:cNvSpPr/>
          <p:nvPr/>
        </p:nvSpPr>
        <p:spPr bwMode="auto">
          <a:xfrm>
            <a:off x="6825208" y="1407566"/>
            <a:ext cx="2639413" cy="1299529"/>
          </a:xfrm>
          <a:custGeom>
            <a:avLst/>
            <a:gdLst>
              <a:gd name="connsiteX0" fmla="*/ 1178487 w 2639413"/>
              <a:gd name="connsiteY0" fmla="*/ 0 h 1299529"/>
              <a:gd name="connsiteX1" fmla="*/ 1589913 w 2639413"/>
              <a:gd name="connsiteY1" fmla="*/ 128975 h 1299529"/>
              <a:gd name="connsiteX2" fmla="*/ 1622922 w 2639413"/>
              <a:gd name="connsiteY2" fmla="*/ 164831 h 1299529"/>
              <a:gd name="connsiteX3" fmla="*/ 1665185 w 2639413"/>
              <a:gd name="connsiteY3" fmla="*/ 163138 h 1299529"/>
              <a:gd name="connsiteX4" fmla="*/ 2184321 w 2639413"/>
              <a:gd name="connsiteY4" fmla="*/ 331280 h 1299529"/>
              <a:gd name="connsiteX5" fmla="*/ 2187347 w 2639413"/>
              <a:gd name="connsiteY5" fmla="*/ 343207 h 1299529"/>
              <a:gd name="connsiteX6" fmla="*/ 2266302 w 2639413"/>
              <a:gd name="connsiteY6" fmla="*/ 349352 h 1299529"/>
              <a:gd name="connsiteX7" fmla="*/ 2639413 w 2639413"/>
              <a:gd name="connsiteY7" fmla="*/ 702827 h 1299529"/>
              <a:gd name="connsiteX8" fmla="*/ 2172127 w 2639413"/>
              <a:gd name="connsiteY8" fmla="*/ 1063632 h 1299529"/>
              <a:gd name="connsiteX9" fmla="*/ 2134176 w 2639413"/>
              <a:gd name="connsiteY9" fmla="*/ 1060678 h 1299529"/>
              <a:gd name="connsiteX10" fmla="*/ 2092322 w 2639413"/>
              <a:gd name="connsiteY10" fmla="*/ 1120217 h 1299529"/>
              <a:gd name="connsiteX11" fmla="*/ 1704841 w 2639413"/>
              <a:gd name="connsiteY11" fmla="*/ 1279292 h 1299529"/>
              <a:gd name="connsiteX12" fmla="*/ 1472246 w 2639413"/>
              <a:gd name="connsiteY12" fmla="*/ 1231490 h 1299529"/>
              <a:gd name="connsiteX13" fmla="*/ 1460126 w 2639413"/>
              <a:gd name="connsiteY13" fmla="*/ 1225005 h 1299529"/>
              <a:gd name="connsiteX14" fmla="*/ 1409629 w 2639413"/>
              <a:gd name="connsiteY14" fmla="*/ 1249569 h 1299529"/>
              <a:gd name="connsiteX15" fmla="*/ 1132220 w 2639413"/>
              <a:gd name="connsiteY15" fmla="*/ 1299529 h 1299529"/>
              <a:gd name="connsiteX16" fmla="*/ 675049 w 2639413"/>
              <a:gd name="connsiteY16" fmla="*/ 1120863 h 1299529"/>
              <a:gd name="connsiteX17" fmla="*/ 658300 w 2639413"/>
              <a:gd name="connsiteY17" fmla="*/ 1089052 h 1299529"/>
              <a:gd name="connsiteX18" fmla="*/ 613434 w 2639413"/>
              <a:gd name="connsiteY18" fmla="*/ 1113405 h 1299529"/>
              <a:gd name="connsiteX19" fmla="*/ 499567 w 2639413"/>
              <a:gd name="connsiteY19" fmla="*/ 1136393 h 1299529"/>
              <a:gd name="connsiteX20" fmla="*/ 230023 w 2639413"/>
              <a:gd name="connsiteY20" fmla="*/ 957727 h 1299529"/>
              <a:gd name="connsiteX21" fmla="*/ 213105 w 2639413"/>
              <a:gd name="connsiteY21" fmla="*/ 873929 h 1299529"/>
              <a:gd name="connsiteX22" fmla="*/ 178666 w 2639413"/>
              <a:gd name="connsiteY22" fmla="*/ 863239 h 1299529"/>
              <a:gd name="connsiteX23" fmla="*/ 0 w 2639413"/>
              <a:gd name="connsiteY23" fmla="*/ 593694 h 1299529"/>
              <a:gd name="connsiteX24" fmla="*/ 292533 w 2639413"/>
              <a:gd name="connsiteY24" fmla="*/ 301161 h 1299529"/>
              <a:gd name="connsiteX25" fmla="*/ 327791 w 2639413"/>
              <a:gd name="connsiteY25" fmla="*/ 304715 h 1299529"/>
              <a:gd name="connsiteX26" fmla="*/ 334632 w 2639413"/>
              <a:gd name="connsiteY26" fmla="*/ 292113 h 1299529"/>
              <a:gd name="connsiteX27" fmla="*/ 577205 w 2639413"/>
              <a:gd name="connsiteY27" fmla="*/ 163138 h 1299529"/>
              <a:gd name="connsiteX28" fmla="*/ 691072 w 2639413"/>
              <a:gd name="connsiteY28" fmla="*/ 186127 h 1299529"/>
              <a:gd name="connsiteX29" fmla="*/ 711539 w 2639413"/>
              <a:gd name="connsiteY29" fmla="*/ 197235 h 1299529"/>
              <a:gd name="connsiteX30" fmla="*/ 721316 w 2639413"/>
              <a:gd name="connsiteY30" fmla="*/ 178666 h 1299529"/>
              <a:gd name="connsiteX31" fmla="*/ 1178487 w 2639413"/>
              <a:gd name="connsiteY31" fmla="*/ 0 h 1299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639413" h="1299529">
                <a:moveTo>
                  <a:pt x="1178487" y="0"/>
                </a:moveTo>
                <a:cubicBezTo>
                  <a:pt x="1349752" y="0"/>
                  <a:pt x="1500749" y="51160"/>
                  <a:pt x="1589913" y="128975"/>
                </a:cubicBezTo>
                <a:lnTo>
                  <a:pt x="1622922" y="164831"/>
                </a:lnTo>
                <a:lnTo>
                  <a:pt x="1665185" y="163138"/>
                </a:lnTo>
                <a:cubicBezTo>
                  <a:pt x="1921260" y="163138"/>
                  <a:pt x="2134910" y="235322"/>
                  <a:pt x="2184321" y="331280"/>
                </a:cubicBezTo>
                <a:lnTo>
                  <a:pt x="2187347" y="343207"/>
                </a:lnTo>
                <a:lnTo>
                  <a:pt x="2266302" y="349352"/>
                </a:lnTo>
                <a:cubicBezTo>
                  <a:pt x="2479236" y="382996"/>
                  <a:pt x="2639413" y="528468"/>
                  <a:pt x="2639413" y="702827"/>
                </a:cubicBezTo>
                <a:cubicBezTo>
                  <a:pt x="2639413" y="902094"/>
                  <a:pt x="2430202" y="1063632"/>
                  <a:pt x="2172127" y="1063632"/>
                </a:cubicBezTo>
                <a:lnTo>
                  <a:pt x="2134176" y="1060678"/>
                </a:lnTo>
                <a:lnTo>
                  <a:pt x="2092322" y="1120217"/>
                </a:lnTo>
                <a:cubicBezTo>
                  <a:pt x="2008347" y="1216191"/>
                  <a:pt x="1866138" y="1279292"/>
                  <a:pt x="1704841" y="1279292"/>
                </a:cubicBezTo>
                <a:cubicBezTo>
                  <a:pt x="1620160" y="1279292"/>
                  <a:pt x="1540740" y="1261900"/>
                  <a:pt x="1472246" y="1231490"/>
                </a:cubicBezTo>
                <a:lnTo>
                  <a:pt x="1460126" y="1225005"/>
                </a:lnTo>
                <a:lnTo>
                  <a:pt x="1409629" y="1249569"/>
                </a:lnTo>
                <a:cubicBezTo>
                  <a:pt x="1330441" y="1281111"/>
                  <a:pt x="1234978" y="1299529"/>
                  <a:pt x="1132220" y="1299529"/>
                </a:cubicBezTo>
                <a:cubicBezTo>
                  <a:pt x="926703" y="1299529"/>
                  <a:pt x="750370" y="1225858"/>
                  <a:pt x="675049" y="1120863"/>
                </a:cubicBezTo>
                <a:lnTo>
                  <a:pt x="658300" y="1089052"/>
                </a:lnTo>
                <a:lnTo>
                  <a:pt x="613434" y="1113405"/>
                </a:lnTo>
                <a:cubicBezTo>
                  <a:pt x="578436" y="1128207"/>
                  <a:pt x="539957" y="1136393"/>
                  <a:pt x="499567" y="1136393"/>
                </a:cubicBezTo>
                <a:cubicBezTo>
                  <a:pt x="378395" y="1136393"/>
                  <a:pt x="274431" y="1062722"/>
                  <a:pt x="230023" y="957727"/>
                </a:cubicBezTo>
                <a:lnTo>
                  <a:pt x="213105" y="873929"/>
                </a:lnTo>
                <a:lnTo>
                  <a:pt x="178666" y="863239"/>
                </a:lnTo>
                <a:cubicBezTo>
                  <a:pt x="73671" y="818830"/>
                  <a:pt x="0" y="714866"/>
                  <a:pt x="0" y="593694"/>
                </a:cubicBezTo>
                <a:cubicBezTo>
                  <a:pt x="0" y="432132"/>
                  <a:pt x="130971" y="301161"/>
                  <a:pt x="292533" y="301161"/>
                </a:cubicBezTo>
                <a:lnTo>
                  <a:pt x="327791" y="304715"/>
                </a:lnTo>
                <a:lnTo>
                  <a:pt x="334632" y="292113"/>
                </a:lnTo>
                <a:cubicBezTo>
                  <a:pt x="387202" y="214298"/>
                  <a:pt x="476229" y="163138"/>
                  <a:pt x="577205" y="163138"/>
                </a:cubicBezTo>
                <a:cubicBezTo>
                  <a:pt x="617595" y="163138"/>
                  <a:pt x="656074" y="171324"/>
                  <a:pt x="691072" y="186127"/>
                </a:cubicBezTo>
                <a:lnTo>
                  <a:pt x="711539" y="197235"/>
                </a:lnTo>
                <a:lnTo>
                  <a:pt x="721316" y="178666"/>
                </a:lnTo>
                <a:cubicBezTo>
                  <a:pt x="796637" y="73671"/>
                  <a:pt x="972970" y="0"/>
                  <a:pt x="117848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8532BFA-A454-478E-8E70-DC30B18FB9BC}"/>
              </a:ext>
            </a:extLst>
          </p:cNvPr>
          <p:cNvSpPr/>
          <p:nvPr/>
        </p:nvSpPr>
        <p:spPr bwMode="auto">
          <a:xfrm>
            <a:off x="680006" y="4475818"/>
            <a:ext cx="2625536" cy="1107675"/>
          </a:xfrm>
          <a:custGeom>
            <a:avLst/>
            <a:gdLst>
              <a:gd name="connsiteX0" fmla="*/ 1993421 w 3270851"/>
              <a:gd name="connsiteY0" fmla="*/ 0 h 1042266"/>
              <a:gd name="connsiteX1" fmla="*/ 2551964 w 3270851"/>
              <a:gd name="connsiteY1" fmla="*/ 128975 h 1042266"/>
              <a:gd name="connsiteX2" fmla="*/ 2595674 w 3270851"/>
              <a:gd name="connsiteY2" fmla="*/ 163948 h 1042266"/>
              <a:gd name="connsiteX3" fmla="*/ 2597271 w 3270851"/>
              <a:gd name="connsiteY3" fmla="*/ 163901 h 1042266"/>
              <a:gd name="connsiteX4" fmla="*/ 3270851 w 3270851"/>
              <a:gd name="connsiteY4" fmla="*/ 361543 h 1042266"/>
              <a:gd name="connsiteX5" fmla="*/ 2859459 w 3270851"/>
              <a:gd name="connsiteY5" fmla="*/ 543654 h 1042266"/>
              <a:gd name="connsiteX6" fmla="*/ 2847491 w 3270851"/>
              <a:gd name="connsiteY6" fmla="*/ 544744 h 1042266"/>
              <a:gd name="connsiteX7" fmla="*/ 2864235 w 3270851"/>
              <a:gd name="connsiteY7" fmla="*/ 552031 h 1042266"/>
              <a:gd name="connsiteX8" fmla="*/ 2917168 w 3270851"/>
              <a:gd name="connsiteY8" fmla="*/ 628962 h 1042266"/>
              <a:gd name="connsiteX9" fmla="*/ 2243588 w 3270851"/>
              <a:gd name="connsiteY9" fmla="*/ 826604 h 1042266"/>
              <a:gd name="connsiteX10" fmla="*/ 2107838 w 3270851"/>
              <a:gd name="connsiteY10" fmla="*/ 822589 h 1042266"/>
              <a:gd name="connsiteX11" fmla="*/ 2062829 w 3270851"/>
              <a:gd name="connsiteY11" fmla="*/ 818489 h 1042266"/>
              <a:gd name="connsiteX12" fmla="*/ 2034648 w 3270851"/>
              <a:gd name="connsiteY12" fmla="*/ 849663 h 1042266"/>
              <a:gd name="connsiteX13" fmla="*/ 1458584 w 3270851"/>
              <a:gd name="connsiteY13" fmla="*/ 990507 h 1042266"/>
              <a:gd name="connsiteX14" fmla="*/ 1382518 w 3270851"/>
              <a:gd name="connsiteY14" fmla="*/ 987592 h 1042266"/>
              <a:gd name="connsiteX15" fmla="*/ 1369362 w 3270851"/>
              <a:gd name="connsiteY15" fmla="*/ 992306 h 1042266"/>
              <a:gd name="connsiteX16" fmla="*/ 992757 w 3270851"/>
              <a:gd name="connsiteY16" fmla="*/ 1042266 h 1042266"/>
              <a:gd name="connsiteX17" fmla="*/ 319177 w 3270851"/>
              <a:gd name="connsiteY17" fmla="*/ 749733 h 1042266"/>
              <a:gd name="connsiteX18" fmla="*/ 329189 w 3270851"/>
              <a:gd name="connsiteY18" fmla="*/ 706601 h 1042266"/>
              <a:gd name="connsiteX19" fmla="*/ 296975 w 3270851"/>
              <a:gd name="connsiteY19" fmla="*/ 699007 h 1042266"/>
              <a:gd name="connsiteX20" fmla="*/ 0 w 3270851"/>
              <a:gd name="connsiteY20" fmla="*/ 456434 h 1042266"/>
              <a:gd name="connsiteX21" fmla="*/ 537830 w 3270851"/>
              <a:gd name="connsiteY21" fmla="*/ 169844 h 1042266"/>
              <a:gd name="connsiteX22" fmla="*/ 627089 w 3270851"/>
              <a:gd name="connsiteY22" fmla="*/ 165937 h 1042266"/>
              <a:gd name="connsiteX23" fmla="*/ 697619 w 3270851"/>
              <a:gd name="connsiteY23" fmla="*/ 128812 h 1042266"/>
              <a:gd name="connsiteX24" fmla="*/ 1173912 w 3270851"/>
              <a:gd name="connsiteY24" fmla="*/ 43131 h 1042266"/>
              <a:gd name="connsiteX25" fmla="*/ 1436100 w 3270851"/>
              <a:gd name="connsiteY25" fmla="*/ 66120 h 1042266"/>
              <a:gd name="connsiteX26" fmla="*/ 1517904 w 3270851"/>
              <a:gd name="connsiteY26" fmla="*/ 85403 h 1042266"/>
              <a:gd name="connsiteX27" fmla="*/ 1616816 w 3270851"/>
              <a:gd name="connsiteY27" fmla="*/ 49960 h 1042266"/>
              <a:gd name="connsiteX28" fmla="*/ 1993421 w 3270851"/>
              <a:gd name="connsiteY28" fmla="*/ 0 h 1042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270851" h="1042266">
                <a:moveTo>
                  <a:pt x="1993421" y="0"/>
                </a:moveTo>
                <a:cubicBezTo>
                  <a:pt x="2225926" y="0"/>
                  <a:pt x="2430917" y="51161"/>
                  <a:pt x="2551964" y="128975"/>
                </a:cubicBezTo>
                <a:lnTo>
                  <a:pt x="2595674" y="163948"/>
                </a:lnTo>
                <a:lnTo>
                  <a:pt x="2597271" y="163901"/>
                </a:lnTo>
                <a:cubicBezTo>
                  <a:pt x="2969279" y="163901"/>
                  <a:pt x="3270851" y="252388"/>
                  <a:pt x="3270851" y="361543"/>
                </a:cubicBezTo>
                <a:cubicBezTo>
                  <a:pt x="3270851" y="443409"/>
                  <a:pt x="3101217" y="513650"/>
                  <a:pt x="2859459" y="543654"/>
                </a:cubicBezTo>
                <a:lnTo>
                  <a:pt x="2847491" y="544744"/>
                </a:lnTo>
                <a:lnTo>
                  <a:pt x="2864235" y="552031"/>
                </a:lnTo>
                <a:cubicBezTo>
                  <a:pt x="2898320" y="575677"/>
                  <a:pt x="2917168" y="601673"/>
                  <a:pt x="2917168" y="628962"/>
                </a:cubicBezTo>
                <a:cubicBezTo>
                  <a:pt x="2917168" y="738117"/>
                  <a:pt x="2615596" y="826604"/>
                  <a:pt x="2243588" y="826604"/>
                </a:cubicBezTo>
                <a:cubicBezTo>
                  <a:pt x="2197087" y="826604"/>
                  <a:pt x="2151687" y="825222"/>
                  <a:pt x="2107838" y="822589"/>
                </a:cubicBezTo>
                <a:lnTo>
                  <a:pt x="2062829" y="818489"/>
                </a:lnTo>
                <a:lnTo>
                  <a:pt x="2034648" y="849663"/>
                </a:lnTo>
                <a:cubicBezTo>
                  <a:pt x="1916511" y="934103"/>
                  <a:pt x="1702715" y="990507"/>
                  <a:pt x="1458584" y="990507"/>
                </a:cubicBezTo>
                <a:lnTo>
                  <a:pt x="1382518" y="987592"/>
                </a:lnTo>
                <a:lnTo>
                  <a:pt x="1369362" y="992306"/>
                </a:lnTo>
                <a:cubicBezTo>
                  <a:pt x="1261858" y="1023848"/>
                  <a:pt x="1132260" y="1042266"/>
                  <a:pt x="992757" y="1042266"/>
                </a:cubicBezTo>
                <a:cubicBezTo>
                  <a:pt x="620749" y="1042266"/>
                  <a:pt x="319177" y="911295"/>
                  <a:pt x="319177" y="749733"/>
                </a:cubicBezTo>
                <a:lnTo>
                  <a:pt x="329189" y="706601"/>
                </a:lnTo>
                <a:lnTo>
                  <a:pt x="296975" y="699007"/>
                </a:lnTo>
                <a:cubicBezTo>
                  <a:pt x="117801" y="646437"/>
                  <a:pt x="0" y="557411"/>
                  <a:pt x="0" y="456434"/>
                </a:cubicBezTo>
                <a:cubicBezTo>
                  <a:pt x="0" y="315067"/>
                  <a:pt x="230891" y="197122"/>
                  <a:pt x="537830" y="169844"/>
                </a:cubicBezTo>
                <a:lnTo>
                  <a:pt x="627089" y="165937"/>
                </a:lnTo>
                <a:lnTo>
                  <a:pt x="697619" y="128812"/>
                </a:lnTo>
                <a:cubicBezTo>
                  <a:pt x="819513" y="75874"/>
                  <a:pt x="987908" y="43131"/>
                  <a:pt x="1173912" y="43131"/>
                </a:cubicBezTo>
                <a:cubicBezTo>
                  <a:pt x="1266914" y="43131"/>
                  <a:pt x="1355514" y="51317"/>
                  <a:pt x="1436100" y="66120"/>
                </a:cubicBezTo>
                <a:lnTo>
                  <a:pt x="1517904" y="85403"/>
                </a:lnTo>
                <a:lnTo>
                  <a:pt x="1616816" y="49960"/>
                </a:lnTo>
                <a:cubicBezTo>
                  <a:pt x="1724320" y="18418"/>
                  <a:pt x="1853918" y="0"/>
                  <a:pt x="1993421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FBEA41F-4909-44C0-A564-0747074419F9}"/>
              </a:ext>
            </a:extLst>
          </p:cNvPr>
          <p:cNvSpPr/>
          <p:nvPr/>
        </p:nvSpPr>
        <p:spPr bwMode="auto">
          <a:xfrm>
            <a:off x="3947952" y="4323437"/>
            <a:ext cx="2180089" cy="1412435"/>
          </a:xfrm>
          <a:custGeom>
            <a:avLst/>
            <a:gdLst>
              <a:gd name="connsiteX0" fmla="*/ 1189825 w 2180089"/>
              <a:gd name="connsiteY0" fmla="*/ 385366 h 1412435"/>
              <a:gd name="connsiteX1" fmla="*/ 1189333 w 2180089"/>
              <a:gd name="connsiteY1" fmla="*/ 386391 h 1412435"/>
              <a:gd name="connsiteX2" fmla="*/ 1190169 w 2180089"/>
              <a:gd name="connsiteY2" fmla="*/ 386475 h 1412435"/>
              <a:gd name="connsiteX3" fmla="*/ 913253 w 2180089"/>
              <a:gd name="connsiteY3" fmla="*/ 0 h 1412435"/>
              <a:gd name="connsiteX4" fmla="*/ 1182797 w 2180089"/>
              <a:gd name="connsiteY4" fmla="*/ 178666 h 1412435"/>
              <a:gd name="connsiteX5" fmla="*/ 1197847 w 2180089"/>
              <a:gd name="connsiteY5" fmla="*/ 227147 h 1412435"/>
              <a:gd name="connsiteX6" fmla="*/ 1204625 w 2180089"/>
              <a:gd name="connsiteY6" fmla="*/ 205310 h 1412435"/>
              <a:gd name="connsiteX7" fmla="*/ 1474170 w 2180089"/>
              <a:gd name="connsiteY7" fmla="*/ 26644 h 1412435"/>
              <a:gd name="connsiteX8" fmla="*/ 1766703 w 2180089"/>
              <a:gd name="connsiteY8" fmla="*/ 319177 h 1412435"/>
              <a:gd name="connsiteX9" fmla="*/ 1766689 w 2180089"/>
              <a:gd name="connsiteY9" fmla="*/ 319320 h 1412435"/>
              <a:gd name="connsiteX10" fmla="*/ 1773689 w 2180089"/>
              <a:gd name="connsiteY10" fmla="*/ 315521 h 1412435"/>
              <a:gd name="connsiteX11" fmla="*/ 1887556 w 2180089"/>
              <a:gd name="connsiteY11" fmla="*/ 292532 h 1412435"/>
              <a:gd name="connsiteX12" fmla="*/ 2180089 w 2180089"/>
              <a:gd name="connsiteY12" fmla="*/ 585065 h 1412435"/>
              <a:gd name="connsiteX13" fmla="*/ 1887556 w 2180089"/>
              <a:gd name="connsiteY13" fmla="*/ 877598 h 1412435"/>
              <a:gd name="connsiteX14" fmla="*/ 1828601 w 2180089"/>
              <a:gd name="connsiteY14" fmla="*/ 871655 h 1412435"/>
              <a:gd name="connsiteX15" fmla="*/ 1827458 w 2180089"/>
              <a:gd name="connsiteY15" fmla="*/ 871300 h 1412435"/>
              <a:gd name="connsiteX16" fmla="*/ 1838653 w 2180089"/>
              <a:gd name="connsiteY16" fmla="*/ 907365 h 1412435"/>
              <a:gd name="connsiteX17" fmla="*/ 1844596 w 2180089"/>
              <a:gd name="connsiteY17" fmla="*/ 966321 h 1412435"/>
              <a:gd name="connsiteX18" fmla="*/ 1552063 w 2180089"/>
              <a:gd name="connsiteY18" fmla="*/ 1258854 h 1412435"/>
              <a:gd name="connsiteX19" fmla="*/ 1438196 w 2180089"/>
              <a:gd name="connsiteY19" fmla="*/ 1235865 h 1412435"/>
              <a:gd name="connsiteX20" fmla="*/ 1426591 w 2180089"/>
              <a:gd name="connsiteY20" fmla="*/ 1229567 h 1412435"/>
              <a:gd name="connsiteX21" fmla="*/ 1425286 w 2180089"/>
              <a:gd name="connsiteY21" fmla="*/ 1233769 h 1412435"/>
              <a:gd name="connsiteX22" fmla="*/ 1155742 w 2180089"/>
              <a:gd name="connsiteY22" fmla="*/ 1412435 h 1412435"/>
              <a:gd name="connsiteX23" fmla="*/ 913169 w 2180089"/>
              <a:gd name="connsiteY23" fmla="*/ 1283460 h 1412435"/>
              <a:gd name="connsiteX24" fmla="*/ 900551 w 2180089"/>
              <a:gd name="connsiteY24" fmla="*/ 1260213 h 1412435"/>
              <a:gd name="connsiteX25" fmla="*/ 869777 w 2180089"/>
              <a:gd name="connsiteY25" fmla="*/ 1285604 h 1412435"/>
              <a:gd name="connsiteX26" fmla="*/ 706219 w 2180089"/>
              <a:gd name="connsiteY26" fmla="*/ 1335564 h 1412435"/>
              <a:gd name="connsiteX27" fmla="*/ 436675 w 2180089"/>
              <a:gd name="connsiteY27" fmla="*/ 1156898 h 1412435"/>
              <a:gd name="connsiteX28" fmla="*/ 427619 w 2180089"/>
              <a:gd name="connsiteY28" fmla="*/ 1112042 h 1412435"/>
              <a:gd name="connsiteX29" fmla="*/ 406400 w 2180089"/>
              <a:gd name="connsiteY29" fmla="*/ 1123559 h 1412435"/>
              <a:gd name="connsiteX30" fmla="*/ 292533 w 2180089"/>
              <a:gd name="connsiteY30" fmla="*/ 1146548 h 1412435"/>
              <a:gd name="connsiteX31" fmla="*/ 0 w 2180089"/>
              <a:gd name="connsiteY31" fmla="*/ 854015 h 1412435"/>
              <a:gd name="connsiteX32" fmla="*/ 178666 w 2180089"/>
              <a:gd name="connsiteY32" fmla="*/ 584471 h 1412435"/>
              <a:gd name="connsiteX33" fmla="*/ 208976 w 2180089"/>
              <a:gd name="connsiteY33" fmla="*/ 575062 h 1412435"/>
              <a:gd name="connsiteX34" fmla="*/ 196226 w 2180089"/>
              <a:gd name="connsiteY34" fmla="*/ 559608 h 1412435"/>
              <a:gd name="connsiteX35" fmla="*/ 146266 w 2180089"/>
              <a:gd name="connsiteY35" fmla="*/ 396050 h 1412435"/>
              <a:gd name="connsiteX36" fmla="*/ 438799 w 2180089"/>
              <a:gd name="connsiteY36" fmla="*/ 103517 h 1412435"/>
              <a:gd name="connsiteX37" fmla="*/ 602357 w 2180089"/>
              <a:gd name="connsiteY37" fmla="*/ 153477 h 1412435"/>
              <a:gd name="connsiteX38" fmla="*/ 641502 w 2180089"/>
              <a:gd name="connsiteY38" fmla="*/ 185774 h 1412435"/>
              <a:gd name="connsiteX39" fmla="*/ 643709 w 2180089"/>
              <a:gd name="connsiteY39" fmla="*/ 178666 h 1412435"/>
              <a:gd name="connsiteX40" fmla="*/ 913253 w 2180089"/>
              <a:gd name="connsiteY40" fmla="*/ 0 h 1412435"/>
              <a:gd name="connsiteX0" fmla="*/ 1190169 w 2180089"/>
              <a:gd name="connsiteY0" fmla="*/ 386475 h 1412435"/>
              <a:gd name="connsiteX1" fmla="*/ 1189333 w 2180089"/>
              <a:gd name="connsiteY1" fmla="*/ 386391 h 1412435"/>
              <a:gd name="connsiteX2" fmla="*/ 1190169 w 2180089"/>
              <a:gd name="connsiteY2" fmla="*/ 386475 h 1412435"/>
              <a:gd name="connsiteX3" fmla="*/ 913253 w 2180089"/>
              <a:gd name="connsiteY3" fmla="*/ 0 h 1412435"/>
              <a:gd name="connsiteX4" fmla="*/ 1182797 w 2180089"/>
              <a:gd name="connsiteY4" fmla="*/ 178666 h 1412435"/>
              <a:gd name="connsiteX5" fmla="*/ 1197847 w 2180089"/>
              <a:gd name="connsiteY5" fmla="*/ 227147 h 1412435"/>
              <a:gd name="connsiteX6" fmla="*/ 1204625 w 2180089"/>
              <a:gd name="connsiteY6" fmla="*/ 205310 h 1412435"/>
              <a:gd name="connsiteX7" fmla="*/ 1474170 w 2180089"/>
              <a:gd name="connsiteY7" fmla="*/ 26644 h 1412435"/>
              <a:gd name="connsiteX8" fmla="*/ 1766703 w 2180089"/>
              <a:gd name="connsiteY8" fmla="*/ 319177 h 1412435"/>
              <a:gd name="connsiteX9" fmla="*/ 1766689 w 2180089"/>
              <a:gd name="connsiteY9" fmla="*/ 319320 h 1412435"/>
              <a:gd name="connsiteX10" fmla="*/ 1773689 w 2180089"/>
              <a:gd name="connsiteY10" fmla="*/ 315521 h 1412435"/>
              <a:gd name="connsiteX11" fmla="*/ 1887556 w 2180089"/>
              <a:gd name="connsiteY11" fmla="*/ 292532 h 1412435"/>
              <a:gd name="connsiteX12" fmla="*/ 2180089 w 2180089"/>
              <a:gd name="connsiteY12" fmla="*/ 585065 h 1412435"/>
              <a:gd name="connsiteX13" fmla="*/ 1887556 w 2180089"/>
              <a:gd name="connsiteY13" fmla="*/ 877598 h 1412435"/>
              <a:gd name="connsiteX14" fmla="*/ 1828601 w 2180089"/>
              <a:gd name="connsiteY14" fmla="*/ 871655 h 1412435"/>
              <a:gd name="connsiteX15" fmla="*/ 1827458 w 2180089"/>
              <a:gd name="connsiteY15" fmla="*/ 871300 h 1412435"/>
              <a:gd name="connsiteX16" fmla="*/ 1838653 w 2180089"/>
              <a:gd name="connsiteY16" fmla="*/ 907365 h 1412435"/>
              <a:gd name="connsiteX17" fmla="*/ 1844596 w 2180089"/>
              <a:gd name="connsiteY17" fmla="*/ 966321 h 1412435"/>
              <a:gd name="connsiteX18" fmla="*/ 1552063 w 2180089"/>
              <a:gd name="connsiteY18" fmla="*/ 1258854 h 1412435"/>
              <a:gd name="connsiteX19" fmla="*/ 1438196 w 2180089"/>
              <a:gd name="connsiteY19" fmla="*/ 1235865 h 1412435"/>
              <a:gd name="connsiteX20" fmla="*/ 1426591 w 2180089"/>
              <a:gd name="connsiteY20" fmla="*/ 1229567 h 1412435"/>
              <a:gd name="connsiteX21" fmla="*/ 1425286 w 2180089"/>
              <a:gd name="connsiteY21" fmla="*/ 1233769 h 1412435"/>
              <a:gd name="connsiteX22" fmla="*/ 1155742 w 2180089"/>
              <a:gd name="connsiteY22" fmla="*/ 1412435 h 1412435"/>
              <a:gd name="connsiteX23" fmla="*/ 913169 w 2180089"/>
              <a:gd name="connsiteY23" fmla="*/ 1283460 h 1412435"/>
              <a:gd name="connsiteX24" fmla="*/ 900551 w 2180089"/>
              <a:gd name="connsiteY24" fmla="*/ 1260213 h 1412435"/>
              <a:gd name="connsiteX25" fmla="*/ 869777 w 2180089"/>
              <a:gd name="connsiteY25" fmla="*/ 1285604 h 1412435"/>
              <a:gd name="connsiteX26" fmla="*/ 706219 w 2180089"/>
              <a:gd name="connsiteY26" fmla="*/ 1335564 h 1412435"/>
              <a:gd name="connsiteX27" fmla="*/ 436675 w 2180089"/>
              <a:gd name="connsiteY27" fmla="*/ 1156898 h 1412435"/>
              <a:gd name="connsiteX28" fmla="*/ 427619 w 2180089"/>
              <a:gd name="connsiteY28" fmla="*/ 1112042 h 1412435"/>
              <a:gd name="connsiteX29" fmla="*/ 406400 w 2180089"/>
              <a:gd name="connsiteY29" fmla="*/ 1123559 h 1412435"/>
              <a:gd name="connsiteX30" fmla="*/ 292533 w 2180089"/>
              <a:gd name="connsiteY30" fmla="*/ 1146548 h 1412435"/>
              <a:gd name="connsiteX31" fmla="*/ 0 w 2180089"/>
              <a:gd name="connsiteY31" fmla="*/ 854015 h 1412435"/>
              <a:gd name="connsiteX32" fmla="*/ 178666 w 2180089"/>
              <a:gd name="connsiteY32" fmla="*/ 584471 h 1412435"/>
              <a:gd name="connsiteX33" fmla="*/ 208976 w 2180089"/>
              <a:gd name="connsiteY33" fmla="*/ 575062 h 1412435"/>
              <a:gd name="connsiteX34" fmla="*/ 196226 w 2180089"/>
              <a:gd name="connsiteY34" fmla="*/ 559608 h 1412435"/>
              <a:gd name="connsiteX35" fmla="*/ 146266 w 2180089"/>
              <a:gd name="connsiteY35" fmla="*/ 396050 h 1412435"/>
              <a:gd name="connsiteX36" fmla="*/ 438799 w 2180089"/>
              <a:gd name="connsiteY36" fmla="*/ 103517 h 1412435"/>
              <a:gd name="connsiteX37" fmla="*/ 602357 w 2180089"/>
              <a:gd name="connsiteY37" fmla="*/ 153477 h 1412435"/>
              <a:gd name="connsiteX38" fmla="*/ 641502 w 2180089"/>
              <a:gd name="connsiteY38" fmla="*/ 185774 h 1412435"/>
              <a:gd name="connsiteX39" fmla="*/ 643709 w 2180089"/>
              <a:gd name="connsiteY39" fmla="*/ 178666 h 1412435"/>
              <a:gd name="connsiteX40" fmla="*/ 913253 w 2180089"/>
              <a:gd name="connsiteY40" fmla="*/ 0 h 1412435"/>
              <a:gd name="connsiteX0" fmla="*/ 913253 w 2180089"/>
              <a:gd name="connsiteY0" fmla="*/ 0 h 1412435"/>
              <a:gd name="connsiteX1" fmla="*/ 1182797 w 2180089"/>
              <a:gd name="connsiteY1" fmla="*/ 178666 h 1412435"/>
              <a:gd name="connsiteX2" fmla="*/ 1197847 w 2180089"/>
              <a:gd name="connsiteY2" fmla="*/ 227147 h 1412435"/>
              <a:gd name="connsiteX3" fmla="*/ 1204625 w 2180089"/>
              <a:gd name="connsiteY3" fmla="*/ 205310 h 1412435"/>
              <a:gd name="connsiteX4" fmla="*/ 1474170 w 2180089"/>
              <a:gd name="connsiteY4" fmla="*/ 26644 h 1412435"/>
              <a:gd name="connsiteX5" fmla="*/ 1766703 w 2180089"/>
              <a:gd name="connsiteY5" fmla="*/ 319177 h 1412435"/>
              <a:gd name="connsiteX6" fmla="*/ 1766689 w 2180089"/>
              <a:gd name="connsiteY6" fmla="*/ 319320 h 1412435"/>
              <a:gd name="connsiteX7" fmla="*/ 1773689 w 2180089"/>
              <a:gd name="connsiteY7" fmla="*/ 315521 h 1412435"/>
              <a:gd name="connsiteX8" fmla="*/ 1887556 w 2180089"/>
              <a:gd name="connsiteY8" fmla="*/ 292532 h 1412435"/>
              <a:gd name="connsiteX9" fmla="*/ 2180089 w 2180089"/>
              <a:gd name="connsiteY9" fmla="*/ 585065 h 1412435"/>
              <a:gd name="connsiteX10" fmla="*/ 1887556 w 2180089"/>
              <a:gd name="connsiteY10" fmla="*/ 877598 h 1412435"/>
              <a:gd name="connsiteX11" fmla="*/ 1828601 w 2180089"/>
              <a:gd name="connsiteY11" fmla="*/ 871655 h 1412435"/>
              <a:gd name="connsiteX12" fmla="*/ 1827458 w 2180089"/>
              <a:gd name="connsiteY12" fmla="*/ 871300 h 1412435"/>
              <a:gd name="connsiteX13" fmla="*/ 1838653 w 2180089"/>
              <a:gd name="connsiteY13" fmla="*/ 907365 h 1412435"/>
              <a:gd name="connsiteX14" fmla="*/ 1844596 w 2180089"/>
              <a:gd name="connsiteY14" fmla="*/ 966321 h 1412435"/>
              <a:gd name="connsiteX15" fmla="*/ 1552063 w 2180089"/>
              <a:gd name="connsiteY15" fmla="*/ 1258854 h 1412435"/>
              <a:gd name="connsiteX16" fmla="*/ 1438196 w 2180089"/>
              <a:gd name="connsiteY16" fmla="*/ 1235865 h 1412435"/>
              <a:gd name="connsiteX17" fmla="*/ 1426591 w 2180089"/>
              <a:gd name="connsiteY17" fmla="*/ 1229567 h 1412435"/>
              <a:gd name="connsiteX18" fmla="*/ 1425286 w 2180089"/>
              <a:gd name="connsiteY18" fmla="*/ 1233769 h 1412435"/>
              <a:gd name="connsiteX19" fmla="*/ 1155742 w 2180089"/>
              <a:gd name="connsiteY19" fmla="*/ 1412435 h 1412435"/>
              <a:gd name="connsiteX20" fmla="*/ 913169 w 2180089"/>
              <a:gd name="connsiteY20" fmla="*/ 1283460 h 1412435"/>
              <a:gd name="connsiteX21" fmla="*/ 900551 w 2180089"/>
              <a:gd name="connsiteY21" fmla="*/ 1260213 h 1412435"/>
              <a:gd name="connsiteX22" fmla="*/ 869777 w 2180089"/>
              <a:gd name="connsiteY22" fmla="*/ 1285604 h 1412435"/>
              <a:gd name="connsiteX23" fmla="*/ 706219 w 2180089"/>
              <a:gd name="connsiteY23" fmla="*/ 1335564 h 1412435"/>
              <a:gd name="connsiteX24" fmla="*/ 436675 w 2180089"/>
              <a:gd name="connsiteY24" fmla="*/ 1156898 h 1412435"/>
              <a:gd name="connsiteX25" fmla="*/ 427619 w 2180089"/>
              <a:gd name="connsiteY25" fmla="*/ 1112042 h 1412435"/>
              <a:gd name="connsiteX26" fmla="*/ 406400 w 2180089"/>
              <a:gd name="connsiteY26" fmla="*/ 1123559 h 1412435"/>
              <a:gd name="connsiteX27" fmla="*/ 292533 w 2180089"/>
              <a:gd name="connsiteY27" fmla="*/ 1146548 h 1412435"/>
              <a:gd name="connsiteX28" fmla="*/ 0 w 2180089"/>
              <a:gd name="connsiteY28" fmla="*/ 854015 h 1412435"/>
              <a:gd name="connsiteX29" fmla="*/ 178666 w 2180089"/>
              <a:gd name="connsiteY29" fmla="*/ 584471 h 1412435"/>
              <a:gd name="connsiteX30" fmla="*/ 208976 w 2180089"/>
              <a:gd name="connsiteY30" fmla="*/ 575062 h 1412435"/>
              <a:gd name="connsiteX31" fmla="*/ 196226 w 2180089"/>
              <a:gd name="connsiteY31" fmla="*/ 559608 h 1412435"/>
              <a:gd name="connsiteX32" fmla="*/ 146266 w 2180089"/>
              <a:gd name="connsiteY32" fmla="*/ 396050 h 1412435"/>
              <a:gd name="connsiteX33" fmla="*/ 438799 w 2180089"/>
              <a:gd name="connsiteY33" fmla="*/ 103517 h 1412435"/>
              <a:gd name="connsiteX34" fmla="*/ 602357 w 2180089"/>
              <a:gd name="connsiteY34" fmla="*/ 153477 h 1412435"/>
              <a:gd name="connsiteX35" fmla="*/ 641502 w 2180089"/>
              <a:gd name="connsiteY35" fmla="*/ 185774 h 1412435"/>
              <a:gd name="connsiteX36" fmla="*/ 643709 w 2180089"/>
              <a:gd name="connsiteY36" fmla="*/ 178666 h 1412435"/>
              <a:gd name="connsiteX37" fmla="*/ 913253 w 2180089"/>
              <a:gd name="connsiteY37" fmla="*/ 0 h 141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180089" h="1412435">
                <a:moveTo>
                  <a:pt x="913253" y="0"/>
                </a:moveTo>
                <a:cubicBezTo>
                  <a:pt x="1034424" y="0"/>
                  <a:pt x="1138388" y="73671"/>
                  <a:pt x="1182797" y="178666"/>
                </a:cubicBezTo>
                <a:lnTo>
                  <a:pt x="1197847" y="227147"/>
                </a:lnTo>
                <a:lnTo>
                  <a:pt x="1204625" y="205310"/>
                </a:lnTo>
                <a:cubicBezTo>
                  <a:pt x="1249034" y="100315"/>
                  <a:pt x="1352998" y="26644"/>
                  <a:pt x="1474170" y="26644"/>
                </a:cubicBezTo>
                <a:cubicBezTo>
                  <a:pt x="1635732" y="26644"/>
                  <a:pt x="1766703" y="157615"/>
                  <a:pt x="1766703" y="319177"/>
                </a:cubicBezTo>
                <a:cubicBezTo>
                  <a:pt x="1766698" y="319225"/>
                  <a:pt x="1766694" y="319272"/>
                  <a:pt x="1766689" y="319320"/>
                </a:cubicBezTo>
                <a:lnTo>
                  <a:pt x="1773689" y="315521"/>
                </a:lnTo>
                <a:cubicBezTo>
                  <a:pt x="1808687" y="300718"/>
                  <a:pt x="1847166" y="292532"/>
                  <a:pt x="1887556" y="292532"/>
                </a:cubicBezTo>
                <a:cubicBezTo>
                  <a:pt x="2049118" y="292532"/>
                  <a:pt x="2180089" y="423503"/>
                  <a:pt x="2180089" y="585065"/>
                </a:cubicBezTo>
                <a:cubicBezTo>
                  <a:pt x="2180089" y="746627"/>
                  <a:pt x="2049118" y="877598"/>
                  <a:pt x="1887556" y="877598"/>
                </a:cubicBezTo>
                <a:cubicBezTo>
                  <a:pt x="1867361" y="877598"/>
                  <a:pt x="1847644" y="875552"/>
                  <a:pt x="1828601" y="871655"/>
                </a:cubicBezTo>
                <a:lnTo>
                  <a:pt x="1827458" y="871300"/>
                </a:lnTo>
                <a:lnTo>
                  <a:pt x="1838653" y="907365"/>
                </a:lnTo>
                <a:cubicBezTo>
                  <a:pt x="1842550" y="926409"/>
                  <a:pt x="1844596" y="946126"/>
                  <a:pt x="1844596" y="966321"/>
                </a:cubicBezTo>
                <a:cubicBezTo>
                  <a:pt x="1844596" y="1127883"/>
                  <a:pt x="1713625" y="1258854"/>
                  <a:pt x="1552063" y="1258854"/>
                </a:cubicBezTo>
                <a:cubicBezTo>
                  <a:pt x="1511672" y="1258854"/>
                  <a:pt x="1473194" y="1250668"/>
                  <a:pt x="1438196" y="1235865"/>
                </a:cubicBezTo>
                <a:lnTo>
                  <a:pt x="1426591" y="1229567"/>
                </a:lnTo>
                <a:lnTo>
                  <a:pt x="1425286" y="1233769"/>
                </a:lnTo>
                <a:cubicBezTo>
                  <a:pt x="1380877" y="1338764"/>
                  <a:pt x="1276913" y="1412435"/>
                  <a:pt x="1155742" y="1412435"/>
                </a:cubicBezTo>
                <a:cubicBezTo>
                  <a:pt x="1054766" y="1412435"/>
                  <a:pt x="965739" y="1361275"/>
                  <a:pt x="913169" y="1283460"/>
                </a:cubicBezTo>
                <a:lnTo>
                  <a:pt x="900551" y="1260213"/>
                </a:lnTo>
                <a:lnTo>
                  <a:pt x="869777" y="1285604"/>
                </a:lnTo>
                <a:cubicBezTo>
                  <a:pt x="823089" y="1317146"/>
                  <a:pt x="766805" y="1335564"/>
                  <a:pt x="706219" y="1335564"/>
                </a:cubicBezTo>
                <a:cubicBezTo>
                  <a:pt x="585047" y="1335564"/>
                  <a:pt x="481083" y="1261893"/>
                  <a:pt x="436675" y="1156898"/>
                </a:cubicBezTo>
                <a:lnTo>
                  <a:pt x="427619" y="1112042"/>
                </a:lnTo>
                <a:lnTo>
                  <a:pt x="406400" y="1123559"/>
                </a:lnTo>
                <a:cubicBezTo>
                  <a:pt x="371402" y="1138362"/>
                  <a:pt x="332923" y="1146548"/>
                  <a:pt x="292533" y="1146548"/>
                </a:cubicBezTo>
                <a:cubicBezTo>
                  <a:pt x="130971" y="1146548"/>
                  <a:pt x="0" y="1015577"/>
                  <a:pt x="0" y="854015"/>
                </a:cubicBezTo>
                <a:cubicBezTo>
                  <a:pt x="0" y="732844"/>
                  <a:pt x="73671" y="628880"/>
                  <a:pt x="178666" y="584471"/>
                </a:cubicBezTo>
                <a:lnTo>
                  <a:pt x="208976" y="575062"/>
                </a:lnTo>
                <a:lnTo>
                  <a:pt x="196226" y="559608"/>
                </a:lnTo>
                <a:cubicBezTo>
                  <a:pt x="164684" y="512920"/>
                  <a:pt x="146266" y="456636"/>
                  <a:pt x="146266" y="396050"/>
                </a:cubicBezTo>
                <a:cubicBezTo>
                  <a:pt x="146266" y="234488"/>
                  <a:pt x="277237" y="103517"/>
                  <a:pt x="438799" y="103517"/>
                </a:cubicBezTo>
                <a:cubicBezTo>
                  <a:pt x="499385" y="103517"/>
                  <a:pt x="555669" y="121935"/>
                  <a:pt x="602357" y="153477"/>
                </a:cubicBezTo>
                <a:lnTo>
                  <a:pt x="641502" y="185774"/>
                </a:lnTo>
                <a:lnTo>
                  <a:pt x="643709" y="178666"/>
                </a:lnTo>
                <a:cubicBezTo>
                  <a:pt x="688117" y="73671"/>
                  <a:pt x="792081" y="0"/>
                  <a:pt x="91325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9DBC087-B1C8-4B66-B38C-09204345FF79}"/>
              </a:ext>
            </a:extLst>
          </p:cNvPr>
          <p:cNvSpPr/>
          <p:nvPr/>
        </p:nvSpPr>
        <p:spPr bwMode="auto">
          <a:xfrm>
            <a:off x="6938334" y="4386312"/>
            <a:ext cx="2439515" cy="1396086"/>
          </a:xfrm>
          <a:custGeom>
            <a:avLst/>
            <a:gdLst>
              <a:gd name="connsiteX0" fmla="*/ 1333664 w 2565342"/>
              <a:gd name="connsiteY0" fmla="*/ 0 h 1468094"/>
              <a:gd name="connsiteX1" fmla="*/ 1498085 w 2565342"/>
              <a:gd name="connsiteY1" fmla="*/ 33001 h 1468094"/>
              <a:gd name="connsiteX2" fmla="*/ 1573114 w 2565342"/>
              <a:gd name="connsiteY2" fmla="*/ 72247 h 1468094"/>
              <a:gd name="connsiteX3" fmla="*/ 1602402 w 2565342"/>
              <a:gd name="connsiteY3" fmla="*/ 56814 h 1468094"/>
              <a:gd name="connsiteX4" fmla="*/ 1711278 w 2565342"/>
              <a:gd name="connsiteY4" fmla="*/ 39634 h 1468094"/>
              <a:gd name="connsiteX5" fmla="*/ 1909065 w 2565342"/>
              <a:gd name="connsiteY5" fmla="*/ 103666 h 1468094"/>
              <a:gd name="connsiteX6" fmla="*/ 1944393 w 2565342"/>
              <a:gd name="connsiteY6" fmla="*/ 144621 h 1468094"/>
              <a:gd name="connsiteX7" fmla="*/ 1971520 w 2565342"/>
              <a:gd name="connsiteY7" fmla="*/ 142462 h 1468094"/>
              <a:gd name="connsiteX8" fmla="*/ 2233932 w 2565342"/>
              <a:gd name="connsiteY8" fmla="*/ 241899 h 1468094"/>
              <a:gd name="connsiteX9" fmla="*/ 2254613 w 2565342"/>
              <a:gd name="connsiteY9" fmla="*/ 314922 h 1468094"/>
              <a:gd name="connsiteX10" fmla="*/ 2253832 w 2565342"/>
              <a:gd name="connsiteY10" fmla="*/ 320619 h 1468094"/>
              <a:gd name="connsiteX11" fmla="*/ 2268729 w 2565342"/>
              <a:gd name="connsiteY11" fmla="*/ 324233 h 1468094"/>
              <a:gd name="connsiteX12" fmla="*/ 2439564 w 2565342"/>
              <a:gd name="connsiteY12" fmla="*/ 525674 h 1468094"/>
              <a:gd name="connsiteX13" fmla="*/ 2432239 w 2565342"/>
              <a:gd name="connsiteY13" fmla="*/ 554033 h 1468094"/>
              <a:gd name="connsiteX14" fmla="*/ 2471538 w 2565342"/>
              <a:gd name="connsiteY14" fmla="*/ 577414 h 1468094"/>
              <a:gd name="connsiteX15" fmla="*/ 2565342 w 2565342"/>
              <a:gd name="connsiteY15" fmla="*/ 734047 h 1468094"/>
              <a:gd name="connsiteX16" fmla="*/ 2471538 w 2565342"/>
              <a:gd name="connsiteY16" fmla="*/ 890680 h 1468094"/>
              <a:gd name="connsiteX17" fmla="*/ 2412166 w 2565342"/>
              <a:gd name="connsiteY17" fmla="*/ 926003 h 1468094"/>
              <a:gd name="connsiteX18" fmla="*/ 2417583 w 2565342"/>
              <a:gd name="connsiteY18" fmla="*/ 932283 h 1468094"/>
              <a:gd name="connsiteX19" fmla="*/ 2439564 w 2565342"/>
              <a:gd name="connsiteY19" fmla="*/ 1017380 h 1468094"/>
              <a:gd name="connsiteX20" fmla="*/ 2268729 w 2565342"/>
              <a:gd name="connsiteY20" fmla="*/ 1218821 h 1468094"/>
              <a:gd name="connsiteX21" fmla="*/ 2252035 w 2565342"/>
              <a:gd name="connsiteY21" fmla="*/ 1222871 h 1468094"/>
              <a:gd name="connsiteX22" fmla="*/ 2251451 w 2565342"/>
              <a:gd name="connsiteY22" fmla="*/ 1234390 h 1468094"/>
              <a:gd name="connsiteX23" fmla="*/ 2233931 w 2565342"/>
              <a:gd name="connsiteY23" fmla="*/ 1281439 h 1468094"/>
              <a:gd name="connsiteX24" fmla="*/ 1971519 w 2565342"/>
              <a:gd name="connsiteY24" fmla="*/ 1380876 h 1468094"/>
              <a:gd name="connsiteX25" fmla="*/ 1874517 w 2565342"/>
              <a:gd name="connsiteY25" fmla="*/ 1371329 h 1468094"/>
              <a:gd name="connsiteX26" fmla="*/ 1820155 w 2565342"/>
              <a:gd name="connsiteY26" fmla="*/ 1399976 h 1468094"/>
              <a:gd name="connsiteX27" fmla="*/ 1711278 w 2565342"/>
              <a:gd name="connsiteY27" fmla="*/ 1417156 h 1468094"/>
              <a:gd name="connsiteX28" fmla="*/ 1628100 w 2565342"/>
              <a:gd name="connsiteY28" fmla="*/ 1407327 h 1468094"/>
              <a:gd name="connsiteX29" fmla="*/ 1578845 w 2565342"/>
              <a:gd name="connsiteY29" fmla="*/ 1388820 h 1468094"/>
              <a:gd name="connsiteX30" fmla="*/ 1548885 w 2565342"/>
              <a:gd name="connsiteY30" fmla="*/ 1410409 h 1468094"/>
              <a:gd name="connsiteX31" fmla="*/ 1333664 w 2565342"/>
              <a:gd name="connsiteY31" fmla="*/ 1468094 h 1468094"/>
              <a:gd name="connsiteX32" fmla="*/ 1093951 w 2565342"/>
              <a:gd name="connsiteY32" fmla="*/ 1395709 h 1468094"/>
              <a:gd name="connsiteX33" fmla="*/ 1083811 w 2565342"/>
              <a:gd name="connsiteY33" fmla="*/ 1387972 h 1468094"/>
              <a:gd name="connsiteX34" fmla="*/ 1061030 w 2565342"/>
              <a:gd name="connsiteY34" fmla="*/ 1399976 h 1468094"/>
              <a:gd name="connsiteX35" fmla="*/ 952154 w 2565342"/>
              <a:gd name="connsiteY35" fmla="*/ 1417156 h 1468094"/>
              <a:gd name="connsiteX36" fmla="*/ 843277 w 2565342"/>
              <a:gd name="connsiteY36" fmla="*/ 1399976 h 1468094"/>
              <a:gd name="connsiteX37" fmla="*/ 789126 w 2565342"/>
              <a:gd name="connsiteY37" fmla="*/ 1371440 h 1468094"/>
              <a:gd name="connsiteX38" fmla="*/ 745398 w 2565342"/>
              <a:gd name="connsiteY38" fmla="*/ 1378402 h 1468094"/>
              <a:gd name="connsiteX39" fmla="*/ 433397 w 2565342"/>
              <a:gd name="connsiteY39" fmla="*/ 1281439 h 1468094"/>
              <a:gd name="connsiteX40" fmla="*/ 415877 w 2565342"/>
              <a:gd name="connsiteY40" fmla="*/ 1234390 h 1468094"/>
              <a:gd name="connsiteX41" fmla="*/ 415746 w 2565342"/>
              <a:gd name="connsiteY41" fmla="*/ 1231799 h 1468094"/>
              <a:gd name="connsiteX42" fmla="*/ 412703 w 2565342"/>
              <a:gd name="connsiteY42" fmla="*/ 1231560 h 1468094"/>
              <a:gd name="connsiteX43" fmla="*/ 189363 w 2565342"/>
              <a:gd name="connsiteY43" fmla="*/ 1017380 h 1468094"/>
              <a:gd name="connsiteX44" fmla="*/ 205169 w 2565342"/>
              <a:gd name="connsiteY44" fmla="*/ 956189 h 1468094"/>
              <a:gd name="connsiteX45" fmla="*/ 201903 w 2565342"/>
              <a:gd name="connsiteY45" fmla="*/ 954994 h 1468094"/>
              <a:gd name="connsiteX46" fmla="*/ 0 w 2565342"/>
              <a:gd name="connsiteY46" fmla="*/ 734047 h 1468094"/>
              <a:gd name="connsiteX47" fmla="*/ 93804 w 2565342"/>
              <a:gd name="connsiteY47" fmla="*/ 577414 h 1468094"/>
              <a:gd name="connsiteX48" fmla="*/ 190923 w 2565342"/>
              <a:gd name="connsiteY48" fmla="*/ 519633 h 1468094"/>
              <a:gd name="connsiteX49" fmla="*/ 211344 w 2565342"/>
              <a:gd name="connsiteY49" fmla="*/ 440577 h 1468094"/>
              <a:gd name="connsiteX50" fmla="*/ 412703 w 2565342"/>
              <a:gd name="connsiteY50" fmla="*/ 311494 h 1468094"/>
              <a:gd name="connsiteX51" fmla="*/ 413708 w 2565342"/>
              <a:gd name="connsiteY51" fmla="*/ 311415 h 1468094"/>
              <a:gd name="connsiteX52" fmla="*/ 433396 w 2565342"/>
              <a:gd name="connsiteY52" fmla="*/ 241899 h 1468094"/>
              <a:gd name="connsiteX53" fmla="*/ 695808 w 2565342"/>
              <a:gd name="connsiteY53" fmla="*/ 142462 h 1468094"/>
              <a:gd name="connsiteX54" fmla="*/ 719024 w 2565342"/>
              <a:gd name="connsiteY54" fmla="*/ 144639 h 1468094"/>
              <a:gd name="connsiteX55" fmla="*/ 754367 w 2565342"/>
              <a:gd name="connsiteY55" fmla="*/ 103666 h 1468094"/>
              <a:gd name="connsiteX56" fmla="*/ 952154 w 2565342"/>
              <a:gd name="connsiteY56" fmla="*/ 39634 h 1468094"/>
              <a:gd name="connsiteX57" fmla="*/ 1061030 w 2565342"/>
              <a:gd name="connsiteY57" fmla="*/ 56814 h 1468094"/>
              <a:gd name="connsiteX58" fmla="*/ 1092573 w 2565342"/>
              <a:gd name="connsiteY58" fmla="*/ 73436 h 1468094"/>
              <a:gd name="connsiteX59" fmla="*/ 1093951 w 2565342"/>
              <a:gd name="connsiteY59" fmla="*/ 72385 h 1468094"/>
              <a:gd name="connsiteX60" fmla="*/ 1333664 w 2565342"/>
              <a:gd name="connsiteY60" fmla="*/ 0 h 146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565342" h="1468094">
                <a:moveTo>
                  <a:pt x="1333664" y="0"/>
                </a:moveTo>
                <a:cubicBezTo>
                  <a:pt x="1390920" y="0"/>
                  <a:pt x="1446144" y="11554"/>
                  <a:pt x="1498085" y="33001"/>
                </a:cubicBezTo>
                <a:lnTo>
                  <a:pt x="1573114" y="72247"/>
                </a:lnTo>
                <a:lnTo>
                  <a:pt x="1602402" y="56814"/>
                </a:lnTo>
                <a:cubicBezTo>
                  <a:pt x="1635866" y="45751"/>
                  <a:pt x="1672658" y="39634"/>
                  <a:pt x="1711278" y="39634"/>
                </a:cubicBezTo>
                <a:cubicBezTo>
                  <a:pt x="1788519" y="39634"/>
                  <a:pt x="1858447" y="64104"/>
                  <a:pt x="1909065" y="103666"/>
                </a:cubicBezTo>
                <a:lnTo>
                  <a:pt x="1944393" y="144621"/>
                </a:lnTo>
                <a:lnTo>
                  <a:pt x="1971520" y="142462"/>
                </a:lnTo>
                <a:cubicBezTo>
                  <a:pt x="2099608" y="140142"/>
                  <a:pt x="2193681" y="172183"/>
                  <a:pt x="2233932" y="241899"/>
                </a:cubicBezTo>
                <a:cubicBezTo>
                  <a:pt x="2246510" y="263686"/>
                  <a:pt x="2253274" y="288184"/>
                  <a:pt x="2254613" y="314922"/>
                </a:cubicBezTo>
                <a:lnTo>
                  <a:pt x="2253832" y="320619"/>
                </a:lnTo>
                <a:lnTo>
                  <a:pt x="2268729" y="324233"/>
                </a:lnTo>
                <a:cubicBezTo>
                  <a:pt x="2369122" y="357422"/>
                  <a:pt x="2439564" y="435118"/>
                  <a:pt x="2439564" y="525674"/>
                </a:cubicBezTo>
                <a:lnTo>
                  <a:pt x="2432239" y="554033"/>
                </a:lnTo>
                <a:lnTo>
                  <a:pt x="2471538" y="577414"/>
                </a:lnTo>
                <a:cubicBezTo>
                  <a:pt x="2531361" y="623975"/>
                  <a:pt x="2565342" y="677333"/>
                  <a:pt x="2565342" y="734047"/>
                </a:cubicBezTo>
                <a:cubicBezTo>
                  <a:pt x="2565342" y="790761"/>
                  <a:pt x="2531361" y="844119"/>
                  <a:pt x="2471538" y="890680"/>
                </a:cubicBezTo>
                <a:lnTo>
                  <a:pt x="2412166" y="926003"/>
                </a:lnTo>
                <a:lnTo>
                  <a:pt x="2417583" y="932283"/>
                </a:lnTo>
                <a:cubicBezTo>
                  <a:pt x="2431737" y="958438"/>
                  <a:pt x="2439564" y="987195"/>
                  <a:pt x="2439564" y="1017380"/>
                </a:cubicBezTo>
                <a:cubicBezTo>
                  <a:pt x="2439564" y="1107936"/>
                  <a:pt x="2369122" y="1185632"/>
                  <a:pt x="2268729" y="1218821"/>
                </a:cubicBezTo>
                <a:lnTo>
                  <a:pt x="2252035" y="1222871"/>
                </a:lnTo>
                <a:lnTo>
                  <a:pt x="2251451" y="1234390"/>
                </a:lnTo>
                <a:cubicBezTo>
                  <a:pt x="2248118" y="1251185"/>
                  <a:pt x="2242317" y="1266915"/>
                  <a:pt x="2233931" y="1281439"/>
                </a:cubicBezTo>
                <a:cubicBezTo>
                  <a:pt x="2193681" y="1351154"/>
                  <a:pt x="2099608" y="1383195"/>
                  <a:pt x="1971519" y="1380876"/>
                </a:cubicBezTo>
                <a:lnTo>
                  <a:pt x="1874517" y="1371329"/>
                </a:lnTo>
                <a:lnTo>
                  <a:pt x="1820155" y="1399976"/>
                </a:lnTo>
                <a:cubicBezTo>
                  <a:pt x="1786691" y="1411039"/>
                  <a:pt x="1749898" y="1417156"/>
                  <a:pt x="1711278" y="1417156"/>
                </a:cubicBezTo>
                <a:cubicBezTo>
                  <a:pt x="1682313" y="1417156"/>
                  <a:pt x="1654376" y="1413715"/>
                  <a:pt x="1628100" y="1407327"/>
                </a:cubicBezTo>
                <a:lnTo>
                  <a:pt x="1578845" y="1388820"/>
                </a:lnTo>
                <a:lnTo>
                  <a:pt x="1548885" y="1410409"/>
                </a:lnTo>
                <a:cubicBezTo>
                  <a:pt x="1482735" y="1447554"/>
                  <a:pt x="1410006" y="1468094"/>
                  <a:pt x="1333664" y="1468094"/>
                </a:cubicBezTo>
                <a:cubicBezTo>
                  <a:pt x="1247779" y="1468094"/>
                  <a:pt x="1166468" y="1442098"/>
                  <a:pt x="1093951" y="1395709"/>
                </a:cubicBezTo>
                <a:lnTo>
                  <a:pt x="1083811" y="1387972"/>
                </a:lnTo>
                <a:lnTo>
                  <a:pt x="1061030" y="1399976"/>
                </a:lnTo>
                <a:cubicBezTo>
                  <a:pt x="1027566" y="1411039"/>
                  <a:pt x="990774" y="1417156"/>
                  <a:pt x="952154" y="1417156"/>
                </a:cubicBezTo>
                <a:cubicBezTo>
                  <a:pt x="913534" y="1417156"/>
                  <a:pt x="876741" y="1411039"/>
                  <a:pt x="843277" y="1399976"/>
                </a:cubicBezTo>
                <a:lnTo>
                  <a:pt x="789126" y="1371440"/>
                </a:lnTo>
                <a:lnTo>
                  <a:pt x="745398" y="1378402"/>
                </a:lnTo>
                <a:cubicBezTo>
                  <a:pt x="592080" y="1390617"/>
                  <a:pt x="478679" y="1359869"/>
                  <a:pt x="433397" y="1281439"/>
                </a:cubicBezTo>
                <a:cubicBezTo>
                  <a:pt x="425011" y="1266915"/>
                  <a:pt x="419210" y="1251185"/>
                  <a:pt x="415877" y="1234390"/>
                </a:cubicBezTo>
                <a:lnTo>
                  <a:pt x="415746" y="1231799"/>
                </a:lnTo>
                <a:lnTo>
                  <a:pt x="412703" y="1231560"/>
                </a:lnTo>
                <a:cubicBezTo>
                  <a:pt x="285243" y="1211174"/>
                  <a:pt x="189363" y="1123029"/>
                  <a:pt x="189363" y="1017380"/>
                </a:cubicBezTo>
                <a:lnTo>
                  <a:pt x="205169" y="956189"/>
                </a:lnTo>
                <a:lnTo>
                  <a:pt x="201903" y="954994"/>
                </a:lnTo>
                <a:cubicBezTo>
                  <a:pt x="76457" y="896638"/>
                  <a:pt x="0" y="819117"/>
                  <a:pt x="0" y="734047"/>
                </a:cubicBezTo>
                <a:cubicBezTo>
                  <a:pt x="0" y="677333"/>
                  <a:pt x="33981" y="623975"/>
                  <a:pt x="93804" y="577414"/>
                </a:cubicBezTo>
                <a:lnTo>
                  <a:pt x="190923" y="519633"/>
                </a:lnTo>
                <a:lnTo>
                  <a:pt x="211344" y="440577"/>
                </a:lnTo>
                <a:cubicBezTo>
                  <a:pt x="246729" y="375188"/>
                  <a:pt x="321660" y="326056"/>
                  <a:pt x="412703" y="311494"/>
                </a:cubicBezTo>
                <a:lnTo>
                  <a:pt x="413708" y="311415"/>
                </a:lnTo>
                <a:lnTo>
                  <a:pt x="433396" y="241899"/>
                </a:lnTo>
                <a:cubicBezTo>
                  <a:pt x="473647" y="172183"/>
                  <a:pt x="567720" y="140142"/>
                  <a:pt x="695808" y="142462"/>
                </a:cubicBezTo>
                <a:lnTo>
                  <a:pt x="719024" y="144639"/>
                </a:lnTo>
                <a:lnTo>
                  <a:pt x="754367" y="103666"/>
                </a:lnTo>
                <a:cubicBezTo>
                  <a:pt x="804985" y="64104"/>
                  <a:pt x="874913" y="39634"/>
                  <a:pt x="952154" y="39634"/>
                </a:cubicBezTo>
                <a:cubicBezTo>
                  <a:pt x="990774" y="39634"/>
                  <a:pt x="1027566" y="45751"/>
                  <a:pt x="1061030" y="56814"/>
                </a:cubicBezTo>
                <a:lnTo>
                  <a:pt x="1092573" y="73436"/>
                </a:lnTo>
                <a:lnTo>
                  <a:pt x="1093951" y="72385"/>
                </a:lnTo>
                <a:cubicBezTo>
                  <a:pt x="1166468" y="25996"/>
                  <a:pt x="1247779" y="0"/>
                  <a:pt x="1333664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A125D32-07DD-482C-91AA-09BDAF16671E}"/>
              </a:ext>
            </a:extLst>
          </p:cNvPr>
          <p:cNvSpPr/>
          <p:nvPr/>
        </p:nvSpPr>
        <p:spPr bwMode="auto">
          <a:xfrm>
            <a:off x="3917884" y="1407566"/>
            <a:ext cx="2205245" cy="1261216"/>
          </a:xfrm>
          <a:custGeom>
            <a:avLst/>
            <a:gdLst>
              <a:gd name="connsiteX0" fmla="*/ 824497 w 2381744"/>
              <a:gd name="connsiteY0" fmla="*/ 0 h 1425269"/>
              <a:gd name="connsiteX1" fmla="*/ 1126450 w 2381744"/>
              <a:gd name="connsiteY1" fmla="*/ 55410 h 1425269"/>
              <a:gd name="connsiteX2" fmla="*/ 1143792 w 2381744"/>
              <a:gd name="connsiteY2" fmla="*/ 64006 h 1425269"/>
              <a:gd name="connsiteX3" fmla="*/ 1161135 w 2381744"/>
              <a:gd name="connsiteY3" fmla="*/ 55410 h 1425269"/>
              <a:gd name="connsiteX4" fmla="*/ 1463087 w 2381744"/>
              <a:gd name="connsiteY4" fmla="*/ 0 h 1425269"/>
              <a:gd name="connsiteX5" fmla="*/ 2003147 w 2381744"/>
              <a:gd name="connsiteY5" fmla="*/ 324446 h 1425269"/>
              <a:gd name="connsiteX6" fmla="*/ 1998654 w 2381744"/>
              <a:gd name="connsiteY6" fmla="*/ 345872 h 1425269"/>
              <a:gd name="connsiteX7" fmla="*/ 2051900 w 2381744"/>
              <a:gd name="connsiteY7" fmla="*/ 355801 h 1425269"/>
              <a:gd name="connsiteX8" fmla="*/ 2381744 w 2381744"/>
              <a:gd name="connsiteY8" fmla="*/ 654751 h 1425269"/>
              <a:gd name="connsiteX9" fmla="*/ 2223564 w 2381744"/>
              <a:gd name="connsiteY9" fmla="*/ 884169 h 1425269"/>
              <a:gd name="connsiteX10" fmla="*/ 2170471 w 2381744"/>
              <a:gd name="connsiteY10" fmla="*/ 910486 h 1425269"/>
              <a:gd name="connsiteX11" fmla="*/ 2174392 w 2381744"/>
              <a:gd name="connsiteY11" fmla="*/ 928296 h 1425269"/>
              <a:gd name="connsiteX12" fmla="*/ 1844548 w 2381744"/>
              <a:gd name="connsiteY12" fmla="*/ 1227246 h 1425269"/>
              <a:gd name="connsiteX13" fmla="*/ 1807733 w 2381744"/>
              <a:gd name="connsiteY13" fmla="*/ 1234111 h 1425269"/>
              <a:gd name="connsiteX14" fmla="*/ 1764264 w 2381744"/>
              <a:gd name="connsiteY14" fmla="*/ 1282224 h 1425269"/>
              <a:gd name="connsiteX15" fmla="*/ 1316437 w 2381744"/>
              <a:gd name="connsiteY15" fmla="*/ 1425269 h 1425269"/>
              <a:gd name="connsiteX16" fmla="*/ 934557 w 2381744"/>
              <a:gd name="connsiteY16" fmla="*/ 1330241 h 1425269"/>
              <a:gd name="connsiteX17" fmla="*/ 916329 w 2381744"/>
              <a:gd name="connsiteY17" fmla="*/ 1316969 h 1425269"/>
              <a:gd name="connsiteX18" fmla="*/ 891217 w 2381744"/>
              <a:gd name="connsiteY18" fmla="*/ 1322905 h 1425269"/>
              <a:gd name="connsiteX19" fmla="*/ 756248 w 2381744"/>
              <a:gd name="connsiteY19" fmla="*/ 1333119 h 1425269"/>
              <a:gd name="connsiteX20" fmla="*/ 216188 w 2381744"/>
              <a:gd name="connsiteY20" fmla="*/ 1008673 h 1425269"/>
              <a:gd name="connsiteX21" fmla="*/ 226063 w 2381744"/>
              <a:gd name="connsiteY21" fmla="*/ 949822 h 1425269"/>
              <a:gd name="connsiteX22" fmla="*/ 158180 w 2381744"/>
              <a:gd name="connsiteY22" fmla="*/ 916174 h 1425269"/>
              <a:gd name="connsiteX23" fmla="*/ 0 w 2381744"/>
              <a:gd name="connsiteY23" fmla="*/ 686756 h 1425269"/>
              <a:gd name="connsiteX24" fmla="*/ 238107 w 2381744"/>
              <a:gd name="connsiteY24" fmla="*/ 417720 h 1425269"/>
              <a:gd name="connsiteX25" fmla="*/ 299478 w 2381744"/>
              <a:gd name="connsiteY25" fmla="*/ 397708 h 1425269"/>
              <a:gd name="connsiteX26" fmla="*/ 295409 w 2381744"/>
              <a:gd name="connsiteY26" fmla="*/ 389833 h 1425269"/>
              <a:gd name="connsiteX27" fmla="*/ 284437 w 2381744"/>
              <a:gd name="connsiteY27" fmla="*/ 324446 h 1425269"/>
              <a:gd name="connsiteX28" fmla="*/ 824497 w 2381744"/>
              <a:gd name="connsiteY28" fmla="*/ 0 h 1425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381744" h="1425269">
                <a:moveTo>
                  <a:pt x="824497" y="0"/>
                </a:moveTo>
                <a:cubicBezTo>
                  <a:pt x="936347" y="0"/>
                  <a:pt x="1040255" y="20427"/>
                  <a:pt x="1126450" y="55410"/>
                </a:cubicBezTo>
                <a:lnTo>
                  <a:pt x="1143792" y="64006"/>
                </a:lnTo>
                <a:lnTo>
                  <a:pt x="1161135" y="55410"/>
                </a:lnTo>
                <a:cubicBezTo>
                  <a:pt x="1247329" y="20427"/>
                  <a:pt x="1351237" y="0"/>
                  <a:pt x="1463087" y="0"/>
                </a:cubicBezTo>
                <a:cubicBezTo>
                  <a:pt x="1761354" y="0"/>
                  <a:pt x="2003147" y="145259"/>
                  <a:pt x="2003147" y="324446"/>
                </a:cubicBezTo>
                <a:lnTo>
                  <a:pt x="1998654" y="345872"/>
                </a:lnTo>
                <a:lnTo>
                  <a:pt x="2051900" y="355801"/>
                </a:lnTo>
                <a:cubicBezTo>
                  <a:pt x="2245736" y="405055"/>
                  <a:pt x="2381744" y="520361"/>
                  <a:pt x="2381744" y="654751"/>
                </a:cubicBezTo>
                <a:cubicBezTo>
                  <a:pt x="2381744" y="744345"/>
                  <a:pt x="2321296" y="825456"/>
                  <a:pt x="2223564" y="884169"/>
                </a:cubicBezTo>
                <a:lnTo>
                  <a:pt x="2170471" y="910486"/>
                </a:lnTo>
                <a:lnTo>
                  <a:pt x="2174392" y="928296"/>
                </a:lnTo>
                <a:cubicBezTo>
                  <a:pt x="2174392" y="1062687"/>
                  <a:pt x="2038384" y="1177992"/>
                  <a:pt x="1844548" y="1227246"/>
                </a:cubicBezTo>
                <a:lnTo>
                  <a:pt x="1807733" y="1234111"/>
                </a:lnTo>
                <a:lnTo>
                  <a:pt x="1764264" y="1282224"/>
                </a:lnTo>
                <a:cubicBezTo>
                  <a:pt x="1667211" y="1368527"/>
                  <a:pt x="1502854" y="1425269"/>
                  <a:pt x="1316437" y="1425269"/>
                </a:cubicBezTo>
                <a:cubicBezTo>
                  <a:pt x="1167304" y="1425269"/>
                  <a:pt x="1032288" y="1388955"/>
                  <a:pt x="934557" y="1330241"/>
                </a:cubicBezTo>
                <a:lnTo>
                  <a:pt x="916329" y="1316969"/>
                </a:lnTo>
                <a:lnTo>
                  <a:pt x="891217" y="1322905"/>
                </a:lnTo>
                <a:cubicBezTo>
                  <a:pt x="848077" y="1329573"/>
                  <a:pt x="802852" y="1333119"/>
                  <a:pt x="756248" y="1333119"/>
                </a:cubicBezTo>
                <a:cubicBezTo>
                  <a:pt x="457981" y="1333119"/>
                  <a:pt x="216188" y="1187860"/>
                  <a:pt x="216188" y="1008673"/>
                </a:cubicBezTo>
                <a:lnTo>
                  <a:pt x="226063" y="949822"/>
                </a:lnTo>
                <a:lnTo>
                  <a:pt x="158180" y="916174"/>
                </a:lnTo>
                <a:cubicBezTo>
                  <a:pt x="60448" y="857461"/>
                  <a:pt x="0" y="776350"/>
                  <a:pt x="0" y="686756"/>
                </a:cubicBezTo>
                <a:cubicBezTo>
                  <a:pt x="0" y="574764"/>
                  <a:pt x="94450" y="476025"/>
                  <a:pt x="238107" y="417720"/>
                </a:cubicBezTo>
                <a:lnTo>
                  <a:pt x="299478" y="397708"/>
                </a:lnTo>
                <a:lnTo>
                  <a:pt x="295409" y="389833"/>
                </a:lnTo>
                <a:cubicBezTo>
                  <a:pt x="288215" y="368712"/>
                  <a:pt x="284437" y="346844"/>
                  <a:pt x="284437" y="324446"/>
                </a:cubicBezTo>
                <a:cubicBezTo>
                  <a:pt x="284437" y="145259"/>
                  <a:pt x="526230" y="0"/>
                  <a:pt x="82449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A0AEA4E-4690-46D0-9CB2-1BC1BBCBDE0C}"/>
              </a:ext>
            </a:extLst>
          </p:cNvPr>
          <p:cNvSpPr/>
          <p:nvPr/>
        </p:nvSpPr>
        <p:spPr bwMode="auto">
          <a:xfrm>
            <a:off x="772447" y="1346201"/>
            <a:ext cx="2440654" cy="1312342"/>
          </a:xfrm>
          <a:custGeom>
            <a:avLst/>
            <a:gdLst>
              <a:gd name="connsiteX0" fmla="*/ 1298998 w 3221581"/>
              <a:gd name="connsiteY0" fmla="*/ 0 h 1881428"/>
              <a:gd name="connsiteX1" fmla="*/ 1607451 w 3221581"/>
              <a:gd name="connsiteY1" fmla="*/ 127116 h 1881428"/>
              <a:gd name="connsiteX2" fmla="*/ 1646661 w 3221581"/>
              <a:gd name="connsiteY2" fmla="*/ 174397 h 1881428"/>
              <a:gd name="connsiteX3" fmla="*/ 1685870 w 3221581"/>
              <a:gd name="connsiteY3" fmla="*/ 127116 h 1881428"/>
              <a:gd name="connsiteX4" fmla="*/ 1994323 w 3221581"/>
              <a:gd name="connsiteY4" fmla="*/ 0 h 1881428"/>
              <a:gd name="connsiteX5" fmla="*/ 2356042 w 3221581"/>
              <a:gd name="connsiteY5" fmla="*/ 191347 h 1881428"/>
              <a:gd name="connsiteX6" fmla="*/ 2358839 w 3221581"/>
              <a:gd name="connsiteY6" fmla="*/ 196473 h 1881428"/>
              <a:gd name="connsiteX7" fmla="*/ 2379581 w 3221581"/>
              <a:gd name="connsiteY7" fmla="*/ 190172 h 1881428"/>
              <a:gd name="connsiteX8" fmla="*/ 2472803 w 3221581"/>
              <a:gd name="connsiteY8" fmla="*/ 180975 h 1881428"/>
              <a:gd name="connsiteX9" fmla="*/ 2935366 w 3221581"/>
              <a:gd name="connsiteY9" fmla="*/ 633650 h 1881428"/>
              <a:gd name="connsiteX10" fmla="*/ 2927493 w 3221581"/>
              <a:gd name="connsiteY10" fmla="*/ 710077 h 1881428"/>
              <a:gd name="connsiteX11" fmla="*/ 2932967 w 3221581"/>
              <a:gd name="connsiteY11" fmla="*/ 711446 h 1881428"/>
              <a:gd name="connsiteX12" fmla="*/ 3221581 w 3221581"/>
              <a:gd name="connsiteY12" fmla="*/ 1062275 h 1881428"/>
              <a:gd name="connsiteX13" fmla="*/ 2844264 w 3221581"/>
              <a:gd name="connsiteY13" fmla="*/ 1435290 h 1881428"/>
              <a:gd name="connsiteX14" fmla="*/ 2805057 w 3221581"/>
              <a:gd name="connsiteY14" fmla="*/ 1438474 h 1881428"/>
              <a:gd name="connsiteX15" fmla="*/ 2812839 w 3221581"/>
              <a:gd name="connsiteY15" fmla="*/ 1500678 h 1881428"/>
              <a:gd name="connsiteX16" fmla="*/ 2340286 w 3221581"/>
              <a:gd name="connsiteY16" fmla="*/ 1881428 h 1881428"/>
              <a:gd name="connsiteX17" fmla="*/ 1948438 w 3221581"/>
              <a:gd name="connsiteY17" fmla="*/ 1713559 h 1881428"/>
              <a:gd name="connsiteX18" fmla="*/ 1918133 w 3221581"/>
              <a:gd name="connsiteY18" fmla="*/ 1668573 h 1881428"/>
              <a:gd name="connsiteX19" fmla="*/ 1887019 w 3221581"/>
              <a:gd name="connsiteY19" fmla="*/ 1698958 h 1881428"/>
              <a:gd name="connsiteX20" fmla="*/ 1552873 w 3221581"/>
              <a:gd name="connsiteY20" fmla="*/ 1810477 h 1881428"/>
              <a:gd name="connsiteX21" fmla="*/ 1288664 w 3221581"/>
              <a:gd name="connsiteY21" fmla="*/ 1745451 h 1881428"/>
              <a:gd name="connsiteX22" fmla="*/ 1239298 w 3221581"/>
              <a:gd name="connsiteY22" fmla="*/ 1712633 h 1881428"/>
              <a:gd name="connsiteX23" fmla="*/ 1215809 w 3221581"/>
              <a:gd name="connsiteY23" fmla="*/ 1735571 h 1881428"/>
              <a:gd name="connsiteX24" fmla="*/ 881664 w 3221581"/>
              <a:gd name="connsiteY24" fmla="*/ 1847090 h 1881428"/>
              <a:gd name="connsiteX25" fmla="*/ 409111 w 3221581"/>
              <a:gd name="connsiteY25" fmla="*/ 1466340 h 1881428"/>
              <a:gd name="connsiteX26" fmla="*/ 412637 w 3221581"/>
              <a:gd name="connsiteY26" fmla="*/ 1438159 h 1881428"/>
              <a:gd name="connsiteX27" fmla="*/ 377317 w 3221581"/>
              <a:gd name="connsiteY27" fmla="*/ 1435290 h 1881428"/>
              <a:gd name="connsiteX28" fmla="*/ 0 w 3221581"/>
              <a:gd name="connsiteY28" fmla="*/ 1062275 h 1881428"/>
              <a:gd name="connsiteX29" fmla="*/ 377317 w 3221581"/>
              <a:gd name="connsiteY29" fmla="*/ 689261 h 1881428"/>
              <a:gd name="connsiteX30" fmla="*/ 387111 w 3221581"/>
              <a:gd name="connsiteY30" fmla="*/ 688465 h 1881428"/>
              <a:gd name="connsiteX31" fmla="*/ 381465 w 3221581"/>
              <a:gd name="connsiteY31" fmla="*/ 633650 h 1881428"/>
              <a:gd name="connsiteX32" fmla="*/ 844028 w 3221581"/>
              <a:gd name="connsiteY32" fmla="*/ 180975 h 1881428"/>
              <a:gd name="connsiteX33" fmla="*/ 937250 w 3221581"/>
              <a:gd name="connsiteY33" fmla="*/ 190172 h 1881428"/>
              <a:gd name="connsiteX34" fmla="*/ 938052 w 3221581"/>
              <a:gd name="connsiteY34" fmla="*/ 190415 h 1881428"/>
              <a:gd name="connsiteX35" fmla="*/ 990545 w 3221581"/>
              <a:gd name="connsiteY35" fmla="*/ 127116 h 1881428"/>
              <a:gd name="connsiteX36" fmla="*/ 1298998 w 3221581"/>
              <a:gd name="connsiteY36" fmla="*/ 0 h 18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221581" h="1881428">
                <a:moveTo>
                  <a:pt x="1298998" y="0"/>
                </a:moveTo>
                <a:cubicBezTo>
                  <a:pt x="1419457" y="0"/>
                  <a:pt x="1528511" y="48577"/>
                  <a:pt x="1607451" y="127116"/>
                </a:cubicBezTo>
                <a:lnTo>
                  <a:pt x="1646661" y="174397"/>
                </a:lnTo>
                <a:lnTo>
                  <a:pt x="1685870" y="127116"/>
                </a:lnTo>
                <a:cubicBezTo>
                  <a:pt x="1764810" y="48577"/>
                  <a:pt x="1873865" y="0"/>
                  <a:pt x="1994323" y="0"/>
                </a:cubicBezTo>
                <a:cubicBezTo>
                  <a:pt x="2144896" y="0"/>
                  <a:pt x="2277651" y="75902"/>
                  <a:pt x="2356042" y="191347"/>
                </a:cubicBezTo>
                <a:lnTo>
                  <a:pt x="2358839" y="196473"/>
                </a:lnTo>
                <a:lnTo>
                  <a:pt x="2379581" y="190172"/>
                </a:lnTo>
                <a:cubicBezTo>
                  <a:pt x="2409693" y="184142"/>
                  <a:pt x="2440870" y="180975"/>
                  <a:pt x="2472803" y="180975"/>
                </a:cubicBezTo>
                <a:cubicBezTo>
                  <a:pt x="2728269" y="180975"/>
                  <a:pt x="2935366" y="383645"/>
                  <a:pt x="2935366" y="633650"/>
                </a:cubicBezTo>
                <a:lnTo>
                  <a:pt x="2927493" y="710077"/>
                </a:lnTo>
                <a:lnTo>
                  <a:pt x="2932967" y="711446"/>
                </a:lnTo>
                <a:cubicBezTo>
                  <a:pt x="3102574" y="769248"/>
                  <a:pt x="3221581" y="904564"/>
                  <a:pt x="3221581" y="1062275"/>
                </a:cubicBezTo>
                <a:cubicBezTo>
                  <a:pt x="3221581" y="1246272"/>
                  <a:pt x="3059599" y="1399786"/>
                  <a:pt x="2844264" y="1435290"/>
                </a:cubicBezTo>
                <a:lnTo>
                  <a:pt x="2805057" y="1438474"/>
                </a:lnTo>
                <a:lnTo>
                  <a:pt x="2812839" y="1500678"/>
                </a:lnTo>
                <a:cubicBezTo>
                  <a:pt x="2812839" y="1710960"/>
                  <a:pt x="2601270" y="1881428"/>
                  <a:pt x="2340286" y="1881428"/>
                </a:cubicBezTo>
                <a:cubicBezTo>
                  <a:pt x="2177171" y="1881428"/>
                  <a:pt x="2033359" y="1814839"/>
                  <a:pt x="1948438" y="1713559"/>
                </a:cubicBezTo>
                <a:lnTo>
                  <a:pt x="1918133" y="1668573"/>
                </a:lnTo>
                <a:lnTo>
                  <a:pt x="1887019" y="1698958"/>
                </a:lnTo>
                <a:cubicBezTo>
                  <a:pt x="1801503" y="1767860"/>
                  <a:pt x="1683365" y="1810477"/>
                  <a:pt x="1552873" y="1810477"/>
                </a:cubicBezTo>
                <a:cubicBezTo>
                  <a:pt x="1455004" y="1810477"/>
                  <a:pt x="1364084" y="1786505"/>
                  <a:pt x="1288664" y="1745451"/>
                </a:cubicBezTo>
                <a:lnTo>
                  <a:pt x="1239298" y="1712633"/>
                </a:lnTo>
                <a:lnTo>
                  <a:pt x="1215809" y="1735571"/>
                </a:lnTo>
                <a:cubicBezTo>
                  <a:pt x="1130294" y="1804473"/>
                  <a:pt x="1012156" y="1847090"/>
                  <a:pt x="881664" y="1847090"/>
                </a:cubicBezTo>
                <a:cubicBezTo>
                  <a:pt x="620680" y="1847090"/>
                  <a:pt x="409111" y="1676622"/>
                  <a:pt x="409111" y="1466340"/>
                </a:cubicBezTo>
                <a:lnTo>
                  <a:pt x="412637" y="1438159"/>
                </a:lnTo>
                <a:lnTo>
                  <a:pt x="377317" y="1435290"/>
                </a:lnTo>
                <a:cubicBezTo>
                  <a:pt x="161982" y="1399786"/>
                  <a:pt x="0" y="1246272"/>
                  <a:pt x="0" y="1062275"/>
                </a:cubicBezTo>
                <a:cubicBezTo>
                  <a:pt x="0" y="878278"/>
                  <a:pt x="161982" y="724764"/>
                  <a:pt x="377317" y="689261"/>
                </a:cubicBezTo>
                <a:lnTo>
                  <a:pt x="387111" y="688465"/>
                </a:lnTo>
                <a:lnTo>
                  <a:pt x="381465" y="633650"/>
                </a:lnTo>
                <a:cubicBezTo>
                  <a:pt x="381465" y="383645"/>
                  <a:pt x="588562" y="180975"/>
                  <a:pt x="844028" y="180975"/>
                </a:cubicBezTo>
                <a:cubicBezTo>
                  <a:pt x="875961" y="180975"/>
                  <a:pt x="907139" y="184142"/>
                  <a:pt x="937250" y="190172"/>
                </a:cubicBezTo>
                <a:lnTo>
                  <a:pt x="938052" y="190415"/>
                </a:lnTo>
                <a:lnTo>
                  <a:pt x="990545" y="127116"/>
                </a:lnTo>
                <a:cubicBezTo>
                  <a:pt x="1069485" y="48577"/>
                  <a:pt x="1178539" y="0"/>
                  <a:pt x="129899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6B9F53E-F13A-4061-A66D-FCB5C052BBDE}"/>
              </a:ext>
            </a:extLst>
          </p:cNvPr>
          <p:cNvSpPr txBox="1"/>
          <p:nvPr/>
        </p:nvSpPr>
        <p:spPr>
          <a:xfrm>
            <a:off x="3674445" y="211844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いろいろな雲形の図形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FCE656C-38D4-4677-8F75-C46BCF17B27E}"/>
              </a:ext>
            </a:extLst>
          </p:cNvPr>
          <p:cNvSpPr/>
          <p:nvPr/>
        </p:nvSpPr>
        <p:spPr bwMode="auto">
          <a:xfrm>
            <a:off x="3800872" y="1258381"/>
            <a:ext cx="2553978" cy="1508765"/>
          </a:xfrm>
          <a:custGeom>
            <a:avLst/>
            <a:gdLst>
              <a:gd name="connsiteX0" fmla="*/ 825498 w 1752205"/>
              <a:gd name="connsiteY0" fmla="*/ 0 h 1035117"/>
              <a:gd name="connsiteX1" fmla="*/ 1060788 w 1752205"/>
              <a:gd name="connsiteY1" fmla="*/ 97460 h 1035117"/>
              <a:gd name="connsiteX2" fmla="*/ 1082391 w 1752205"/>
              <a:gd name="connsiteY2" fmla="*/ 123643 h 1035117"/>
              <a:gd name="connsiteX3" fmla="*/ 1117338 w 1752205"/>
              <a:gd name="connsiteY3" fmla="*/ 104674 h 1035117"/>
              <a:gd name="connsiteX4" fmla="*/ 1213687 w 1752205"/>
              <a:gd name="connsiteY4" fmla="*/ 85222 h 1035117"/>
              <a:gd name="connsiteX5" fmla="*/ 1441763 w 1752205"/>
              <a:gd name="connsiteY5" fmla="*/ 236401 h 1035117"/>
              <a:gd name="connsiteX6" fmla="*/ 1448044 w 1752205"/>
              <a:gd name="connsiteY6" fmla="*/ 267512 h 1035117"/>
              <a:gd name="connsiteX7" fmla="*/ 1454792 w 1752205"/>
              <a:gd name="connsiteY7" fmla="*/ 265417 h 1035117"/>
              <a:gd name="connsiteX8" fmla="*/ 1504677 w 1752205"/>
              <a:gd name="connsiteY8" fmla="*/ 260388 h 1035117"/>
              <a:gd name="connsiteX9" fmla="*/ 1752205 w 1752205"/>
              <a:gd name="connsiteY9" fmla="*/ 507916 h 1035117"/>
              <a:gd name="connsiteX10" fmla="*/ 1504677 w 1752205"/>
              <a:gd name="connsiteY10" fmla="*/ 755444 h 1035117"/>
              <a:gd name="connsiteX11" fmla="*/ 1452104 w 1752205"/>
              <a:gd name="connsiteY11" fmla="*/ 747496 h 1035117"/>
              <a:gd name="connsiteX12" fmla="*/ 1441763 w 1752205"/>
              <a:gd name="connsiteY12" fmla="*/ 798716 h 1035117"/>
              <a:gd name="connsiteX13" fmla="*/ 1213687 w 1752205"/>
              <a:gd name="connsiteY13" fmla="*/ 949895 h 1035117"/>
              <a:gd name="connsiteX14" fmla="*/ 1117338 w 1752205"/>
              <a:gd name="connsiteY14" fmla="*/ 930443 h 1035117"/>
              <a:gd name="connsiteX15" fmla="*/ 1082391 w 1752205"/>
              <a:gd name="connsiteY15" fmla="*/ 911475 h 1035117"/>
              <a:gd name="connsiteX16" fmla="*/ 1060788 w 1752205"/>
              <a:gd name="connsiteY16" fmla="*/ 937657 h 1035117"/>
              <a:gd name="connsiteX17" fmla="*/ 825498 w 1752205"/>
              <a:gd name="connsiteY17" fmla="*/ 1035117 h 1035117"/>
              <a:gd name="connsiteX18" fmla="*/ 590207 w 1752205"/>
              <a:gd name="connsiteY18" fmla="*/ 937657 h 1035117"/>
              <a:gd name="connsiteX19" fmla="*/ 579278 w 1752205"/>
              <a:gd name="connsiteY19" fmla="*/ 924411 h 1035117"/>
              <a:gd name="connsiteX20" fmla="*/ 568164 w 1752205"/>
              <a:gd name="connsiteY20" fmla="*/ 930443 h 1035117"/>
              <a:gd name="connsiteX21" fmla="*/ 471815 w 1752205"/>
              <a:gd name="connsiteY21" fmla="*/ 949895 h 1035117"/>
              <a:gd name="connsiteX22" fmla="*/ 243739 w 1752205"/>
              <a:gd name="connsiteY22" fmla="*/ 798716 h 1035117"/>
              <a:gd name="connsiteX23" fmla="*/ 234742 w 1752205"/>
              <a:gd name="connsiteY23" fmla="*/ 754155 h 1035117"/>
              <a:gd name="connsiteX24" fmla="*/ 197642 w 1752205"/>
              <a:gd name="connsiteY24" fmla="*/ 750415 h 1035117"/>
              <a:gd name="connsiteX25" fmla="*/ 0 w 1752205"/>
              <a:gd name="connsiteY25" fmla="*/ 507916 h 1035117"/>
              <a:gd name="connsiteX26" fmla="*/ 197642 w 1752205"/>
              <a:gd name="connsiteY26" fmla="*/ 265417 h 1035117"/>
              <a:gd name="connsiteX27" fmla="*/ 238717 w 1752205"/>
              <a:gd name="connsiteY27" fmla="*/ 261276 h 1035117"/>
              <a:gd name="connsiteX28" fmla="*/ 243739 w 1752205"/>
              <a:gd name="connsiteY28" fmla="*/ 236401 h 1035117"/>
              <a:gd name="connsiteX29" fmla="*/ 471815 w 1752205"/>
              <a:gd name="connsiteY29" fmla="*/ 85222 h 1035117"/>
              <a:gd name="connsiteX30" fmla="*/ 568164 w 1752205"/>
              <a:gd name="connsiteY30" fmla="*/ 104674 h 1035117"/>
              <a:gd name="connsiteX31" fmla="*/ 579278 w 1752205"/>
              <a:gd name="connsiteY31" fmla="*/ 110706 h 1035117"/>
              <a:gd name="connsiteX32" fmla="*/ 590207 w 1752205"/>
              <a:gd name="connsiteY32" fmla="*/ 97460 h 1035117"/>
              <a:gd name="connsiteX33" fmla="*/ 825498 w 1752205"/>
              <a:gd name="connsiteY33" fmla="*/ 0 h 103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52205" h="1035117">
                <a:moveTo>
                  <a:pt x="825498" y="0"/>
                </a:moveTo>
                <a:cubicBezTo>
                  <a:pt x="917384" y="0"/>
                  <a:pt x="1000572" y="37244"/>
                  <a:pt x="1060788" y="97460"/>
                </a:cubicBezTo>
                <a:lnTo>
                  <a:pt x="1082391" y="123643"/>
                </a:lnTo>
                <a:lnTo>
                  <a:pt x="1117338" y="104674"/>
                </a:lnTo>
                <a:cubicBezTo>
                  <a:pt x="1146952" y="92148"/>
                  <a:pt x="1179510" y="85222"/>
                  <a:pt x="1213687" y="85222"/>
                </a:cubicBezTo>
                <a:cubicBezTo>
                  <a:pt x="1316217" y="85222"/>
                  <a:pt x="1404187" y="147559"/>
                  <a:pt x="1441763" y="236401"/>
                </a:cubicBezTo>
                <a:lnTo>
                  <a:pt x="1448044" y="267512"/>
                </a:lnTo>
                <a:lnTo>
                  <a:pt x="1454792" y="265417"/>
                </a:lnTo>
                <a:cubicBezTo>
                  <a:pt x="1470905" y="262120"/>
                  <a:pt x="1487589" y="260388"/>
                  <a:pt x="1504677" y="260388"/>
                </a:cubicBezTo>
                <a:cubicBezTo>
                  <a:pt x="1641383" y="260388"/>
                  <a:pt x="1752205" y="371210"/>
                  <a:pt x="1752205" y="507916"/>
                </a:cubicBezTo>
                <a:cubicBezTo>
                  <a:pt x="1752205" y="644622"/>
                  <a:pt x="1641383" y="755444"/>
                  <a:pt x="1504677" y="755444"/>
                </a:cubicBezTo>
                <a:lnTo>
                  <a:pt x="1452104" y="747496"/>
                </a:lnTo>
                <a:lnTo>
                  <a:pt x="1441763" y="798716"/>
                </a:lnTo>
                <a:cubicBezTo>
                  <a:pt x="1404187" y="887558"/>
                  <a:pt x="1316217" y="949895"/>
                  <a:pt x="1213687" y="949895"/>
                </a:cubicBezTo>
                <a:cubicBezTo>
                  <a:pt x="1179510" y="949895"/>
                  <a:pt x="1146952" y="942969"/>
                  <a:pt x="1117338" y="930443"/>
                </a:cubicBezTo>
                <a:lnTo>
                  <a:pt x="1082391" y="911475"/>
                </a:lnTo>
                <a:lnTo>
                  <a:pt x="1060788" y="937657"/>
                </a:lnTo>
                <a:cubicBezTo>
                  <a:pt x="1000572" y="997873"/>
                  <a:pt x="917384" y="1035117"/>
                  <a:pt x="825498" y="1035117"/>
                </a:cubicBezTo>
                <a:cubicBezTo>
                  <a:pt x="733611" y="1035117"/>
                  <a:pt x="650424" y="997873"/>
                  <a:pt x="590207" y="937657"/>
                </a:cubicBezTo>
                <a:lnTo>
                  <a:pt x="579278" y="924411"/>
                </a:lnTo>
                <a:lnTo>
                  <a:pt x="568164" y="930443"/>
                </a:lnTo>
                <a:cubicBezTo>
                  <a:pt x="538550" y="942969"/>
                  <a:pt x="505991" y="949895"/>
                  <a:pt x="471815" y="949895"/>
                </a:cubicBezTo>
                <a:cubicBezTo>
                  <a:pt x="369285" y="949895"/>
                  <a:pt x="281316" y="887558"/>
                  <a:pt x="243739" y="798716"/>
                </a:cubicBezTo>
                <a:lnTo>
                  <a:pt x="234742" y="754155"/>
                </a:lnTo>
                <a:lnTo>
                  <a:pt x="197642" y="750415"/>
                </a:lnTo>
                <a:cubicBezTo>
                  <a:pt x="84848" y="727334"/>
                  <a:pt x="0" y="627534"/>
                  <a:pt x="0" y="507916"/>
                </a:cubicBezTo>
                <a:cubicBezTo>
                  <a:pt x="0" y="388298"/>
                  <a:pt x="84848" y="288498"/>
                  <a:pt x="197642" y="265417"/>
                </a:cubicBezTo>
                <a:lnTo>
                  <a:pt x="238717" y="261276"/>
                </a:lnTo>
                <a:lnTo>
                  <a:pt x="243739" y="236401"/>
                </a:lnTo>
                <a:cubicBezTo>
                  <a:pt x="281316" y="147559"/>
                  <a:pt x="369285" y="85222"/>
                  <a:pt x="471815" y="85222"/>
                </a:cubicBezTo>
                <a:cubicBezTo>
                  <a:pt x="505991" y="85222"/>
                  <a:pt x="538550" y="92148"/>
                  <a:pt x="568164" y="104674"/>
                </a:cubicBezTo>
                <a:lnTo>
                  <a:pt x="579278" y="110706"/>
                </a:lnTo>
                <a:lnTo>
                  <a:pt x="590207" y="97460"/>
                </a:lnTo>
                <a:cubicBezTo>
                  <a:pt x="650424" y="37244"/>
                  <a:pt x="733611" y="0"/>
                  <a:pt x="82549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5071A29D-2AC9-4256-AC0A-4BEB51B3F1AF}"/>
              </a:ext>
            </a:extLst>
          </p:cNvPr>
          <p:cNvSpPr/>
          <p:nvPr/>
        </p:nvSpPr>
        <p:spPr bwMode="auto">
          <a:xfrm>
            <a:off x="749158" y="4149080"/>
            <a:ext cx="2549796" cy="1827324"/>
          </a:xfrm>
          <a:custGeom>
            <a:avLst/>
            <a:gdLst>
              <a:gd name="connsiteX0" fmla="*/ 1271302 w 2549796"/>
              <a:gd name="connsiteY0" fmla="*/ 0 h 1827324"/>
              <a:gd name="connsiteX1" fmla="*/ 1669234 w 2549796"/>
              <a:gd name="connsiteY1" fmla="*/ 168566 h 1827324"/>
              <a:gd name="connsiteX2" fmla="*/ 1727554 w 2549796"/>
              <a:gd name="connsiteY2" fmla="*/ 230989 h 1827324"/>
              <a:gd name="connsiteX3" fmla="*/ 1754253 w 2549796"/>
              <a:gd name="connsiteY3" fmla="*/ 228600 h 1827324"/>
              <a:gd name="connsiteX4" fmla="*/ 2027173 w 2549796"/>
              <a:gd name="connsiteY4" fmla="*/ 328925 h 1827324"/>
              <a:gd name="connsiteX5" fmla="*/ 2037209 w 2549796"/>
              <a:gd name="connsiteY5" fmla="*/ 339720 h 1827324"/>
              <a:gd name="connsiteX6" fmla="*/ 2052746 w 2549796"/>
              <a:gd name="connsiteY6" fmla="*/ 334295 h 1827324"/>
              <a:gd name="connsiteX7" fmla="*/ 2121609 w 2549796"/>
              <a:gd name="connsiteY7" fmla="*/ 326596 h 1827324"/>
              <a:gd name="connsiteX8" fmla="*/ 2397153 w 2549796"/>
              <a:gd name="connsiteY8" fmla="*/ 571131 h 1827324"/>
              <a:gd name="connsiteX9" fmla="*/ 2391555 w 2549796"/>
              <a:gd name="connsiteY9" fmla="*/ 620413 h 1827324"/>
              <a:gd name="connsiteX10" fmla="*/ 2377324 w 2549796"/>
              <a:gd name="connsiteY10" fmla="*/ 661098 h 1827324"/>
              <a:gd name="connsiteX11" fmla="*/ 2442680 w 2549796"/>
              <a:gd name="connsiteY11" fmla="*/ 708539 h 1827324"/>
              <a:gd name="connsiteX12" fmla="*/ 2549796 w 2549796"/>
              <a:gd name="connsiteY12" fmla="*/ 918561 h 1827324"/>
              <a:gd name="connsiteX13" fmla="*/ 2386862 w 2549796"/>
              <a:gd name="connsiteY13" fmla="*/ 1171130 h 1827324"/>
              <a:gd name="connsiteX14" fmla="*/ 2348580 w 2549796"/>
              <a:gd name="connsiteY14" fmla="*/ 1192989 h 1827324"/>
              <a:gd name="connsiteX15" fmla="*/ 2375499 w 2549796"/>
              <a:gd name="connsiteY15" fmla="*/ 1228422 h 1827324"/>
              <a:gd name="connsiteX16" fmla="*/ 2397153 w 2549796"/>
              <a:gd name="connsiteY16" fmla="*/ 1323606 h 1827324"/>
              <a:gd name="connsiteX17" fmla="*/ 2121609 w 2549796"/>
              <a:gd name="connsiteY17" fmla="*/ 1568141 h 1827324"/>
              <a:gd name="connsiteX18" fmla="*/ 2066077 w 2549796"/>
              <a:gd name="connsiteY18" fmla="*/ 1563173 h 1827324"/>
              <a:gd name="connsiteX19" fmla="*/ 2037059 w 2549796"/>
              <a:gd name="connsiteY19" fmla="*/ 1555179 h 1827324"/>
              <a:gd name="connsiteX20" fmla="*/ 2027173 w 2549796"/>
              <a:gd name="connsiteY20" fmla="*/ 1565812 h 1827324"/>
              <a:gd name="connsiteX21" fmla="*/ 1754253 w 2549796"/>
              <a:gd name="connsiteY21" fmla="*/ 1666137 h 1827324"/>
              <a:gd name="connsiteX22" fmla="*/ 1676467 w 2549796"/>
              <a:gd name="connsiteY22" fmla="*/ 1659178 h 1827324"/>
              <a:gd name="connsiteX23" fmla="*/ 1670403 w 2549796"/>
              <a:gd name="connsiteY23" fmla="*/ 1657507 h 1827324"/>
              <a:gd name="connsiteX24" fmla="*/ 1669234 w 2549796"/>
              <a:gd name="connsiteY24" fmla="*/ 1658758 h 1827324"/>
              <a:gd name="connsiteX25" fmla="*/ 1271302 w 2549796"/>
              <a:gd name="connsiteY25" fmla="*/ 1827324 h 1827324"/>
              <a:gd name="connsiteX26" fmla="*/ 873370 w 2549796"/>
              <a:gd name="connsiteY26" fmla="*/ 1658758 h 1827324"/>
              <a:gd name="connsiteX27" fmla="*/ 872201 w 2549796"/>
              <a:gd name="connsiteY27" fmla="*/ 1657507 h 1827324"/>
              <a:gd name="connsiteX28" fmla="*/ 866137 w 2549796"/>
              <a:gd name="connsiteY28" fmla="*/ 1659178 h 1827324"/>
              <a:gd name="connsiteX29" fmla="*/ 788351 w 2549796"/>
              <a:gd name="connsiteY29" fmla="*/ 1666137 h 1827324"/>
              <a:gd name="connsiteX30" fmla="*/ 515431 w 2549796"/>
              <a:gd name="connsiteY30" fmla="*/ 1565812 h 1827324"/>
              <a:gd name="connsiteX31" fmla="*/ 512424 w 2549796"/>
              <a:gd name="connsiteY31" fmla="*/ 1562578 h 1827324"/>
              <a:gd name="connsiteX32" fmla="*/ 510266 w 2549796"/>
              <a:gd name="connsiteY32" fmla="*/ 1563173 h 1827324"/>
              <a:gd name="connsiteX33" fmla="*/ 454734 w 2549796"/>
              <a:gd name="connsiteY33" fmla="*/ 1568141 h 1827324"/>
              <a:gd name="connsiteX34" fmla="*/ 179190 w 2549796"/>
              <a:gd name="connsiteY34" fmla="*/ 1323606 h 1827324"/>
              <a:gd name="connsiteX35" fmla="*/ 200843 w 2549796"/>
              <a:gd name="connsiteY35" fmla="*/ 1228422 h 1827324"/>
              <a:gd name="connsiteX36" fmla="*/ 219731 w 2549796"/>
              <a:gd name="connsiteY36" fmla="*/ 1203561 h 1827324"/>
              <a:gd name="connsiteX37" fmla="*/ 162934 w 2549796"/>
              <a:gd name="connsiteY37" fmla="*/ 1171130 h 1827324"/>
              <a:gd name="connsiteX38" fmla="*/ 0 w 2549796"/>
              <a:gd name="connsiteY38" fmla="*/ 918561 h 1827324"/>
              <a:gd name="connsiteX39" fmla="*/ 162934 w 2549796"/>
              <a:gd name="connsiteY39" fmla="*/ 665992 h 1827324"/>
              <a:gd name="connsiteX40" fmla="*/ 194438 w 2549796"/>
              <a:gd name="connsiteY40" fmla="*/ 648004 h 1827324"/>
              <a:gd name="connsiteX41" fmla="*/ 184788 w 2549796"/>
              <a:gd name="connsiteY41" fmla="*/ 620413 h 1827324"/>
              <a:gd name="connsiteX42" fmla="*/ 179190 w 2549796"/>
              <a:gd name="connsiteY42" fmla="*/ 571131 h 1827324"/>
              <a:gd name="connsiteX43" fmla="*/ 454734 w 2549796"/>
              <a:gd name="connsiteY43" fmla="*/ 326596 h 1827324"/>
              <a:gd name="connsiteX44" fmla="*/ 510266 w 2549796"/>
              <a:gd name="connsiteY44" fmla="*/ 331564 h 1827324"/>
              <a:gd name="connsiteX45" fmla="*/ 516912 w 2549796"/>
              <a:gd name="connsiteY45" fmla="*/ 333395 h 1827324"/>
              <a:gd name="connsiteX46" fmla="*/ 542840 w 2549796"/>
              <a:gd name="connsiteY46" fmla="*/ 306817 h 1827324"/>
              <a:gd name="connsiteX47" fmla="*/ 788351 w 2549796"/>
              <a:gd name="connsiteY47" fmla="*/ 228600 h 1827324"/>
              <a:gd name="connsiteX48" fmla="*/ 815050 w 2549796"/>
              <a:gd name="connsiteY48" fmla="*/ 230989 h 1827324"/>
              <a:gd name="connsiteX49" fmla="*/ 873370 w 2549796"/>
              <a:gd name="connsiteY49" fmla="*/ 168566 h 1827324"/>
              <a:gd name="connsiteX50" fmla="*/ 1271302 w 2549796"/>
              <a:gd name="connsiteY50" fmla="*/ 0 h 1827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49796" h="1827324">
                <a:moveTo>
                  <a:pt x="1271302" y="0"/>
                </a:moveTo>
                <a:cubicBezTo>
                  <a:pt x="1419601" y="0"/>
                  <a:pt x="1556931" y="62418"/>
                  <a:pt x="1669234" y="168566"/>
                </a:cubicBezTo>
                <a:lnTo>
                  <a:pt x="1727554" y="230989"/>
                </a:lnTo>
                <a:lnTo>
                  <a:pt x="1754253" y="228600"/>
                </a:lnTo>
                <a:cubicBezTo>
                  <a:pt x="1860835" y="228600"/>
                  <a:pt x="1957327" y="266939"/>
                  <a:pt x="2027173" y="328925"/>
                </a:cubicBezTo>
                <a:lnTo>
                  <a:pt x="2037209" y="339720"/>
                </a:lnTo>
                <a:lnTo>
                  <a:pt x="2052746" y="334295"/>
                </a:lnTo>
                <a:cubicBezTo>
                  <a:pt x="2074757" y="329269"/>
                  <a:pt x="2097831" y="326596"/>
                  <a:pt x="2121609" y="326596"/>
                </a:cubicBezTo>
                <a:cubicBezTo>
                  <a:pt x="2273788" y="326596"/>
                  <a:pt x="2397153" y="436078"/>
                  <a:pt x="2397153" y="571131"/>
                </a:cubicBezTo>
                <a:cubicBezTo>
                  <a:pt x="2397153" y="588013"/>
                  <a:pt x="2395225" y="604495"/>
                  <a:pt x="2391555" y="620413"/>
                </a:cubicBezTo>
                <a:lnTo>
                  <a:pt x="2377324" y="661098"/>
                </a:lnTo>
                <a:lnTo>
                  <a:pt x="2442680" y="708539"/>
                </a:lnTo>
                <a:cubicBezTo>
                  <a:pt x="2510308" y="768491"/>
                  <a:pt x="2549796" y="840764"/>
                  <a:pt x="2549796" y="918561"/>
                </a:cubicBezTo>
                <a:cubicBezTo>
                  <a:pt x="2549796" y="1015807"/>
                  <a:pt x="2488096" y="1104422"/>
                  <a:pt x="2386862" y="1171130"/>
                </a:cubicBezTo>
                <a:lnTo>
                  <a:pt x="2348580" y="1192989"/>
                </a:lnTo>
                <a:lnTo>
                  <a:pt x="2375499" y="1228422"/>
                </a:lnTo>
                <a:cubicBezTo>
                  <a:pt x="2389443" y="1257678"/>
                  <a:pt x="2397153" y="1289843"/>
                  <a:pt x="2397153" y="1323606"/>
                </a:cubicBezTo>
                <a:cubicBezTo>
                  <a:pt x="2397153" y="1458659"/>
                  <a:pt x="2273788" y="1568141"/>
                  <a:pt x="2121609" y="1568141"/>
                </a:cubicBezTo>
                <a:cubicBezTo>
                  <a:pt x="2102587" y="1568141"/>
                  <a:pt x="2084014" y="1566430"/>
                  <a:pt x="2066077" y="1563173"/>
                </a:cubicBezTo>
                <a:lnTo>
                  <a:pt x="2037059" y="1555179"/>
                </a:lnTo>
                <a:lnTo>
                  <a:pt x="2027173" y="1565812"/>
                </a:lnTo>
                <a:cubicBezTo>
                  <a:pt x="1957327" y="1627798"/>
                  <a:pt x="1860835" y="1666137"/>
                  <a:pt x="1754253" y="1666137"/>
                </a:cubicBezTo>
                <a:cubicBezTo>
                  <a:pt x="1727607" y="1666137"/>
                  <a:pt x="1701593" y="1663741"/>
                  <a:pt x="1676467" y="1659178"/>
                </a:cubicBezTo>
                <a:lnTo>
                  <a:pt x="1670403" y="1657507"/>
                </a:lnTo>
                <a:lnTo>
                  <a:pt x="1669234" y="1658758"/>
                </a:lnTo>
                <a:cubicBezTo>
                  <a:pt x="1556931" y="1764907"/>
                  <a:pt x="1419601" y="1827324"/>
                  <a:pt x="1271302" y="1827324"/>
                </a:cubicBezTo>
                <a:cubicBezTo>
                  <a:pt x="1123003" y="1827324"/>
                  <a:pt x="985672" y="1764907"/>
                  <a:pt x="873370" y="1658758"/>
                </a:cubicBezTo>
                <a:lnTo>
                  <a:pt x="872201" y="1657507"/>
                </a:lnTo>
                <a:lnTo>
                  <a:pt x="866137" y="1659178"/>
                </a:lnTo>
                <a:cubicBezTo>
                  <a:pt x="841011" y="1663741"/>
                  <a:pt x="814996" y="1666137"/>
                  <a:pt x="788351" y="1666137"/>
                </a:cubicBezTo>
                <a:cubicBezTo>
                  <a:pt x="681769" y="1666137"/>
                  <a:pt x="585277" y="1627798"/>
                  <a:pt x="515431" y="1565812"/>
                </a:cubicBezTo>
                <a:lnTo>
                  <a:pt x="512424" y="1562578"/>
                </a:lnTo>
                <a:lnTo>
                  <a:pt x="510266" y="1563173"/>
                </a:lnTo>
                <a:cubicBezTo>
                  <a:pt x="492328" y="1566430"/>
                  <a:pt x="473756" y="1568141"/>
                  <a:pt x="454734" y="1568141"/>
                </a:cubicBezTo>
                <a:cubicBezTo>
                  <a:pt x="302555" y="1568141"/>
                  <a:pt x="179190" y="1458659"/>
                  <a:pt x="179190" y="1323606"/>
                </a:cubicBezTo>
                <a:cubicBezTo>
                  <a:pt x="179190" y="1289843"/>
                  <a:pt x="186900" y="1257678"/>
                  <a:pt x="200843" y="1228422"/>
                </a:cubicBezTo>
                <a:lnTo>
                  <a:pt x="219731" y="1203561"/>
                </a:lnTo>
                <a:lnTo>
                  <a:pt x="162934" y="1171130"/>
                </a:lnTo>
                <a:cubicBezTo>
                  <a:pt x="61700" y="1104422"/>
                  <a:pt x="0" y="1015807"/>
                  <a:pt x="0" y="918561"/>
                </a:cubicBezTo>
                <a:cubicBezTo>
                  <a:pt x="0" y="821315"/>
                  <a:pt x="61700" y="732700"/>
                  <a:pt x="162934" y="665992"/>
                </a:cubicBezTo>
                <a:lnTo>
                  <a:pt x="194438" y="648004"/>
                </a:lnTo>
                <a:lnTo>
                  <a:pt x="184788" y="620413"/>
                </a:lnTo>
                <a:cubicBezTo>
                  <a:pt x="181117" y="604495"/>
                  <a:pt x="179190" y="588013"/>
                  <a:pt x="179190" y="571131"/>
                </a:cubicBezTo>
                <a:cubicBezTo>
                  <a:pt x="179190" y="436078"/>
                  <a:pt x="302555" y="326596"/>
                  <a:pt x="454734" y="326596"/>
                </a:cubicBezTo>
                <a:cubicBezTo>
                  <a:pt x="473756" y="326596"/>
                  <a:pt x="492328" y="328307"/>
                  <a:pt x="510266" y="331564"/>
                </a:cubicBezTo>
                <a:lnTo>
                  <a:pt x="516912" y="333395"/>
                </a:lnTo>
                <a:lnTo>
                  <a:pt x="542840" y="306817"/>
                </a:lnTo>
                <a:cubicBezTo>
                  <a:pt x="609558" y="257953"/>
                  <a:pt x="695092" y="228600"/>
                  <a:pt x="788351" y="228600"/>
                </a:cubicBezTo>
                <a:lnTo>
                  <a:pt x="815050" y="230989"/>
                </a:lnTo>
                <a:lnTo>
                  <a:pt x="873370" y="168566"/>
                </a:lnTo>
                <a:cubicBezTo>
                  <a:pt x="985672" y="62418"/>
                  <a:pt x="1123003" y="0"/>
                  <a:pt x="127130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B106AFB-C0C6-480D-A778-777131225423}"/>
              </a:ext>
            </a:extLst>
          </p:cNvPr>
          <p:cNvSpPr/>
          <p:nvPr/>
        </p:nvSpPr>
        <p:spPr bwMode="auto">
          <a:xfrm>
            <a:off x="6867700" y="1122843"/>
            <a:ext cx="2549796" cy="1827324"/>
          </a:xfrm>
          <a:custGeom>
            <a:avLst/>
            <a:gdLst>
              <a:gd name="connsiteX0" fmla="*/ 1271302 w 2549796"/>
              <a:gd name="connsiteY0" fmla="*/ 0 h 1827324"/>
              <a:gd name="connsiteX1" fmla="*/ 1655638 w 2549796"/>
              <a:gd name="connsiteY1" fmla="*/ 156039 h 1827324"/>
              <a:gd name="connsiteX2" fmla="*/ 1724252 w 2549796"/>
              <a:gd name="connsiteY2" fmla="*/ 231284 h 1827324"/>
              <a:gd name="connsiteX3" fmla="*/ 1754253 w 2549796"/>
              <a:gd name="connsiteY3" fmla="*/ 228600 h 1827324"/>
              <a:gd name="connsiteX4" fmla="*/ 2132379 w 2549796"/>
              <a:gd name="connsiteY4" fmla="*/ 502099 h 1827324"/>
              <a:gd name="connsiteX5" fmla="*/ 2139800 w 2549796"/>
              <a:gd name="connsiteY5" fmla="*/ 567438 h 1827324"/>
              <a:gd name="connsiteX6" fmla="*/ 2166732 w 2549796"/>
              <a:gd name="connsiteY6" fmla="*/ 572444 h 1827324"/>
              <a:gd name="connsiteX7" fmla="*/ 2549796 w 2549796"/>
              <a:gd name="connsiteY7" fmla="*/ 918561 h 1827324"/>
              <a:gd name="connsiteX8" fmla="*/ 2166732 w 2549796"/>
              <a:gd name="connsiteY8" fmla="*/ 1264678 h 1827324"/>
              <a:gd name="connsiteX9" fmla="*/ 2134213 w 2549796"/>
              <a:gd name="connsiteY9" fmla="*/ 1270724 h 1827324"/>
              <a:gd name="connsiteX10" fmla="*/ 2140220 w 2549796"/>
              <a:gd name="connsiteY10" fmla="*/ 1323606 h 1827324"/>
              <a:gd name="connsiteX11" fmla="*/ 1754253 w 2549796"/>
              <a:gd name="connsiteY11" fmla="*/ 1666137 h 1827324"/>
              <a:gd name="connsiteX12" fmla="*/ 1676467 w 2549796"/>
              <a:gd name="connsiteY12" fmla="*/ 1659178 h 1827324"/>
              <a:gd name="connsiteX13" fmla="*/ 1670403 w 2549796"/>
              <a:gd name="connsiteY13" fmla="*/ 1657508 h 1827324"/>
              <a:gd name="connsiteX14" fmla="*/ 1669234 w 2549796"/>
              <a:gd name="connsiteY14" fmla="*/ 1658759 h 1827324"/>
              <a:gd name="connsiteX15" fmla="*/ 1271302 w 2549796"/>
              <a:gd name="connsiteY15" fmla="*/ 1827324 h 1827324"/>
              <a:gd name="connsiteX16" fmla="*/ 873370 w 2549796"/>
              <a:gd name="connsiteY16" fmla="*/ 1658759 h 1827324"/>
              <a:gd name="connsiteX17" fmla="*/ 872201 w 2549796"/>
              <a:gd name="connsiteY17" fmla="*/ 1657508 h 1827324"/>
              <a:gd name="connsiteX18" fmla="*/ 866137 w 2549796"/>
              <a:gd name="connsiteY18" fmla="*/ 1659178 h 1827324"/>
              <a:gd name="connsiteX19" fmla="*/ 788351 w 2549796"/>
              <a:gd name="connsiteY19" fmla="*/ 1666137 h 1827324"/>
              <a:gd name="connsiteX20" fmla="*/ 402384 w 2549796"/>
              <a:gd name="connsiteY20" fmla="*/ 1323606 h 1827324"/>
              <a:gd name="connsiteX21" fmla="*/ 408540 w 2549796"/>
              <a:gd name="connsiteY21" fmla="*/ 1269414 h 1827324"/>
              <a:gd name="connsiteX22" fmla="*/ 383064 w 2549796"/>
              <a:gd name="connsiteY22" fmla="*/ 1264678 h 1827324"/>
              <a:gd name="connsiteX23" fmla="*/ 0 w 2549796"/>
              <a:gd name="connsiteY23" fmla="*/ 918561 h 1827324"/>
              <a:gd name="connsiteX24" fmla="*/ 383064 w 2549796"/>
              <a:gd name="connsiteY24" fmla="*/ 572444 h 1827324"/>
              <a:gd name="connsiteX25" fmla="*/ 402648 w 2549796"/>
              <a:gd name="connsiteY25" fmla="*/ 568804 h 1827324"/>
              <a:gd name="connsiteX26" fmla="*/ 410225 w 2549796"/>
              <a:gd name="connsiteY26" fmla="*/ 502099 h 1827324"/>
              <a:gd name="connsiteX27" fmla="*/ 788351 w 2549796"/>
              <a:gd name="connsiteY27" fmla="*/ 228600 h 1827324"/>
              <a:gd name="connsiteX28" fmla="*/ 815050 w 2549796"/>
              <a:gd name="connsiteY28" fmla="*/ 230989 h 1827324"/>
              <a:gd name="connsiteX29" fmla="*/ 873370 w 2549796"/>
              <a:gd name="connsiteY29" fmla="*/ 168566 h 1827324"/>
              <a:gd name="connsiteX30" fmla="*/ 1271302 w 2549796"/>
              <a:gd name="connsiteY30" fmla="*/ 0 h 1827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549796" h="1827324">
                <a:moveTo>
                  <a:pt x="1271302" y="0"/>
                </a:moveTo>
                <a:cubicBezTo>
                  <a:pt x="1413669" y="0"/>
                  <a:pt x="1545927" y="57524"/>
                  <a:pt x="1655638" y="156039"/>
                </a:cubicBezTo>
                <a:lnTo>
                  <a:pt x="1724252" y="231284"/>
                </a:lnTo>
                <a:lnTo>
                  <a:pt x="1754253" y="228600"/>
                </a:lnTo>
                <a:cubicBezTo>
                  <a:pt x="1940771" y="228600"/>
                  <a:pt x="2096389" y="346013"/>
                  <a:pt x="2132379" y="502099"/>
                </a:cubicBezTo>
                <a:lnTo>
                  <a:pt x="2139800" y="567438"/>
                </a:lnTo>
                <a:lnTo>
                  <a:pt x="2166732" y="572444"/>
                </a:lnTo>
                <a:cubicBezTo>
                  <a:pt x="2391843" y="629469"/>
                  <a:pt x="2549796" y="762968"/>
                  <a:pt x="2549796" y="918561"/>
                </a:cubicBezTo>
                <a:cubicBezTo>
                  <a:pt x="2549796" y="1074155"/>
                  <a:pt x="2391843" y="1207653"/>
                  <a:pt x="2166732" y="1264678"/>
                </a:cubicBezTo>
                <a:lnTo>
                  <a:pt x="2134213" y="1270724"/>
                </a:lnTo>
                <a:lnTo>
                  <a:pt x="2140220" y="1323606"/>
                </a:lnTo>
                <a:cubicBezTo>
                  <a:pt x="2140220" y="1512781"/>
                  <a:pt x="1967417" y="1666137"/>
                  <a:pt x="1754253" y="1666137"/>
                </a:cubicBezTo>
                <a:cubicBezTo>
                  <a:pt x="1727607" y="1666137"/>
                  <a:pt x="1701593" y="1663741"/>
                  <a:pt x="1676467" y="1659178"/>
                </a:cubicBezTo>
                <a:lnTo>
                  <a:pt x="1670403" y="1657508"/>
                </a:lnTo>
                <a:lnTo>
                  <a:pt x="1669234" y="1658759"/>
                </a:lnTo>
                <a:cubicBezTo>
                  <a:pt x="1556931" y="1764907"/>
                  <a:pt x="1419601" y="1827324"/>
                  <a:pt x="1271302" y="1827324"/>
                </a:cubicBezTo>
                <a:cubicBezTo>
                  <a:pt x="1123003" y="1827324"/>
                  <a:pt x="985672" y="1764907"/>
                  <a:pt x="873370" y="1658759"/>
                </a:cubicBezTo>
                <a:lnTo>
                  <a:pt x="872201" y="1657508"/>
                </a:lnTo>
                <a:lnTo>
                  <a:pt x="866137" y="1659178"/>
                </a:lnTo>
                <a:cubicBezTo>
                  <a:pt x="841011" y="1663741"/>
                  <a:pt x="814996" y="1666137"/>
                  <a:pt x="788351" y="1666137"/>
                </a:cubicBezTo>
                <a:cubicBezTo>
                  <a:pt x="575187" y="1666137"/>
                  <a:pt x="402384" y="1512781"/>
                  <a:pt x="402384" y="1323606"/>
                </a:cubicBezTo>
                <a:lnTo>
                  <a:pt x="408540" y="1269414"/>
                </a:lnTo>
                <a:lnTo>
                  <a:pt x="383064" y="1264678"/>
                </a:lnTo>
                <a:cubicBezTo>
                  <a:pt x="157953" y="1207653"/>
                  <a:pt x="0" y="1074155"/>
                  <a:pt x="0" y="918561"/>
                </a:cubicBezTo>
                <a:cubicBezTo>
                  <a:pt x="0" y="762968"/>
                  <a:pt x="157953" y="629469"/>
                  <a:pt x="383064" y="572444"/>
                </a:cubicBezTo>
                <a:lnTo>
                  <a:pt x="402648" y="568804"/>
                </a:lnTo>
                <a:lnTo>
                  <a:pt x="410225" y="502099"/>
                </a:lnTo>
                <a:cubicBezTo>
                  <a:pt x="446215" y="346013"/>
                  <a:pt x="601832" y="228600"/>
                  <a:pt x="788351" y="228600"/>
                </a:cubicBezTo>
                <a:lnTo>
                  <a:pt x="815050" y="230989"/>
                </a:lnTo>
                <a:lnTo>
                  <a:pt x="873370" y="168566"/>
                </a:lnTo>
                <a:cubicBezTo>
                  <a:pt x="985672" y="62417"/>
                  <a:pt x="1123003" y="0"/>
                  <a:pt x="127130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58E575B-215E-4625-9672-EFCCF9BF2B44}"/>
              </a:ext>
            </a:extLst>
          </p:cNvPr>
          <p:cNvSpPr/>
          <p:nvPr/>
        </p:nvSpPr>
        <p:spPr bwMode="auto">
          <a:xfrm>
            <a:off x="787400" y="1243930"/>
            <a:ext cx="2473312" cy="1618832"/>
          </a:xfrm>
          <a:custGeom>
            <a:avLst/>
            <a:gdLst>
              <a:gd name="connsiteX0" fmla="*/ 1299333 w 2639056"/>
              <a:gd name="connsiteY0" fmla="*/ 0 h 1727314"/>
              <a:gd name="connsiteX1" fmla="*/ 1643886 w 2639056"/>
              <a:gd name="connsiteY1" fmla="*/ 145607 h 1727314"/>
              <a:gd name="connsiteX2" fmla="*/ 1670834 w 2639056"/>
              <a:gd name="connsiteY2" fmla="*/ 185068 h 1727314"/>
              <a:gd name="connsiteX3" fmla="*/ 1710124 w 2639056"/>
              <a:gd name="connsiteY3" fmla="*/ 163742 h 1727314"/>
              <a:gd name="connsiteX4" fmla="*/ 1838675 w 2639056"/>
              <a:gd name="connsiteY4" fmla="*/ 137789 h 1727314"/>
              <a:gd name="connsiteX5" fmla="*/ 2142979 w 2639056"/>
              <a:gd name="connsiteY5" fmla="*/ 339495 h 1727314"/>
              <a:gd name="connsiteX6" fmla="*/ 2154619 w 2639056"/>
              <a:gd name="connsiteY6" fmla="*/ 376993 h 1727314"/>
              <a:gd name="connsiteX7" fmla="*/ 2202288 w 2639056"/>
              <a:gd name="connsiteY7" fmla="*/ 391790 h 1727314"/>
              <a:gd name="connsiteX8" fmla="*/ 2378041 w 2639056"/>
              <a:gd name="connsiteY8" fmla="*/ 567543 h 1727314"/>
              <a:gd name="connsiteX9" fmla="*/ 2383108 w 2639056"/>
              <a:gd name="connsiteY9" fmla="*/ 583867 h 1727314"/>
              <a:gd name="connsiteX10" fmla="*/ 2437350 w 2639056"/>
              <a:gd name="connsiteY10" fmla="*/ 600704 h 1727314"/>
              <a:gd name="connsiteX11" fmla="*/ 2639056 w 2639056"/>
              <a:gd name="connsiteY11" fmla="*/ 905008 h 1727314"/>
              <a:gd name="connsiteX12" fmla="*/ 2437350 w 2639056"/>
              <a:gd name="connsiteY12" fmla="*/ 1209312 h 1727314"/>
              <a:gd name="connsiteX13" fmla="*/ 2401052 w 2639056"/>
              <a:gd name="connsiteY13" fmla="*/ 1220580 h 1727314"/>
              <a:gd name="connsiteX14" fmla="*/ 2397285 w 2639056"/>
              <a:gd name="connsiteY14" fmla="*/ 1257953 h 1727314"/>
              <a:gd name="connsiteX15" fmla="*/ 2140296 w 2639056"/>
              <a:gd name="connsiteY15" fmla="*/ 1514942 h 1727314"/>
              <a:gd name="connsiteX16" fmla="*/ 2108488 w 2639056"/>
              <a:gd name="connsiteY16" fmla="*/ 1518148 h 1727314"/>
              <a:gd name="connsiteX17" fmla="*/ 2072202 w 2639056"/>
              <a:gd name="connsiteY17" fmla="*/ 1562127 h 1727314"/>
              <a:gd name="connsiteX18" fmla="*/ 1838675 w 2639056"/>
              <a:gd name="connsiteY18" fmla="*/ 1658857 h 1727314"/>
              <a:gd name="connsiteX19" fmla="*/ 1654025 w 2639056"/>
              <a:gd name="connsiteY19" fmla="*/ 1602455 h 1727314"/>
              <a:gd name="connsiteX20" fmla="*/ 1636962 w 2639056"/>
              <a:gd name="connsiteY20" fmla="*/ 1588377 h 1727314"/>
              <a:gd name="connsiteX21" fmla="*/ 1593148 w 2639056"/>
              <a:gd name="connsiteY21" fmla="*/ 1630584 h 1727314"/>
              <a:gd name="connsiteX22" fmla="*/ 1299333 w 2639056"/>
              <a:gd name="connsiteY22" fmla="*/ 1727314 h 1727314"/>
              <a:gd name="connsiteX23" fmla="*/ 1005518 w 2639056"/>
              <a:gd name="connsiteY23" fmla="*/ 1630584 h 1727314"/>
              <a:gd name="connsiteX24" fmla="*/ 986348 w 2639056"/>
              <a:gd name="connsiteY24" fmla="*/ 1612117 h 1727314"/>
              <a:gd name="connsiteX25" fmla="*/ 948051 w 2639056"/>
              <a:gd name="connsiteY25" fmla="*/ 1632904 h 1727314"/>
              <a:gd name="connsiteX26" fmla="*/ 819500 w 2639056"/>
              <a:gd name="connsiteY26" fmla="*/ 1658857 h 1727314"/>
              <a:gd name="connsiteX27" fmla="*/ 585973 w 2639056"/>
              <a:gd name="connsiteY27" fmla="*/ 1562127 h 1727314"/>
              <a:gd name="connsiteX28" fmla="*/ 550400 w 2639056"/>
              <a:gd name="connsiteY28" fmla="*/ 1519013 h 1727314"/>
              <a:gd name="connsiteX29" fmla="*/ 524225 w 2639056"/>
              <a:gd name="connsiteY29" fmla="*/ 1521651 h 1727314"/>
              <a:gd name="connsiteX30" fmla="*/ 200677 w 2639056"/>
              <a:gd name="connsiteY30" fmla="*/ 1257953 h 1727314"/>
              <a:gd name="connsiteX31" fmla="*/ 195431 w 2639056"/>
              <a:gd name="connsiteY31" fmla="*/ 1205906 h 1727314"/>
              <a:gd name="connsiteX32" fmla="*/ 145607 w 2639056"/>
              <a:gd name="connsiteY32" fmla="*/ 1178863 h 1727314"/>
              <a:gd name="connsiteX33" fmla="*/ 0 w 2639056"/>
              <a:gd name="connsiteY33" fmla="*/ 905008 h 1727314"/>
              <a:gd name="connsiteX34" fmla="*/ 201706 w 2639056"/>
              <a:gd name="connsiteY34" fmla="*/ 600704 h 1727314"/>
              <a:gd name="connsiteX35" fmla="*/ 211329 w 2639056"/>
              <a:gd name="connsiteY35" fmla="*/ 597717 h 1727314"/>
              <a:gd name="connsiteX36" fmla="*/ 214008 w 2639056"/>
              <a:gd name="connsiteY36" fmla="*/ 582541 h 1727314"/>
              <a:gd name="connsiteX37" fmla="*/ 457666 w 2639056"/>
              <a:gd name="connsiteY37" fmla="*/ 372547 h 1727314"/>
              <a:gd name="connsiteX38" fmla="*/ 506463 w 2639056"/>
              <a:gd name="connsiteY38" fmla="*/ 367627 h 1727314"/>
              <a:gd name="connsiteX39" fmla="*/ 515196 w 2639056"/>
              <a:gd name="connsiteY39" fmla="*/ 339495 h 1727314"/>
              <a:gd name="connsiteX40" fmla="*/ 819500 w 2639056"/>
              <a:gd name="connsiteY40" fmla="*/ 137789 h 1727314"/>
              <a:gd name="connsiteX41" fmla="*/ 886058 w 2639056"/>
              <a:gd name="connsiteY41" fmla="*/ 144499 h 1727314"/>
              <a:gd name="connsiteX42" fmla="*/ 943384 w 2639056"/>
              <a:gd name="connsiteY42" fmla="*/ 162294 h 1727314"/>
              <a:gd name="connsiteX43" fmla="*/ 954779 w 2639056"/>
              <a:gd name="connsiteY43" fmla="*/ 145607 h 1727314"/>
              <a:gd name="connsiteX44" fmla="*/ 1299333 w 2639056"/>
              <a:gd name="connsiteY44" fmla="*/ 0 h 172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639056" h="1727314">
                <a:moveTo>
                  <a:pt x="1299333" y="0"/>
                </a:moveTo>
                <a:cubicBezTo>
                  <a:pt x="1442760" y="0"/>
                  <a:pt x="1569215" y="57758"/>
                  <a:pt x="1643886" y="145607"/>
                </a:cubicBezTo>
                <a:lnTo>
                  <a:pt x="1670834" y="185068"/>
                </a:lnTo>
                <a:lnTo>
                  <a:pt x="1710124" y="163742"/>
                </a:lnTo>
                <a:cubicBezTo>
                  <a:pt x="1749635" y="147030"/>
                  <a:pt x="1793076" y="137789"/>
                  <a:pt x="1838675" y="137789"/>
                </a:cubicBezTo>
                <a:cubicBezTo>
                  <a:pt x="1975472" y="137789"/>
                  <a:pt x="2092843" y="220961"/>
                  <a:pt x="2142979" y="339495"/>
                </a:cubicBezTo>
                <a:lnTo>
                  <a:pt x="2154619" y="376993"/>
                </a:lnTo>
                <a:lnTo>
                  <a:pt x="2202288" y="391790"/>
                </a:lnTo>
                <a:cubicBezTo>
                  <a:pt x="2281311" y="425214"/>
                  <a:pt x="2344617" y="488520"/>
                  <a:pt x="2378041" y="567543"/>
                </a:cubicBezTo>
                <a:lnTo>
                  <a:pt x="2383108" y="583867"/>
                </a:lnTo>
                <a:lnTo>
                  <a:pt x="2437350" y="600704"/>
                </a:lnTo>
                <a:cubicBezTo>
                  <a:pt x="2555884" y="650840"/>
                  <a:pt x="2639056" y="768211"/>
                  <a:pt x="2639056" y="905008"/>
                </a:cubicBezTo>
                <a:cubicBezTo>
                  <a:pt x="2639056" y="1041805"/>
                  <a:pt x="2555884" y="1159176"/>
                  <a:pt x="2437350" y="1209312"/>
                </a:cubicBezTo>
                <a:lnTo>
                  <a:pt x="2401052" y="1220580"/>
                </a:lnTo>
                <a:lnTo>
                  <a:pt x="2397285" y="1257953"/>
                </a:lnTo>
                <a:cubicBezTo>
                  <a:pt x="2370889" y="1386946"/>
                  <a:pt x="2269289" y="1488546"/>
                  <a:pt x="2140296" y="1514942"/>
                </a:cubicBezTo>
                <a:lnTo>
                  <a:pt x="2108488" y="1518148"/>
                </a:lnTo>
                <a:lnTo>
                  <a:pt x="2072202" y="1562127"/>
                </a:lnTo>
                <a:cubicBezTo>
                  <a:pt x="2012437" y="1621892"/>
                  <a:pt x="1929873" y="1658857"/>
                  <a:pt x="1838675" y="1658857"/>
                </a:cubicBezTo>
                <a:cubicBezTo>
                  <a:pt x="1770276" y="1658857"/>
                  <a:pt x="1706734" y="1638064"/>
                  <a:pt x="1654025" y="1602455"/>
                </a:cubicBezTo>
                <a:lnTo>
                  <a:pt x="1636962" y="1588377"/>
                </a:lnTo>
                <a:lnTo>
                  <a:pt x="1593148" y="1630584"/>
                </a:lnTo>
                <a:cubicBezTo>
                  <a:pt x="1517954" y="1690349"/>
                  <a:pt x="1414075" y="1727314"/>
                  <a:pt x="1299333" y="1727314"/>
                </a:cubicBezTo>
                <a:cubicBezTo>
                  <a:pt x="1184591" y="1727314"/>
                  <a:pt x="1080712" y="1690349"/>
                  <a:pt x="1005518" y="1630584"/>
                </a:cubicBezTo>
                <a:lnTo>
                  <a:pt x="986348" y="1612117"/>
                </a:lnTo>
                <a:lnTo>
                  <a:pt x="948051" y="1632904"/>
                </a:lnTo>
                <a:cubicBezTo>
                  <a:pt x="908539" y="1649616"/>
                  <a:pt x="865099" y="1658857"/>
                  <a:pt x="819500" y="1658857"/>
                </a:cubicBezTo>
                <a:cubicBezTo>
                  <a:pt x="728302" y="1658857"/>
                  <a:pt x="645738" y="1621892"/>
                  <a:pt x="585973" y="1562127"/>
                </a:cubicBezTo>
                <a:lnTo>
                  <a:pt x="550400" y="1519013"/>
                </a:lnTo>
                <a:lnTo>
                  <a:pt x="524225" y="1521651"/>
                </a:lnTo>
                <a:cubicBezTo>
                  <a:pt x="364628" y="1521651"/>
                  <a:pt x="231473" y="1408445"/>
                  <a:pt x="200677" y="1257953"/>
                </a:cubicBezTo>
                <a:lnTo>
                  <a:pt x="195431" y="1205906"/>
                </a:lnTo>
                <a:lnTo>
                  <a:pt x="145607" y="1178863"/>
                </a:lnTo>
                <a:cubicBezTo>
                  <a:pt x="57758" y="1119513"/>
                  <a:pt x="0" y="1019006"/>
                  <a:pt x="0" y="905008"/>
                </a:cubicBezTo>
                <a:cubicBezTo>
                  <a:pt x="0" y="768211"/>
                  <a:pt x="83172" y="650840"/>
                  <a:pt x="201706" y="600704"/>
                </a:cubicBezTo>
                <a:lnTo>
                  <a:pt x="211329" y="597717"/>
                </a:lnTo>
                <a:lnTo>
                  <a:pt x="214008" y="582541"/>
                </a:lnTo>
                <a:cubicBezTo>
                  <a:pt x="252901" y="476317"/>
                  <a:pt x="344797" y="395643"/>
                  <a:pt x="457666" y="372547"/>
                </a:cubicBezTo>
                <a:lnTo>
                  <a:pt x="506463" y="367627"/>
                </a:lnTo>
                <a:lnTo>
                  <a:pt x="515196" y="339495"/>
                </a:lnTo>
                <a:cubicBezTo>
                  <a:pt x="565332" y="220961"/>
                  <a:pt x="682703" y="137789"/>
                  <a:pt x="819500" y="137789"/>
                </a:cubicBezTo>
                <a:cubicBezTo>
                  <a:pt x="842299" y="137789"/>
                  <a:pt x="864559" y="140099"/>
                  <a:pt x="886058" y="144499"/>
                </a:cubicBezTo>
                <a:lnTo>
                  <a:pt x="943384" y="162294"/>
                </a:lnTo>
                <a:lnTo>
                  <a:pt x="954779" y="145607"/>
                </a:lnTo>
                <a:cubicBezTo>
                  <a:pt x="1029451" y="57758"/>
                  <a:pt x="1155905" y="0"/>
                  <a:pt x="129933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A2F59CD-4EB0-4A6F-A935-5EB1DF23718B}"/>
              </a:ext>
            </a:extLst>
          </p:cNvPr>
          <p:cNvSpPr/>
          <p:nvPr/>
        </p:nvSpPr>
        <p:spPr bwMode="auto">
          <a:xfrm>
            <a:off x="6940361" y="4410907"/>
            <a:ext cx="2477136" cy="1305181"/>
          </a:xfrm>
          <a:custGeom>
            <a:avLst/>
            <a:gdLst>
              <a:gd name="connsiteX0" fmla="*/ 1229313 w 3173001"/>
              <a:gd name="connsiteY0" fmla="*/ 0 h 1671826"/>
              <a:gd name="connsiteX1" fmla="*/ 1543848 w 3173001"/>
              <a:gd name="connsiteY1" fmla="*/ 72671 h 1671826"/>
              <a:gd name="connsiteX2" fmla="*/ 1557689 w 3173001"/>
              <a:gd name="connsiteY2" fmla="*/ 81309 h 1671826"/>
              <a:gd name="connsiteX3" fmla="*/ 1648813 w 3173001"/>
              <a:gd name="connsiteY3" fmla="*/ 39747 h 1671826"/>
              <a:gd name="connsiteX4" fmla="*/ 1886538 w 3173001"/>
              <a:gd name="connsiteY4" fmla="*/ 0 h 1671826"/>
              <a:gd name="connsiteX5" fmla="*/ 2284330 w 3173001"/>
              <a:gd name="connsiteY5" fmla="*/ 124630 h 1671826"/>
              <a:gd name="connsiteX6" fmla="*/ 2329362 w 3173001"/>
              <a:gd name="connsiteY6" fmla="*/ 165913 h 1671826"/>
              <a:gd name="connsiteX7" fmla="*/ 2390439 w 3173001"/>
              <a:gd name="connsiteY7" fmla="*/ 170570 h 1671826"/>
              <a:gd name="connsiteX8" fmla="*/ 2839626 w 3173001"/>
              <a:gd name="connsiteY8" fmla="*/ 587438 h 1671826"/>
              <a:gd name="connsiteX9" fmla="*/ 2829663 w 3173001"/>
              <a:gd name="connsiteY9" fmla="*/ 662192 h 1671826"/>
              <a:gd name="connsiteX10" fmla="*/ 2924973 w 3173001"/>
              <a:gd name="connsiteY10" fmla="*/ 701321 h 1671826"/>
              <a:gd name="connsiteX11" fmla="*/ 3173001 w 3173001"/>
              <a:gd name="connsiteY11" fmla="*/ 1054163 h 1671826"/>
              <a:gd name="connsiteX12" fmla="*/ 2610438 w 3173001"/>
              <a:gd name="connsiteY12" fmla="*/ 1479676 h 1671826"/>
              <a:gd name="connsiteX13" fmla="*/ 2391463 w 3173001"/>
              <a:gd name="connsiteY13" fmla="*/ 1446237 h 1671826"/>
              <a:gd name="connsiteX14" fmla="*/ 2390184 w 3173001"/>
              <a:gd name="connsiteY14" fmla="*/ 1445712 h 1671826"/>
              <a:gd name="connsiteX15" fmla="*/ 2362549 w 3173001"/>
              <a:gd name="connsiteY15" fmla="*/ 1484221 h 1671826"/>
              <a:gd name="connsiteX16" fmla="*/ 1896063 w 3173001"/>
              <a:gd name="connsiteY16" fmla="*/ 1671826 h 1671826"/>
              <a:gd name="connsiteX17" fmla="*/ 1581529 w 3173001"/>
              <a:gd name="connsiteY17" fmla="*/ 1599155 h 1671826"/>
              <a:gd name="connsiteX18" fmla="*/ 1505538 w 3173001"/>
              <a:gd name="connsiteY18" fmla="*/ 1551731 h 1671826"/>
              <a:gd name="connsiteX19" fmla="*/ 1429548 w 3173001"/>
              <a:gd name="connsiteY19" fmla="*/ 1599155 h 1671826"/>
              <a:gd name="connsiteX20" fmla="*/ 1115013 w 3173001"/>
              <a:gd name="connsiteY20" fmla="*/ 1671826 h 1671826"/>
              <a:gd name="connsiteX21" fmla="*/ 648527 w 3173001"/>
              <a:gd name="connsiteY21" fmla="*/ 1484221 h 1671826"/>
              <a:gd name="connsiteX22" fmla="*/ 640975 w 3173001"/>
              <a:gd name="connsiteY22" fmla="*/ 1473697 h 1671826"/>
              <a:gd name="connsiteX23" fmla="*/ 562563 w 3173001"/>
              <a:gd name="connsiteY23" fmla="*/ 1479676 h 1671826"/>
              <a:gd name="connsiteX24" fmla="*/ 0 w 3173001"/>
              <a:gd name="connsiteY24" fmla="*/ 1054163 h 1671826"/>
              <a:gd name="connsiteX25" fmla="*/ 248028 w 3173001"/>
              <a:gd name="connsiteY25" fmla="*/ 701321 h 1671826"/>
              <a:gd name="connsiteX26" fmla="*/ 275516 w 3173001"/>
              <a:gd name="connsiteY26" fmla="*/ 690036 h 1671826"/>
              <a:gd name="connsiteX27" fmla="*/ 268604 w 3173001"/>
              <a:gd name="connsiteY27" fmla="*/ 673194 h 1671826"/>
              <a:gd name="connsiteX28" fmla="*/ 257175 w 3173001"/>
              <a:gd name="connsiteY28" fmla="*/ 587438 h 1671826"/>
              <a:gd name="connsiteX29" fmla="*/ 706362 w 3173001"/>
              <a:gd name="connsiteY29" fmla="*/ 170570 h 1671826"/>
              <a:gd name="connsiteX30" fmla="*/ 788217 w 3173001"/>
              <a:gd name="connsiteY30" fmla="*/ 164329 h 1671826"/>
              <a:gd name="connsiteX31" fmla="*/ 831521 w 3173001"/>
              <a:gd name="connsiteY31" fmla="*/ 124630 h 1671826"/>
              <a:gd name="connsiteX32" fmla="*/ 1229313 w 3173001"/>
              <a:gd name="connsiteY32" fmla="*/ 0 h 167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173001" h="1671826">
                <a:moveTo>
                  <a:pt x="1229313" y="0"/>
                </a:moveTo>
                <a:cubicBezTo>
                  <a:pt x="1345824" y="0"/>
                  <a:pt x="1454062" y="26790"/>
                  <a:pt x="1543848" y="72671"/>
                </a:cubicBezTo>
                <a:lnTo>
                  <a:pt x="1557689" y="81309"/>
                </a:lnTo>
                <a:lnTo>
                  <a:pt x="1648813" y="39747"/>
                </a:lnTo>
                <a:cubicBezTo>
                  <a:pt x="1721025" y="14244"/>
                  <a:pt x="1801582" y="0"/>
                  <a:pt x="1886538" y="0"/>
                </a:cubicBezTo>
                <a:cubicBezTo>
                  <a:pt x="2041886" y="0"/>
                  <a:pt x="2182526" y="47628"/>
                  <a:pt x="2284330" y="124630"/>
                </a:cubicBezTo>
                <a:lnTo>
                  <a:pt x="2329362" y="165913"/>
                </a:lnTo>
                <a:lnTo>
                  <a:pt x="2390439" y="170570"/>
                </a:lnTo>
                <a:cubicBezTo>
                  <a:pt x="2646790" y="210248"/>
                  <a:pt x="2839626" y="381810"/>
                  <a:pt x="2839626" y="587438"/>
                </a:cubicBezTo>
                <a:lnTo>
                  <a:pt x="2829663" y="662192"/>
                </a:lnTo>
                <a:lnTo>
                  <a:pt x="2924973" y="701321"/>
                </a:lnTo>
                <a:cubicBezTo>
                  <a:pt x="3074615" y="777789"/>
                  <a:pt x="3173001" y="907286"/>
                  <a:pt x="3173001" y="1054163"/>
                </a:cubicBezTo>
                <a:cubicBezTo>
                  <a:pt x="3173001" y="1289167"/>
                  <a:pt x="2921133" y="1479676"/>
                  <a:pt x="2610438" y="1479676"/>
                </a:cubicBezTo>
                <a:cubicBezTo>
                  <a:pt x="2532764" y="1479676"/>
                  <a:pt x="2458767" y="1467769"/>
                  <a:pt x="2391463" y="1446237"/>
                </a:cubicBezTo>
                <a:lnTo>
                  <a:pt x="2390184" y="1445712"/>
                </a:lnTo>
                <a:lnTo>
                  <a:pt x="2362549" y="1484221"/>
                </a:lnTo>
                <a:cubicBezTo>
                  <a:pt x="2261453" y="1597409"/>
                  <a:pt x="2090248" y="1671826"/>
                  <a:pt x="1896063" y="1671826"/>
                </a:cubicBezTo>
                <a:cubicBezTo>
                  <a:pt x="1779553" y="1671826"/>
                  <a:pt x="1671315" y="1645036"/>
                  <a:pt x="1581529" y="1599155"/>
                </a:cubicBezTo>
                <a:lnTo>
                  <a:pt x="1505538" y="1551731"/>
                </a:lnTo>
                <a:lnTo>
                  <a:pt x="1429548" y="1599155"/>
                </a:lnTo>
                <a:cubicBezTo>
                  <a:pt x="1339762" y="1645036"/>
                  <a:pt x="1231523" y="1671826"/>
                  <a:pt x="1115013" y="1671826"/>
                </a:cubicBezTo>
                <a:cubicBezTo>
                  <a:pt x="920828" y="1671826"/>
                  <a:pt x="749623" y="1597409"/>
                  <a:pt x="648527" y="1484221"/>
                </a:cubicBezTo>
                <a:lnTo>
                  <a:pt x="640975" y="1473697"/>
                </a:lnTo>
                <a:lnTo>
                  <a:pt x="562563" y="1479676"/>
                </a:lnTo>
                <a:cubicBezTo>
                  <a:pt x="251868" y="1479676"/>
                  <a:pt x="0" y="1289167"/>
                  <a:pt x="0" y="1054163"/>
                </a:cubicBezTo>
                <a:cubicBezTo>
                  <a:pt x="0" y="907286"/>
                  <a:pt x="98386" y="777789"/>
                  <a:pt x="248028" y="701321"/>
                </a:cubicBezTo>
                <a:lnTo>
                  <a:pt x="275516" y="690036"/>
                </a:lnTo>
                <a:lnTo>
                  <a:pt x="268604" y="673194"/>
                </a:lnTo>
                <a:cubicBezTo>
                  <a:pt x="261110" y="645494"/>
                  <a:pt x="257175" y="616814"/>
                  <a:pt x="257175" y="587438"/>
                </a:cubicBezTo>
                <a:cubicBezTo>
                  <a:pt x="257175" y="381810"/>
                  <a:pt x="450011" y="210248"/>
                  <a:pt x="706362" y="170570"/>
                </a:cubicBezTo>
                <a:lnTo>
                  <a:pt x="788217" y="164329"/>
                </a:lnTo>
                <a:lnTo>
                  <a:pt x="831521" y="124630"/>
                </a:lnTo>
                <a:cubicBezTo>
                  <a:pt x="933325" y="47628"/>
                  <a:pt x="1073965" y="0"/>
                  <a:pt x="122931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44D8FF60-8D08-4FE2-B2DA-85969B353055}"/>
              </a:ext>
            </a:extLst>
          </p:cNvPr>
          <p:cNvSpPr/>
          <p:nvPr/>
        </p:nvSpPr>
        <p:spPr bwMode="auto">
          <a:xfrm>
            <a:off x="3805178" y="4444752"/>
            <a:ext cx="2549796" cy="1185451"/>
          </a:xfrm>
          <a:custGeom>
            <a:avLst/>
            <a:gdLst>
              <a:gd name="connsiteX0" fmla="*/ 1476130 w 2790335"/>
              <a:gd name="connsiteY0" fmla="*/ 0 h 1207850"/>
              <a:gd name="connsiteX1" fmla="*/ 1886638 w 2790335"/>
              <a:gd name="connsiteY1" fmla="*/ 89886 h 1207850"/>
              <a:gd name="connsiteX2" fmla="*/ 1919073 w 2790335"/>
              <a:gd name="connsiteY2" fmla="*/ 114496 h 1207850"/>
              <a:gd name="connsiteX3" fmla="*/ 1923805 w 2790335"/>
              <a:gd name="connsiteY3" fmla="*/ 114300 h 1207850"/>
              <a:gd name="connsiteX4" fmla="*/ 2418860 w 2790335"/>
              <a:gd name="connsiteY4" fmla="*/ 318175 h 1207850"/>
              <a:gd name="connsiteX5" fmla="*/ 2379956 w 2790335"/>
              <a:gd name="connsiteY5" fmla="*/ 397532 h 1207850"/>
              <a:gd name="connsiteX6" fmla="*/ 2371640 w 2790335"/>
              <a:gd name="connsiteY6" fmla="*/ 403842 h 1207850"/>
              <a:gd name="connsiteX7" fmla="*/ 2391463 w 2790335"/>
              <a:gd name="connsiteY7" fmla="*/ 413736 h 1207850"/>
              <a:gd name="connsiteX8" fmla="*/ 2453754 w 2790335"/>
              <a:gd name="connsiteY8" fmla="*/ 467099 h 1207850"/>
              <a:gd name="connsiteX9" fmla="*/ 2461765 w 2790335"/>
              <a:gd name="connsiteY9" fmla="*/ 488920 h 1207850"/>
              <a:gd name="connsiteX10" fmla="*/ 2487978 w 2790335"/>
              <a:gd name="connsiteY10" fmla="*/ 492271 h 1207850"/>
              <a:gd name="connsiteX11" fmla="*/ 2790335 w 2790335"/>
              <a:gd name="connsiteY11" fmla="*/ 680125 h 1207850"/>
              <a:gd name="connsiteX12" fmla="*/ 2487978 w 2790335"/>
              <a:gd name="connsiteY12" fmla="*/ 867979 h 1207850"/>
              <a:gd name="connsiteX13" fmla="*/ 2484035 w 2790335"/>
              <a:gd name="connsiteY13" fmla="*/ 868483 h 1207850"/>
              <a:gd name="connsiteX14" fmla="*/ 2470030 w 2790335"/>
              <a:gd name="connsiteY14" fmla="*/ 887063 h 1207850"/>
              <a:gd name="connsiteX15" fmla="*/ 2484731 w 2790335"/>
              <a:gd name="connsiteY15" fmla="*/ 896043 h 1207850"/>
              <a:gd name="connsiteX16" fmla="*/ 2523635 w 2790335"/>
              <a:gd name="connsiteY16" fmla="*/ 975400 h 1207850"/>
              <a:gd name="connsiteX17" fmla="*/ 2028580 w 2790335"/>
              <a:gd name="connsiteY17" fmla="*/ 1179275 h 1207850"/>
              <a:gd name="connsiteX18" fmla="*/ 1835883 w 2790335"/>
              <a:gd name="connsiteY18" fmla="*/ 1163254 h 1207850"/>
              <a:gd name="connsiteX19" fmla="*/ 1705515 w 2790335"/>
              <a:gd name="connsiteY19" fmla="*/ 1127056 h 1207850"/>
              <a:gd name="connsiteX20" fmla="*/ 1680494 w 2790335"/>
              <a:gd name="connsiteY20" fmla="*/ 1132009 h 1207850"/>
              <a:gd name="connsiteX21" fmla="*/ 1533280 w 2790335"/>
              <a:gd name="connsiteY21" fmla="*/ 1141175 h 1207850"/>
              <a:gd name="connsiteX22" fmla="*/ 1340583 w 2790335"/>
              <a:gd name="connsiteY22" fmla="*/ 1125154 h 1207850"/>
              <a:gd name="connsiteX23" fmla="*/ 1224366 w 2790335"/>
              <a:gd name="connsiteY23" fmla="*/ 1092885 h 1207850"/>
              <a:gd name="connsiteX24" fmla="*/ 1191313 w 2790335"/>
              <a:gd name="connsiteY24" fmla="*/ 1117964 h 1207850"/>
              <a:gd name="connsiteX25" fmla="*/ 780805 w 2790335"/>
              <a:gd name="connsiteY25" fmla="*/ 1207850 h 1207850"/>
              <a:gd name="connsiteX26" fmla="*/ 285750 w 2790335"/>
              <a:gd name="connsiteY26" fmla="*/ 1003975 h 1207850"/>
              <a:gd name="connsiteX27" fmla="*/ 295808 w 2790335"/>
              <a:gd name="connsiteY27" fmla="*/ 962887 h 1207850"/>
              <a:gd name="connsiteX28" fmla="*/ 309246 w 2790335"/>
              <a:gd name="connsiteY28" fmla="*/ 945059 h 1207850"/>
              <a:gd name="connsiteX29" fmla="*/ 302358 w 2790335"/>
              <a:gd name="connsiteY29" fmla="*/ 944179 h 1207850"/>
              <a:gd name="connsiteX30" fmla="*/ 0 w 2790335"/>
              <a:gd name="connsiteY30" fmla="*/ 756325 h 1207850"/>
              <a:gd name="connsiteX31" fmla="*/ 144999 w 2790335"/>
              <a:gd name="connsiteY31" fmla="*/ 612164 h 1207850"/>
              <a:gd name="connsiteX32" fmla="*/ 150805 w 2790335"/>
              <a:gd name="connsiteY32" fmla="*/ 610191 h 1207850"/>
              <a:gd name="connsiteX33" fmla="*/ 134154 w 2790335"/>
              <a:gd name="connsiteY33" fmla="*/ 597557 h 1207850"/>
              <a:gd name="connsiteX34" fmla="*/ 95250 w 2790335"/>
              <a:gd name="connsiteY34" fmla="*/ 518200 h 1207850"/>
              <a:gd name="connsiteX35" fmla="*/ 397608 w 2790335"/>
              <a:gd name="connsiteY35" fmla="*/ 330346 h 1207850"/>
              <a:gd name="connsiteX36" fmla="*/ 406635 w 2790335"/>
              <a:gd name="connsiteY36" fmla="*/ 329192 h 1207850"/>
              <a:gd name="connsiteX37" fmla="*/ 400583 w 2790335"/>
              <a:gd name="connsiteY37" fmla="*/ 321163 h 1207850"/>
              <a:gd name="connsiteX38" fmla="*/ 390525 w 2790335"/>
              <a:gd name="connsiteY38" fmla="*/ 280075 h 1207850"/>
              <a:gd name="connsiteX39" fmla="*/ 885580 w 2790335"/>
              <a:gd name="connsiteY39" fmla="*/ 76200 h 1207850"/>
              <a:gd name="connsiteX40" fmla="*/ 985351 w 2790335"/>
              <a:gd name="connsiteY40" fmla="*/ 80342 h 1207850"/>
              <a:gd name="connsiteX41" fmla="*/ 1064814 w 2790335"/>
              <a:gd name="connsiteY41" fmla="*/ 90500 h 1207850"/>
              <a:gd name="connsiteX42" fmla="*/ 1065623 w 2790335"/>
              <a:gd name="connsiteY42" fmla="*/ 89886 h 1207850"/>
              <a:gd name="connsiteX43" fmla="*/ 1476130 w 2790335"/>
              <a:gd name="connsiteY43" fmla="*/ 0 h 120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90335" h="1207850">
                <a:moveTo>
                  <a:pt x="1476130" y="0"/>
                </a:moveTo>
                <a:cubicBezTo>
                  <a:pt x="1647012" y="0"/>
                  <a:pt x="1797673" y="35655"/>
                  <a:pt x="1886638" y="89886"/>
                </a:cubicBezTo>
                <a:lnTo>
                  <a:pt x="1919073" y="114496"/>
                </a:lnTo>
                <a:lnTo>
                  <a:pt x="1923805" y="114300"/>
                </a:lnTo>
                <a:cubicBezTo>
                  <a:pt x="2197216" y="114300"/>
                  <a:pt x="2418860" y="205578"/>
                  <a:pt x="2418860" y="318175"/>
                </a:cubicBezTo>
                <a:cubicBezTo>
                  <a:pt x="2418860" y="346324"/>
                  <a:pt x="2405007" y="373141"/>
                  <a:pt x="2379956" y="397532"/>
                </a:cubicBezTo>
                <a:lnTo>
                  <a:pt x="2371640" y="403842"/>
                </a:lnTo>
                <a:lnTo>
                  <a:pt x="2391463" y="413736"/>
                </a:lnTo>
                <a:cubicBezTo>
                  <a:pt x="2418152" y="430006"/>
                  <a:pt x="2439289" y="447947"/>
                  <a:pt x="2453754" y="467099"/>
                </a:cubicBezTo>
                <a:lnTo>
                  <a:pt x="2461765" y="488920"/>
                </a:lnTo>
                <a:lnTo>
                  <a:pt x="2487978" y="492271"/>
                </a:lnTo>
                <a:cubicBezTo>
                  <a:pt x="2665661" y="523221"/>
                  <a:pt x="2790335" y="595677"/>
                  <a:pt x="2790335" y="680125"/>
                </a:cubicBezTo>
                <a:cubicBezTo>
                  <a:pt x="2790335" y="764573"/>
                  <a:pt x="2665661" y="837029"/>
                  <a:pt x="2487978" y="867979"/>
                </a:cubicBezTo>
                <a:lnTo>
                  <a:pt x="2484035" y="868483"/>
                </a:lnTo>
                <a:lnTo>
                  <a:pt x="2470030" y="887063"/>
                </a:lnTo>
                <a:lnTo>
                  <a:pt x="2484731" y="896043"/>
                </a:lnTo>
                <a:cubicBezTo>
                  <a:pt x="2509783" y="920434"/>
                  <a:pt x="2523635" y="947251"/>
                  <a:pt x="2523635" y="975400"/>
                </a:cubicBezTo>
                <a:cubicBezTo>
                  <a:pt x="2523635" y="1087997"/>
                  <a:pt x="2301991" y="1179275"/>
                  <a:pt x="2028580" y="1179275"/>
                </a:cubicBezTo>
                <a:cubicBezTo>
                  <a:pt x="1960227" y="1179275"/>
                  <a:pt x="1895110" y="1173570"/>
                  <a:pt x="1835883" y="1163254"/>
                </a:cubicBezTo>
                <a:lnTo>
                  <a:pt x="1705515" y="1127056"/>
                </a:lnTo>
                <a:lnTo>
                  <a:pt x="1680494" y="1132009"/>
                </a:lnTo>
                <a:cubicBezTo>
                  <a:pt x="1633989" y="1137966"/>
                  <a:pt x="1584545" y="1141175"/>
                  <a:pt x="1533280" y="1141175"/>
                </a:cubicBezTo>
                <a:cubicBezTo>
                  <a:pt x="1464927" y="1141175"/>
                  <a:pt x="1399810" y="1135470"/>
                  <a:pt x="1340583" y="1125154"/>
                </a:cubicBezTo>
                <a:lnTo>
                  <a:pt x="1224366" y="1092885"/>
                </a:lnTo>
                <a:lnTo>
                  <a:pt x="1191313" y="1117964"/>
                </a:lnTo>
                <a:cubicBezTo>
                  <a:pt x="1102348" y="1172195"/>
                  <a:pt x="951687" y="1207850"/>
                  <a:pt x="780805" y="1207850"/>
                </a:cubicBezTo>
                <a:cubicBezTo>
                  <a:pt x="507394" y="1207850"/>
                  <a:pt x="285750" y="1116572"/>
                  <a:pt x="285750" y="1003975"/>
                </a:cubicBezTo>
                <a:cubicBezTo>
                  <a:pt x="285750" y="989901"/>
                  <a:pt x="289213" y="976159"/>
                  <a:pt x="295808" y="962887"/>
                </a:cubicBezTo>
                <a:lnTo>
                  <a:pt x="309246" y="945059"/>
                </a:lnTo>
                <a:lnTo>
                  <a:pt x="302358" y="944179"/>
                </a:lnTo>
                <a:cubicBezTo>
                  <a:pt x="124675" y="913229"/>
                  <a:pt x="0" y="840773"/>
                  <a:pt x="0" y="756325"/>
                </a:cubicBezTo>
                <a:cubicBezTo>
                  <a:pt x="0" y="700027"/>
                  <a:pt x="55411" y="649058"/>
                  <a:pt x="144999" y="612164"/>
                </a:cubicBezTo>
                <a:lnTo>
                  <a:pt x="150805" y="610191"/>
                </a:lnTo>
                <a:lnTo>
                  <a:pt x="134154" y="597557"/>
                </a:lnTo>
                <a:cubicBezTo>
                  <a:pt x="109103" y="573166"/>
                  <a:pt x="95250" y="546349"/>
                  <a:pt x="95250" y="518200"/>
                </a:cubicBezTo>
                <a:cubicBezTo>
                  <a:pt x="95250" y="433752"/>
                  <a:pt x="219925" y="361296"/>
                  <a:pt x="397608" y="330346"/>
                </a:cubicBezTo>
                <a:lnTo>
                  <a:pt x="406635" y="329192"/>
                </a:lnTo>
                <a:lnTo>
                  <a:pt x="400583" y="321163"/>
                </a:lnTo>
                <a:cubicBezTo>
                  <a:pt x="393988" y="307891"/>
                  <a:pt x="390525" y="294150"/>
                  <a:pt x="390525" y="280075"/>
                </a:cubicBezTo>
                <a:cubicBezTo>
                  <a:pt x="390525" y="167478"/>
                  <a:pt x="612169" y="76200"/>
                  <a:pt x="885580" y="76200"/>
                </a:cubicBezTo>
                <a:cubicBezTo>
                  <a:pt x="919757" y="76200"/>
                  <a:pt x="953124" y="77626"/>
                  <a:pt x="985351" y="80342"/>
                </a:cubicBezTo>
                <a:lnTo>
                  <a:pt x="1064814" y="90500"/>
                </a:lnTo>
                <a:lnTo>
                  <a:pt x="1065623" y="89886"/>
                </a:lnTo>
                <a:cubicBezTo>
                  <a:pt x="1154588" y="35655"/>
                  <a:pt x="1305248" y="0"/>
                  <a:pt x="147613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42D36DE-015E-49C2-9BD4-DE70D460523F}"/>
              </a:ext>
            </a:extLst>
          </p:cNvPr>
          <p:cNvSpPr txBox="1"/>
          <p:nvPr/>
        </p:nvSpPr>
        <p:spPr>
          <a:xfrm>
            <a:off x="3674445" y="211844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いろいろな雲形の図形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ぱわぽすけ</Manager>
  <Company>ぱわぽすけ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il282_いろいろな雲形の図形</dc:title>
  <dc:subject>il282_いろいろな雲形の図形</dc:subject>
  <dc:creator>でじけろお</dc:creator>
  <cp:lastModifiedBy/>
  <cp:revision>1</cp:revision>
  <dcterms:created xsi:type="dcterms:W3CDTF">2014-10-29T04:47:26Z</dcterms:created>
  <dcterms:modified xsi:type="dcterms:W3CDTF">2022-03-20T09:46:37Z</dcterms:modified>
  <cp:version>1</cp:version>
</cp:coreProperties>
</file>