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68" d="100"/>
          <a:sy n="68" d="100"/>
        </p:scale>
        <p:origin x="72" y="18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2021/7/18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F21F44D0-B581-4F86-A2AA-7BAF8F40EF6E}"/>
              </a:ext>
            </a:extLst>
          </p:cNvPr>
          <p:cNvGrpSpPr/>
          <p:nvPr/>
        </p:nvGrpSpPr>
        <p:grpSpPr>
          <a:xfrm>
            <a:off x="740324" y="692697"/>
            <a:ext cx="2597150" cy="2597150"/>
            <a:chOff x="732735" y="427674"/>
            <a:chExt cx="2236694" cy="2236694"/>
          </a:xfrm>
        </p:grpSpPr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C90341B6-5A74-4B55-B6C7-327BE72EEF6B}"/>
                </a:ext>
              </a:extLst>
            </p:cNvPr>
            <p:cNvSpPr/>
            <p:nvPr/>
          </p:nvSpPr>
          <p:spPr>
            <a:xfrm>
              <a:off x="732735" y="427674"/>
              <a:ext cx="2236694" cy="2236694"/>
            </a:xfrm>
            <a:prstGeom prst="roundRect">
              <a:avLst>
                <a:gd name="adj" fmla="val 2002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D93AEFE-4E74-49DC-8288-0F7897E78FF3}"/>
                </a:ext>
              </a:extLst>
            </p:cNvPr>
            <p:cNvSpPr/>
            <p:nvPr/>
          </p:nvSpPr>
          <p:spPr>
            <a:xfrm>
              <a:off x="802492" y="946005"/>
              <a:ext cx="2097180" cy="1648606"/>
            </a:xfrm>
            <a:custGeom>
              <a:avLst/>
              <a:gdLst>
                <a:gd name="connsiteX0" fmla="*/ 396661 w 2097180"/>
                <a:gd name="connsiteY0" fmla="*/ 0 h 1648606"/>
                <a:gd name="connsiteX1" fmla="*/ 1700519 w 2097180"/>
                <a:gd name="connsiteY1" fmla="*/ 0 h 1648606"/>
                <a:gd name="connsiteX2" fmla="*/ 2097180 w 2097180"/>
                <a:gd name="connsiteY2" fmla="*/ 396661 h 1648606"/>
                <a:gd name="connsiteX3" fmla="*/ 2097180 w 2097180"/>
                <a:gd name="connsiteY3" fmla="*/ 1251945 h 1648606"/>
                <a:gd name="connsiteX4" fmla="*/ 1700519 w 2097180"/>
                <a:gd name="connsiteY4" fmla="*/ 1648606 h 1648606"/>
                <a:gd name="connsiteX5" fmla="*/ 396661 w 2097180"/>
                <a:gd name="connsiteY5" fmla="*/ 1648606 h 1648606"/>
                <a:gd name="connsiteX6" fmla="*/ 0 w 2097180"/>
                <a:gd name="connsiteY6" fmla="*/ 1251945 h 1648606"/>
                <a:gd name="connsiteX7" fmla="*/ 0 w 2097180"/>
                <a:gd name="connsiteY7" fmla="*/ 396661 h 1648606"/>
                <a:gd name="connsiteX8" fmla="*/ 396661 w 2097180"/>
                <a:gd name="connsiteY8" fmla="*/ 0 h 164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7180" h="1648606">
                  <a:moveTo>
                    <a:pt x="396661" y="0"/>
                  </a:moveTo>
                  <a:lnTo>
                    <a:pt x="1700519" y="0"/>
                  </a:lnTo>
                  <a:cubicBezTo>
                    <a:pt x="1919589" y="0"/>
                    <a:pt x="2097180" y="177591"/>
                    <a:pt x="2097180" y="396661"/>
                  </a:cubicBezTo>
                  <a:lnTo>
                    <a:pt x="2097180" y="1251945"/>
                  </a:lnTo>
                  <a:cubicBezTo>
                    <a:pt x="2097180" y="1471015"/>
                    <a:pt x="1919589" y="1648606"/>
                    <a:pt x="1700519" y="1648606"/>
                  </a:cubicBezTo>
                  <a:lnTo>
                    <a:pt x="396661" y="1648606"/>
                  </a:lnTo>
                  <a:cubicBezTo>
                    <a:pt x="177591" y="1648606"/>
                    <a:pt x="0" y="1471015"/>
                    <a:pt x="0" y="1251945"/>
                  </a:cubicBezTo>
                  <a:lnTo>
                    <a:pt x="0" y="396661"/>
                  </a:lnTo>
                  <a:cubicBezTo>
                    <a:pt x="0" y="177591"/>
                    <a:pt x="177591" y="0"/>
                    <a:pt x="396661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7F32290-E575-4EB8-AC04-B02519E23C47}"/>
                </a:ext>
              </a:extLst>
            </p:cNvPr>
            <p:cNvSpPr/>
            <p:nvPr/>
          </p:nvSpPr>
          <p:spPr>
            <a:xfrm>
              <a:off x="893898" y="1056217"/>
              <a:ext cx="307834" cy="369500"/>
            </a:xfrm>
            <a:custGeom>
              <a:avLst/>
              <a:gdLst>
                <a:gd name="connsiteX0" fmla="*/ 96051 w 251051"/>
                <a:gd name="connsiteY0" fmla="*/ 81378 h 301344"/>
                <a:gd name="connsiteX1" fmla="*/ 152679 w 251051"/>
                <a:gd name="connsiteY1" fmla="*/ 139096 h 301344"/>
                <a:gd name="connsiteX2" fmla="*/ 128991 w 251051"/>
                <a:gd name="connsiteY2" fmla="*/ 161627 h 301344"/>
                <a:gd name="connsiteX3" fmla="*/ 81899 w 251051"/>
                <a:gd name="connsiteY3" fmla="*/ 301344 h 301344"/>
                <a:gd name="connsiteX4" fmla="*/ 0 w 251051"/>
                <a:gd name="connsiteY4" fmla="*/ 301344 h 301344"/>
                <a:gd name="connsiteX5" fmla="*/ 63802 w 251051"/>
                <a:gd name="connsiteY5" fmla="*/ 112051 h 301344"/>
                <a:gd name="connsiteX6" fmla="*/ 229172 w 251051"/>
                <a:gd name="connsiteY6" fmla="*/ 0 h 301344"/>
                <a:gd name="connsiteX7" fmla="*/ 251051 w 251051"/>
                <a:gd name="connsiteY7" fmla="*/ 78922 h 301344"/>
                <a:gd name="connsiteX8" fmla="*/ 188661 w 251051"/>
                <a:gd name="connsiteY8" fmla="*/ 107896 h 301344"/>
                <a:gd name="connsiteX9" fmla="*/ 144876 w 251051"/>
                <a:gd name="connsiteY9" fmla="*/ 39146 h 30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51" h="301344">
                  <a:moveTo>
                    <a:pt x="96051" y="81378"/>
                  </a:moveTo>
                  <a:lnTo>
                    <a:pt x="152679" y="139096"/>
                  </a:lnTo>
                  <a:lnTo>
                    <a:pt x="128991" y="161627"/>
                  </a:lnTo>
                  <a:cubicBezTo>
                    <a:pt x="99198" y="200803"/>
                    <a:pt x="81899" y="249481"/>
                    <a:pt x="81899" y="301344"/>
                  </a:cubicBezTo>
                  <a:lnTo>
                    <a:pt x="0" y="301344"/>
                  </a:lnTo>
                  <a:cubicBezTo>
                    <a:pt x="0" y="231079"/>
                    <a:pt x="23437" y="165128"/>
                    <a:pt x="63802" y="112051"/>
                  </a:cubicBezTo>
                  <a:close/>
                  <a:moveTo>
                    <a:pt x="229172" y="0"/>
                  </a:moveTo>
                  <a:lnTo>
                    <a:pt x="251051" y="78922"/>
                  </a:lnTo>
                  <a:lnTo>
                    <a:pt x="188661" y="107896"/>
                  </a:lnTo>
                  <a:lnTo>
                    <a:pt x="144876" y="39146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CC0C7FC-A3D1-487E-BB07-9763B6D7196D}"/>
                </a:ext>
              </a:extLst>
            </p:cNvPr>
            <p:cNvSpPr/>
            <p:nvPr/>
          </p:nvSpPr>
          <p:spPr>
            <a:xfrm>
              <a:off x="816333" y="1998427"/>
              <a:ext cx="2069498" cy="596184"/>
            </a:xfrm>
            <a:custGeom>
              <a:avLst/>
              <a:gdLst>
                <a:gd name="connsiteX0" fmla="*/ 382820 w 2069498"/>
                <a:gd name="connsiteY0" fmla="*/ 0 h 596184"/>
                <a:gd name="connsiteX1" fmla="*/ 1686678 w 2069498"/>
                <a:gd name="connsiteY1" fmla="*/ 0 h 596184"/>
                <a:gd name="connsiteX2" fmla="*/ 2052168 w 2069498"/>
                <a:gd name="connsiteY2" fmla="*/ 242263 h 596184"/>
                <a:gd name="connsiteX3" fmla="*/ 2069498 w 2069498"/>
                <a:gd name="connsiteY3" fmla="*/ 298092 h 596184"/>
                <a:gd name="connsiteX4" fmla="*/ 2052168 w 2069498"/>
                <a:gd name="connsiteY4" fmla="*/ 353922 h 596184"/>
                <a:gd name="connsiteX5" fmla="*/ 1686678 w 2069498"/>
                <a:gd name="connsiteY5" fmla="*/ 596184 h 596184"/>
                <a:gd name="connsiteX6" fmla="*/ 382820 w 2069498"/>
                <a:gd name="connsiteY6" fmla="*/ 596184 h 596184"/>
                <a:gd name="connsiteX7" fmla="*/ 17331 w 2069498"/>
                <a:gd name="connsiteY7" fmla="*/ 353922 h 596184"/>
                <a:gd name="connsiteX8" fmla="*/ 0 w 2069498"/>
                <a:gd name="connsiteY8" fmla="*/ 298092 h 596184"/>
                <a:gd name="connsiteX9" fmla="*/ 17331 w 2069498"/>
                <a:gd name="connsiteY9" fmla="*/ 242263 h 596184"/>
                <a:gd name="connsiteX10" fmla="*/ 382820 w 2069498"/>
                <a:gd name="connsiteY10" fmla="*/ 0 h 59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9498" h="596184">
                  <a:moveTo>
                    <a:pt x="382820" y="0"/>
                  </a:moveTo>
                  <a:lnTo>
                    <a:pt x="1686678" y="0"/>
                  </a:lnTo>
                  <a:cubicBezTo>
                    <a:pt x="1850981" y="0"/>
                    <a:pt x="1991951" y="99895"/>
                    <a:pt x="2052168" y="242263"/>
                  </a:cubicBezTo>
                  <a:lnTo>
                    <a:pt x="2069498" y="298092"/>
                  </a:lnTo>
                  <a:lnTo>
                    <a:pt x="2052168" y="353922"/>
                  </a:lnTo>
                  <a:cubicBezTo>
                    <a:pt x="1991951" y="496289"/>
                    <a:pt x="1850981" y="596184"/>
                    <a:pt x="1686678" y="596184"/>
                  </a:cubicBezTo>
                  <a:lnTo>
                    <a:pt x="382820" y="596184"/>
                  </a:lnTo>
                  <a:cubicBezTo>
                    <a:pt x="218518" y="596184"/>
                    <a:pt x="77547" y="496289"/>
                    <a:pt x="17331" y="353922"/>
                  </a:cubicBezTo>
                  <a:lnTo>
                    <a:pt x="0" y="298092"/>
                  </a:lnTo>
                  <a:lnTo>
                    <a:pt x="17331" y="242263"/>
                  </a:lnTo>
                  <a:cubicBezTo>
                    <a:pt x="77547" y="99895"/>
                    <a:pt x="218518" y="0"/>
                    <a:pt x="382820" y="0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1204B523-C477-44E4-A41B-9C2DC5990A92}"/>
                </a:ext>
              </a:extLst>
            </p:cNvPr>
            <p:cNvSpPr/>
            <p:nvPr/>
          </p:nvSpPr>
          <p:spPr>
            <a:xfrm>
              <a:off x="1131823" y="497430"/>
              <a:ext cx="1430402" cy="455069"/>
            </a:xfrm>
            <a:custGeom>
              <a:avLst/>
              <a:gdLst>
                <a:gd name="connsiteX0" fmla="*/ 372817 w 745635"/>
                <a:gd name="connsiteY0" fmla="*/ 0 h 381102"/>
                <a:gd name="connsiteX1" fmla="*/ 420250 w 745635"/>
                <a:gd name="connsiteY1" fmla="*/ 106229 h 381102"/>
                <a:gd name="connsiteX2" fmla="*/ 644301 w 745635"/>
                <a:gd name="connsiteY2" fmla="*/ 325749 h 381102"/>
                <a:gd name="connsiteX3" fmla="*/ 745635 w 745635"/>
                <a:gd name="connsiteY3" fmla="*/ 381102 h 381102"/>
                <a:gd name="connsiteX4" fmla="*/ 0 w 745635"/>
                <a:gd name="connsiteY4" fmla="*/ 381102 h 381102"/>
                <a:gd name="connsiteX5" fmla="*/ 101333 w 745635"/>
                <a:gd name="connsiteY5" fmla="*/ 325749 h 381102"/>
                <a:gd name="connsiteX6" fmla="*/ 325384 w 745635"/>
                <a:gd name="connsiteY6" fmla="*/ 106229 h 381102"/>
                <a:gd name="connsiteX7" fmla="*/ 372817 w 745635"/>
                <a:gd name="connsiteY7" fmla="*/ 0 h 38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5635" h="381102">
                  <a:moveTo>
                    <a:pt x="372817" y="0"/>
                  </a:moveTo>
                  <a:lnTo>
                    <a:pt x="420250" y="106229"/>
                  </a:lnTo>
                  <a:cubicBezTo>
                    <a:pt x="471466" y="190412"/>
                    <a:pt x="548440" y="265177"/>
                    <a:pt x="644301" y="325749"/>
                  </a:cubicBezTo>
                  <a:lnTo>
                    <a:pt x="745635" y="381102"/>
                  </a:lnTo>
                  <a:lnTo>
                    <a:pt x="0" y="381102"/>
                  </a:lnTo>
                  <a:lnTo>
                    <a:pt x="101333" y="325749"/>
                  </a:lnTo>
                  <a:cubicBezTo>
                    <a:pt x="197195" y="265177"/>
                    <a:pt x="274168" y="190412"/>
                    <a:pt x="325384" y="106229"/>
                  </a:cubicBezTo>
                  <a:lnTo>
                    <a:pt x="372817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E9D56C3-DDE5-4C3C-9379-3EBD6E298BE1}"/>
              </a:ext>
            </a:extLst>
          </p:cNvPr>
          <p:cNvGrpSpPr/>
          <p:nvPr/>
        </p:nvGrpSpPr>
        <p:grpSpPr>
          <a:xfrm>
            <a:off x="3769002" y="692696"/>
            <a:ext cx="2597150" cy="2597150"/>
            <a:chOff x="3423788" y="427673"/>
            <a:chExt cx="2236694" cy="2236694"/>
          </a:xfrm>
        </p:grpSpPr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B608A0B6-1AD8-4771-8F0B-04BA255B74B7}"/>
                </a:ext>
              </a:extLst>
            </p:cNvPr>
            <p:cNvSpPr/>
            <p:nvPr/>
          </p:nvSpPr>
          <p:spPr>
            <a:xfrm>
              <a:off x="3423788" y="427673"/>
              <a:ext cx="2236694" cy="2236694"/>
            </a:xfrm>
            <a:prstGeom prst="roundRect">
              <a:avLst>
                <a:gd name="adj" fmla="val 2002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星: 32 pt 65">
              <a:extLst>
                <a:ext uri="{FF2B5EF4-FFF2-40B4-BE49-F238E27FC236}">
                  <a16:creationId xmlns:a16="http://schemas.microsoft.com/office/drawing/2014/main" id="{B55F1586-D46A-4A19-A50A-1A8A69B694FE}"/>
                </a:ext>
              </a:extLst>
            </p:cNvPr>
            <p:cNvSpPr/>
            <p:nvPr/>
          </p:nvSpPr>
          <p:spPr>
            <a:xfrm>
              <a:off x="3457583" y="450487"/>
              <a:ext cx="2191066" cy="2191066"/>
            </a:xfrm>
            <a:prstGeom prst="star32">
              <a:avLst>
                <a:gd name="adj" fmla="val 4200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星: 32 pt 66">
              <a:extLst>
                <a:ext uri="{FF2B5EF4-FFF2-40B4-BE49-F238E27FC236}">
                  <a16:creationId xmlns:a16="http://schemas.microsoft.com/office/drawing/2014/main" id="{E7A27CF4-3C0C-43B4-A891-7CC4E71CDB80}"/>
                </a:ext>
              </a:extLst>
            </p:cNvPr>
            <p:cNvSpPr/>
            <p:nvPr/>
          </p:nvSpPr>
          <p:spPr>
            <a:xfrm>
              <a:off x="3664221" y="668106"/>
              <a:ext cx="1755828" cy="1755828"/>
            </a:xfrm>
            <a:prstGeom prst="star32">
              <a:avLst>
                <a:gd name="adj" fmla="val 48568"/>
              </a:avLst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10C19BB-E757-4F3C-8025-8DCCFEA173A3}"/>
                </a:ext>
              </a:extLst>
            </p:cNvPr>
            <p:cNvSpPr/>
            <p:nvPr/>
          </p:nvSpPr>
          <p:spPr>
            <a:xfrm>
              <a:off x="3794227" y="1755212"/>
              <a:ext cx="725048" cy="584814"/>
            </a:xfrm>
            <a:custGeom>
              <a:avLst/>
              <a:gdLst>
                <a:gd name="connsiteX0" fmla="*/ 725048 w 725048"/>
                <a:gd name="connsiteY0" fmla="*/ 0 h 584814"/>
                <a:gd name="connsiteX1" fmla="*/ 725048 w 725048"/>
                <a:gd name="connsiteY1" fmla="*/ 584814 h 584814"/>
                <a:gd name="connsiteX2" fmla="*/ 587853 w 725048"/>
                <a:gd name="connsiteY2" fmla="*/ 570845 h 584814"/>
                <a:gd name="connsiteX3" fmla="*/ 1916 w 725048"/>
                <a:gd name="connsiteY3" fmla="*/ 60777 h 584814"/>
                <a:gd name="connsiteX4" fmla="*/ 0 w 725048"/>
                <a:gd name="connsiteY4" fmla="*/ 53611 h 584814"/>
                <a:gd name="connsiteX5" fmla="*/ 77447 w 725048"/>
                <a:gd name="connsiteY5" fmla="*/ 41871 h 584814"/>
                <a:gd name="connsiteX6" fmla="*/ 400771 w 725048"/>
                <a:gd name="connsiteY6" fmla="*/ 10287 h 584814"/>
                <a:gd name="connsiteX7" fmla="*/ 725048 w 725048"/>
                <a:gd name="connsiteY7" fmla="*/ 0 h 58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048" h="584814">
                  <a:moveTo>
                    <a:pt x="725048" y="0"/>
                  </a:moveTo>
                  <a:lnTo>
                    <a:pt x="725048" y="584814"/>
                  </a:lnTo>
                  <a:lnTo>
                    <a:pt x="587853" y="570845"/>
                  </a:lnTo>
                  <a:cubicBezTo>
                    <a:pt x="316431" y="514744"/>
                    <a:pt x="95445" y="318790"/>
                    <a:pt x="1916" y="60777"/>
                  </a:cubicBezTo>
                  <a:lnTo>
                    <a:pt x="0" y="53611"/>
                  </a:lnTo>
                  <a:lnTo>
                    <a:pt x="77447" y="41871"/>
                  </a:lnTo>
                  <a:cubicBezTo>
                    <a:pt x="180484" y="28156"/>
                    <a:pt x="288643" y="17508"/>
                    <a:pt x="400771" y="10287"/>
                  </a:cubicBezTo>
                  <a:lnTo>
                    <a:pt x="725048" y="0"/>
                  </a:ln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90AFEF0-498B-4CDE-BCA7-0AFB04F50D86}"/>
                </a:ext>
              </a:extLst>
            </p:cNvPr>
            <p:cNvSpPr/>
            <p:nvPr/>
          </p:nvSpPr>
          <p:spPr>
            <a:xfrm>
              <a:off x="4564996" y="1755212"/>
              <a:ext cx="725049" cy="584814"/>
            </a:xfrm>
            <a:custGeom>
              <a:avLst/>
              <a:gdLst>
                <a:gd name="connsiteX0" fmla="*/ 0 w 725049"/>
                <a:gd name="connsiteY0" fmla="*/ 0 h 584814"/>
                <a:gd name="connsiteX1" fmla="*/ 324277 w 725049"/>
                <a:gd name="connsiteY1" fmla="*/ 10287 h 584814"/>
                <a:gd name="connsiteX2" fmla="*/ 647601 w 725049"/>
                <a:gd name="connsiteY2" fmla="*/ 41871 h 584814"/>
                <a:gd name="connsiteX3" fmla="*/ 725049 w 725049"/>
                <a:gd name="connsiteY3" fmla="*/ 53611 h 584814"/>
                <a:gd name="connsiteX4" fmla="*/ 723132 w 725049"/>
                <a:gd name="connsiteY4" fmla="*/ 60777 h 584814"/>
                <a:gd name="connsiteX5" fmla="*/ 137196 w 725049"/>
                <a:gd name="connsiteY5" fmla="*/ 570845 h 584814"/>
                <a:gd name="connsiteX6" fmla="*/ 0 w 725049"/>
                <a:gd name="connsiteY6" fmla="*/ 584814 h 584814"/>
                <a:gd name="connsiteX7" fmla="*/ 0 w 725049"/>
                <a:gd name="connsiteY7" fmla="*/ 0 h 58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049" h="584814">
                  <a:moveTo>
                    <a:pt x="0" y="0"/>
                  </a:moveTo>
                  <a:lnTo>
                    <a:pt x="324277" y="10287"/>
                  </a:lnTo>
                  <a:cubicBezTo>
                    <a:pt x="436405" y="17508"/>
                    <a:pt x="544565" y="28156"/>
                    <a:pt x="647601" y="41871"/>
                  </a:cubicBezTo>
                  <a:lnTo>
                    <a:pt x="725049" y="53611"/>
                  </a:lnTo>
                  <a:lnTo>
                    <a:pt x="723132" y="60777"/>
                  </a:lnTo>
                  <a:cubicBezTo>
                    <a:pt x="629604" y="318790"/>
                    <a:pt x="408618" y="514744"/>
                    <a:pt x="137196" y="570845"/>
                  </a:cubicBezTo>
                  <a:lnTo>
                    <a:pt x="0" y="584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64D12D9-3ED3-4A93-903A-826FBE50648F}"/>
                </a:ext>
              </a:extLst>
            </p:cNvPr>
            <p:cNvSpPr/>
            <p:nvPr/>
          </p:nvSpPr>
          <p:spPr>
            <a:xfrm>
              <a:off x="3747953" y="740319"/>
              <a:ext cx="771323" cy="1068505"/>
            </a:xfrm>
            <a:custGeom>
              <a:avLst/>
              <a:gdLst>
                <a:gd name="connsiteX0" fmla="*/ 771323 w 771323"/>
                <a:gd name="connsiteY0" fmla="*/ 0 h 1068505"/>
                <a:gd name="connsiteX1" fmla="*/ 771323 w 771323"/>
                <a:gd name="connsiteY1" fmla="*/ 1014894 h 1068505"/>
                <a:gd name="connsiteX2" fmla="*/ 447046 w 771323"/>
                <a:gd name="connsiteY2" fmla="*/ 1025181 h 1068505"/>
                <a:gd name="connsiteX3" fmla="*/ 123722 w 771323"/>
                <a:gd name="connsiteY3" fmla="*/ 1056765 h 1068505"/>
                <a:gd name="connsiteX4" fmla="*/ 46275 w 771323"/>
                <a:gd name="connsiteY4" fmla="*/ 1068505 h 1068505"/>
                <a:gd name="connsiteX5" fmla="*/ 12404 w 771323"/>
                <a:gd name="connsiteY5" fmla="*/ 941854 h 1068505"/>
                <a:gd name="connsiteX6" fmla="*/ 0 w 771323"/>
                <a:gd name="connsiteY6" fmla="*/ 799854 h 1068505"/>
                <a:gd name="connsiteX7" fmla="*/ 634128 w 771323"/>
                <a:gd name="connsiteY7" fmla="*/ 13970 h 1068505"/>
                <a:gd name="connsiteX8" fmla="*/ 771323 w 771323"/>
                <a:gd name="connsiteY8" fmla="*/ 0 h 106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1323" h="1068505">
                  <a:moveTo>
                    <a:pt x="771323" y="0"/>
                  </a:moveTo>
                  <a:lnTo>
                    <a:pt x="771323" y="1014894"/>
                  </a:lnTo>
                  <a:lnTo>
                    <a:pt x="447046" y="1025181"/>
                  </a:lnTo>
                  <a:cubicBezTo>
                    <a:pt x="334918" y="1032402"/>
                    <a:pt x="226759" y="1043050"/>
                    <a:pt x="123722" y="1056765"/>
                  </a:cubicBezTo>
                  <a:lnTo>
                    <a:pt x="46275" y="1068505"/>
                  </a:lnTo>
                  <a:lnTo>
                    <a:pt x="12404" y="941854"/>
                  </a:lnTo>
                  <a:cubicBezTo>
                    <a:pt x="4254" y="895764"/>
                    <a:pt x="0" y="848311"/>
                    <a:pt x="0" y="799854"/>
                  </a:cubicBezTo>
                  <a:cubicBezTo>
                    <a:pt x="0" y="412200"/>
                    <a:pt x="272232" y="88770"/>
                    <a:pt x="634128" y="13970"/>
                  </a:cubicBezTo>
                  <a:lnTo>
                    <a:pt x="771323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286BB23-15A7-436D-A36F-64189A9002A8}"/>
                </a:ext>
              </a:extLst>
            </p:cNvPr>
            <p:cNvSpPr/>
            <p:nvPr/>
          </p:nvSpPr>
          <p:spPr>
            <a:xfrm>
              <a:off x="4564996" y="740319"/>
              <a:ext cx="771323" cy="1068505"/>
            </a:xfrm>
            <a:custGeom>
              <a:avLst/>
              <a:gdLst>
                <a:gd name="connsiteX0" fmla="*/ 0 w 771323"/>
                <a:gd name="connsiteY0" fmla="*/ 0 h 1068505"/>
                <a:gd name="connsiteX1" fmla="*/ 137196 w 771323"/>
                <a:gd name="connsiteY1" fmla="*/ 13970 h 1068505"/>
                <a:gd name="connsiteX2" fmla="*/ 771323 w 771323"/>
                <a:gd name="connsiteY2" fmla="*/ 799854 h 1068505"/>
                <a:gd name="connsiteX3" fmla="*/ 758919 w 771323"/>
                <a:gd name="connsiteY3" fmla="*/ 941854 h 1068505"/>
                <a:gd name="connsiteX4" fmla="*/ 725049 w 771323"/>
                <a:gd name="connsiteY4" fmla="*/ 1068505 h 1068505"/>
                <a:gd name="connsiteX5" fmla="*/ 647601 w 771323"/>
                <a:gd name="connsiteY5" fmla="*/ 1056765 h 1068505"/>
                <a:gd name="connsiteX6" fmla="*/ 324277 w 771323"/>
                <a:gd name="connsiteY6" fmla="*/ 1025181 h 1068505"/>
                <a:gd name="connsiteX7" fmla="*/ 0 w 771323"/>
                <a:gd name="connsiteY7" fmla="*/ 1014894 h 1068505"/>
                <a:gd name="connsiteX8" fmla="*/ 0 w 771323"/>
                <a:gd name="connsiteY8" fmla="*/ 0 h 106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1323" h="1068505">
                  <a:moveTo>
                    <a:pt x="0" y="0"/>
                  </a:moveTo>
                  <a:lnTo>
                    <a:pt x="137196" y="13970"/>
                  </a:lnTo>
                  <a:cubicBezTo>
                    <a:pt x="499092" y="88770"/>
                    <a:pt x="771323" y="412200"/>
                    <a:pt x="771323" y="799854"/>
                  </a:cubicBezTo>
                  <a:cubicBezTo>
                    <a:pt x="771323" y="848311"/>
                    <a:pt x="767070" y="895764"/>
                    <a:pt x="758919" y="941854"/>
                  </a:cubicBezTo>
                  <a:lnTo>
                    <a:pt x="725049" y="1068505"/>
                  </a:lnTo>
                  <a:lnTo>
                    <a:pt x="647601" y="1056765"/>
                  </a:lnTo>
                  <a:cubicBezTo>
                    <a:pt x="544565" y="1043050"/>
                    <a:pt x="436405" y="1032402"/>
                    <a:pt x="324277" y="1025181"/>
                  </a:cubicBezTo>
                  <a:lnTo>
                    <a:pt x="0" y="10148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804118E6-6946-4675-91A5-C0FBA1ACF96F}"/>
              </a:ext>
            </a:extLst>
          </p:cNvPr>
          <p:cNvGrpSpPr/>
          <p:nvPr/>
        </p:nvGrpSpPr>
        <p:grpSpPr>
          <a:xfrm>
            <a:off x="6856339" y="692697"/>
            <a:ext cx="2597150" cy="2597150"/>
            <a:chOff x="5990621" y="427674"/>
            <a:chExt cx="2236694" cy="2236694"/>
          </a:xfrm>
        </p:grpSpPr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56F34F05-CD40-46CD-92A0-48DDD8B360C4}"/>
                </a:ext>
              </a:extLst>
            </p:cNvPr>
            <p:cNvSpPr/>
            <p:nvPr/>
          </p:nvSpPr>
          <p:spPr>
            <a:xfrm>
              <a:off x="5990621" y="427674"/>
              <a:ext cx="2236694" cy="2236694"/>
            </a:xfrm>
            <a:prstGeom prst="roundRect">
              <a:avLst>
                <a:gd name="adj" fmla="val 2002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D98BDB7A-5928-4253-BB81-27E201609510}"/>
                </a:ext>
              </a:extLst>
            </p:cNvPr>
            <p:cNvSpPr/>
            <p:nvPr/>
          </p:nvSpPr>
          <p:spPr>
            <a:xfrm>
              <a:off x="6060378" y="497431"/>
              <a:ext cx="2097180" cy="2097180"/>
            </a:xfrm>
            <a:prstGeom prst="roundRect">
              <a:avLst>
                <a:gd name="adj" fmla="val 18914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8F37407-FF2A-4546-B09E-8CA158EB3D7A}"/>
                </a:ext>
              </a:extLst>
            </p:cNvPr>
            <p:cNvSpPr/>
            <p:nvPr/>
          </p:nvSpPr>
          <p:spPr>
            <a:xfrm>
              <a:off x="6151784" y="581764"/>
              <a:ext cx="307834" cy="369500"/>
            </a:xfrm>
            <a:custGeom>
              <a:avLst/>
              <a:gdLst>
                <a:gd name="connsiteX0" fmla="*/ 96051 w 251051"/>
                <a:gd name="connsiteY0" fmla="*/ 81378 h 301344"/>
                <a:gd name="connsiteX1" fmla="*/ 152679 w 251051"/>
                <a:gd name="connsiteY1" fmla="*/ 139096 h 301344"/>
                <a:gd name="connsiteX2" fmla="*/ 128991 w 251051"/>
                <a:gd name="connsiteY2" fmla="*/ 161627 h 301344"/>
                <a:gd name="connsiteX3" fmla="*/ 81899 w 251051"/>
                <a:gd name="connsiteY3" fmla="*/ 301344 h 301344"/>
                <a:gd name="connsiteX4" fmla="*/ 0 w 251051"/>
                <a:gd name="connsiteY4" fmla="*/ 301344 h 301344"/>
                <a:gd name="connsiteX5" fmla="*/ 63802 w 251051"/>
                <a:gd name="connsiteY5" fmla="*/ 112051 h 301344"/>
                <a:gd name="connsiteX6" fmla="*/ 229172 w 251051"/>
                <a:gd name="connsiteY6" fmla="*/ 0 h 301344"/>
                <a:gd name="connsiteX7" fmla="*/ 251051 w 251051"/>
                <a:gd name="connsiteY7" fmla="*/ 78922 h 301344"/>
                <a:gd name="connsiteX8" fmla="*/ 188661 w 251051"/>
                <a:gd name="connsiteY8" fmla="*/ 107896 h 301344"/>
                <a:gd name="connsiteX9" fmla="*/ 144876 w 251051"/>
                <a:gd name="connsiteY9" fmla="*/ 39146 h 30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51" h="301344">
                  <a:moveTo>
                    <a:pt x="96051" y="81378"/>
                  </a:moveTo>
                  <a:lnTo>
                    <a:pt x="152679" y="139096"/>
                  </a:lnTo>
                  <a:lnTo>
                    <a:pt x="128991" y="161627"/>
                  </a:lnTo>
                  <a:cubicBezTo>
                    <a:pt x="99198" y="200803"/>
                    <a:pt x="81899" y="249481"/>
                    <a:pt x="81899" y="301344"/>
                  </a:cubicBezTo>
                  <a:lnTo>
                    <a:pt x="0" y="301344"/>
                  </a:lnTo>
                  <a:cubicBezTo>
                    <a:pt x="0" y="231079"/>
                    <a:pt x="23437" y="165128"/>
                    <a:pt x="63802" y="112051"/>
                  </a:cubicBezTo>
                  <a:close/>
                  <a:moveTo>
                    <a:pt x="229172" y="0"/>
                  </a:moveTo>
                  <a:lnTo>
                    <a:pt x="251051" y="78922"/>
                  </a:lnTo>
                  <a:lnTo>
                    <a:pt x="188661" y="107896"/>
                  </a:lnTo>
                  <a:lnTo>
                    <a:pt x="144876" y="39146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027C15C-83B2-4224-ADB7-18F0569D2661}"/>
                </a:ext>
              </a:extLst>
            </p:cNvPr>
            <p:cNvSpPr/>
            <p:nvPr/>
          </p:nvSpPr>
          <p:spPr>
            <a:xfrm>
              <a:off x="6060378" y="1921725"/>
              <a:ext cx="2097180" cy="672886"/>
            </a:xfrm>
            <a:custGeom>
              <a:avLst/>
              <a:gdLst>
                <a:gd name="connsiteX0" fmla="*/ 0 w 2097180"/>
                <a:gd name="connsiteY0" fmla="*/ 0 h 672886"/>
                <a:gd name="connsiteX1" fmla="*/ 396661 w 2097180"/>
                <a:gd name="connsiteY1" fmla="*/ 396661 h 672886"/>
                <a:gd name="connsiteX2" fmla="*/ 1700519 w 2097180"/>
                <a:gd name="connsiteY2" fmla="*/ 396661 h 672886"/>
                <a:gd name="connsiteX3" fmla="*/ 2097180 w 2097180"/>
                <a:gd name="connsiteY3" fmla="*/ 0 h 672886"/>
                <a:gd name="connsiteX4" fmla="*/ 2097180 w 2097180"/>
                <a:gd name="connsiteY4" fmla="*/ 276225 h 672886"/>
                <a:gd name="connsiteX5" fmla="*/ 1700519 w 2097180"/>
                <a:gd name="connsiteY5" fmla="*/ 672886 h 672886"/>
                <a:gd name="connsiteX6" fmla="*/ 396661 w 2097180"/>
                <a:gd name="connsiteY6" fmla="*/ 672886 h 672886"/>
                <a:gd name="connsiteX7" fmla="*/ 0 w 2097180"/>
                <a:gd name="connsiteY7" fmla="*/ 276225 h 67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7180" h="672886">
                  <a:moveTo>
                    <a:pt x="0" y="0"/>
                  </a:moveTo>
                  <a:cubicBezTo>
                    <a:pt x="0" y="219070"/>
                    <a:pt x="177591" y="396661"/>
                    <a:pt x="396661" y="396661"/>
                  </a:cubicBezTo>
                  <a:lnTo>
                    <a:pt x="1700519" y="396661"/>
                  </a:lnTo>
                  <a:cubicBezTo>
                    <a:pt x="1919589" y="396661"/>
                    <a:pt x="2097180" y="219070"/>
                    <a:pt x="2097180" y="0"/>
                  </a:cubicBezTo>
                  <a:lnTo>
                    <a:pt x="2097180" y="276225"/>
                  </a:lnTo>
                  <a:cubicBezTo>
                    <a:pt x="2097180" y="495295"/>
                    <a:pt x="1919589" y="672886"/>
                    <a:pt x="1700519" y="672886"/>
                  </a:cubicBezTo>
                  <a:lnTo>
                    <a:pt x="396661" y="672886"/>
                  </a:lnTo>
                  <a:cubicBezTo>
                    <a:pt x="177591" y="672886"/>
                    <a:pt x="0" y="495295"/>
                    <a:pt x="0" y="276225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9962098-9794-426C-8E0C-2DB33D170CEA}"/>
                </a:ext>
              </a:extLst>
            </p:cNvPr>
            <p:cNvSpPr/>
            <p:nvPr/>
          </p:nvSpPr>
          <p:spPr>
            <a:xfrm>
              <a:off x="6766375" y="534150"/>
              <a:ext cx="685186" cy="590678"/>
            </a:xfrm>
            <a:custGeom>
              <a:avLst/>
              <a:gdLst>
                <a:gd name="connsiteX0" fmla="*/ 342593 w 685186"/>
                <a:gd name="connsiteY0" fmla="*/ 0 h 590678"/>
                <a:gd name="connsiteX1" fmla="*/ 685186 w 685186"/>
                <a:gd name="connsiteY1" fmla="*/ 590678 h 590678"/>
                <a:gd name="connsiteX2" fmla="*/ 583536 w 685186"/>
                <a:gd name="connsiteY2" fmla="*/ 590678 h 590678"/>
                <a:gd name="connsiteX3" fmla="*/ 342593 w 685186"/>
                <a:gd name="connsiteY3" fmla="*/ 175260 h 590678"/>
                <a:gd name="connsiteX4" fmla="*/ 101651 w 685186"/>
                <a:gd name="connsiteY4" fmla="*/ 590678 h 590678"/>
                <a:gd name="connsiteX5" fmla="*/ 0 w 685186"/>
                <a:gd name="connsiteY5" fmla="*/ 590678 h 59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186" h="590678">
                  <a:moveTo>
                    <a:pt x="342593" y="0"/>
                  </a:moveTo>
                  <a:lnTo>
                    <a:pt x="685186" y="590678"/>
                  </a:lnTo>
                  <a:lnTo>
                    <a:pt x="583536" y="590678"/>
                  </a:lnTo>
                  <a:lnTo>
                    <a:pt x="342593" y="175260"/>
                  </a:lnTo>
                  <a:lnTo>
                    <a:pt x="101651" y="590678"/>
                  </a:lnTo>
                  <a:lnTo>
                    <a:pt x="0" y="59067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A55138D-EEDE-408C-9D51-CCC7AA4947C1}"/>
                </a:ext>
              </a:extLst>
            </p:cNvPr>
            <p:cNvSpPr/>
            <p:nvPr/>
          </p:nvSpPr>
          <p:spPr>
            <a:xfrm>
              <a:off x="6275608" y="2402532"/>
              <a:ext cx="1693546" cy="140971"/>
            </a:xfrm>
            <a:custGeom>
              <a:avLst/>
              <a:gdLst>
                <a:gd name="connsiteX0" fmla="*/ 1551623 w 1693546"/>
                <a:gd name="connsiteY0" fmla="*/ 92075 h 140971"/>
                <a:gd name="connsiteX1" fmla="*/ 1576071 w 1693546"/>
                <a:gd name="connsiteY1" fmla="*/ 116523 h 140971"/>
                <a:gd name="connsiteX2" fmla="*/ 1551623 w 1693546"/>
                <a:gd name="connsiteY2" fmla="*/ 140971 h 140971"/>
                <a:gd name="connsiteX3" fmla="*/ 1527175 w 1693546"/>
                <a:gd name="connsiteY3" fmla="*/ 116523 h 140971"/>
                <a:gd name="connsiteX4" fmla="*/ 1551623 w 1693546"/>
                <a:gd name="connsiteY4" fmla="*/ 92075 h 140971"/>
                <a:gd name="connsiteX5" fmla="*/ 1316673 w 1693546"/>
                <a:gd name="connsiteY5" fmla="*/ 92075 h 140971"/>
                <a:gd name="connsiteX6" fmla="*/ 1341121 w 1693546"/>
                <a:gd name="connsiteY6" fmla="*/ 116523 h 140971"/>
                <a:gd name="connsiteX7" fmla="*/ 1316673 w 1693546"/>
                <a:gd name="connsiteY7" fmla="*/ 140971 h 140971"/>
                <a:gd name="connsiteX8" fmla="*/ 1292225 w 1693546"/>
                <a:gd name="connsiteY8" fmla="*/ 116523 h 140971"/>
                <a:gd name="connsiteX9" fmla="*/ 1316673 w 1693546"/>
                <a:gd name="connsiteY9" fmla="*/ 92075 h 140971"/>
                <a:gd name="connsiteX10" fmla="*/ 1081723 w 1693546"/>
                <a:gd name="connsiteY10" fmla="*/ 92075 h 140971"/>
                <a:gd name="connsiteX11" fmla="*/ 1106171 w 1693546"/>
                <a:gd name="connsiteY11" fmla="*/ 116523 h 140971"/>
                <a:gd name="connsiteX12" fmla="*/ 1081723 w 1693546"/>
                <a:gd name="connsiteY12" fmla="*/ 140971 h 140971"/>
                <a:gd name="connsiteX13" fmla="*/ 1057275 w 1693546"/>
                <a:gd name="connsiteY13" fmla="*/ 116523 h 140971"/>
                <a:gd name="connsiteX14" fmla="*/ 1081723 w 1693546"/>
                <a:gd name="connsiteY14" fmla="*/ 92075 h 140971"/>
                <a:gd name="connsiteX15" fmla="*/ 846773 w 1693546"/>
                <a:gd name="connsiteY15" fmla="*/ 92075 h 140971"/>
                <a:gd name="connsiteX16" fmla="*/ 871221 w 1693546"/>
                <a:gd name="connsiteY16" fmla="*/ 116523 h 140971"/>
                <a:gd name="connsiteX17" fmla="*/ 846773 w 1693546"/>
                <a:gd name="connsiteY17" fmla="*/ 140971 h 140971"/>
                <a:gd name="connsiteX18" fmla="*/ 822325 w 1693546"/>
                <a:gd name="connsiteY18" fmla="*/ 116523 h 140971"/>
                <a:gd name="connsiteX19" fmla="*/ 846773 w 1693546"/>
                <a:gd name="connsiteY19" fmla="*/ 92075 h 140971"/>
                <a:gd name="connsiteX20" fmla="*/ 611823 w 1693546"/>
                <a:gd name="connsiteY20" fmla="*/ 92075 h 140971"/>
                <a:gd name="connsiteX21" fmla="*/ 636271 w 1693546"/>
                <a:gd name="connsiteY21" fmla="*/ 116523 h 140971"/>
                <a:gd name="connsiteX22" fmla="*/ 611823 w 1693546"/>
                <a:gd name="connsiteY22" fmla="*/ 140971 h 140971"/>
                <a:gd name="connsiteX23" fmla="*/ 587375 w 1693546"/>
                <a:gd name="connsiteY23" fmla="*/ 116523 h 140971"/>
                <a:gd name="connsiteX24" fmla="*/ 611823 w 1693546"/>
                <a:gd name="connsiteY24" fmla="*/ 92075 h 140971"/>
                <a:gd name="connsiteX25" fmla="*/ 376873 w 1693546"/>
                <a:gd name="connsiteY25" fmla="*/ 92075 h 140971"/>
                <a:gd name="connsiteX26" fmla="*/ 401321 w 1693546"/>
                <a:gd name="connsiteY26" fmla="*/ 116523 h 140971"/>
                <a:gd name="connsiteX27" fmla="*/ 376873 w 1693546"/>
                <a:gd name="connsiteY27" fmla="*/ 140971 h 140971"/>
                <a:gd name="connsiteX28" fmla="*/ 352425 w 1693546"/>
                <a:gd name="connsiteY28" fmla="*/ 116523 h 140971"/>
                <a:gd name="connsiteX29" fmla="*/ 376873 w 1693546"/>
                <a:gd name="connsiteY29" fmla="*/ 92075 h 140971"/>
                <a:gd name="connsiteX30" fmla="*/ 141923 w 1693546"/>
                <a:gd name="connsiteY30" fmla="*/ 92075 h 140971"/>
                <a:gd name="connsiteX31" fmla="*/ 166371 w 1693546"/>
                <a:gd name="connsiteY31" fmla="*/ 116523 h 140971"/>
                <a:gd name="connsiteX32" fmla="*/ 141923 w 1693546"/>
                <a:gd name="connsiteY32" fmla="*/ 140971 h 140971"/>
                <a:gd name="connsiteX33" fmla="*/ 117475 w 1693546"/>
                <a:gd name="connsiteY33" fmla="*/ 116523 h 140971"/>
                <a:gd name="connsiteX34" fmla="*/ 141923 w 1693546"/>
                <a:gd name="connsiteY34" fmla="*/ 92075 h 140971"/>
                <a:gd name="connsiteX35" fmla="*/ 1669098 w 1693546"/>
                <a:gd name="connsiteY35" fmla="*/ 0 h 140971"/>
                <a:gd name="connsiteX36" fmla="*/ 1693546 w 1693546"/>
                <a:gd name="connsiteY36" fmla="*/ 24448 h 140971"/>
                <a:gd name="connsiteX37" fmla="*/ 1669098 w 1693546"/>
                <a:gd name="connsiteY37" fmla="*/ 48896 h 140971"/>
                <a:gd name="connsiteX38" fmla="*/ 1644650 w 1693546"/>
                <a:gd name="connsiteY38" fmla="*/ 24448 h 140971"/>
                <a:gd name="connsiteX39" fmla="*/ 1669098 w 1693546"/>
                <a:gd name="connsiteY39" fmla="*/ 0 h 140971"/>
                <a:gd name="connsiteX40" fmla="*/ 1434148 w 1693546"/>
                <a:gd name="connsiteY40" fmla="*/ 0 h 140971"/>
                <a:gd name="connsiteX41" fmla="*/ 1458596 w 1693546"/>
                <a:gd name="connsiteY41" fmla="*/ 24448 h 140971"/>
                <a:gd name="connsiteX42" fmla="*/ 1434148 w 1693546"/>
                <a:gd name="connsiteY42" fmla="*/ 48896 h 140971"/>
                <a:gd name="connsiteX43" fmla="*/ 1409700 w 1693546"/>
                <a:gd name="connsiteY43" fmla="*/ 24448 h 140971"/>
                <a:gd name="connsiteX44" fmla="*/ 1434148 w 1693546"/>
                <a:gd name="connsiteY44" fmla="*/ 0 h 140971"/>
                <a:gd name="connsiteX45" fmla="*/ 1199198 w 1693546"/>
                <a:gd name="connsiteY45" fmla="*/ 0 h 140971"/>
                <a:gd name="connsiteX46" fmla="*/ 1223646 w 1693546"/>
                <a:gd name="connsiteY46" fmla="*/ 24448 h 140971"/>
                <a:gd name="connsiteX47" fmla="*/ 1199198 w 1693546"/>
                <a:gd name="connsiteY47" fmla="*/ 48896 h 140971"/>
                <a:gd name="connsiteX48" fmla="*/ 1174750 w 1693546"/>
                <a:gd name="connsiteY48" fmla="*/ 24448 h 140971"/>
                <a:gd name="connsiteX49" fmla="*/ 1199198 w 1693546"/>
                <a:gd name="connsiteY49" fmla="*/ 0 h 140971"/>
                <a:gd name="connsiteX50" fmla="*/ 964248 w 1693546"/>
                <a:gd name="connsiteY50" fmla="*/ 0 h 140971"/>
                <a:gd name="connsiteX51" fmla="*/ 988696 w 1693546"/>
                <a:gd name="connsiteY51" fmla="*/ 24448 h 140971"/>
                <a:gd name="connsiteX52" fmla="*/ 964248 w 1693546"/>
                <a:gd name="connsiteY52" fmla="*/ 48896 h 140971"/>
                <a:gd name="connsiteX53" fmla="*/ 939800 w 1693546"/>
                <a:gd name="connsiteY53" fmla="*/ 24448 h 140971"/>
                <a:gd name="connsiteX54" fmla="*/ 964248 w 1693546"/>
                <a:gd name="connsiteY54" fmla="*/ 0 h 140971"/>
                <a:gd name="connsiteX55" fmla="*/ 729298 w 1693546"/>
                <a:gd name="connsiteY55" fmla="*/ 0 h 140971"/>
                <a:gd name="connsiteX56" fmla="*/ 753746 w 1693546"/>
                <a:gd name="connsiteY56" fmla="*/ 24448 h 140971"/>
                <a:gd name="connsiteX57" fmla="*/ 729298 w 1693546"/>
                <a:gd name="connsiteY57" fmla="*/ 48896 h 140971"/>
                <a:gd name="connsiteX58" fmla="*/ 704850 w 1693546"/>
                <a:gd name="connsiteY58" fmla="*/ 24448 h 140971"/>
                <a:gd name="connsiteX59" fmla="*/ 729298 w 1693546"/>
                <a:gd name="connsiteY59" fmla="*/ 0 h 140971"/>
                <a:gd name="connsiteX60" fmla="*/ 494348 w 1693546"/>
                <a:gd name="connsiteY60" fmla="*/ 0 h 140971"/>
                <a:gd name="connsiteX61" fmla="*/ 518796 w 1693546"/>
                <a:gd name="connsiteY61" fmla="*/ 24448 h 140971"/>
                <a:gd name="connsiteX62" fmla="*/ 494348 w 1693546"/>
                <a:gd name="connsiteY62" fmla="*/ 48896 h 140971"/>
                <a:gd name="connsiteX63" fmla="*/ 469900 w 1693546"/>
                <a:gd name="connsiteY63" fmla="*/ 24448 h 140971"/>
                <a:gd name="connsiteX64" fmla="*/ 494348 w 1693546"/>
                <a:gd name="connsiteY64" fmla="*/ 0 h 140971"/>
                <a:gd name="connsiteX65" fmla="*/ 259398 w 1693546"/>
                <a:gd name="connsiteY65" fmla="*/ 0 h 140971"/>
                <a:gd name="connsiteX66" fmla="*/ 283846 w 1693546"/>
                <a:gd name="connsiteY66" fmla="*/ 24448 h 140971"/>
                <a:gd name="connsiteX67" fmla="*/ 259398 w 1693546"/>
                <a:gd name="connsiteY67" fmla="*/ 48896 h 140971"/>
                <a:gd name="connsiteX68" fmla="*/ 234950 w 1693546"/>
                <a:gd name="connsiteY68" fmla="*/ 24448 h 140971"/>
                <a:gd name="connsiteX69" fmla="*/ 259398 w 1693546"/>
                <a:gd name="connsiteY69" fmla="*/ 0 h 140971"/>
                <a:gd name="connsiteX70" fmla="*/ 24448 w 1693546"/>
                <a:gd name="connsiteY70" fmla="*/ 0 h 140971"/>
                <a:gd name="connsiteX71" fmla="*/ 48896 w 1693546"/>
                <a:gd name="connsiteY71" fmla="*/ 24448 h 140971"/>
                <a:gd name="connsiteX72" fmla="*/ 24448 w 1693546"/>
                <a:gd name="connsiteY72" fmla="*/ 48896 h 140971"/>
                <a:gd name="connsiteX73" fmla="*/ 0 w 1693546"/>
                <a:gd name="connsiteY73" fmla="*/ 24448 h 140971"/>
                <a:gd name="connsiteX74" fmla="*/ 24448 w 1693546"/>
                <a:gd name="connsiteY74" fmla="*/ 0 h 1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93546" h="140971">
                  <a:moveTo>
                    <a:pt x="1551623" y="92075"/>
                  </a:moveTo>
                  <a:cubicBezTo>
                    <a:pt x="1565125" y="92075"/>
                    <a:pt x="1576071" y="103021"/>
                    <a:pt x="1576071" y="116523"/>
                  </a:cubicBezTo>
                  <a:cubicBezTo>
                    <a:pt x="1576071" y="130025"/>
                    <a:pt x="1565125" y="140971"/>
                    <a:pt x="1551623" y="140971"/>
                  </a:cubicBezTo>
                  <a:cubicBezTo>
                    <a:pt x="1538121" y="140971"/>
                    <a:pt x="1527175" y="130025"/>
                    <a:pt x="1527175" y="116523"/>
                  </a:cubicBezTo>
                  <a:cubicBezTo>
                    <a:pt x="1527175" y="103021"/>
                    <a:pt x="1538121" y="92075"/>
                    <a:pt x="1551623" y="92075"/>
                  </a:cubicBezTo>
                  <a:close/>
                  <a:moveTo>
                    <a:pt x="1316673" y="92075"/>
                  </a:moveTo>
                  <a:cubicBezTo>
                    <a:pt x="1330175" y="92075"/>
                    <a:pt x="1341121" y="103021"/>
                    <a:pt x="1341121" y="116523"/>
                  </a:cubicBezTo>
                  <a:cubicBezTo>
                    <a:pt x="1341121" y="130025"/>
                    <a:pt x="1330175" y="140971"/>
                    <a:pt x="1316673" y="140971"/>
                  </a:cubicBezTo>
                  <a:cubicBezTo>
                    <a:pt x="1303171" y="140971"/>
                    <a:pt x="1292225" y="130025"/>
                    <a:pt x="1292225" y="116523"/>
                  </a:cubicBezTo>
                  <a:cubicBezTo>
                    <a:pt x="1292225" y="103021"/>
                    <a:pt x="1303171" y="92075"/>
                    <a:pt x="1316673" y="92075"/>
                  </a:cubicBezTo>
                  <a:close/>
                  <a:moveTo>
                    <a:pt x="1081723" y="92075"/>
                  </a:moveTo>
                  <a:cubicBezTo>
                    <a:pt x="1095225" y="92075"/>
                    <a:pt x="1106171" y="103021"/>
                    <a:pt x="1106171" y="116523"/>
                  </a:cubicBezTo>
                  <a:cubicBezTo>
                    <a:pt x="1106171" y="130025"/>
                    <a:pt x="1095225" y="140971"/>
                    <a:pt x="1081723" y="140971"/>
                  </a:cubicBezTo>
                  <a:cubicBezTo>
                    <a:pt x="1068221" y="140971"/>
                    <a:pt x="1057275" y="130025"/>
                    <a:pt x="1057275" y="116523"/>
                  </a:cubicBezTo>
                  <a:cubicBezTo>
                    <a:pt x="1057275" y="103021"/>
                    <a:pt x="1068221" y="92075"/>
                    <a:pt x="1081723" y="92075"/>
                  </a:cubicBezTo>
                  <a:close/>
                  <a:moveTo>
                    <a:pt x="846773" y="92075"/>
                  </a:moveTo>
                  <a:cubicBezTo>
                    <a:pt x="860275" y="92075"/>
                    <a:pt x="871221" y="103021"/>
                    <a:pt x="871221" y="116523"/>
                  </a:cubicBezTo>
                  <a:cubicBezTo>
                    <a:pt x="871221" y="130025"/>
                    <a:pt x="860275" y="140971"/>
                    <a:pt x="846773" y="140971"/>
                  </a:cubicBezTo>
                  <a:cubicBezTo>
                    <a:pt x="833271" y="140971"/>
                    <a:pt x="822325" y="130025"/>
                    <a:pt x="822325" y="116523"/>
                  </a:cubicBezTo>
                  <a:cubicBezTo>
                    <a:pt x="822325" y="103021"/>
                    <a:pt x="833271" y="92075"/>
                    <a:pt x="846773" y="92075"/>
                  </a:cubicBezTo>
                  <a:close/>
                  <a:moveTo>
                    <a:pt x="611823" y="92075"/>
                  </a:moveTo>
                  <a:cubicBezTo>
                    <a:pt x="625325" y="92075"/>
                    <a:pt x="636271" y="103021"/>
                    <a:pt x="636271" y="116523"/>
                  </a:cubicBezTo>
                  <a:cubicBezTo>
                    <a:pt x="636271" y="130025"/>
                    <a:pt x="625325" y="140971"/>
                    <a:pt x="611823" y="140971"/>
                  </a:cubicBezTo>
                  <a:cubicBezTo>
                    <a:pt x="598321" y="140971"/>
                    <a:pt x="587375" y="130025"/>
                    <a:pt x="587375" y="116523"/>
                  </a:cubicBezTo>
                  <a:cubicBezTo>
                    <a:pt x="587375" y="103021"/>
                    <a:pt x="598321" y="92075"/>
                    <a:pt x="611823" y="92075"/>
                  </a:cubicBezTo>
                  <a:close/>
                  <a:moveTo>
                    <a:pt x="376873" y="92075"/>
                  </a:moveTo>
                  <a:cubicBezTo>
                    <a:pt x="390375" y="92075"/>
                    <a:pt x="401321" y="103021"/>
                    <a:pt x="401321" y="116523"/>
                  </a:cubicBezTo>
                  <a:cubicBezTo>
                    <a:pt x="401321" y="130025"/>
                    <a:pt x="390375" y="140971"/>
                    <a:pt x="376873" y="140971"/>
                  </a:cubicBezTo>
                  <a:cubicBezTo>
                    <a:pt x="363371" y="140971"/>
                    <a:pt x="352425" y="130025"/>
                    <a:pt x="352425" y="116523"/>
                  </a:cubicBezTo>
                  <a:cubicBezTo>
                    <a:pt x="352425" y="103021"/>
                    <a:pt x="363371" y="92075"/>
                    <a:pt x="376873" y="92075"/>
                  </a:cubicBezTo>
                  <a:close/>
                  <a:moveTo>
                    <a:pt x="141923" y="92075"/>
                  </a:moveTo>
                  <a:cubicBezTo>
                    <a:pt x="155425" y="92075"/>
                    <a:pt x="166371" y="103021"/>
                    <a:pt x="166371" y="116523"/>
                  </a:cubicBezTo>
                  <a:cubicBezTo>
                    <a:pt x="166371" y="130025"/>
                    <a:pt x="155425" y="140971"/>
                    <a:pt x="141923" y="140971"/>
                  </a:cubicBezTo>
                  <a:cubicBezTo>
                    <a:pt x="128421" y="140971"/>
                    <a:pt x="117475" y="130025"/>
                    <a:pt x="117475" y="116523"/>
                  </a:cubicBezTo>
                  <a:cubicBezTo>
                    <a:pt x="117475" y="103021"/>
                    <a:pt x="128421" y="92075"/>
                    <a:pt x="141923" y="92075"/>
                  </a:cubicBezTo>
                  <a:close/>
                  <a:moveTo>
                    <a:pt x="1669098" y="0"/>
                  </a:moveTo>
                  <a:cubicBezTo>
                    <a:pt x="1682600" y="0"/>
                    <a:pt x="1693546" y="10946"/>
                    <a:pt x="1693546" y="24448"/>
                  </a:cubicBezTo>
                  <a:cubicBezTo>
                    <a:pt x="1693546" y="37950"/>
                    <a:pt x="1682600" y="48896"/>
                    <a:pt x="1669098" y="48896"/>
                  </a:cubicBezTo>
                  <a:cubicBezTo>
                    <a:pt x="1655596" y="48896"/>
                    <a:pt x="1644650" y="37950"/>
                    <a:pt x="1644650" y="24448"/>
                  </a:cubicBezTo>
                  <a:cubicBezTo>
                    <a:pt x="1644650" y="10946"/>
                    <a:pt x="1655596" y="0"/>
                    <a:pt x="1669098" y="0"/>
                  </a:cubicBezTo>
                  <a:close/>
                  <a:moveTo>
                    <a:pt x="1434148" y="0"/>
                  </a:moveTo>
                  <a:cubicBezTo>
                    <a:pt x="1447650" y="0"/>
                    <a:pt x="1458596" y="10946"/>
                    <a:pt x="1458596" y="24448"/>
                  </a:cubicBezTo>
                  <a:cubicBezTo>
                    <a:pt x="1458596" y="37950"/>
                    <a:pt x="1447650" y="48896"/>
                    <a:pt x="1434148" y="48896"/>
                  </a:cubicBezTo>
                  <a:cubicBezTo>
                    <a:pt x="1420646" y="48896"/>
                    <a:pt x="1409700" y="37950"/>
                    <a:pt x="1409700" y="24448"/>
                  </a:cubicBezTo>
                  <a:cubicBezTo>
                    <a:pt x="1409700" y="10946"/>
                    <a:pt x="1420646" y="0"/>
                    <a:pt x="1434148" y="0"/>
                  </a:cubicBezTo>
                  <a:close/>
                  <a:moveTo>
                    <a:pt x="1199198" y="0"/>
                  </a:moveTo>
                  <a:cubicBezTo>
                    <a:pt x="1212700" y="0"/>
                    <a:pt x="1223646" y="10946"/>
                    <a:pt x="1223646" y="24448"/>
                  </a:cubicBezTo>
                  <a:cubicBezTo>
                    <a:pt x="1223646" y="37950"/>
                    <a:pt x="1212700" y="48896"/>
                    <a:pt x="1199198" y="48896"/>
                  </a:cubicBezTo>
                  <a:cubicBezTo>
                    <a:pt x="1185696" y="48896"/>
                    <a:pt x="1174750" y="37950"/>
                    <a:pt x="1174750" y="24448"/>
                  </a:cubicBezTo>
                  <a:cubicBezTo>
                    <a:pt x="1174750" y="10946"/>
                    <a:pt x="1185696" y="0"/>
                    <a:pt x="1199198" y="0"/>
                  </a:cubicBezTo>
                  <a:close/>
                  <a:moveTo>
                    <a:pt x="964248" y="0"/>
                  </a:moveTo>
                  <a:cubicBezTo>
                    <a:pt x="977750" y="0"/>
                    <a:pt x="988696" y="10946"/>
                    <a:pt x="988696" y="24448"/>
                  </a:cubicBezTo>
                  <a:cubicBezTo>
                    <a:pt x="988696" y="37950"/>
                    <a:pt x="977750" y="48896"/>
                    <a:pt x="964248" y="48896"/>
                  </a:cubicBezTo>
                  <a:cubicBezTo>
                    <a:pt x="950746" y="48896"/>
                    <a:pt x="939800" y="37950"/>
                    <a:pt x="939800" y="24448"/>
                  </a:cubicBezTo>
                  <a:cubicBezTo>
                    <a:pt x="939800" y="10946"/>
                    <a:pt x="950746" y="0"/>
                    <a:pt x="964248" y="0"/>
                  </a:cubicBezTo>
                  <a:close/>
                  <a:moveTo>
                    <a:pt x="729298" y="0"/>
                  </a:moveTo>
                  <a:cubicBezTo>
                    <a:pt x="742800" y="0"/>
                    <a:pt x="753746" y="10946"/>
                    <a:pt x="753746" y="24448"/>
                  </a:cubicBezTo>
                  <a:cubicBezTo>
                    <a:pt x="753746" y="37950"/>
                    <a:pt x="742800" y="48896"/>
                    <a:pt x="729298" y="48896"/>
                  </a:cubicBezTo>
                  <a:cubicBezTo>
                    <a:pt x="715796" y="48896"/>
                    <a:pt x="704850" y="37950"/>
                    <a:pt x="704850" y="24448"/>
                  </a:cubicBezTo>
                  <a:cubicBezTo>
                    <a:pt x="704850" y="10946"/>
                    <a:pt x="715796" y="0"/>
                    <a:pt x="729298" y="0"/>
                  </a:cubicBezTo>
                  <a:close/>
                  <a:moveTo>
                    <a:pt x="494348" y="0"/>
                  </a:moveTo>
                  <a:cubicBezTo>
                    <a:pt x="507850" y="0"/>
                    <a:pt x="518796" y="10946"/>
                    <a:pt x="518796" y="24448"/>
                  </a:cubicBezTo>
                  <a:cubicBezTo>
                    <a:pt x="518796" y="37950"/>
                    <a:pt x="507850" y="48896"/>
                    <a:pt x="494348" y="48896"/>
                  </a:cubicBezTo>
                  <a:cubicBezTo>
                    <a:pt x="480846" y="48896"/>
                    <a:pt x="469900" y="37950"/>
                    <a:pt x="469900" y="24448"/>
                  </a:cubicBezTo>
                  <a:cubicBezTo>
                    <a:pt x="469900" y="10946"/>
                    <a:pt x="480846" y="0"/>
                    <a:pt x="494348" y="0"/>
                  </a:cubicBezTo>
                  <a:close/>
                  <a:moveTo>
                    <a:pt x="259398" y="0"/>
                  </a:moveTo>
                  <a:cubicBezTo>
                    <a:pt x="272900" y="0"/>
                    <a:pt x="283846" y="10946"/>
                    <a:pt x="283846" y="24448"/>
                  </a:cubicBezTo>
                  <a:cubicBezTo>
                    <a:pt x="283846" y="37950"/>
                    <a:pt x="272900" y="48896"/>
                    <a:pt x="259398" y="48896"/>
                  </a:cubicBezTo>
                  <a:cubicBezTo>
                    <a:pt x="245896" y="48896"/>
                    <a:pt x="234950" y="37950"/>
                    <a:pt x="234950" y="24448"/>
                  </a:cubicBezTo>
                  <a:cubicBezTo>
                    <a:pt x="234950" y="10946"/>
                    <a:pt x="245896" y="0"/>
                    <a:pt x="259398" y="0"/>
                  </a:cubicBezTo>
                  <a:close/>
                  <a:moveTo>
                    <a:pt x="24448" y="0"/>
                  </a:moveTo>
                  <a:cubicBezTo>
                    <a:pt x="37950" y="0"/>
                    <a:pt x="48896" y="10946"/>
                    <a:pt x="48896" y="24448"/>
                  </a:cubicBezTo>
                  <a:cubicBezTo>
                    <a:pt x="48896" y="37950"/>
                    <a:pt x="37950" y="48896"/>
                    <a:pt x="24448" y="48896"/>
                  </a:cubicBezTo>
                  <a:cubicBezTo>
                    <a:pt x="10946" y="48896"/>
                    <a:pt x="0" y="37950"/>
                    <a:pt x="0" y="24448"/>
                  </a:cubicBezTo>
                  <a:cubicBezTo>
                    <a:pt x="0" y="10946"/>
                    <a:pt x="10946" y="0"/>
                    <a:pt x="24448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4EE8671E-E030-4A91-A25E-D7976D605980}"/>
              </a:ext>
            </a:extLst>
          </p:cNvPr>
          <p:cNvGrpSpPr/>
          <p:nvPr/>
        </p:nvGrpSpPr>
        <p:grpSpPr>
          <a:xfrm>
            <a:off x="740324" y="3782060"/>
            <a:ext cx="2597150" cy="2597150"/>
            <a:chOff x="732735" y="3228024"/>
            <a:chExt cx="2236694" cy="2236694"/>
          </a:xfrm>
        </p:grpSpPr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E29E85B4-E663-4961-AA1C-72EAC3817686}"/>
                </a:ext>
              </a:extLst>
            </p:cNvPr>
            <p:cNvSpPr/>
            <p:nvPr/>
          </p:nvSpPr>
          <p:spPr>
            <a:xfrm>
              <a:off x="732735" y="3228024"/>
              <a:ext cx="2236694" cy="2236694"/>
            </a:xfrm>
            <a:prstGeom prst="roundRect">
              <a:avLst>
                <a:gd name="adj" fmla="val 2002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4396A3E-1577-4915-9A6C-44367B832D19}"/>
                </a:ext>
              </a:extLst>
            </p:cNvPr>
            <p:cNvSpPr/>
            <p:nvPr/>
          </p:nvSpPr>
          <p:spPr>
            <a:xfrm>
              <a:off x="802492" y="3746355"/>
              <a:ext cx="2097180" cy="1648606"/>
            </a:xfrm>
            <a:custGeom>
              <a:avLst/>
              <a:gdLst>
                <a:gd name="connsiteX0" fmla="*/ 396661 w 2097180"/>
                <a:gd name="connsiteY0" fmla="*/ 0 h 1648606"/>
                <a:gd name="connsiteX1" fmla="*/ 1700519 w 2097180"/>
                <a:gd name="connsiteY1" fmla="*/ 0 h 1648606"/>
                <a:gd name="connsiteX2" fmla="*/ 2097180 w 2097180"/>
                <a:gd name="connsiteY2" fmla="*/ 396661 h 1648606"/>
                <a:gd name="connsiteX3" fmla="*/ 2097180 w 2097180"/>
                <a:gd name="connsiteY3" fmla="*/ 1251945 h 1648606"/>
                <a:gd name="connsiteX4" fmla="*/ 1700519 w 2097180"/>
                <a:gd name="connsiteY4" fmla="*/ 1648606 h 1648606"/>
                <a:gd name="connsiteX5" fmla="*/ 396661 w 2097180"/>
                <a:gd name="connsiteY5" fmla="*/ 1648606 h 1648606"/>
                <a:gd name="connsiteX6" fmla="*/ 0 w 2097180"/>
                <a:gd name="connsiteY6" fmla="*/ 1251945 h 1648606"/>
                <a:gd name="connsiteX7" fmla="*/ 0 w 2097180"/>
                <a:gd name="connsiteY7" fmla="*/ 396661 h 1648606"/>
                <a:gd name="connsiteX8" fmla="*/ 396661 w 2097180"/>
                <a:gd name="connsiteY8" fmla="*/ 0 h 164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7180" h="1648606">
                  <a:moveTo>
                    <a:pt x="396661" y="0"/>
                  </a:moveTo>
                  <a:lnTo>
                    <a:pt x="1700519" y="0"/>
                  </a:lnTo>
                  <a:cubicBezTo>
                    <a:pt x="1919589" y="0"/>
                    <a:pt x="2097180" y="177591"/>
                    <a:pt x="2097180" y="396661"/>
                  </a:cubicBezTo>
                  <a:lnTo>
                    <a:pt x="2097180" y="1251945"/>
                  </a:lnTo>
                  <a:cubicBezTo>
                    <a:pt x="2097180" y="1471015"/>
                    <a:pt x="1919589" y="1648606"/>
                    <a:pt x="1700519" y="1648606"/>
                  </a:cubicBezTo>
                  <a:lnTo>
                    <a:pt x="396661" y="1648606"/>
                  </a:lnTo>
                  <a:cubicBezTo>
                    <a:pt x="177591" y="1648606"/>
                    <a:pt x="0" y="1471015"/>
                    <a:pt x="0" y="1251945"/>
                  </a:cubicBezTo>
                  <a:lnTo>
                    <a:pt x="0" y="396661"/>
                  </a:lnTo>
                  <a:cubicBezTo>
                    <a:pt x="0" y="177591"/>
                    <a:pt x="177591" y="0"/>
                    <a:pt x="396661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0F2E41D-C232-4B23-8FA8-A3AD9A6C6926}"/>
                </a:ext>
              </a:extLst>
            </p:cNvPr>
            <p:cNvSpPr/>
            <p:nvPr/>
          </p:nvSpPr>
          <p:spPr>
            <a:xfrm>
              <a:off x="893898" y="3856567"/>
              <a:ext cx="307834" cy="369500"/>
            </a:xfrm>
            <a:custGeom>
              <a:avLst/>
              <a:gdLst>
                <a:gd name="connsiteX0" fmla="*/ 96051 w 251051"/>
                <a:gd name="connsiteY0" fmla="*/ 81378 h 301344"/>
                <a:gd name="connsiteX1" fmla="*/ 152679 w 251051"/>
                <a:gd name="connsiteY1" fmla="*/ 139096 h 301344"/>
                <a:gd name="connsiteX2" fmla="*/ 128991 w 251051"/>
                <a:gd name="connsiteY2" fmla="*/ 161627 h 301344"/>
                <a:gd name="connsiteX3" fmla="*/ 81899 w 251051"/>
                <a:gd name="connsiteY3" fmla="*/ 301344 h 301344"/>
                <a:gd name="connsiteX4" fmla="*/ 0 w 251051"/>
                <a:gd name="connsiteY4" fmla="*/ 301344 h 301344"/>
                <a:gd name="connsiteX5" fmla="*/ 63802 w 251051"/>
                <a:gd name="connsiteY5" fmla="*/ 112051 h 301344"/>
                <a:gd name="connsiteX6" fmla="*/ 229172 w 251051"/>
                <a:gd name="connsiteY6" fmla="*/ 0 h 301344"/>
                <a:gd name="connsiteX7" fmla="*/ 251051 w 251051"/>
                <a:gd name="connsiteY7" fmla="*/ 78922 h 301344"/>
                <a:gd name="connsiteX8" fmla="*/ 188661 w 251051"/>
                <a:gd name="connsiteY8" fmla="*/ 107896 h 301344"/>
                <a:gd name="connsiteX9" fmla="*/ 144876 w 251051"/>
                <a:gd name="connsiteY9" fmla="*/ 39146 h 30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51" h="301344">
                  <a:moveTo>
                    <a:pt x="96051" y="81378"/>
                  </a:moveTo>
                  <a:lnTo>
                    <a:pt x="152679" y="139096"/>
                  </a:lnTo>
                  <a:lnTo>
                    <a:pt x="128991" y="161627"/>
                  </a:lnTo>
                  <a:cubicBezTo>
                    <a:pt x="99198" y="200803"/>
                    <a:pt x="81899" y="249481"/>
                    <a:pt x="81899" y="301344"/>
                  </a:cubicBezTo>
                  <a:lnTo>
                    <a:pt x="0" y="301344"/>
                  </a:lnTo>
                  <a:cubicBezTo>
                    <a:pt x="0" y="231079"/>
                    <a:pt x="23437" y="165128"/>
                    <a:pt x="63802" y="112051"/>
                  </a:cubicBezTo>
                  <a:close/>
                  <a:moveTo>
                    <a:pt x="229172" y="0"/>
                  </a:moveTo>
                  <a:lnTo>
                    <a:pt x="251051" y="78922"/>
                  </a:lnTo>
                  <a:lnTo>
                    <a:pt x="188661" y="107896"/>
                  </a:lnTo>
                  <a:lnTo>
                    <a:pt x="144876" y="39146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7BF45CF-2056-4139-9D4B-0C680DE1C0C0}"/>
                </a:ext>
              </a:extLst>
            </p:cNvPr>
            <p:cNvSpPr/>
            <p:nvPr/>
          </p:nvSpPr>
          <p:spPr>
            <a:xfrm>
              <a:off x="816333" y="4798777"/>
              <a:ext cx="2069498" cy="596184"/>
            </a:xfrm>
            <a:custGeom>
              <a:avLst/>
              <a:gdLst>
                <a:gd name="connsiteX0" fmla="*/ 382820 w 2069498"/>
                <a:gd name="connsiteY0" fmla="*/ 0 h 596184"/>
                <a:gd name="connsiteX1" fmla="*/ 1686678 w 2069498"/>
                <a:gd name="connsiteY1" fmla="*/ 0 h 596184"/>
                <a:gd name="connsiteX2" fmla="*/ 2052168 w 2069498"/>
                <a:gd name="connsiteY2" fmla="*/ 242263 h 596184"/>
                <a:gd name="connsiteX3" fmla="*/ 2069498 w 2069498"/>
                <a:gd name="connsiteY3" fmla="*/ 298092 h 596184"/>
                <a:gd name="connsiteX4" fmla="*/ 2052168 w 2069498"/>
                <a:gd name="connsiteY4" fmla="*/ 353922 h 596184"/>
                <a:gd name="connsiteX5" fmla="*/ 1686678 w 2069498"/>
                <a:gd name="connsiteY5" fmla="*/ 596184 h 596184"/>
                <a:gd name="connsiteX6" fmla="*/ 382820 w 2069498"/>
                <a:gd name="connsiteY6" fmla="*/ 596184 h 596184"/>
                <a:gd name="connsiteX7" fmla="*/ 17331 w 2069498"/>
                <a:gd name="connsiteY7" fmla="*/ 353922 h 596184"/>
                <a:gd name="connsiteX8" fmla="*/ 0 w 2069498"/>
                <a:gd name="connsiteY8" fmla="*/ 298092 h 596184"/>
                <a:gd name="connsiteX9" fmla="*/ 17331 w 2069498"/>
                <a:gd name="connsiteY9" fmla="*/ 242263 h 596184"/>
                <a:gd name="connsiteX10" fmla="*/ 382820 w 2069498"/>
                <a:gd name="connsiteY10" fmla="*/ 0 h 596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69498" h="596184">
                  <a:moveTo>
                    <a:pt x="382820" y="0"/>
                  </a:moveTo>
                  <a:lnTo>
                    <a:pt x="1686678" y="0"/>
                  </a:lnTo>
                  <a:cubicBezTo>
                    <a:pt x="1850981" y="0"/>
                    <a:pt x="1991951" y="99895"/>
                    <a:pt x="2052168" y="242263"/>
                  </a:cubicBezTo>
                  <a:lnTo>
                    <a:pt x="2069498" y="298092"/>
                  </a:lnTo>
                  <a:lnTo>
                    <a:pt x="2052168" y="353922"/>
                  </a:lnTo>
                  <a:cubicBezTo>
                    <a:pt x="1991951" y="496289"/>
                    <a:pt x="1850981" y="596184"/>
                    <a:pt x="1686678" y="596184"/>
                  </a:cubicBezTo>
                  <a:lnTo>
                    <a:pt x="382820" y="596184"/>
                  </a:lnTo>
                  <a:cubicBezTo>
                    <a:pt x="218518" y="596184"/>
                    <a:pt x="77547" y="496289"/>
                    <a:pt x="17331" y="353922"/>
                  </a:cubicBezTo>
                  <a:lnTo>
                    <a:pt x="0" y="298092"/>
                  </a:lnTo>
                  <a:lnTo>
                    <a:pt x="17331" y="242263"/>
                  </a:lnTo>
                  <a:cubicBezTo>
                    <a:pt x="77547" y="99895"/>
                    <a:pt x="218518" y="0"/>
                    <a:pt x="382820" y="0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495163F5-A4DA-4BE0-9076-FDE38D426745}"/>
                </a:ext>
              </a:extLst>
            </p:cNvPr>
            <p:cNvSpPr/>
            <p:nvPr/>
          </p:nvSpPr>
          <p:spPr>
            <a:xfrm>
              <a:off x="1131823" y="3297780"/>
              <a:ext cx="1430402" cy="455069"/>
            </a:xfrm>
            <a:custGeom>
              <a:avLst/>
              <a:gdLst>
                <a:gd name="connsiteX0" fmla="*/ 372817 w 745635"/>
                <a:gd name="connsiteY0" fmla="*/ 0 h 381102"/>
                <a:gd name="connsiteX1" fmla="*/ 420250 w 745635"/>
                <a:gd name="connsiteY1" fmla="*/ 106229 h 381102"/>
                <a:gd name="connsiteX2" fmla="*/ 644301 w 745635"/>
                <a:gd name="connsiteY2" fmla="*/ 325749 h 381102"/>
                <a:gd name="connsiteX3" fmla="*/ 745635 w 745635"/>
                <a:gd name="connsiteY3" fmla="*/ 381102 h 381102"/>
                <a:gd name="connsiteX4" fmla="*/ 0 w 745635"/>
                <a:gd name="connsiteY4" fmla="*/ 381102 h 381102"/>
                <a:gd name="connsiteX5" fmla="*/ 101333 w 745635"/>
                <a:gd name="connsiteY5" fmla="*/ 325749 h 381102"/>
                <a:gd name="connsiteX6" fmla="*/ 325384 w 745635"/>
                <a:gd name="connsiteY6" fmla="*/ 106229 h 381102"/>
                <a:gd name="connsiteX7" fmla="*/ 372817 w 745635"/>
                <a:gd name="connsiteY7" fmla="*/ 0 h 38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5635" h="381102">
                  <a:moveTo>
                    <a:pt x="372817" y="0"/>
                  </a:moveTo>
                  <a:lnTo>
                    <a:pt x="420250" y="106229"/>
                  </a:lnTo>
                  <a:cubicBezTo>
                    <a:pt x="471466" y="190412"/>
                    <a:pt x="548440" y="265177"/>
                    <a:pt x="644301" y="325749"/>
                  </a:cubicBezTo>
                  <a:lnTo>
                    <a:pt x="745635" y="381102"/>
                  </a:lnTo>
                  <a:lnTo>
                    <a:pt x="0" y="381102"/>
                  </a:lnTo>
                  <a:lnTo>
                    <a:pt x="101333" y="325749"/>
                  </a:lnTo>
                  <a:cubicBezTo>
                    <a:pt x="197195" y="265177"/>
                    <a:pt x="274168" y="190412"/>
                    <a:pt x="325384" y="106229"/>
                  </a:cubicBezTo>
                  <a:lnTo>
                    <a:pt x="372817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C9D01E2F-5198-4B2C-AF9C-5759F23B157B}"/>
                </a:ext>
              </a:extLst>
            </p:cNvPr>
            <p:cNvSpPr/>
            <p:nvPr/>
          </p:nvSpPr>
          <p:spPr>
            <a:xfrm>
              <a:off x="1087577" y="4293444"/>
              <a:ext cx="409018" cy="409018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358854EB-679B-4B92-A4E4-EFD29AFCD531}"/>
                </a:ext>
              </a:extLst>
            </p:cNvPr>
            <p:cNvSpPr/>
            <p:nvPr/>
          </p:nvSpPr>
          <p:spPr>
            <a:xfrm>
              <a:off x="2199975" y="4293444"/>
              <a:ext cx="409018" cy="409018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14645CDF-2811-43D8-A5D1-B32494E30F61}"/>
                </a:ext>
              </a:extLst>
            </p:cNvPr>
            <p:cNvSpPr/>
            <p:nvPr/>
          </p:nvSpPr>
          <p:spPr>
            <a:xfrm>
              <a:off x="1210623" y="4414286"/>
              <a:ext cx="150226" cy="150226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5D2F2D0E-7AA5-4490-888A-F283917CFADC}"/>
                </a:ext>
              </a:extLst>
            </p:cNvPr>
            <p:cNvSpPr/>
            <p:nvPr/>
          </p:nvSpPr>
          <p:spPr>
            <a:xfrm>
              <a:off x="2323021" y="4414286"/>
              <a:ext cx="150226" cy="150226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月 88">
              <a:extLst>
                <a:ext uri="{FF2B5EF4-FFF2-40B4-BE49-F238E27FC236}">
                  <a16:creationId xmlns:a16="http://schemas.microsoft.com/office/drawing/2014/main" id="{54AAA910-E766-487B-B978-D5ABD18BF8AD}"/>
                </a:ext>
              </a:extLst>
            </p:cNvPr>
            <p:cNvSpPr/>
            <p:nvPr/>
          </p:nvSpPr>
          <p:spPr>
            <a:xfrm rot="16200000">
              <a:off x="1705279" y="4917210"/>
              <a:ext cx="247650" cy="35931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A57BE05A-CE0C-46F2-9C55-894512AC7135}"/>
              </a:ext>
            </a:extLst>
          </p:cNvPr>
          <p:cNvGrpSpPr/>
          <p:nvPr/>
        </p:nvGrpSpPr>
        <p:grpSpPr>
          <a:xfrm>
            <a:off x="6856339" y="3782060"/>
            <a:ext cx="2597150" cy="2597150"/>
            <a:chOff x="5990621" y="3228024"/>
            <a:chExt cx="2236694" cy="2236694"/>
          </a:xfrm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73FB9997-C08E-4283-91D5-4C5DA946A09D}"/>
                </a:ext>
              </a:extLst>
            </p:cNvPr>
            <p:cNvSpPr/>
            <p:nvPr/>
          </p:nvSpPr>
          <p:spPr>
            <a:xfrm>
              <a:off x="5990621" y="3228024"/>
              <a:ext cx="2236694" cy="2236694"/>
            </a:xfrm>
            <a:prstGeom prst="roundRect">
              <a:avLst>
                <a:gd name="adj" fmla="val 2002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87B75F13-8651-43E2-86A4-ADB928F04D3B}"/>
                </a:ext>
              </a:extLst>
            </p:cNvPr>
            <p:cNvSpPr/>
            <p:nvPr/>
          </p:nvSpPr>
          <p:spPr>
            <a:xfrm>
              <a:off x="6060378" y="3297781"/>
              <a:ext cx="2097180" cy="2097180"/>
            </a:xfrm>
            <a:prstGeom prst="roundRect">
              <a:avLst>
                <a:gd name="adj" fmla="val 18914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A8486F8-9873-45FF-B54B-CC1F19F6C7EC}"/>
                </a:ext>
              </a:extLst>
            </p:cNvPr>
            <p:cNvSpPr/>
            <p:nvPr/>
          </p:nvSpPr>
          <p:spPr>
            <a:xfrm>
              <a:off x="6151784" y="3382114"/>
              <a:ext cx="307834" cy="369500"/>
            </a:xfrm>
            <a:custGeom>
              <a:avLst/>
              <a:gdLst>
                <a:gd name="connsiteX0" fmla="*/ 96051 w 251051"/>
                <a:gd name="connsiteY0" fmla="*/ 81378 h 301344"/>
                <a:gd name="connsiteX1" fmla="*/ 152679 w 251051"/>
                <a:gd name="connsiteY1" fmla="*/ 139096 h 301344"/>
                <a:gd name="connsiteX2" fmla="*/ 128991 w 251051"/>
                <a:gd name="connsiteY2" fmla="*/ 161627 h 301344"/>
                <a:gd name="connsiteX3" fmla="*/ 81899 w 251051"/>
                <a:gd name="connsiteY3" fmla="*/ 301344 h 301344"/>
                <a:gd name="connsiteX4" fmla="*/ 0 w 251051"/>
                <a:gd name="connsiteY4" fmla="*/ 301344 h 301344"/>
                <a:gd name="connsiteX5" fmla="*/ 63802 w 251051"/>
                <a:gd name="connsiteY5" fmla="*/ 112051 h 301344"/>
                <a:gd name="connsiteX6" fmla="*/ 229172 w 251051"/>
                <a:gd name="connsiteY6" fmla="*/ 0 h 301344"/>
                <a:gd name="connsiteX7" fmla="*/ 251051 w 251051"/>
                <a:gd name="connsiteY7" fmla="*/ 78922 h 301344"/>
                <a:gd name="connsiteX8" fmla="*/ 188661 w 251051"/>
                <a:gd name="connsiteY8" fmla="*/ 107896 h 301344"/>
                <a:gd name="connsiteX9" fmla="*/ 144876 w 251051"/>
                <a:gd name="connsiteY9" fmla="*/ 39146 h 30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1051" h="301344">
                  <a:moveTo>
                    <a:pt x="96051" y="81378"/>
                  </a:moveTo>
                  <a:lnTo>
                    <a:pt x="152679" y="139096"/>
                  </a:lnTo>
                  <a:lnTo>
                    <a:pt x="128991" y="161627"/>
                  </a:lnTo>
                  <a:cubicBezTo>
                    <a:pt x="99198" y="200803"/>
                    <a:pt x="81899" y="249481"/>
                    <a:pt x="81899" y="301344"/>
                  </a:cubicBezTo>
                  <a:lnTo>
                    <a:pt x="0" y="301344"/>
                  </a:lnTo>
                  <a:cubicBezTo>
                    <a:pt x="0" y="231079"/>
                    <a:pt x="23437" y="165128"/>
                    <a:pt x="63802" y="112051"/>
                  </a:cubicBezTo>
                  <a:close/>
                  <a:moveTo>
                    <a:pt x="229172" y="0"/>
                  </a:moveTo>
                  <a:lnTo>
                    <a:pt x="251051" y="78922"/>
                  </a:lnTo>
                  <a:lnTo>
                    <a:pt x="188661" y="107896"/>
                  </a:lnTo>
                  <a:lnTo>
                    <a:pt x="144876" y="39146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381D644F-ECE0-4250-A8E4-1CC08547C563}"/>
                </a:ext>
              </a:extLst>
            </p:cNvPr>
            <p:cNvSpPr/>
            <p:nvPr/>
          </p:nvSpPr>
          <p:spPr>
            <a:xfrm>
              <a:off x="6060378" y="4722075"/>
              <a:ext cx="2097180" cy="672886"/>
            </a:xfrm>
            <a:custGeom>
              <a:avLst/>
              <a:gdLst>
                <a:gd name="connsiteX0" fmla="*/ 0 w 2097180"/>
                <a:gd name="connsiteY0" fmla="*/ 0 h 672886"/>
                <a:gd name="connsiteX1" fmla="*/ 396661 w 2097180"/>
                <a:gd name="connsiteY1" fmla="*/ 396661 h 672886"/>
                <a:gd name="connsiteX2" fmla="*/ 1700519 w 2097180"/>
                <a:gd name="connsiteY2" fmla="*/ 396661 h 672886"/>
                <a:gd name="connsiteX3" fmla="*/ 2097180 w 2097180"/>
                <a:gd name="connsiteY3" fmla="*/ 0 h 672886"/>
                <a:gd name="connsiteX4" fmla="*/ 2097180 w 2097180"/>
                <a:gd name="connsiteY4" fmla="*/ 276225 h 672886"/>
                <a:gd name="connsiteX5" fmla="*/ 1700519 w 2097180"/>
                <a:gd name="connsiteY5" fmla="*/ 672886 h 672886"/>
                <a:gd name="connsiteX6" fmla="*/ 396661 w 2097180"/>
                <a:gd name="connsiteY6" fmla="*/ 672886 h 672886"/>
                <a:gd name="connsiteX7" fmla="*/ 0 w 2097180"/>
                <a:gd name="connsiteY7" fmla="*/ 276225 h 67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97180" h="672886">
                  <a:moveTo>
                    <a:pt x="0" y="0"/>
                  </a:moveTo>
                  <a:cubicBezTo>
                    <a:pt x="0" y="219070"/>
                    <a:pt x="177591" y="396661"/>
                    <a:pt x="396661" y="396661"/>
                  </a:cubicBezTo>
                  <a:lnTo>
                    <a:pt x="1700519" y="396661"/>
                  </a:lnTo>
                  <a:cubicBezTo>
                    <a:pt x="1919589" y="396661"/>
                    <a:pt x="2097180" y="219070"/>
                    <a:pt x="2097180" y="0"/>
                  </a:cubicBezTo>
                  <a:lnTo>
                    <a:pt x="2097180" y="276225"/>
                  </a:lnTo>
                  <a:cubicBezTo>
                    <a:pt x="2097180" y="495295"/>
                    <a:pt x="1919589" y="672886"/>
                    <a:pt x="1700519" y="672886"/>
                  </a:cubicBezTo>
                  <a:lnTo>
                    <a:pt x="396661" y="672886"/>
                  </a:lnTo>
                  <a:cubicBezTo>
                    <a:pt x="177591" y="672886"/>
                    <a:pt x="0" y="495295"/>
                    <a:pt x="0" y="276225"/>
                  </a:cubicBez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4922983-CB1A-4C59-8A18-96A2AF843850}"/>
                </a:ext>
              </a:extLst>
            </p:cNvPr>
            <p:cNvSpPr/>
            <p:nvPr/>
          </p:nvSpPr>
          <p:spPr>
            <a:xfrm>
              <a:off x="6766375" y="3334500"/>
              <a:ext cx="685186" cy="590678"/>
            </a:xfrm>
            <a:custGeom>
              <a:avLst/>
              <a:gdLst>
                <a:gd name="connsiteX0" fmla="*/ 342593 w 685186"/>
                <a:gd name="connsiteY0" fmla="*/ 0 h 590678"/>
                <a:gd name="connsiteX1" fmla="*/ 685186 w 685186"/>
                <a:gd name="connsiteY1" fmla="*/ 590678 h 590678"/>
                <a:gd name="connsiteX2" fmla="*/ 583536 w 685186"/>
                <a:gd name="connsiteY2" fmla="*/ 590678 h 590678"/>
                <a:gd name="connsiteX3" fmla="*/ 342593 w 685186"/>
                <a:gd name="connsiteY3" fmla="*/ 175260 h 590678"/>
                <a:gd name="connsiteX4" fmla="*/ 101651 w 685186"/>
                <a:gd name="connsiteY4" fmla="*/ 590678 h 590678"/>
                <a:gd name="connsiteX5" fmla="*/ 0 w 685186"/>
                <a:gd name="connsiteY5" fmla="*/ 590678 h 590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186" h="590678">
                  <a:moveTo>
                    <a:pt x="342593" y="0"/>
                  </a:moveTo>
                  <a:lnTo>
                    <a:pt x="685186" y="590678"/>
                  </a:lnTo>
                  <a:lnTo>
                    <a:pt x="583536" y="590678"/>
                  </a:lnTo>
                  <a:lnTo>
                    <a:pt x="342593" y="175260"/>
                  </a:lnTo>
                  <a:lnTo>
                    <a:pt x="101651" y="590678"/>
                  </a:lnTo>
                  <a:lnTo>
                    <a:pt x="0" y="59067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38C69E7-5EDF-4CC3-BD67-F95977CB4A1B}"/>
                </a:ext>
              </a:extLst>
            </p:cNvPr>
            <p:cNvSpPr/>
            <p:nvPr/>
          </p:nvSpPr>
          <p:spPr>
            <a:xfrm>
              <a:off x="6275608" y="5202882"/>
              <a:ext cx="1693546" cy="140971"/>
            </a:xfrm>
            <a:custGeom>
              <a:avLst/>
              <a:gdLst>
                <a:gd name="connsiteX0" fmla="*/ 1551623 w 1693546"/>
                <a:gd name="connsiteY0" fmla="*/ 92075 h 140971"/>
                <a:gd name="connsiteX1" fmla="*/ 1576071 w 1693546"/>
                <a:gd name="connsiteY1" fmla="*/ 116523 h 140971"/>
                <a:gd name="connsiteX2" fmla="*/ 1551623 w 1693546"/>
                <a:gd name="connsiteY2" fmla="*/ 140971 h 140971"/>
                <a:gd name="connsiteX3" fmla="*/ 1527175 w 1693546"/>
                <a:gd name="connsiteY3" fmla="*/ 116523 h 140971"/>
                <a:gd name="connsiteX4" fmla="*/ 1551623 w 1693546"/>
                <a:gd name="connsiteY4" fmla="*/ 92075 h 140971"/>
                <a:gd name="connsiteX5" fmla="*/ 1316673 w 1693546"/>
                <a:gd name="connsiteY5" fmla="*/ 92075 h 140971"/>
                <a:gd name="connsiteX6" fmla="*/ 1341121 w 1693546"/>
                <a:gd name="connsiteY6" fmla="*/ 116523 h 140971"/>
                <a:gd name="connsiteX7" fmla="*/ 1316673 w 1693546"/>
                <a:gd name="connsiteY7" fmla="*/ 140971 h 140971"/>
                <a:gd name="connsiteX8" fmla="*/ 1292225 w 1693546"/>
                <a:gd name="connsiteY8" fmla="*/ 116523 h 140971"/>
                <a:gd name="connsiteX9" fmla="*/ 1316673 w 1693546"/>
                <a:gd name="connsiteY9" fmla="*/ 92075 h 140971"/>
                <a:gd name="connsiteX10" fmla="*/ 1081723 w 1693546"/>
                <a:gd name="connsiteY10" fmla="*/ 92075 h 140971"/>
                <a:gd name="connsiteX11" fmla="*/ 1106171 w 1693546"/>
                <a:gd name="connsiteY11" fmla="*/ 116523 h 140971"/>
                <a:gd name="connsiteX12" fmla="*/ 1081723 w 1693546"/>
                <a:gd name="connsiteY12" fmla="*/ 140971 h 140971"/>
                <a:gd name="connsiteX13" fmla="*/ 1057275 w 1693546"/>
                <a:gd name="connsiteY13" fmla="*/ 116523 h 140971"/>
                <a:gd name="connsiteX14" fmla="*/ 1081723 w 1693546"/>
                <a:gd name="connsiteY14" fmla="*/ 92075 h 140971"/>
                <a:gd name="connsiteX15" fmla="*/ 846773 w 1693546"/>
                <a:gd name="connsiteY15" fmla="*/ 92075 h 140971"/>
                <a:gd name="connsiteX16" fmla="*/ 871221 w 1693546"/>
                <a:gd name="connsiteY16" fmla="*/ 116523 h 140971"/>
                <a:gd name="connsiteX17" fmla="*/ 846773 w 1693546"/>
                <a:gd name="connsiteY17" fmla="*/ 140971 h 140971"/>
                <a:gd name="connsiteX18" fmla="*/ 822325 w 1693546"/>
                <a:gd name="connsiteY18" fmla="*/ 116523 h 140971"/>
                <a:gd name="connsiteX19" fmla="*/ 846773 w 1693546"/>
                <a:gd name="connsiteY19" fmla="*/ 92075 h 140971"/>
                <a:gd name="connsiteX20" fmla="*/ 611823 w 1693546"/>
                <a:gd name="connsiteY20" fmla="*/ 92075 h 140971"/>
                <a:gd name="connsiteX21" fmla="*/ 636271 w 1693546"/>
                <a:gd name="connsiteY21" fmla="*/ 116523 h 140971"/>
                <a:gd name="connsiteX22" fmla="*/ 611823 w 1693546"/>
                <a:gd name="connsiteY22" fmla="*/ 140971 h 140971"/>
                <a:gd name="connsiteX23" fmla="*/ 587375 w 1693546"/>
                <a:gd name="connsiteY23" fmla="*/ 116523 h 140971"/>
                <a:gd name="connsiteX24" fmla="*/ 611823 w 1693546"/>
                <a:gd name="connsiteY24" fmla="*/ 92075 h 140971"/>
                <a:gd name="connsiteX25" fmla="*/ 376873 w 1693546"/>
                <a:gd name="connsiteY25" fmla="*/ 92075 h 140971"/>
                <a:gd name="connsiteX26" fmla="*/ 401321 w 1693546"/>
                <a:gd name="connsiteY26" fmla="*/ 116523 h 140971"/>
                <a:gd name="connsiteX27" fmla="*/ 376873 w 1693546"/>
                <a:gd name="connsiteY27" fmla="*/ 140971 h 140971"/>
                <a:gd name="connsiteX28" fmla="*/ 352425 w 1693546"/>
                <a:gd name="connsiteY28" fmla="*/ 116523 h 140971"/>
                <a:gd name="connsiteX29" fmla="*/ 376873 w 1693546"/>
                <a:gd name="connsiteY29" fmla="*/ 92075 h 140971"/>
                <a:gd name="connsiteX30" fmla="*/ 141923 w 1693546"/>
                <a:gd name="connsiteY30" fmla="*/ 92075 h 140971"/>
                <a:gd name="connsiteX31" fmla="*/ 166371 w 1693546"/>
                <a:gd name="connsiteY31" fmla="*/ 116523 h 140971"/>
                <a:gd name="connsiteX32" fmla="*/ 141923 w 1693546"/>
                <a:gd name="connsiteY32" fmla="*/ 140971 h 140971"/>
                <a:gd name="connsiteX33" fmla="*/ 117475 w 1693546"/>
                <a:gd name="connsiteY33" fmla="*/ 116523 h 140971"/>
                <a:gd name="connsiteX34" fmla="*/ 141923 w 1693546"/>
                <a:gd name="connsiteY34" fmla="*/ 92075 h 140971"/>
                <a:gd name="connsiteX35" fmla="*/ 1669098 w 1693546"/>
                <a:gd name="connsiteY35" fmla="*/ 0 h 140971"/>
                <a:gd name="connsiteX36" fmla="*/ 1693546 w 1693546"/>
                <a:gd name="connsiteY36" fmla="*/ 24448 h 140971"/>
                <a:gd name="connsiteX37" fmla="*/ 1669098 w 1693546"/>
                <a:gd name="connsiteY37" fmla="*/ 48896 h 140971"/>
                <a:gd name="connsiteX38" fmla="*/ 1644650 w 1693546"/>
                <a:gd name="connsiteY38" fmla="*/ 24448 h 140971"/>
                <a:gd name="connsiteX39" fmla="*/ 1669098 w 1693546"/>
                <a:gd name="connsiteY39" fmla="*/ 0 h 140971"/>
                <a:gd name="connsiteX40" fmla="*/ 1434148 w 1693546"/>
                <a:gd name="connsiteY40" fmla="*/ 0 h 140971"/>
                <a:gd name="connsiteX41" fmla="*/ 1458596 w 1693546"/>
                <a:gd name="connsiteY41" fmla="*/ 24448 h 140971"/>
                <a:gd name="connsiteX42" fmla="*/ 1434148 w 1693546"/>
                <a:gd name="connsiteY42" fmla="*/ 48896 h 140971"/>
                <a:gd name="connsiteX43" fmla="*/ 1409700 w 1693546"/>
                <a:gd name="connsiteY43" fmla="*/ 24448 h 140971"/>
                <a:gd name="connsiteX44" fmla="*/ 1434148 w 1693546"/>
                <a:gd name="connsiteY44" fmla="*/ 0 h 140971"/>
                <a:gd name="connsiteX45" fmla="*/ 1199198 w 1693546"/>
                <a:gd name="connsiteY45" fmla="*/ 0 h 140971"/>
                <a:gd name="connsiteX46" fmla="*/ 1223646 w 1693546"/>
                <a:gd name="connsiteY46" fmla="*/ 24448 h 140971"/>
                <a:gd name="connsiteX47" fmla="*/ 1199198 w 1693546"/>
                <a:gd name="connsiteY47" fmla="*/ 48896 h 140971"/>
                <a:gd name="connsiteX48" fmla="*/ 1174750 w 1693546"/>
                <a:gd name="connsiteY48" fmla="*/ 24448 h 140971"/>
                <a:gd name="connsiteX49" fmla="*/ 1199198 w 1693546"/>
                <a:gd name="connsiteY49" fmla="*/ 0 h 140971"/>
                <a:gd name="connsiteX50" fmla="*/ 964248 w 1693546"/>
                <a:gd name="connsiteY50" fmla="*/ 0 h 140971"/>
                <a:gd name="connsiteX51" fmla="*/ 988696 w 1693546"/>
                <a:gd name="connsiteY51" fmla="*/ 24448 h 140971"/>
                <a:gd name="connsiteX52" fmla="*/ 964248 w 1693546"/>
                <a:gd name="connsiteY52" fmla="*/ 48896 h 140971"/>
                <a:gd name="connsiteX53" fmla="*/ 939800 w 1693546"/>
                <a:gd name="connsiteY53" fmla="*/ 24448 h 140971"/>
                <a:gd name="connsiteX54" fmla="*/ 964248 w 1693546"/>
                <a:gd name="connsiteY54" fmla="*/ 0 h 140971"/>
                <a:gd name="connsiteX55" fmla="*/ 729298 w 1693546"/>
                <a:gd name="connsiteY55" fmla="*/ 0 h 140971"/>
                <a:gd name="connsiteX56" fmla="*/ 753746 w 1693546"/>
                <a:gd name="connsiteY56" fmla="*/ 24448 h 140971"/>
                <a:gd name="connsiteX57" fmla="*/ 729298 w 1693546"/>
                <a:gd name="connsiteY57" fmla="*/ 48896 h 140971"/>
                <a:gd name="connsiteX58" fmla="*/ 704850 w 1693546"/>
                <a:gd name="connsiteY58" fmla="*/ 24448 h 140971"/>
                <a:gd name="connsiteX59" fmla="*/ 729298 w 1693546"/>
                <a:gd name="connsiteY59" fmla="*/ 0 h 140971"/>
                <a:gd name="connsiteX60" fmla="*/ 494348 w 1693546"/>
                <a:gd name="connsiteY60" fmla="*/ 0 h 140971"/>
                <a:gd name="connsiteX61" fmla="*/ 518796 w 1693546"/>
                <a:gd name="connsiteY61" fmla="*/ 24448 h 140971"/>
                <a:gd name="connsiteX62" fmla="*/ 494348 w 1693546"/>
                <a:gd name="connsiteY62" fmla="*/ 48896 h 140971"/>
                <a:gd name="connsiteX63" fmla="*/ 469900 w 1693546"/>
                <a:gd name="connsiteY63" fmla="*/ 24448 h 140971"/>
                <a:gd name="connsiteX64" fmla="*/ 494348 w 1693546"/>
                <a:gd name="connsiteY64" fmla="*/ 0 h 140971"/>
                <a:gd name="connsiteX65" fmla="*/ 259398 w 1693546"/>
                <a:gd name="connsiteY65" fmla="*/ 0 h 140971"/>
                <a:gd name="connsiteX66" fmla="*/ 283846 w 1693546"/>
                <a:gd name="connsiteY66" fmla="*/ 24448 h 140971"/>
                <a:gd name="connsiteX67" fmla="*/ 259398 w 1693546"/>
                <a:gd name="connsiteY67" fmla="*/ 48896 h 140971"/>
                <a:gd name="connsiteX68" fmla="*/ 234950 w 1693546"/>
                <a:gd name="connsiteY68" fmla="*/ 24448 h 140971"/>
                <a:gd name="connsiteX69" fmla="*/ 259398 w 1693546"/>
                <a:gd name="connsiteY69" fmla="*/ 0 h 140971"/>
                <a:gd name="connsiteX70" fmla="*/ 24448 w 1693546"/>
                <a:gd name="connsiteY70" fmla="*/ 0 h 140971"/>
                <a:gd name="connsiteX71" fmla="*/ 48896 w 1693546"/>
                <a:gd name="connsiteY71" fmla="*/ 24448 h 140971"/>
                <a:gd name="connsiteX72" fmla="*/ 24448 w 1693546"/>
                <a:gd name="connsiteY72" fmla="*/ 48896 h 140971"/>
                <a:gd name="connsiteX73" fmla="*/ 0 w 1693546"/>
                <a:gd name="connsiteY73" fmla="*/ 24448 h 140971"/>
                <a:gd name="connsiteX74" fmla="*/ 24448 w 1693546"/>
                <a:gd name="connsiteY74" fmla="*/ 0 h 1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93546" h="140971">
                  <a:moveTo>
                    <a:pt x="1551623" y="92075"/>
                  </a:moveTo>
                  <a:cubicBezTo>
                    <a:pt x="1565125" y="92075"/>
                    <a:pt x="1576071" y="103021"/>
                    <a:pt x="1576071" y="116523"/>
                  </a:cubicBezTo>
                  <a:cubicBezTo>
                    <a:pt x="1576071" y="130025"/>
                    <a:pt x="1565125" y="140971"/>
                    <a:pt x="1551623" y="140971"/>
                  </a:cubicBezTo>
                  <a:cubicBezTo>
                    <a:pt x="1538121" y="140971"/>
                    <a:pt x="1527175" y="130025"/>
                    <a:pt x="1527175" y="116523"/>
                  </a:cubicBezTo>
                  <a:cubicBezTo>
                    <a:pt x="1527175" y="103021"/>
                    <a:pt x="1538121" y="92075"/>
                    <a:pt x="1551623" y="92075"/>
                  </a:cubicBezTo>
                  <a:close/>
                  <a:moveTo>
                    <a:pt x="1316673" y="92075"/>
                  </a:moveTo>
                  <a:cubicBezTo>
                    <a:pt x="1330175" y="92075"/>
                    <a:pt x="1341121" y="103021"/>
                    <a:pt x="1341121" y="116523"/>
                  </a:cubicBezTo>
                  <a:cubicBezTo>
                    <a:pt x="1341121" y="130025"/>
                    <a:pt x="1330175" y="140971"/>
                    <a:pt x="1316673" y="140971"/>
                  </a:cubicBezTo>
                  <a:cubicBezTo>
                    <a:pt x="1303171" y="140971"/>
                    <a:pt x="1292225" y="130025"/>
                    <a:pt x="1292225" y="116523"/>
                  </a:cubicBezTo>
                  <a:cubicBezTo>
                    <a:pt x="1292225" y="103021"/>
                    <a:pt x="1303171" y="92075"/>
                    <a:pt x="1316673" y="92075"/>
                  </a:cubicBezTo>
                  <a:close/>
                  <a:moveTo>
                    <a:pt x="1081723" y="92075"/>
                  </a:moveTo>
                  <a:cubicBezTo>
                    <a:pt x="1095225" y="92075"/>
                    <a:pt x="1106171" y="103021"/>
                    <a:pt x="1106171" y="116523"/>
                  </a:cubicBezTo>
                  <a:cubicBezTo>
                    <a:pt x="1106171" y="130025"/>
                    <a:pt x="1095225" y="140971"/>
                    <a:pt x="1081723" y="140971"/>
                  </a:cubicBezTo>
                  <a:cubicBezTo>
                    <a:pt x="1068221" y="140971"/>
                    <a:pt x="1057275" y="130025"/>
                    <a:pt x="1057275" y="116523"/>
                  </a:cubicBezTo>
                  <a:cubicBezTo>
                    <a:pt x="1057275" y="103021"/>
                    <a:pt x="1068221" y="92075"/>
                    <a:pt x="1081723" y="92075"/>
                  </a:cubicBezTo>
                  <a:close/>
                  <a:moveTo>
                    <a:pt x="846773" y="92075"/>
                  </a:moveTo>
                  <a:cubicBezTo>
                    <a:pt x="860275" y="92075"/>
                    <a:pt x="871221" y="103021"/>
                    <a:pt x="871221" y="116523"/>
                  </a:cubicBezTo>
                  <a:cubicBezTo>
                    <a:pt x="871221" y="130025"/>
                    <a:pt x="860275" y="140971"/>
                    <a:pt x="846773" y="140971"/>
                  </a:cubicBezTo>
                  <a:cubicBezTo>
                    <a:pt x="833271" y="140971"/>
                    <a:pt x="822325" y="130025"/>
                    <a:pt x="822325" y="116523"/>
                  </a:cubicBezTo>
                  <a:cubicBezTo>
                    <a:pt x="822325" y="103021"/>
                    <a:pt x="833271" y="92075"/>
                    <a:pt x="846773" y="92075"/>
                  </a:cubicBezTo>
                  <a:close/>
                  <a:moveTo>
                    <a:pt x="611823" y="92075"/>
                  </a:moveTo>
                  <a:cubicBezTo>
                    <a:pt x="625325" y="92075"/>
                    <a:pt x="636271" y="103021"/>
                    <a:pt x="636271" y="116523"/>
                  </a:cubicBezTo>
                  <a:cubicBezTo>
                    <a:pt x="636271" y="130025"/>
                    <a:pt x="625325" y="140971"/>
                    <a:pt x="611823" y="140971"/>
                  </a:cubicBezTo>
                  <a:cubicBezTo>
                    <a:pt x="598321" y="140971"/>
                    <a:pt x="587375" y="130025"/>
                    <a:pt x="587375" y="116523"/>
                  </a:cubicBezTo>
                  <a:cubicBezTo>
                    <a:pt x="587375" y="103021"/>
                    <a:pt x="598321" y="92075"/>
                    <a:pt x="611823" y="92075"/>
                  </a:cubicBezTo>
                  <a:close/>
                  <a:moveTo>
                    <a:pt x="376873" y="92075"/>
                  </a:moveTo>
                  <a:cubicBezTo>
                    <a:pt x="390375" y="92075"/>
                    <a:pt x="401321" y="103021"/>
                    <a:pt x="401321" y="116523"/>
                  </a:cubicBezTo>
                  <a:cubicBezTo>
                    <a:pt x="401321" y="130025"/>
                    <a:pt x="390375" y="140971"/>
                    <a:pt x="376873" y="140971"/>
                  </a:cubicBezTo>
                  <a:cubicBezTo>
                    <a:pt x="363371" y="140971"/>
                    <a:pt x="352425" y="130025"/>
                    <a:pt x="352425" y="116523"/>
                  </a:cubicBezTo>
                  <a:cubicBezTo>
                    <a:pt x="352425" y="103021"/>
                    <a:pt x="363371" y="92075"/>
                    <a:pt x="376873" y="92075"/>
                  </a:cubicBezTo>
                  <a:close/>
                  <a:moveTo>
                    <a:pt x="141923" y="92075"/>
                  </a:moveTo>
                  <a:cubicBezTo>
                    <a:pt x="155425" y="92075"/>
                    <a:pt x="166371" y="103021"/>
                    <a:pt x="166371" y="116523"/>
                  </a:cubicBezTo>
                  <a:cubicBezTo>
                    <a:pt x="166371" y="130025"/>
                    <a:pt x="155425" y="140971"/>
                    <a:pt x="141923" y="140971"/>
                  </a:cubicBezTo>
                  <a:cubicBezTo>
                    <a:pt x="128421" y="140971"/>
                    <a:pt x="117475" y="130025"/>
                    <a:pt x="117475" y="116523"/>
                  </a:cubicBezTo>
                  <a:cubicBezTo>
                    <a:pt x="117475" y="103021"/>
                    <a:pt x="128421" y="92075"/>
                    <a:pt x="141923" y="92075"/>
                  </a:cubicBezTo>
                  <a:close/>
                  <a:moveTo>
                    <a:pt x="1669098" y="0"/>
                  </a:moveTo>
                  <a:cubicBezTo>
                    <a:pt x="1682600" y="0"/>
                    <a:pt x="1693546" y="10946"/>
                    <a:pt x="1693546" y="24448"/>
                  </a:cubicBezTo>
                  <a:cubicBezTo>
                    <a:pt x="1693546" y="37950"/>
                    <a:pt x="1682600" y="48896"/>
                    <a:pt x="1669098" y="48896"/>
                  </a:cubicBezTo>
                  <a:cubicBezTo>
                    <a:pt x="1655596" y="48896"/>
                    <a:pt x="1644650" y="37950"/>
                    <a:pt x="1644650" y="24448"/>
                  </a:cubicBezTo>
                  <a:cubicBezTo>
                    <a:pt x="1644650" y="10946"/>
                    <a:pt x="1655596" y="0"/>
                    <a:pt x="1669098" y="0"/>
                  </a:cubicBezTo>
                  <a:close/>
                  <a:moveTo>
                    <a:pt x="1434148" y="0"/>
                  </a:moveTo>
                  <a:cubicBezTo>
                    <a:pt x="1447650" y="0"/>
                    <a:pt x="1458596" y="10946"/>
                    <a:pt x="1458596" y="24448"/>
                  </a:cubicBezTo>
                  <a:cubicBezTo>
                    <a:pt x="1458596" y="37950"/>
                    <a:pt x="1447650" y="48896"/>
                    <a:pt x="1434148" y="48896"/>
                  </a:cubicBezTo>
                  <a:cubicBezTo>
                    <a:pt x="1420646" y="48896"/>
                    <a:pt x="1409700" y="37950"/>
                    <a:pt x="1409700" y="24448"/>
                  </a:cubicBezTo>
                  <a:cubicBezTo>
                    <a:pt x="1409700" y="10946"/>
                    <a:pt x="1420646" y="0"/>
                    <a:pt x="1434148" y="0"/>
                  </a:cubicBezTo>
                  <a:close/>
                  <a:moveTo>
                    <a:pt x="1199198" y="0"/>
                  </a:moveTo>
                  <a:cubicBezTo>
                    <a:pt x="1212700" y="0"/>
                    <a:pt x="1223646" y="10946"/>
                    <a:pt x="1223646" y="24448"/>
                  </a:cubicBezTo>
                  <a:cubicBezTo>
                    <a:pt x="1223646" y="37950"/>
                    <a:pt x="1212700" y="48896"/>
                    <a:pt x="1199198" y="48896"/>
                  </a:cubicBezTo>
                  <a:cubicBezTo>
                    <a:pt x="1185696" y="48896"/>
                    <a:pt x="1174750" y="37950"/>
                    <a:pt x="1174750" y="24448"/>
                  </a:cubicBezTo>
                  <a:cubicBezTo>
                    <a:pt x="1174750" y="10946"/>
                    <a:pt x="1185696" y="0"/>
                    <a:pt x="1199198" y="0"/>
                  </a:cubicBezTo>
                  <a:close/>
                  <a:moveTo>
                    <a:pt x="964248" y="0"/>
                  </a:moveTo>
                  <a:cubicBezTo>
                    <a:pt x="977750" y="0"/>
                    <a:pt x="988696" y="10946"/>
                    <a:pt x="988696" y="24448"/>
                  </a:cubicBezTo>
                  <a:cubicBezTo>
                    <a:pt x="988696" y="37950"/>
                    <a:pt x="977750" y="48896"/>
                    <a:pt x="964248" y="48896"/>
                  </a:cubicBezTo>
                  <a:cubicBezTo>
                    <a:pt x="950746" y="48896"/>
                    <a:pt x="939800" y="37950"/>
                    <a:pt x="939800" y="24448"/>
                  </a:cubicBezTo>
                  <a:cubicBezTo>
                    <a:pt x="939800" y="10946"/>
                    <a:pt x="950746" y="0"/>
                    <a:pt x="964248" y="0"/>
                  </a:cubicBezTo>
                  <a:close/>
                  <a:moveTo>
                    <a:pt x="729298" y="0"/>
                  </a:moveTo>
                  <a:cubicBezTo>
                    <a:pt x="742800" y="0"/>
                    <a:pt x="753746" y="10946"/>
                    <a:pt x="753746" y="24448"/>
                  </a:cubicBezTo>
                  <a:cubicBezTo>
                    <a:pt x="753746" y="37950"/>
                    <a:pt x="742800" y="48896"/>
                    <a:pt x="729298" y="48896"/>
                  </a:cubicBezTo>
                  <a:cubicBezTo>
                    <a:pt x="715796" y="48896"/>
                    <a:pt x="704850" y="37950"/>
                    <a:pt x="704850" y="24448"/>
                  </a:cubicBezTo>
                  <a:cubicBezTo>
                    <a:pt x="704850" y="10946"/>
                    <a:pt x="715796" y="0"/>
                    <a:pt x="729298" y="0"/>
                  </a:cubicBezTo>
                  <a:close/>
                  <a:moveTo>
                    <a:pt x="494348" y="0"/>
                  </a:moveTo>
                  <a:cubicBezTo>
                    <a:pt x="507850" y="0"/>
                    <a:pt x="518796" y="10946"/>
                    <a:pt x="518796" y="24448"/>
                  </a:cubicBezTo>
                  <a:cubicBezTo>
                    <a:pt x="518796" y="37950"/>
                    <a:pt x="507850" y="48896"/>
                    <a:pt x="494348" y="48896"/>
                  </a:cubicBezTo>
                  <a:cubicBezTo>
                    <a:pt x="480846" y="48896"/>
                    <a:pt x="469900" y="37950"/>
                    <a:pt x="469900" y="24448"/>
                  </a:cubicBezTo>
                  <a:cubicBezTo>
                    <a:pt x="469900" y="10946"/>
                    <a:pt x="480846" y="0"/>
                    <a:pt x="494348" y="0"/>
                  </a:cubicBezTo>
                  <a:close/>
                  <a:moveTo>
                    <a:pt x="259398" y="0"/>
                  </a:moveTo>
                  <a:cubicBezTo>
                    <a:pt x="272900" y="0"/>
                    <a:pt x="283846" y="10946"/>
                    <a:pt x="283846" y="24448"/>
                  </a:cubicBezTo>
                  <a:cubicBezTo>
                    <a:pt x="283846" y="37950"/>
                    <a:pt x="272900" y="48896"/>
                    <a:pt x="259398" y="48896"/>
                  </a:cubicBezTo>
                  <a:cubicBezTo>
                    <a:pt x="245896" y="48896"/>
                    <a:pt x="234950" y="37950"/>
                    <a:pt x="234950" y="24448"/>
                  </a:cubicBezTo>
                  <a:cubicBezTo>
                    <a:pt x="234950" y="10946"/>
                    <a:pt x="245896" y="0"/>
                    <a:pt x="259398" y="0"/>
                  </a:cubicBezTo>
                  <a:close/>
                  <a:moveTo>
                    <a:pt x="24448" y="0"/>
                  </a:moveTo>
                  <a:cubicBezTo>
                    <a:pt x="37950" y="0"/>
                    <a:pt x="48896" y="10946"/>
                    <a:pt x="48896" y="24448"/>
                  </a:cubicBezTo>
                  <a:cubicBezTo>
                    <a:pt x="48896" y="37950"/>
                    <a:pt x="37950" y="48896"/>
                    <a:pt x="24448" y="48896"/>
                  </a:cubicBezTo>
                  <a:cubicBezTo>
                    <a:pt x="10946" y="48896"/>
                    <a:pt x="0" y="37950"/>
                    <a:pt x="0" y="24448"/>
                  </a:cubicBezTo>
                  <a:cubicBezTo>
                    <a:pt x="0" y="10946"/>
                    <a:pt x="10946" y="0"/>
                    <a:pt x="24448" y="0"/>
                  </a:cubicBez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23392A27-66A5-4731-8F69-95DAA74BD837}"/>
                </a:ext>
              </a:extLst>
            </p:cNvPr>
            <p:cNvSpPr/>
            <p:nvPr/>
          </p:nvSpPr>
          <p:spPr>
            <a:xfrm>
              <a:off x="6403353" y="4610552"/>
              <a:ext cx="403848" cy="303073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CF18BFD4-9572-4C00-A122-22467019457A}"/>
                </a:ext>
              </a:extLst>
            </p:cNvPr>
            <p:cNvSpPr/>
            <p:nvPr/>
          </p:nvSpPr>
          <p:spPr>
            <a:xfrm>
              <a:off x="6551386" y="4652318"/>
              <a:ext cx="111314" cy="11131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06738D55-C65F-43A2-9A0A-189D91E398D8}"/>
                </a:ext>
              </a:extLst>
            </p:cNvPr>
            <p:cNvSpPr/>
            <p:nvPr/>
          </p:nvSpPr>
          <p:spPr>
            <a:xfrm>
              <a:off x="7425703" y="4610552"/>
              <a:ext cx="403848" cy="303073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19FD5370-916E-4A61-9B11-8BD7C971BD88}"/>
                </a:ext>
              </a:extLst>
            </p:cNvPr>
            <p:cNvSpPr/>
            <p:nvPr/>
          </p:nvSpPr>
          <p:spPr>
            <a:xfrm>
              <a:off x="7573736" y="4652318"/>
              <a:ext cx="111314" cy="11131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3A0784A-B752-40DA-872C-21A30916F8E3}"/>
              </a:ext>
            </a:extLst>
          </p:cNvPr>
          <p:cNvGrpSpPr/>
          <p:nvPr/>
        </p:nvGrpSpPr>
        <p:grpSpPr>
          <a:xfrm>
            <a:off x="3769002" y="3782059"/>
            <a:ext cx="2597150" cy="2597150"/>
            <a:chOff x="3423788" y="3228023"/>
            <a:chExt cx="2236694" cy="2236694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7732D206-4F6D-4FAC-875B-951A8E62546C}"/>
                </a:ext>
              </a:extLst>
            </p:cNvPr>
            <p:cNvSpPr/>
            <p:nvPr/>
          </p:nvSpPr>
          <p:spPr>
            <a:xfrm>
              <a:off x="3423788" y="3228023"/>
              <a:ext cx="2236694" cy="2236694"/>
            </a:xfrm>
            <a:prstGeom prst="roundRect">
              <a:avLst>
                <a:gd name="adj" fmla="val 2002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星: 32 pt 102">
              <a:extLst>
                <a:ext uri="{FF2B5EF4-FFF2-40B4-BE49-F238E27FC236}">
                  <a16:creationId xmlns:a16="http://schemas.microsoft.com/office/drawing/2014/main" id="{8507788D-FE3D-4FB9-9C79-D2FAF0513F09}"/>
                </a:ext>
              </a:extLst>
            </p:cNvPr>
            <p:cNvSpPr/>
            <p:nvPr/>
          </p:nvSpPr>
          <p:spPr>
            <a:xfrm>
              <a:off x="3457583" y="3250837"/>
              <a:ext cx="2191066" cy="2191066"/>
            </a:xfrm>
            <a:prstGeom prst="star32">
              <a:avLst>
                <a:gd name="adj" fmla="val 42000"/>
              </a:avLst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星: 32 pt 103">
              <a:extLst>
                <a:ext uri="{FF2B5EF4-FFF2-40B4-BE49-F238E27FC236}">
                  <a16:creationId xmlns:a16="http://schemas.microsoft.com/office/drawing/2014/main" id="{6A9CEEE0-EB8E-404A-9911-D9E6E6F9BD85}"/>
                </a:ext>
              </a:extLst>
            </p:cNvPr>
            <p:cNvSpPr/>
            <p:nvPr/>
          </p:nvSpPr>
          <p:spPr>
            <a:xfrm>
              <a:off x="3664221" y="3468456"/>
              <a:ext cx="1755828" cy="1755828"/>
            </a:xfrm>
            <a:prstGeom prst="star32">
              <a:avLst>
                <a:gd name="adj" fmla="val 48568"/>
              </a:avLst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1449CA91-CB46-4C3B-9DAA-A1CA1D222970}"/>
                </a:ext>
              </a:extLst>
            </p:cNvPr>
            <p:cNvSpPr/>
            <p:nvPr/>
          </p:nvSpPr>
          <p:spPr>
            <a:xfrm>
              <a:off x="3794227" y="4555562"/>
              <a:ext cx="725048" cy="584814"/>
            </a:xfrm>
            <a:custGeom>
              <a:avLst/>
              <a:gdLst>
                <a:gd name="connsiteX0" fmla="*/ 725048 w 725048"/>
                <a:gd name="connsiteY0" fmla="*/ 0 h 584814"/>
                <a:gd name="connsiteX1" fmla="*/ 725048 w 725048"/>
                <a:gd name="connsiteY1" fmla="*/ 584814 h 584814"/>
                <a:gd name="connsiteX2" fmla="*/ 587853 w 725048"/>
                <a:gd name="connsiteY2" fmla="*/ 570845 h 584814"/>
                <a:gd name="connsiteX3" fmla="*/ 1916 w 725048"/>
                <a:gd name="connsiteY3" fmla="*/ 60777 h 584814"/>
                <a:gd name="connsiteX4" fmla="*/ 0 w 725048"/>
                <a:gd name="connsiteY4" fmla="*/ 53611 h 584814"/>
                <a:gd name="connsiteX5" fmla="*/ 77447 w 725048"/>
                <a:gd name="connsiteY5" fmla="*/ 41871 h 584814"/>
                <a:gd name="connsiteX6" fmla="*/ 400771 w 725048"/>
                <a:gd name="connsiteY6" fmla="*/ 10287 h 584814"/>
                <a:gd name="connsiteX7" fmla="*/ 725048 w 725048"/>
                <a:gd name="connsiteY7" fmla="*/ 0 h 58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048" h="584814">
                  <a:moveTo>
                    <a:pt x="725048" y="0"/>
                  </a:moveTo>
                  <a:lnTo>
                    <a:pt x="725048" y="584814"/>
                  </a:lnTo>
                  <a:lnTo>
                    <a:pt x="587853" y="570845"/>
                  </a:lnTo>
                  <a:cubicBezTo>
                    <a:pt x="316431" y="514744"/>
                    <a:pt x="95445" y="318790"/>
                    <a:pt x="1916" y="60777"/>
                  </a:cubicBezTo>
                  <a:lnTo>
                    <a:pt x="0" y="53611"/>
                  </a:lnTo>
                  <a:lnTo>
                    <a:pt x="77447" y="41871"/>
                  </a:lnTo>
                  <a:cubicBezTo>
                    <a:pt x="180484" y="28156"/>
                    <a:pt x="288643" y="17508"/>
                    <a:pt x="400771" y="10287"/>
                  </a:cubicBezTo>
                  <a:lnTo>
                    <a:pt x="725048" y="0"/>
                  </a:ln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5039234F-2073-45D3-9F8A-CEB968C00D09}"/>
                </a:ext>
              </a:extLst>
            </p:cNvPr>
            <p:cNvSpPr/>
            <p:nvPr/>
          </p:nvSpPr>
          <p:spPr>
            <a:xfrm>
              <a:off x="4564996" y="4555562"/>
              <a:ext cx="725049" cy="584814"/>
            </a:xfrm>
            <a:custGeom>
              <a:avLst/>
              <a:gdLst>
                <a:gd name="connsiteX0" fmla="*/ 0 w 725049"/>
                <a:gd name="connsiteY0" fmla="*/ 0 h 584814"/>
                <a:gd name="connsiteX1" fmla="*/ 324277 w 725049"/>
                <a:gd name="connsiteY1" fmla="*/ 10287 h 584814"/>
                <a:gd name="connsiteX2" fmla="*/ 647601 w 725049"/>
                <a:gd name="connsiteY2" fmla="*/ 41871 h 584814"/>
                <a:gd name="connsiteX3" fmla="*/ 725049 w 725049"/>
                <a:gd name="connsiteY3" fmla="*/ 53611 h 584814"/>
                <a:gd name="connsiteX4" fmla="*/ 723132 w 725049"/>
                <a:gd name="connsiteY4" fmla="*/ 60777 h 584814"/>
                <a:gd name="connsiteX5" fmla="*/ 137196 w 725049"/>
                <a:gd name="connsiteY5" fmla="*/ 570845 h 584814"/>
                <a:gd name="connsiteX6" fmla="*/ 0 w 725049"/>
                <a:gd name="connsiteY6" fmla="*/ 584814 h 584814"/>
                <a:gd name="connsiteX7" fmla="*/ 0 w 725049"/>
                <a:gd name="connsiteY7" fmla="*/ 0 h 584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049" h="584814">
                  <a:moveTo>
                    <a:pt x="0" y="0"/>
                  </a:moveTo>
                  <a:lnTo>
                    <a:pt x="324277" y="10287"/>
                  </a:lnTo>
                  <a:cubicBezTo>
                    <a:pt x="436405" y="17508"/>
                    <a:pt x="544565" y="28156"/>
                    <a:pt x="647601" y="41871"/>
                  </a:cubicBezTo>
                  <a:lnTo>
                    <a:pt x="725049" y="53611"/>
                  </a:lnTo>
                  <a:lnTo>
                    <a:pt x="723132" y="60777"/>
                  </a:lnTo>
                  <a:cubicBezTo>
                    <a:pt x="629604" y="318790"/>
                    <a:pt x="408618" y="514744"/>
                    <a:pt x="137196" y="570845"/>
                  </a:cubicBezTo>
                  <a:lnTo>
                    <a:pt x="0" y="5848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B762F3F8-526E-44CA-B6C3-557996BBE03E}"/>
                </a:ext>
              </a:extLst>
            </p:cNvPr>
            <p:cNvSpPr/>
            <p:nvPr/>
          </p:nvSpPr>
          <p:spPr>
            <a:xfrm>
              <a:off x="3747953" y="3540669"/>
              <a:ext cx="771323" cy="1068505"/>
            </a:xfrm>
            <a:custGeom>
              <a:avLst/>
              <a:gdLst>
                <a:gd name="connsiteX0" fmla="*/ 771323 w 771323"/>
                <a:gd name="connsiteY0" fmla="*/ 0 h 1068505"/>
                <a:gd name="connsiteX1" fmla="*/ 771323 w 771323"/>
                <a:gd name="connsiteY1" fmla="*/ 1014894 h 1068505"/>
                <a:gd name="connsiteX2" fmla="*/ 447046 w 771323"/>
                <a:gd name="connsiteY2" fmla="*/ 1025181 h 1068505"/>
                <a:gd name="connsiteX3" fmla="*/ 123722 w 771323"/>
                <a:gd name="connsiteY3" fmla="*/ 1056765 h 1068505"/>
                <a:gd name="connsiteX4" fmla="*/ 46275 w 771323"/>
                <a:gd name="connsiteY4" fmla="*/ 1068505 h 1068505"/>
                <a:gd name="connsiteX5" fmla="*/ 12404 w 771323"/>
                <a:gd name="connsiteY5" fmla="*/ 941854 h 1068505"/>
                <a:gd name="connsiteX6" fmla="*/ 0 w 771323"/>
                <a:gd name="connsiteY6" fmla="*/ 799854 h 1068505"/>
                <a:gd name="connsiteX7" fmla="*/ 634128 w 771323"/>
                <a:gd name="connsiteY7" fmla="*/ 13970 h 1068505"/>
                <a:gd name="connsiteX8" fmla="*/ 771323 w 771323"/>
                <a:gd name="connsiteY8" fmla="*/ 0 h 106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1323" h="1068505">
                  <a:moveTo>
                    <a:pt x="771323" y="0"/>
                  </a:moveTo>
                  <a:lnTo>
                    <a:pt x="771323" y="1014894"/>
                  </a:lnTo>
                  <a:lnTo>
                    <a:pt x="447046" y="1025181"/>
                  </a:lnTo>
                  <a:cubicBezTo>
                    <a:pt x="334918" y="1032402"/>
                    <a:pt x="226759" y="1043050"/>
                    <a:pt x="123722" y="1056765"/>
                  </a:cubicBezTo>
                  <a:lnTo>
                    <a:pt x="46275" y="1068505"/>
                  </a:lnTo>
                  <a:lnTo>
                    <a:pt x="12404" y="941854"/>
                  </a:lnTo>
                  <a:cubicBezTo>
                    <a:pt x="4254" y="895764"/>
                    <a:pt x="0" y="848311"/>
                    <a:pt x="0" y="799854"/>
                  </a:cubicBezTo>
                  <a:cubicBezTo>
                    <a:pt x="0" y="412200"/>
                    <a:pt x="272232" y="88770"/>
                    <a:pt x="634128" y="13970"/>
                  </a:cubicBezTo>
                  <a:lnTo>
                    <a:pt x="771323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2897FE60-FF86-45F5-87CE-7257367CFC14}"/>
                </a:ext>
              </a:extLst>
            </p:cNvPr>
            <p:cNvSpPr/>
            <p:nvPr/>
          </p:nvSpPr>
          <p:spPr>
            <a:xfrm>
              <a:off x="4564996" y="3540669"/>
              <a:ext cx="771323" cy="1068505"/>
            </a:xfrm>
            <a:custGeom>
              <a:avLst/>
              <a:gdLst>
                <a:gd name="connsiteX0" fmla="*/ 0 w 771323"/>
                <a:gd name="connsiteY0" fmla="*/ 0 h 1068505"/>
                <a:gd name="connsiteX1" fmla="*/ 137196 w 771323"/>
                <a:gd name="connsiteY1" fmla="*/ 13970 h 1068505"/>
                <a:gd name="connsiteX2" fmla="*/ 771323 w 771323"/>
                <a:gd name="connsiteY2" fmla="*/ 799854 h 1068505"/>
                <a:gd name="connsiteX3" fmla="*/ 758919 w 771323"/>
                <a:gd name="connsiteY3" fmla="*/ 941854 h 1068505"/>
                <a:gd name="connsiteX4" fmla="*/ 725049 w 771323"/>
                <a:gd name="connsiteY4" fmla="*/ 1068505 h 1068505"/>
                <a:gd name="connsiteX5" fmla="*/ 647601 w 771323"/>
                <a:gd name="connsiteY5" fmla="*/ 1056765 h 1068505"/>
                <a:gd name="connsiteX6" fmla="*/ 324277 w 771323"/>
                <a:gd name="connsiteY6" fmla="*/ 1025181 h 1068505"/>
                <a:gd name="connsiteX7" fmla="*/ 0 w 771323"/>
                <a:gd name="connsiteY7" fmla="*/ 1014894 h 1068505"/>
                <a:gd name="connsiteX8" fmla="*/ 0 w 771323"/>
                <a:gd name="connsiteY8" fmla="*/ 0 h 106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1323" h="1068505">
                  <a:moveTo>
                    <a:pt x="0" y="0"/>
                  </a:moveTo>
                  <a:lnTo>
                    <a:pt x="137196" y="13970"/>
                  </a:lnTo>
                  <a:cubicBezTo>
                    <a:pt x="499092" y="88770"/>
                    <a:pt x="771323" y="412200"/>
                    <a:pt x="771323" y="799854"/>
                  </a:cubicBezTo>
                  <a:cubicBezTo>
                    <a:pt x="771323" y="848311"/>
                    <a:pt x="767070" y="895764"/>
                    <a:pt x="758919" y="941854"/>
                  </a:cubicBezTo>
                  <a:lnTo>
                    <a:pt x="725049" y="1068505"/>
                  </a:lnTo>
                  <a:lnTo>
                    <a:pt x="647601" y="1056765"/>
                  </a:lnTo>
                  <a:cubicBezTo>
                    <a:pt x="544565" y="1043050"/>
                    <a:pt x="436405" y="1032402"/>
                    <a:pt x="324277" y="1025181"/>
                  </a:cubicBezTo>
                  <a:lnTo>
                    <a:pt x="0" y="10148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E6A8B5DF-293D-417F-BA8D-F57650924107}"/>
                </a:ext>
              </a:extLst>
            </p:cNvPr>
            <p:cNvSpPr/>
            <p:nvPr/>
          </p:nvSpPr>
          <p:spPr>
            <a:xfrm>
              <a:off x="3946947" y="3992983"/>
              <a:ext cx="303073" cy="303073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4C774944-C084-40F1-BDB9-3D3B623DF1A5}"/>
                </a:ext>
              </a:extLst>
            </p:cNvPr>
            <p:cNvSpPr/>
            <p:nvPr/>
          </p:nvSpPr>
          <p:spPr>
            <a:xfrm>
              <a:off x="4044593" y="4084893"/>
              <a:ext cx="111314" cy="11131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0A580ACD-141D-41F4-9F1A-E683775F4733}"/>
                </a:ext>
              </a:extLst>
            </p:cNvPr>
            <p:cNvSpPr/>
            <p:nvPr/>
          </p:nvSpPr>
          <p:spPr>
            <a:xfrm>
              <a:off x="4787897" y="3992983"/>
              <a:ext cx="303073" cy="303073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F50A59D0-2F00-4754-8B04-037DA9E779E5}"/>
                </a:ext>
              </a:extLst>
            </p:cNvPr>
            <p:cNvSpPr/>
            <p:nvPr/>
          </p:nvSpPr>
          <p:spPr>
            <a:xfrm>
              <a:off x="4885543" y="4084893"/>
              <a:ext cx="111314" cy="111314"/>
            </a:xfrm>
            <a:prstGeom prst="ellipse">
              <a:avLst/>
            </a:prstGeom>
            <a:solidFill>
              <a:sysClr val="windowText" lastClr="00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7D93320E-8AD2-418E-975D-6B3B1050BE08}"/>
                </a:ext>
              </a:extLst>
            </p:cNvPr>
            <p:cNvSpPr/>
            <p:nvPr/>
          </p:nvSpPr>
          <p:spPr>
            <a:xfrm rot="16200000" flipH="1">
              <a:off x="4458176" y="4650341"/>
              <a:ext cx="167917" cy="395255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2637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テーマ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mk122_クリのアイコンイラスト</dc:title>
  <dc:subject>mk122_クリのアイコンイラスト</dc:subject>
  <dc:creator>ぱわぽすけ</dc:creator>
  <cp:lastModifiedBy/>
  <cp:revision>1</cp:revision>
  <dcterms:created xsi:type="dcterms:W3CDTF">2014-10-29T04:47:26Z</dcterms:created>
  <dcterms:modified xsi:type="dcterms:W3CDTF">2021-07-18T06:52:14Z</dcterms:modified>
  <cp:version>1</cp:version>
</cp:coreProperties>
</file>