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5" r:id="rId2"/>
    <p:sldId id="350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>
      <p:cViewPr varScale="1">
        <p:scale>
          <a:sx n="86" d="100"/>
          <a:sy n="86" d="100"/>
        </p:scale>
        <p:origin x="84" y="22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2021/4/27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1246EA7-A538-4AA5-8E42-AE0E3361611C}"/>
              </a:ext>
            </a:extLst>
          </p:cNvPr>
          <p:cNvGrpSpPr/>
          <p:nvPr/>
        </p:nvGrpSpPr>
        <p:grpSpPr>
          <a:xfrm>
            <a:off x="623272" y="609627"/>
            <a:ext cx="2736304" cy="2736304"/>
            <a:chOff x="651903" y="3741016"/>
            <a:chExt cx="2736304" cy="2736304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57182EBD-4EC8-4A27-970F-2573DDACA15B}"/>
                </a:ext>
              </a:extLst>
            </p:cNvPr>
            <p:cNvSpPr/>
            <p:nvPr/>
          </p:nvSpPr>
          <p:spPr>
            <a:xfrm>
              <a:off x="723650" y="3789750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CD99EBD-8B53-45B8-9341-5381ECBE1146}"/>
                </a:ext>
              </a:extLst>
            </p:cNvPr>
            <p:cNvSpPr/>
            <p:nvPr/>
          </p:nvSpPr>
          <p:spPr>
            <a:xfrm>
              <a:off x="651903" y="3741016"/>
              <a:ext cx="2736304" cy="2736304"/>
            </a:xfrm>
            <a:custGeom>
              <a:avLst/>
              <a:gdLst>
                <a:gd name="connsiteX0" fmla="*/ 188150 w 2736304"/>
                <a:gd name="connsiteY0" fmla="*/ 93687 h 2736304"/>
                <a:gd name="connsiteX1" fmla="*/ 93687 w 2736304"/>
                <a:gd name="connsiteY1" fmla="*/ 188150 h 2736304"/>
                <a:gd name="connsiteX2" fmla="*/ 93687 w 2736304"/>
                <a:gd name="connsiteY2" fmla="*/ 2548154 h 2736304"/>
                <a:gd name="connsiteX3" fmla="*/ 188150 w 2736304"/>
                <a:gd name="connsiteY3" fmla="*/ 2642617 h 2736304"/>
                <a:gd name="connsiteX4" fmla="*/ 2548154 w 2736304"/>
                <a:gd name="connsiteY4" fmla="*/ 2642617 h 2736304"/>
                <a:gd name="connsiteX5" fmla="*/ 2642617 w 2736304"/>
                <a:gd name="connsiteY5" fmla="*/ 2548154 h 2736304"/>
                <a:gd name="connsiteX6" fmla="*/ 2642617 w 2736304"/>
                <a:gd name="connsiteY6" fmla="*/ 188150 h 2736304"/>
                <a:gd name="connsiteX7" fmla="*/ 2548154 w 2736304"/>
                <a:gd name="connsiteY7" fmla="*/ 93687 h 2736304"/>
                <a:gd name="connsiteX8" fmla="*/ 162755 w 2736304"/>
                <a:gd name="connsiteY8" fmla="*/ 0 h 2736304"/>
                <a:gd name="connsiteX9" fmla="*/ 2573549 w 2736304"/>
                <a:gd name="connsiteY9" fmla="*/ 0 h 2736304"/>
                <a:gd name="connsiteX10" fmla="*/ 2736304 w 2736304"/>
                <a:gd name="connsiteY10" fmla="*/ 162755 h 2736304"/>
                <a:gd name="connsiteX11" fmla="*/ 2736304 w 2736304"/>
                <a:gd name="connsiteY11" fmla="*/ 2573549 h 2736304"/>
                <a:gd name="connsiteX12" fmla="*/ 2573549 w 2736304"/>
                <a:gd name="connsiteY12" fmla="*/ 2736304 h 2736304"/>
                <a:gd name="connsiteX13" fmla="*/ 162755 w 2736304"/>
                <a:gd name="connsiteY13" fmla="*/ 2736304 h 2736304"/>
                <a:gd name="connsiteX14" fmla="*/ 0 w 2736304"/>
                <a:gd name="connsiteY14" fmla="*/ 2573549 h 2736304"/>
                <a:gd name="connsiteX15" fmla="*/ 0 w 2736304"/>
                <a:gd name="connsiteY15" fmla="*/ 162755 h 2736304"/>
                <a:gd name="connsiteX16" fmla="*/ 162755 w 2736304"/>
                <a:gd name="connsiteY16" fmla="*/ 0 h 273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6304" h="2736304">
                  <a:moveTo>
                    <a:pt x="188150" y="93687"/>
                  </a:moveTo>
                  <a:cubicBezTo>
                    <a:pt x="135980" y="93687"/>
                    <a:pt x="93687" y="135980"/>
                    <a:pt x="93687" y="188150"/>
                  </a:cubicBezTo>
                  <a:lnTo>
                    <a:pt x="93687" y="2548154"/>
                  </a:lnTo>
                  <a:cubicBezTo>
                    <a:pt x="93687" y="2600324"/>
                    <a:pt x="135980" y="2642617"/>
                    <a:pt x="188150" y="2642617"/>
                  </a:cubicBezTo>
                  <a:lnTo>
                    <a:pt x="2548154" y="2642617"/>
                  </a:lnTo>
                  <a:cubicBezTo>
                    <a:pt x="2600324" y="2642617"/>
                    <a:pt x="2642617" y="2600324"/>
                    <a:pt x="2642617" y="2548154"/>
                  </a:cubicBezTo>
                  <a:lnTo>
                    <a:pt x="2642617" y="188150"/>
                  </a:lnTo>
                  <a:cubicBezTo>
                    <a:pt x="2642617" y="135980"/>
                    <a:pt x="2600324" y="93687"/>
                    <a:pt x="2548154" y="93687"/>
                  </a:cubicBezTo>
                  <a:close/>
                  <a:moveTo>
                    <a:pt x="162755" y="0"/>
                  </a:moveTo>
                  <a:lnTo>
                    <a:pt x="2573549" y="0"/>
                  </a:lnTo>
                  <a:cubicBezTo>
                    <a:pt x="2663436" y="0"/>
                    <a:pt x="2736304" y="72868"/>
                    <a:pt x="2736304" y="162755"/>
                  </a:cubicBezTo>
                  <a:lnTo>
                    <a:pt x="2736304" y="2573549"/>
                  </a:lnTo>
                  <a:cubicBezTo>
                    <a:pt x="2736304" y="2663436"/>
                    <a:pt x="2663436" y="2736304"/>
                    <a:pt x="2573549" y="2736304"/>
                  </a:cubicBezTo>
                  <a:lnTo>
                    <a:pt x="162755" y="2736304"/>
                  </a:lnTo>
                  <a:cubicBezTo>
                    <a:pt x="72868" y="2736304"/>
                    <a:pt x="0" y="2663436"/>
                    <a:pt x="0" y="2573549"/>
                  </a:cubicBezTo>
                  <a:lnTo>
                    <a:pt x="0" y="162755"/>
                  </a:lnTo>
                  <a:cubicBezTo>
                    <a:pt x="0" y="72868"/>
                    <a:pt x="72868" y="0"/>
                    <a:pt x="162755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D3254C0-F392-45A8-A1B6-9D8307384096}"/>
                </a:ext>
              </a:extLst>
            </p:cNvPr>
            <p:cNvSpPr/>
            <p:nvPr/>
          </p:nvSpPr>
          <p:spPr>
            <a:xfrm>
              <a:off x="955906" y="4089688"/>
              <a:ext cx="2129004" cy="2148412"/>
            </a:xfrm>
            <a:custGeom>
              <a:avLst/>
              <a:gdLst>
                <a:gd name="connsiteX0" fmla="*/ 54000 w 2129004"/>
                <a:gd name="connsiteY0" fmla="*/ 1107449 h 2148412"/>
                <a:gd name="connsiteX1" fmla="*/ 1499460 w 2129004"/>
                <a:gd name="connsiteY1" fmla="*/ 1107449 h 2148412"/>
                <a:gd name="connsiteX2" fmla="*/ 1525593 w 2129004"/>
                <a:gd name="connsiteY2" fmla="*/ 1133582 h 2148412"/>
                <a:gd name="connsiteX3" fmla="*/ 1525593 w 2129004"/>
                <a:gd name="connsiteY3" fmla="*/ 1201698 h 2148412"/>
                <a:gd name="connsiteX4" fmla="*/ 1525594 w 2129004"/>
                <a:gd name="connsiteY4" fmla="*/ 1201698 h 2148412"/>
                <a:gd name="connsiteX5" fmla="*/ 1525593 w 2129004"/>
                <a:gd name="connsiteY5" fmla="*/ 1201710 h 2148412"/>
                <a:gd name="connsiteX6" fmla="*/ 1525593 w 2129004"/>
                <a:gd name="connsiteY6" fmla="*/ 1203937 h 2148412"/>
                <a:gd name="connsiteX7" fmla="*/ 1525353 w 2129004"/>
                <a:gd name="connsiteY7" fmla="*/ 1203937 h 2148412"/>
                <a:gd name="connsiteX8" fmla="*/ 1515343 w 2129004"/>
                <a:gd name="connsiteY8" fmla="*/ 1297033 h 2148412"/>
                <a:gd name="connsiteX9" fmla="*/ 1151973 w 2129004"/>
                <a:gd name="connsiteY9" fmla="*/ 1767790 h 2148412"/>
                <a:gd name="connsiteX10" fmla="*/ 1096897 w 2129004"/>
                <a:gd name="connsiteY10" fmla="*/ 1791878 h 2148412"/>
                <a:gd name="connsiteX11" fmla="*/ 1160134 w 2129004"/>
                <a:gd name="connsiteY11" fmla="*/ 2048446 h 2148412"/>
                <a:gd name="connsiteX12" fmla="*/ 1194298 w 2129004"/>
                <a:gd name="connsiteY12" fmla="*/ 2052568 h 2148412"/>
                <a:gd name="connsiteX13" fmla="*/ 1419885 w 2129004"/>
                <a:gd name="connsiteY13" fmla="*/ 2117749 h 2148412"/>
                <a:gd name="connsiteX14" fmla="*/ 1428601 w 2129004"/>
                <a:gd name="connsiteY14" fmla="*/ 2132806 h 2148412"/>
                <a:gd name="connsiteX15" fmla="*/ 1428810 w 2129004"/>
                <a:gd name="connsiteY15" fmla="*/ 2132806 h 2148412"/>
                <a:gd name="connsiteX16" fmla="*/ 1428810 w 2129004"/>
                <a:gd name="connsiteY16" fmla="*/ 2133166 h 2148412"/>
                <a:gd name="connsiteX17" fmla="*/ 1428811 w 2129004"/>
                <a:gd name="connsiteY17" fmla="*/ 2133168 h 2148412"/>
                <a:gd name="connsiteX18" fmla="*/ 1428810 w 2129004"/>
                <a:gd name="connsiteY18" fmla="*/ 2133168 h 2148412"/>
                <a:gd name="connsiteX19" fmla="*/ 1428810 w 2129004"/>
                <a:gd name="connsiteY19" fmla="*/ 2144186 h 2148412"/>
                <a:gd name="connsiteX20" fmla="*/ 1406054 w 2129004"/>
                <a:gd name="connsiteY20" fmla="*/ 2148412 h 2148412"/>
                <a:gd name="connsiteX21" fmla="*/ 147389 w 2129004"/>
                <a:gd name="connsiteY21" fmla="*/ 2148412 h 2148412"/>
                <a:gd name="connsiteX22" fmla="*/ 124633 w 2129004"/>
                <a:gd name="connsiteY22" fmla="*/ 2144186 h 2148412"/>
                <a:gd name="connsiteX23" fmla="*/ 124633 w 2129004"/>
                <a:gd name="connsiteY23" fmla="*/ 2133168 h 2148412"/>
                <a:gd name="connsiteX24" fmla="*/ 124525 w 2129004"/>
                <a:gd name="connsiteY24" fmla="*/ 2133168 h 2148412"/>
                <a:gd name="connsiteX25" fmla="*/ 124633 w 2129004"/>
                <a:gd name="connsiteY25" fmla="*/ 2132981 h 2148412"/>
                <a:gd name="connsiteX26" fmla="*/ 124633 w 2129004"/>
                <a:gd name="connsiteY26" fmla="*/ 2132806 h 2148412"/>
                <a:gd name="connsiteX27" fmla="*/ 124735 w 2129004"/>
                <a:gd name="connsiteY27" fmla="*/ 2132806 h 2148412"/>
                <a:gd name="connsiteX28" fmla="*/ 133451 w 2129004"/>
                <a:gd name="connsiteY28" fmla="*/ 2117749 h 2148412"/>
                <a:gd name="connsiteX29" fmla="*/ 359038 w 2129004"/>
                <a:gd name="connsiteY29" fmla="*/ 2052568 h 2148412"/>
                <a:gd name="connsiteX30" fmla="*/ 393203 w 2129004"/>
                <a:gd name="connsiteY30" fmla="*/ 2048446 h 2148412"/>
                <a:gd name="connsiteX31" fmla="*/ 456439 w 2129004"/>
                <a:gd name="connsiteY31" fmla="*/ 1791879 h 2148412"/>
                <a:gd name="connsiteX32" fmla="*/ 401363 w 2129004"/>
                <a:gd name="connsiteY32" fmla="*/ 1767790 h 2148412"/>
                <a:gd name="connsiteX33" fmla="*/ 37994 w 2129004"/>
                <a:gd name="connsiteY33" fmla="*/ 1297033 h 2148412"/>
                <a:gd name="connsiteX34" fmla="*/ 27984 w 2129004"/>
                <a:gd name="connsiteY34" fmla="*/ 1203937 h 2148412"/>
                <a:gd name="connsiteX35" fmla="*/ 27868 w 2129004"/>
                <a:gd name="connsiteY35" fmla="*/ 1203937 h 2148412"/>
                <a:gd name="connsiteX36" fmla="*/ 27868 w 2129004"/>
                <a:gd name="connsiteY36" fmla="*/ 1202855 h 2148412"/>
                <a:gd name="connsiteX37" fmla="*/ 27743 w 2129004"/>
                <a:gd name="connsiteY37" fmla="*/ 1201698 h 2148412"/>
                <a:gd name="connsiteX38" fmla="*/ 27868 w 2129004"/>
                <a:gd name="connsiteY38" fmla="*/ 1201698 h 2148412"/>
                <a:gd name="connsiteX39" fmla="*/ 27868 w 2129004"/>
                <a:gd name="connsiteY39" fmla="*/ 1133582 h 2148412"/>
                <a:gd name="connsiteX40" fmla="*/ 54000 w 2129004"/>
                <a:gd name="connsiteY40" fmla="*/ 1107449 h 2148412"/>
                <a:gd name="connsiteX41" fmla="*/ 44217 w 2129004"/>
                <a:gd name="connsiteY41" fmla="*/ 1018041 h 2148412"/>
                <a:gd name="connsiteX42" fmla="*/ 1310294 w 2129004"/>
                <a:gd name="connsiteY42" fmla="*/ 1018041 h 2148412"/>
                <a:gd name="connsiteX43" fmla="*/ 1326642 w 2129004"/>
                <a:gd name="connsiteY43" fmla="*/ 1034389 h 2148412"/>
                <a:gd name="connsiteX44" fmla="*/ 1326642 w 2129004"/>
                <a:gd name="connsiteY44" fmla="*/ 1061245 h 2148412"/>
                <a:gd name="connsiteX45" fmla="*/ 1309484 w 2129004"/>
                <a:gd name="connsiteY45" fmla="*/ 1078403 h 2148412"/>
                <a:gd name="connsiteX46" fmla="*/ 45027 w 2129004"/>
                <a:gd name="connsiteY46" fmla="*/ 1078403 h 2148412"/>
                <a:gd name="connsiteX47" fmla="*/ 27869 w 2129004"/>
                <a:gd name="connsiteY47" fmla="*/ 1061245 h 2148412"/>
                <a:gd name="connsiteX48" fmla="*/ 27869 w 2129004"/>
                <a:gd name="connsiteY48" fmla="*/ 1034389 h 2148412"/>
                <a:gd name="connsiteX49" fmla="*/ 44217 w 2129004"/>
                <a:gd name="connsiteY49" fmla="*/ 1018041 h 2148412"/>
                <a:gd name="connsiteX50" fmla="*/ 1438744 w 2129004"/>
                <a:gd name="connsiteY50" fmla="*/ 970837 h 2148412"/>
                <a:gd name="connsiteX51" fmla="*/ 1415135 w 2129004"/>
                <a:gd name="connsiteY51" fmla="*/ 994446 h 2148412"/>
                <a:gd name="connsiteX52" fmla="*/ 1438744 w 2129004"/>
                <a:gd name="connsiteY52" fmla="*/ 1018055 h 2148412"/>
                <a:gd name="connsiteX53" fmla="*/ 1462353 w 2129004"/>
                <a:gd name="connsiteY53" fmla="*/ 994446 h 2148412"/>
                <a:gd name="connsiteX54" fmla="*/ 1438744 w 2129004"/>
                <a:gd name="connsiteY54" fmla="*/ 970837 h 2148412"/>
                <a:gd name="connsiteX55" fmla="*/ 1438744 w 2129004"/>
                <a:gd name="connsiteY55" fmla="*/ 907596 h 2148412"/>
                <a:gd name="connsiteX56" fmla="*/ 1525594 w 2129004"/>
                <a:gd name="connsiteY56" fmla="*/ 994446 h 2148412"/>
                <a:gd name="connsiteX57" fmla="*/ 1438744 w 2129004"/>
                <a:gd name="connsiteY57" fmla="*/ 1081296 h 2148412"/>
                <a:gd name="connsiteX58" fmla="*/ 1351894 w 2129004"/>
                <a:gd name="connsiteY58" fmla="*/ 994446 h 2148412"/>
                <a:gd name="connsiteX59" fmla="*/ 1352995 w 2129004"/>
                <a:gd name="connsiteY59" fmla="*/ 988995 h 2148412"/>
                <a:gd name="connsiteX60" fmla="*/ 19213 w 2129004"/>
                <a:gd name="connsiteY60" fmla="*/ 988995 h 2148412"/>
                <a:gd name="connsiteX61" fmla="*/ 0 w 2129004"/>
                <a:gd name="connsiteY61" fmla="*/ 969782 h 2148412"/>
                <a:gd name="connsiteX62" fmla="*/ 0 w 2129004"/>
                <a:gd name="connsiteY62" fmla="*/ 939709 h 2148412"/>
                <a:gd name="connsiteX63" fmla="*/ 18307 w 2129004"/>
                <a:gd name="connsiteY63" fmla="*/ 921402 h 2148412"/>
                <a:gd name="connsiteX64" fmla="*/ 1390164 w 2129004"/>
                <a:gd name="connsiteY64" fmla="*/ 921402 h 2148412"/>
                <a:gd name="connsiteX65" fmla="*/ 1392902 w 2129004"/>
                <a:gd name="connsiteY65" fmla="*/ 922536 h 2148412"/>
                <a:gd name="connsiteX66" fmla="*/ 1404938 w 2129004"/>
                <a:gd name="connsiteY66" fmla="*/ 914421 h 2148412"/>
                <a:gd name="connsiteX67" fmla="*/ 1438744 w 2129004"/>
                <a:gd name="connsiteY67" fmla="*/ 907596 h 2148412"/>
                <a:gd name="connsiteX68" fmla="*/ 1617418 w 2129004"/>
                <a:gd name="connsiteY68" fmla="*/ 0 h 2148412"/>
                <a:gd name="connsiteX69" fmla="*/ 2076212 w 2129004"/>
                <a:gd name="connsiteY69" fmla="*/ 0 h 2148412"/>
                <a:gd name="connsiteX70" fmla="*/ 2129004 w 2129004"/>
                <a:gd name="connsiteY70" fmla="*/ 52792 h 2148412"/>
                <a:gd name="connsiteX71" fmla="*/ 2129004 w 2129004"/>
                <a:gd name="connsiteY71" fmla="*/ 1224136 h 2148412"/>
                <a:gd name="connsiteX72" fmla="*/ 1564626 w 2129004"/>
                <a:gd name="connsiteY72" fmla="*/ 1224136 h 2148412"/>
                <a:gd name="connsiteX73" fmla="*/ 1564626 w 2129004"/>
                <a:gd name="connsiteY73" fmla="*/ 52792 h 2148412"/>
                <a:gd name="connsiteX74" fmla="*/ 1617418 w 2129004"/>
                <a:gd name="connsiteY74" fmla="*/ 0 h 214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2129004" h="2148412">
                  <a:moveTo>
                    <a:pt x="54000" y="1107449"/>
                  </a:moveTo>
                  <a:lnTo>
                    <a:pt x="1499460" y="1107449"/>
                  </a:lnTo>
                  <a:cubicBezTo>
                    <a:pt x="1513893" y="1107449"/>
                    <a:pt x="1525593" y="1119149"/>
                    <a:pt x="1525593" y="1133582"/>
                  </a:cubicBezTo>
                  <a:lnTo>
                    <a:pt x="1525593" y="1201698"/>
                  </a:lnTo>
                  <a:lnTo>
                    <a:pt x="1525594" y="1201698"/>
                  </a:lnTo>
                  <a:lnTo>
                    <a:pt x="1525593" y="1201710"/>
                  </a:lnTo>
                  <a:lnTo>
                    <a:pt x="1525593" y="1203937"/>
                  </a:lnTo>
                  <a:lnTo>
                    <a:pt x="1525353" y="1203937"/>
                  </a:lnTo>
                  <a:lnTo>
                    <a:pt x="1515343" y="1297033"/>
                  </a:lnTo>
                  <a:cubicBezTo>
                    <a:pt x="1471401" y="1498350"/>
                    <a:pt x="1336172" y="1668493"/>
                    <a:pt x="1151973" y="1767790"/>
                  </a:cubicBezTo>
                  <a:lnTo>
                    <a:pt x="1096897" y="1791878"/>
                  </a:lnTo>
                  <a:lnTo>
                    <a:pt x="1160134" y="2048446"/>
                  </a:lnTo>
                  <a:lnTo>
                    <a:pt x="1194298" y="2052568"/>
                  </a:lnTo>
                  <a:cubicBezTo>
                    <a:pt x="1307789" y="2068878"/>
                    <a:pt x="1389274" y="2091700"/>
                    <a:pt x="1419885" y="2117749"/>
                  </a:cubicBezTo>
                  <a:lnTo>
                    <a:pt x="1428601" y="2132806"/>
                  </a:lnTo>
                  <a:lnTo>
                    <a:pt x="1428810" y="2132806"/>
                  </a:lnTo>
                  <a:lnTo>
                    <a:pt x="1428810" y="2133166"/>
                  </a:lnTo>
                  <a:lnTo>
                    <a:pt x="1428811" y="2133168"/>
                  </a:lnTo>
                  <a:lnTo>
                    <a:pt x="1428810" y="2133168"/>
                  </a:lnTo>
                  <a:lnTo>
                    <a:pt x="1428810" y="2144186"/>
                  </a:lnTo>
                  <a:cubicBezTo>
                    <a:pt x="1428810" y="2146520"/>
                    <a:pt x="1418622" y="2148412"/>
                    <a:pt x="1406054" y="2148412"/>
                  </a:cubicBezTo>
                  <a:lnTo>
                    <a:pt x="147389" y="2148412"/>
                  </a:lnTo>
                  <a:cubicBezTo>
                    <a:pt x="134821" y="2148412"/>
                    <a:pt x="124633" y="2146520"/>
                    <a:pt x="124633" y="2144186"/>
                  </a:cubicBezTo>
                  <a:lnTo>
                    <a:pt x="124633" y="2133168"/>
                  </a:lnTo>
                  <a:lnTo>
                    <a:pt x="124525" y="2133168"/>
                  </a:lnTo>
                  <a:lnTo>
                    <a:pt x="124633" y="2132981"/>
                  </a:lnTo>
                  <a:lnTo>
                    <a:pt x="124633" y="2132806"/>
                  </a:lnTo>
                  <a:lnTo>
                    <a:pt x="124735" y="2132806"/>
                  </a:lnTo>
                  <a:lnTo>
                    <a:pt x="133451" y="2117749"/>
                  </a:lnTo>
                  <a:cubicBezTo>
                    <a:pt x="164062" y="2091700"/>
                    <a:pt x="245546" y="2068878"/>
                    <a:pt x="359038" y="2052568"/>
                  </a:cubicBezTo>
                  <a:lnTo>
                    <a:pt x="393203" y="2048446"/>
                  </a:lnTo>
                  <a:lnTo>
                    <a:pt x="456439" y="1791879"/>
                  </a:lnTo>
                  <a:lnTo>
                    <a:pt x="401363" y="1767790"/>
                  </a:lnTo>
                  <a:cubicBezTo>
                    <a:pt x="217165" y="1668493"/>
                    <a:pt x="81936" y="1498350"/>
                    <a:pt x="37994" y="1297033"/>
                  </a:cubicBezTo>
                  <a:lnTo>
                    <a:pt x="27984" y="1203937"/>
                  </a:lnTo>
                  <a:lnTo>
                    <a:pt x="27868" y="1203937"/>
                  </a:lnTo>
                  <a:lnTo>
                    <a:pt x="27868" y="1202855"/>
                  </a:lnTo>
                  <a:lnTo>
                    <a:pt x="27743" y="1201698"/>
                  </a:lnTo>
                  <a:lnTo>
                    <a:pt x="27868" y="1201698"/>
                  </a:lnTo>
                  <a:lnTo>
                    <a:pt x="27868" y="1133582"/>
                  </a:lnTo>
                  <a:cubicBezTo>
                    <a:pt x="27868" y="1119149"/>
                    <a:pt x="39567" y="1107449"/>
                    <a:pt x="54000" y="1107449"/>
                  </a:cubicBezTo>
                  <a:close/>
                  <a:moveTo>
                    <a:pt x="44217" y="1018041"/>
                  </a:moveTo>
                  <a:lnTo>
                    <a:pt x="1310294" y="1018041"/>
                  </a:lnTo>
                  <a:cubicBezTo>
                    <a:pt x="1319323" y="1018041"/>
                    <a:pt x="1326642" y="1025360"/>
                    <a:pt x="1326642" y="1034389"/>
                  </a:cubicBezTo>
                  <a:lnTo>
                    <a:pt x="1326642" y="1061245"/>
                  </a:lnTo>
                  <a:cubicBezTo>
                    <a:pt x="1326642" y="1070721"/>
                    <a:pt x="1318960" y="1078403"/>
                    <a:pt x="1309484" y="1078403"/>
                  </a:cubicBezTo>
                  <a:lnTo>
                    <a:pt x="45027" y="1078403"/>
                  </a:lnTo>
                  <a:cubicBezTo>
                    <a:pt x="35551" y="1078403"/>
                    <a:pt x="27869" y="1070721"/>
                    <a:pt x="27869" y="1061245"/>
                  </a:cubicBezTo>
                  <a:lnTo>
                    <a:pt x="27869" y="1034389"/>
                  </a:lnTo>
                  <a:cubicBezTo>
                    <a:pt x="27869" y="1025360"/>
                    <a:pt x="35188" y="1018041"/>
                    <a:pt x="44217" y="1018041"/>
                  </a:cubicBezTo>
                  <a:close/>
                  <a:moveTo>
                    <a:pt x="1438744" y="970837"/>
                  </a:moveTo>
                  <a:cubicBezTo>
                    <a:pt x="1425705" y="970837"/>
                    <a:pt x="1415135" y="981407"/>
                    <a:pt x="1415135" y="994446"/>
                  </a:cubicBezTo>
                  <a:cubicBezTo>
                    <a:pt x="1415135" y="1007485"/>
                    <a:pt x="1425705" y="1018055"/>
                    <a:pt x="1438744" y="1018055"/>
                  </a:cubicBezTo>
                  <a:cubicBezTo>
                    <a:pt x="1451783" y="1018055"/>
                    <a:pt x="1462353" y="1007485"/>
                    <a:pt x="1462353" y="994446"/>
                  </a:cubicBezTo>
                  <a:cubicBezTo>
                    <a:pt x="1462353" y="981407"/>
                    <a:pt x="1451783" y="970837"/>
                    <a:pt x="1438744" y="970837"/>
                  </a:cubicBezTo>
                  <a:close/>
                  <a:moveTo>
                    <a:pt x="1438744" y="907596"/>
                  </a:moveTo>
                  <a:cubicBezTo>
                    <a:pt x="1486710" y="907596"/>
                    <a:pt x="1525594" y="946480"/>
                    <a:pt x="1525594" y="994446"/>
                  </a:cubicBezTo>
                  <a:cubicBezTo>
                    <a:pt x="1525594" y="1042412"/>
                    <a:pt x="1486710" y="1081296"/>
                    <a:pt x="1438744" y="1081296"/>
                  </a:cubicBezTo>
                  <a:cubicBezTo>
                    <a:pt x="1390778" y="1081296"/>
                    <a:pt x="1351894" y="1042412"/>
                    <a:pt x="1351894" y="994446"/>
                  </a:cubicBezTo>
                  <a:lnTo>
                    <a:pt x="1352995" y="988995"/>
                  </a:lnTo>
                  <a:lnTo>
                    <a:pt x="19213" y="988995"/>
                  </a:lnTo>
                  <a:cubicBezTo>
                    <a:pt x="8602" y="988995"/>
                    <a:pt x="0" y="980393"/>
                    <a:pt x="0" y="969782"/>
                  </a:cubicBezTo>
                  <a:lnTo>
                    <a:pt x="0" y="939709"/>
                  </a:lnTo>
                  <a:cubicBezTo>
                    <a:pt x="0" y="929598"/>
                    <a:pt x="8196" y="921402"/>
                    <a:pt x="18307" y="921402"/>
                  </a:cubicBezTo>
                  <a:lnTo>
                    <a:pt x="1390164" y="921402"/>
                  </a:lnTo>
                  <a:lnTo>
                    <a:pt x="1392902" y="922536"/>
                  </a:lnTo>
                  <a:lnTo>
                    <a:pt x="1404938" y="914421"/>
                  </a:lnTo>
                  <a:cubicBezTo>
                    <a:pt x="1415329" y="910026"/>
                    <a:pt x="1426753" y="907596"/>
                    <a:pt x="1438744" y="907596"/>
                  </a:cubicBezTo>
                  <a:close/>
                  <a:moveTo>
                    <a:pt x="1617418" y="0"/>
                  </a:moveTo>
                  <a:lnTo>
                    <a:pt x="2076212" y="0"/>
                  </a:lnTo>
                  <a:cubicBezTo>
                    <a:pt x="2105368" y="0"/>
                    <a:pt x="2129004" y="23636"/>
                    <a:pt x="2129004" y="52792"/>
                  </a:cubicBezTo>
                  <a:lnTo>
                    <a:pt x="2129004" y="1224136"/>
                  </a:lnTo>
                  <a:lnTo>
                    <a:pt x="1564626" y="1224136"/>
                  </a:lnTo>
                  <a:lnTo>
                    <a:pt x="1564626" y="52792"/>
                  </a:lnTo>
                  <a:cubicBezTo>
                    <a:pt x="1564626" y="23636"/>
                    <a:pt x="1588262" y="0"/>
                    <a:pt x="16174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69C7DCF2-47CE-483E-B710-81592ED883F3}"/>
              </a:ext>
            </a:extLst>
          </p:cNvPr>
          <p:cNvGrpSpPr/>
          <p:nvPr/>
        </p:nvGrpSpPr>
        <p:grpSpPr>
          <a:xfrm>
            <a:off x="3704037" y="624436"/>
            <a:ext cx="2736304" cy="2736304"/>
            <a:chOff x="3730383" y="3741016"/>
            <a:chExt cx="2736304" cy="273630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3A8FA19E-EE2F-4BD4-ABE2-CC427FEED68F}"/>
                </a:ext>
              </a:extLst>
            </p:cNvPr>
            <p:cNvSpPr/>
            <p:nvPr/>
          </p:nvSpPr>
          <p:spPr>
            <a:xfrm>
              <a:off x="3802130" y="3789750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853A389-90E0-4913-9AF5-6ACF62ABE815}"/>
                </a:ext>
              </a:extLst>
            </p:cNvPr>
            <p:cNvSpPr/>
            <p:nvPr/>
          </p:nvSpPr>
          <p:spPr>
            <a:xfrm>
              <a:off x="3730383" y="3741016"/>
              <a:ext cx="2736304" cy="2736304"/>
            </a:xfrm>
            <a:custGeom>
              <a:avLst/>
              <a:gdLst>
                <a:gd name="connsiteX0" fmla="*/ 188150 w 2736304"/>
                <a:gd name="connsiteY0" fmla="*/ 93687 h 2736304"/>
                <a:gd name="connsiteX1" fmla="*/ 93687 w 2736304"/>
                <a:gd name="connsiteY1" fmla="*/ 188150 h 2736304"/>
                <a:gd name="connsiteX2" fmla="*/ 93687 w 2736304"/>
                <a:gd name="connsiteY2" fmla="*/ 2548154 h 2736304"/>
                <a:gd name="connsiteX3" fmla="*/ 188150 w 2736304"/>
                <a:gd name="connsiteY3" fmla="*/ 2642617 h 2736304"/>
                <a:gd name="connsiteX4" fmla="*/ 2548154 w 2736304"/>
                <a:gd name="connsiteY4" fmla="*/ 2642617 h 2736304"/>
                <a:gd name="connsiteX5" fmla="*/ 2642617 w 2736304"/>
                <a:gd name="connsiteY5" fmla="*/ 2548154 h 2736304"/>
                <a:gd name="connsiteX6" fmla="*/ 2642617 w 2736304"/>
                <a:gd name="connsiteY6" fmla="*/ 188150 h 2736304"/>
                <a:gd name="connsiteX7" fmla="*/ 2548154 w 2736304"/>
                <a:gd name="connsiteY7" fmla="*/ 93687 h 2736304"/>
                <a:gd name="connsiteX8" fmla="*/ 162755 w 2736304"/>
                <a:gd name="connsiteY8" fmla="*/ 0 h 2736304"/>
                <a:gd name="connsiteX9" fmla="*/ 2573549 w 2736304"/>
                <a:gd name="connsiteY9" fmla="*/ 0 h 2736304"/>
                <a:gd name="connsiteX10" fmla="*/ 2736304 w 2736304"/>
                <a:gd name="connsiteY10" fmla="*/ 162755 h 2736304"/>
                <a:gd name="connsiteX11" fmla="*/ 2736304 w 2736304"/>
                <a:gd name="connsiteY11" fmla="*/ 2573549 h 2736304"/>
                <a:gd name="connsiteX12" fmla="*/ 2573549 w 2736304"/>
                <a:gd name="connsiteY12" fmla="*/ 2736304 h 2736304"/>
                <a:gd name="connsiteX13" fmla="*/ 162755 w 2736304"/>
                <a:gd name="connsiteY13" fmla="*/ 2736304 h 2736304"/>
                <a:gd name="connsiteX14" fmla="*/ 0 w 2736304"/>
                <a:gd name="connsiteY14" fmla="*/ 2573549 h 2736304"/>
                <a:gd name="connsiteX15" fmla="*/ 0 w 2736304"/>
                <a:gd name="connsiteY15" fmla="*/ 162755 h 2736304"/>
                <a:gd name="connsiteX16" fmla="*/ 162755 w 2736304"/>
                <a:gd name="connsiteY16" fmla="*/ 0 h 273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6304" h="2736304">
                  <a:moveTo>
                    <a:pt x="188150" y="93687"/>
                  </a:moveTo>
                  <a:cubicBezTo>
                    <a:pt x="135980" y="93687"/>
                    <a:pt x="93687" y="135980"/>
                    <a:pt x="93687" y="188150"/>
                  </a:cubicBezTo>
                  <a:lnTo>
                    <a:pt x="93687" y="2548154"/>
                  </a:lnTo>
                  <a:cubicBezTo>
                    <a:pt x="93687" y="2600324"/>
                    <a:pt x="135980" y="2642617"/>
                    <a:pt x="188150" y="2642617"/>
                  </a:cubicBezTo>
                  <a:lnTo>
                    <a:pt x="2548154" y="2642617"/>
                  </a:lnTo>
                  <a:cubicBezTo>
                    <a:pt x="2600324" y="2642617"/>
                    <a:pt x="2642617" y="2600324"/>
                    <a:pt x="2642617" y="2548154"/>
                  </a:cubicBezTo>
                  <a:lnTo>
                    <a:pt x="2642617" y="188150"/>
                  </a:lnTo>
                  <a:cubicBezTo>
                    <a:pt x="2642617" y="135980"/>
                    <a:pt x="2600324" y="93687"/>
                    <a:pt x="2548154" y="93687"/>
                  </a:cubicBezTo>
                  <a:close/>
                  <a:moveTo>
                    <a:pt x="162755" y="0"/>
                  </a:moveTo>
                  <a:lnTo>
                    <a:pt x="2573549" y="0"/>
                  </a:lnTo>
                  <a:cubicBezTo>
                    <a:pt x="2663436" y="0"/>
                    <a:pt x="2736304" y="72868"/>
                    <a:pt x="2736304" y="162755"/>
                  </a:cubicBezTo>
                  <a:lnTo>
                    <a:pt x="2736304" y="2573549"/>
                  </a:lnTo>
                  <a:cubicBezTo>
                    <a:pt x="2736304" y="2663436"/>
                    <a:pt x="2663436" y="2736304"/>
                    <a:pt x="2573549" y="2736304"/>
                  </a:cubicBezTo>
                  <a:lnTo>
                    <a:pt x="162755" y="2736304"/>
                  </a:lnTo>
                  <a:cubicBezTo>
                    <a:pt x="72868" y="2736304"/>
                    <a:pt x="0" y="2663436"/>
                    <a:pt x="0" y="2573549"/>
                  </a:cubicBezTo>
                  <a:lnTo>
                    <a:pt x="0" y="162755"/>
                  </a:lnTo>
                  <a:cubicBezTo>
                    <a:pt x="0" y="72868"/>
                    <a:pt x="72868" y="0"/>
                    <a:pt x="162755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8BA7BAA-C764-447B-B0FF-159FDFD1A26C}"/>
                </a:ext>
              </a:extLst>
            </p:cNvPr>
            <p:cNvSpPr/>
            <p:nvPr/>
          </p:nvSpPr>
          <p:spPr>
            <a:xfrm>
              <a:off x="3939272" y="4721898"/>
              <a:ext cx="2364552" cy="774540"/>
            </a:xfrm>
            <a:custGeom>
              <a:avLst/>
              <a:gdLst>
                <a:gd name="connsiteX0" fmla="*/ 758621 w 2364552"/>
                <a:gd name="connsiteY0" fmla="*/ 0 h 774540"/>
                <a:gd name="connsiteX1" fmla="*/ 799113 w 2364552"/>
                <a:gd name="connsiteY1" fmla="*/ 40492 h 774540"/>
                <a:gd name="connsiteX2" fmla="*/ 799112 w 2364552"/>
                <a:gd name="connsiteY2" fmla="*/ 702532 h 774540"/>
                <a:gd name="connsiteX3" fmla="*/ 2328548 w 2364552"/>
                <a:gd name="connsiteY3" fmla="*/ 702532 h 774540"/>
                <a:gd name="connsiteX4" fmla="*/ 2364552 w 2364552"/>
                <a:gd name="connsiteY4" fmla="*/ 738536 h 774540"/>
                <a:gd name="connsiteX5" fmla="*/ 2328548 w 2364552"/>
                <a:gd name="connsiteY5" fmla="*/ 774540 h 774540"/>
                <a:gd name="connsiteX6" fmla="*/ 36004 w 2364552"/>
                <a:gd name="connsiteY6" fmla="*/ 774540 h 774540"/>
                <a:gd name="connsiteX7" fmla="*/ 0 w 2364552"/>
                <a:gd name="connsiteY7" fmla="*/ 738536 h 774540"/>
                <a:gd name="connsiteX8" fmla="*/ 36004 w 2364552"/>
                <a:gd name="connsiteY8" fmla="*/ 702532 h 774540"/>
                <a:gd name="connsiteX9" fmla="*/ 37276 w 2364552"/>
                <a:gd name="connsiteY9" fmla="*/ 702532 h 774540"/>
                <a:gd name="connsiteX10" fmla="*/ 51377 w 2364552"/>
                <a:gd name="connsiteY10" fmla="*/ 577466 h 774540"/>
                <a:gd name="connsiteX11" fmla="*/ 627555 w 2364552"/>
                <a:gd name="connsiteY11" fmla="*/ 45483 h 774540"/>
                <a:gd name="connsiteX12" fmla="*/ 719241 w 2364552"/>
                <a:gd name="connsiteY12" fmla="*/ 37807 h 774540"/>
                <a:gd name="connsiteX13" fmla="*/ 729989 w 2364552"/>
                <a:gd name="connsiteY13" fmla="*/ 11860 h 774540"/>
                <a:gd name="connsiteX14" fmla="*/ 758621 w 2364552"/>
                <a:gd name="connsiteY14" fmla="*/ 0 h 774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64552" h="774540">
                  <a:moveTo>
                    <a:pt x="758621" y="0"/>
                  </a:moveTo>
                  <a:cubicBezTo>
                    <a:pt x="780984" y="0"/>
                    <a:pt x="799113" y="18129"/>
                    <a:pt x="799113" y="40492"/>
                  </a:cubicBezTo>
                  <a:lnTo>
                    <a:pt x="799112" y="702532"/>
                  </a:lnTo>
                  <a:lnTo>
                    <a:pt x="2328548" y="702532"/>
                  </a:lnTo>
                  <a:cubicBezTo>
                    <a:pt x="2348432" y="702532"/>
                    <a:pt x="2364552" y="718652"/>
                    <a:pt x="2364552" y="738536"/>
                  </a:cubicBezTo>
                  <a:cubicBezTo>
                    <a:pt x="2364552" y="758420"/>
                    <a:pt x="2348432" y="774540"/>
                    <a:pt x="2328548" y="774540"/>
                  </a:cubicBezTo>
                  <a:lnTo>
                    <a:pt x="36004" y="774540"/>
                  </a:lnTo>
                  <a:cubicBezTo>
                    <a:pt x="16120" y="774540"/>
                    <a:pt x="0" y="758420"/>
                    <a:pt x="0" y="738536"/>
                  </a:cubicBezTo>
                  <a:cubicBezTo>
                    <a:pt x="0" y="718652"/>
                    <a:pt x="16120" y="702532"/>
                    <a:pt x="36004" y="702532"/>
                  </a:cubicBezTo>
                  <a:lnTo>
                    <a:pt x="37276" y="702532"/>
                  </a:lnTo>
                  <a:lnTo>
                    <a:pt x="51377" y="577466"/>
                  </a:lnTo>
                  <a:cubicBezTo>
                    <a:pt x="111447" y="306090"/>
                    <a:pt x="340007" y="94212"/>
                    <a:pt x="627555" y="45483"/>
                  </a:cubicBezTo>
                  <a:lnTo>
                    <a:pt x="719241" y="37807"/>
                  </a:lnTo>
                  <a:lnTo>
                    <a:pt x="729989" y="11860"/>
                  </a:lnTo>
                  <a:cubicBezTo>
                    <a:pt x="737317" y="4532"/>
                    <a:pt x="747440" y="0"/>
                    <a:pt x="75862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6D4D701A-59C4-471B-9A4F-B3D4862B7CEB}"/>
              </a:ext>
            </a:extLst>
          </p:cNvPr>
          <p:cNvGrpSpPr/>
          <p:nvPr/>
        </p:nvGrpSpPr>
        <p:grpSpPr>
          <a:xfrm>
            <a:off x="632473" y="3723763"/>
            <a:ext cx="2736304" cy="2736304"/>
            <a:chOff x="3707523" y="624436"/>
            <a:chExt cx="2736304" cy="2736304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1BFCB503-AC92-4881-B475-73852802B0C4}"/>
                </a:ext>
              </a:extLst>
            </p:cNvPr>
            <p:cNvSpPr/>
            <p:nvPr/>
          </p:nvSpPr>
          <p:spPr>
            <a:xfrm>
              <a:off x="3779270" y="673170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54994FD-793E-4D0C-AB3A-9144594D66CD}"/>
                </a:ext>
              </a:extLst>
            </p:cNvPr>
            <p:cNvSpPr/>
            <p:nvPr/>
          </p:nvSpPr>
          <p:spPr>
            <a:xfrm>
              <a:off x="3707523" y="624436"/>
              <a:ext cx="2736304" cy="2736304"/>
            </a:xfrm>
            <a:custGeom>
              <a:avLst/>
              <a:gdLst>
                <a:gd name="connsiteX0" fmla="*/ 188150 w 2736304"/>
                <a:gd name="connsiteY0" fmla="*/ 93687 h 2736304"/>
                <a:gd name="connsiteX1" fmla="*/ 93687 w 2736304"/>
                <a:gd name="connsiteY1" fmla="*/ 188150 h 2736304"/>
                <a:gd name="connsiteX2" fmla="*/ 93687 w 2736304"/>
                <a:gd name="connsiteY2" fmla="*/ 2548154 h 2736304"/>
                <a:gd name="connsiteX3" fmla="*/ 188150 w 2736304"/>
                <a:gd name="connsiteY3" fmla="*/ 2642617 h 2736304"/>
                <a:gd name="connsiteX4" fmla="*/ 2548154 w 2736304"/>
                <a:gd name="connsiteY4" fmla="*/ 2642617 h 2736304"/>
                <a:gd name="connsiteX5" fmla="*/ 2642617 w 2736304"/>
                <a:gd name="connsiteY5" fmla="*/ 2548154 h 2736304"/>
                <a:gd name="connsiteX6" fmla="*/ 2642617 w 2736304"/>
                <a:gd name="connsiteY6" fmla="*/ 188150 h 2736304"/>
                <a:gd name="connsiteX7" fmla="*/ 2548154 w 2736304"/>
                <a:gd name="connsiteY7" fmla="*/ 93687 h 2736304"/>
                <a:gd name="connsiteX8" fmla="*/ 162755 w 2736304"/>
                <a:gd name="connsiteY8" fmla="*/ 0 h 2736304"/>
                <a:gd name="connsiteX9" fmla="*/ 2573549 w 2736304"/>
                <a:gd name="connsiteY9" fmla="*/ 0 h 2736304"/>
                <a:gd name="connsiteX10" fmla="*/ 2736304 w 2736304"/>
                <a:gd name="connsiteY10" fmla="*/ 162755 h 2736304"/>
                <a:gd name="connsiteX11" fmla="*/ 2736304 w 2736304"/>
                <a:gd name="connsiteY11" fmla="*/ 2573549 h 2736304"/>
                <a:gd name="connsiteX12" fmla="*/ 2573549 w 2736304"/>
                <a:gd name="connsiteY12" fmla="*/ 2736304 h 2736304"/>
                <a:gd name="connsiteX13" fmla="*/ 162755 w 2736304"/>
                <a:gd name="connsiteY13" fmla="*/ 2736304 h 2736304"/>
                <a:gd name="connsiteX14" fmla="*/ 0 w 2736304"/>
                <a:gd name="connsiteY14" fmla="*/ 2573549 h 2736304"/>
                <a:gd name="connsiteX15" fmla="*/ 0 w 2736304"/>
                <a:gd name="connsiteY15" fmla="*/ 162755 h 2736304"/>
                <a:gd name="connsiteX16" fmla="*/ 162755 w 2736304"/>
                <a:gd name="connsiteY16" fmla="*/ 0 h 273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6304" h="2736304">
                  <a:moveTo>
                    <a:pt x="188150" y="93687"/>
                  </a:moveTo>
                  <a:cubicBezTo>
                    <a:pt x="135980" y="93687"/>
                    <a:pt x="93687" y="135980"/>
                    <a:pt x="93687" y="188150"/>
                  </a:cubicBezTo>
                  <a:lnTo>
                    <a:pt x="93687" y="2548154"/>
                  </a:lnTo>
                  <a:cubicBezTo>
                    <a:pt x="93687" y="2600324"/>
                    <a:pt x="135980" y="2642617"/>
                    <a:pt x="188150" y="2642617"/>
                  </a:cubicBezTo>
                  <a:lnTo>
                    <a:pt x="2548154" y="2642617"/>
                  </a:lnTo>
                  <a:cubicBezTo>
                    <a:pt x="2600324" y="2642617"/>
                    <a:pt x="2642617" y="2600324"/>
                    <a:pt x="2642617" y="2548154"/>
                  </a:cubicBezTo>
                  <a:lnTo>
                    <a:pt x="2642617" y="188150"/>
                  </a:lnTo>
                  <a:cubicBezTo>
                    <a:pt x="2642617" y="135980"/>
                    <a:pt x="2600324" y="93687"/>
                    <a:pt x="2548154" y="93687"/>
                  </a:cubicBezTo>
                  <a:close/>
                  <a:moveTo>
                    <a:pt x="162755" y="0"/>
                  </a:moveTo>
                  <a:lnTo>
                    <a:pt x="2573549" y="0"/>
                  </a:lnTo>
                  <a:cubicBezTo>
                    <a:pt x="2663436" y="0"/>
                    <a:pt x="2736304" y="72868"/>
                    <a:pt x="2736304" y="162755"/>
                  </a:cubicBezTo>
                  <a:lnTo>
                    <a:pt x="2736304" y="2573549"/>
                  </a:lnTo>
                  <a:cubicBezTo>
                    <a:pt x="2736304" y="2663436"/>
                    <a:pt x="2663436" y="2736304"/>
                    <a:pt x="2573549" y="2736304"/>
                  </a:cubicBezTo>
                  <a:lnTo>
                    <a:pt x="162755" y="2736304"/>
                  </a:lnTo>
                  <a:cubicBezTo>
                    <a:pt x="72868" y="2736304"/>
                    <a:pt x="0" y="2663436"/>
                    <a:pt x="0" y="2573549"/>
                  </a:cubicBezTo>
                  <a:lnTo>
                    <a:pt x="0" y="162755"/>
                  </a:lnTo>
                  <a:cubicBezTo>
                    <a:pt x="0" y="72868"/>
                    <a:pt x="72868" y="0"/>
                    <a:pt x="162755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3FB7078-252E-4C4E-8D44-21B235A65198}"/>
                </a:ext>
              </a:extLst>
            </p:cNvPr>
            <p:cNvSpPr/>
            <p:nvPr/>
          </p:nvSpPr>
          <p:spPr>
            <a:xfrm>
              <a:off x="4011526" y="973108"/>
              <a:ext cx="2129004" cy="2148412"/>
            </a:xfrm>
            <a:custGeom>
              <a:avLst/>
              <a:gdLst>
                <a:gd name="connsiteX0" fmla="*/ 54000 w 2129004"/>
                <a:gd name="connsiteY0" fmla="*/ 1107449 h 2148412"/>
                <a:gd name="connsiteX1" fmla="*/ 1499460 w 2129004"/>
                <a:gd name="connsiteY1" fmla="*/ 1107449 h 2148412"/>
                <a:gd name="connsiteX2" fmla="*/ 1525593 w 2129004"/>
                <a:gd name="connsiteY2" fmla="*/ 1133582 h 2148412"/>
                <a:gd name="connsiteX3" fmla="*/ 1525593 w 2129004"/>
                <a:gd name="connsiteY3" fmla="*/ 1201698 h 2148412"/>
                <a:gd name="connsiteX4" fmla="*/ 1525594 w 2129004"/>
                <a:gd name="connsiteY4" fmla="*/ 1201698 h 2148412"/>
                <a:gd name="connsiteX5" fmla="*/ 1525593 w 2129004"/>
                <a:gd name="connsiteY5" fmla="*/ 1201710 h 2148412"/>
                <a:gd name="connsiteX6" fmla="*/ 1525593 w 2129004"/>
                <a:gd name="connsiteY6" fmla="*/ 1203937 h 2148412"/>
                <a:gd name="connsiteX7" fmla="*/ 1525353 w 2129004"/>
                <a:gd name="connsiteY7" fmla="*/ 1203937 h 2148412"/>
                <a:gd name="connsiteX8" fmla="*/ 1515343 w 2129004"/>
                <a:gd name="connsiteY8" fmla="*/ 1297033 h 2148412"/>
                <a:gd name="connsiteX9" fmla="*/ 1151973 w 2129004"/>
                <a:gd name="connsiteY9" fmla="*/ 1767790 h 2148412"/>
                <a:gd name="connsiteX10" fmla="*/ 1096897 w 2129004"/>
                <a:gd name="connsiteY10" fmla="*/ 1791878 h 2148412"/>
                <a:gd name="connsiteX11" fmla="*/ 1160134 w 2129004"/>
                <a:gd name="connsiteY11" fmla="*/ 2048446 h 2148412"/>
                <a:gd name="connsiteX12" fmla="*/ 1194298 w 2129004"/>
                <a:gd name="connsiteY12" fmla="*/ 2052568 h 2148412"/>
                <a:gd name="connsiteX13" fmla="*/ 1419885 w 2129004"/>
                <a:gd name="connsiteY13" fmla="*/ 2117749 h 2148412"/>
                <a:gd name="connsiteX14" fmla="*/ 1428601 w 2129004"/>
                <a:gd name="connsiteY14" fmla="*/ 2132806 h 2148412"/>
                <a:gd name="connsiteX15" fmla="*/ 1428810 w 2129004"/>
                <a:gd name="connsiteY15" fmla="*/ 2132806 h 2148412"/>
                <a:gd name="connsiteX16" fmla="*/ 1428810 w 2129004"/>
                <a:gd name="connsiteY16" fmla="*/ 2133166 h 2148412"/>
                <a:gd name="connsiteX17" fmla="*/ 1428811 w 2129004"/>
                <a:gd name="connsiteY17" fmla="*/ 2133168 h 2148412"/>
                <a:gd name="connsiteX18" fmla="*/ 1428810 w 2129004"/>
                <a:gd name="connsiteY18" fmla="*/ 2133168 h 2148412"/>
                <a:gd name="connsiteX19" fmla="*/ 1428810 w 2129004"/>
                <a:gd name="connsiteY19" fmla="*/ 2144186 h 2148412"/>
                <a:gd name="connsiteX20" fmla="*/ 1406054 w 2129004"/>
                <a:gd name="connsiteY20" fmla="*/ 2148412 h 2148412"/>
                <a:gd name="connsiteX21" fmla="*/ 147389 w 2129004"/>
                <a:gd name="connsiteY21" fmla="*/ 2148412 h 2148412"/>
                <a:gd name="connsiteX22" fmla="*/ 124633 w 2129004"/>
                <a:gd name="connsiteY22" fmla="*/ 2144186 h 2148412"/>
                <a:gd name="connsiteX23" fmla="*/ 124633 w 2129004"/>
                <a:gd name="connsiteY23" fmla="*/ 2133168 h 2148412"/>
                <a:gd name="connsiteX24" fmla="*/ 124525 w 2129004"/>
                <a:gd name="connsiteY24" fmla="*/ 2133168 h 2148412"/>
                <a:gd name="connsiteX25" fmla="*/ 124633 w 2129004"/>
                <a:gd name="connsiteY25" fmla="*/ 2132981 h 2148412"/>
                <a:gd name="connsiteX26" fmla="*/ 124633 w 2129004"/>
                <a:gd name="connsiteY26" fmla="*/ 2132806 h 2148412"/>
                <a:gd name="connsiteX27" fmla="*/ 124735 w 2129004"/>
                <a:gd name="connsiteY27" fmla="*/ 2132806 h 2148412"/>
                <a:gd name="connsiteX28" fmla="*/ 133451 w 2129004"/>
                <a:gd name="connsiteY28" fmla="*/ 2117749 h 2148412"/>
                <a:gd name="connsiteX29" fmla="*/ 359038 w 2129004"/>
                <a:gd name="connsiteY29" fmla="*/ 2052568 h 2148412"/>
                <a:gd name="connsiteX30" fmla="*/ 393203 w 2129004"/>
                <a:gd name="connsiteY30" fmla="*/ 2048446 h 2148412"/>
                <a:gd name="connsiteX31" fmla="*/ 456439 w 2129004"/>
                <a:gd name="connsiteY31" fmla="*/ 1791879 h 2148412"/>
                <a:gd name="connsiteX32" fmla="*/ 401363 w 2129004"/>
                <a:gd name="connsiteY32" fmla="*/ 1767790 h 2148412"/>
                <a:gd name="connsiteX33" fmla="*/ 37994 w 2129004"/>
                <a:gd name="connsiteY33" fmla="*/ 1297033 h 2148412"/>
                <a:gd name="connsiteX34" fmla="*/ 27984 w 2129004"/>
                <a:gd name="connsiteY34" fmla="*/ 1203937 h 2148412"/>
                <a:gd name="connsiteX35" fmla="*/ 27868 w 2129004"/>
                <a:gd name="connsiteY35" fmla="*/ 1203937 h 2148412"/>
                <a:gd name="connsiteX36" fmla="*/ 27868 w 2129004"/>
                <a:gd name="connsiteY36" fmla="*/ 1202855 h 2148412"/>
                <a:gd name="connsiteX37" fmla="*/ 27743 w 2129004"/>
                <a:gd name="connsiteY37" fmla="*/ 1201698 h 2148412"/>
                <a:gd name="connsiteX38" fmla="*/ 27868 w 2129004"/>
                <a:gd name="connsiteY38" fmla="*/ 1201698 h 2148412"/>
                <a:gd name="connsiteX39" fmla="*/ 27868 w 2129004"/>
                <a:gd name="connsiteY39" fmla="*/ 1133582 h 2148412"/>
                <a:gd name="connsiteX40" fmla="*/ 54000 w 2129004"/>
                <a:gd name="connsiteY40" fmla="*/ 1107449 h 2148412"/>
                <a:gd name="connsiteX41" fmla="*/ 44217 w 2129004"/>
                <a:gd name="connsiteY41" fmla="*/ 1018041 h 2148412"/>
                <a:gd name="connsiteX42" fmla="*/ 1310294 w 2129004"/>
                <a:gd name="connsiteY42" fmla="*/ 1018041 h 2148412"/>
                <a:gd name="connsiteX43" fmla="*/ 1326642 w 2129004"/>
                <a:gd name="connsiteY43" fmla="*/ 1034389 h 2148412"/>
                <a:gd name="connsiteX44" fmla="*/ 1326642 w 2129004"/>
                <a:gd name="connsiteY44" fmla="*/ 1061245 h 2148412"/>
                <a:gd name="connsiteX45" fmla="*/ 1309484 w 2129004"/>
                <a:gd name="connsiteY45" fmla="*/ 1078403 h 2148412"/>
                <a:gd name="connsiteX46" fmla="*/ 45027 w 2129004"/>
                <a:gd name="connsiteY46" fmla="*/ 1078403 h 2148412"/>
                <a:gd name="connsiteX47" fmla="*/ 27869 w 2129004"/>
                <a:gd name="connsiteY47" fmla="*/ 1061245 h 2148412"/>
                <a:gd name="connsiteX48" fmla="*/ 27869 w 2129004"/>
                <a:gd name="connsiteY48" fmla="*/ 1034389 h 2148412"/>
                <a:gd name="connsiteX49" fmla="*/ 44217 w 2129004"/>
                <a:gd name="connsiteY49" fmla="*/ 1018041 h 2148412"/>
                <a:gd name="connsiteX50" fmla="*/ 1438744 w 2129004"/>
                <a:gd name="connsiteY50" fmla="*/ 970837 h 2148412"/>
                <a:gd name="connsiteX51" fmla="*/ 1415135 w 2129004"/>
                <a:gd name="connsiteY51" fmla="*/ 994446 h 2148412"/>
                <a:gd name="connsiteX52" fmla="*/ 1438744 w 2129004"/>
                <a:gd name="connsiteY52" fmla="*/ 1018055 h 2148412"/>
                <a:gd name="connsiteX53" fmla="*/ 1462353 w 2129004"/>
                <a:gd name="connsiteY53" fmla="*/ 994446 h 2148412"/>
                <a:gd name="connsiteX54" fmla="*/ 1438744 w 2129004"/>
                <a:gd name="connsiteY54" fmla="*/ 970837 h 2148412"/>
                <a:gd name="connsiteX55" fmla="*/ 1438744 w 2129004"/>
                <a:gd name="connsiteY55" fmla="*/ 907596 h 2148412"/>
                <a:gd name="connsiteX56" fmla="*/ 1525594 w 2129004"/>
                <a:gd name="connsiteY56" fmla="*/ 994446 h 2148412"/>
                <a:gd name="connsiteX57" fmla="*/ 1438744 w 2129004"/>
                <a:gd name="connsiteY57" fmla="*/ 1081296 h 2148412"/>
                <a:gd name="connsiteX58" fmla="*/ 1351894 w 2129004"/>
                <a:gd name="connsiteY58" fmla="*/ 994446 h 2148412"/>
                <a:gd name="connsiteX59" fmla="*/ 1352995 w 2129004"/>
                <a:gd name="connsiteY59" fmla="*/ 988995 h 2148412"/>
                <a:gd name="connsiteX60" fmla="*/ 19213 w 2129004"/>
                <a:gd name="connsiteY60" fmla="*/ 988995 h 2148412"/>
                <a:gd name="connsiteX61" fmla="*/ 0 w 2129004"/>
                <a:gd name="connsiteY61" fmla="*/ 969782 h 2148412"/>
                <a:gd name="connsiteX62" fmla="*/ 0 w 2129004"/>
                <a:gd name="connsiteY62" fmla="*/ 939709 h 2148412"/>
                <a:gd name="connsiteX63" fmla="*/ 18307 w 2129004"/>
                <a:gd name="connsiteY63" fmla="*/ 921402 h 2148412"/>
                <a:gd name="connsiteX64" fmla="*/ 1390164 w 2129004"/>
                <a:gd name="connsiteY64" fmla="*/ 921402 h 2148412"/>
                <a:gd name="connsiteX65" fmla="*/ 1392902 w 2129004"/>
                <a:gd name="connsiteY65" fmla="*/ 922536 h 2148412"/>
                <a:gd name="connsiteX66" fmla="*/ 1404938 w 2129004"/>
                <a:gd name="connsiteY66" fmla="*/ 914421 h 2148412"/>
                <a:gd name="connsiteX67" fmla="*/ 1438744 w 2129004"/>
                <a:gd name="connsiteY67" fmla="*/ 907596 h 2148412"/>
                <a:gd name="connsiteX68" fmla="*/ 1617418 w 2129004"/>
                <a:gd name="connsiteY68" fmla="*/ 0 h 2148412"/>
                <a:gd name="connsiteX69" fmla="*/ 2076212 w 2129004"/>
                <a:gd name="connsiteY69" fmla="*/ 0 h 2148412"/>
                <a:gd name="connsiteX70" fmla="*/ 2129004 w 2129004"/>
                <a:gd name="connsiteY70" fmla="*/ 52792 h 2148412"/>
                <a:gd name="connsiteX71" fmla="*/ 2129004 w 2129004"/>
                <a:gd name="connsiteY71" fmla="*/ 1224136 h 2148412"/>
                <a:gd name="connsiteX72" fmla="*/ 1564626 w 2129004"/>
                <a:gd name="connsiteY72" fmla="*/ 1224136 h 2148412"/>
                <a:gd name="connsiteX73" fmla="*/ 1564626 w 2129004"/>
                <a:gd name="connsiteY73" fmla="*/ 52792 h 2148412"/>
                <a:gd name="connsiteX74" fmla="*/ 1617418 w 2129004"/>
                <a:gd name="connsiteY74" fmla="*/ 0 h 214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2129004" h="2148412">
                  <a:moveTo>
                    <a:pt x="54000" y="1107449"/>
                  </a:moveTo>
                  <a:lnTo>
                    <a:pt x="1499460" y="1107449"/>
                  </a:lnTo>
                  <a:cubicBezTo>
                    <a:pt x="1513893" y="1107449"/>
                    <a:pt x="1525593" y="1119149"/>
                    <a:pt x="1525593" y="1133582"/>
                  </a:cubicBezTo>
                  <a:lnTo>
                    <a:pt x="1525593" y="1201698"/>
                  </a:lnTo>
                  <a:lnTo>
                    <a:pt x="1525594" y="1201698"/>
                  </a:lnTo>
                  <a:lnTo>
                    <a:pt x="1525593" y="1201710"/>
                  </a:lnTo>
                  <a:lnTo>
                    <a:pt x="1525593" y="1203937"/>
                  </a:lnTo>
                  <a:lnTo>
                    <a:pt x="1525353" y="1203937"/>
                  </a:lnTo>
                  <a:lnTo>
                    <a:pt x="1515343" y="1297033"/>
                  </a:lnTo>
                  <a:cubicBezTo>
                    <a:pt x="1471401" y="1498350"/>
                    <a:pt x="1336172" y="1668493"/>
                    <a:pt x="1151973" y="1767790"/>
                  </a:cubicBezTo>
                  <a:lnTo>
                    <a:pt x="1096897" y="1791878"/>
                  </a:lnTo>
                  <a:lnTo>
                    <a:pt x="1160134" y="2048446"/>
                  </a:lnTo>
                  <a:lnTo>
                    <a:pt x="1194298" y="2052568"/>
                  </a:lnTo>
                  <a:cubicBezTo>
                    <a:pt x="1307789" y="2068878"/>
                    <a:pt x="1389274" y="2091700"/>
                    <a:pt x="1419885" y="2117749"/>
                  </a:cubicBezTo>
                  <a:lnTo>
                    <a:pt x="1428601" y="2132806"/>
                  </a:lnTo>
                  <a:lnTo>
                    <a:pt x="1428810" y="2132806"/>
                  </a:lnTo>
                  <a:lnTo>
                    <a:pt x="1428810" y="2133166"/>
                  </a:lnTo>
                  <a:lnTo>
                    <a:pt x="1428811" y="2133168"/>
                  </a:lnTo>
                  <a:lnTo>
                    <a:pt x="1428810" y="2133168"/>
                  </a:lnTo>
                  <a:lnTo>
                    <a:pt x="1428810" y="2144186"/>
                  </a:lnTo>
                  <a:cubicBezTo>
                    <a:pt x="1428810" y="2146520"/>
                    <a:pt x="1418622" y="2148412"/>
                    <a:pt x="1406054" y="2148412"/>
                  </a:cubicBezTo>
                  <a:lnTo>
                    <a:pt x="147389" y="2148412"/>
                  </a:lnTo>
                  <a:cubicBezTo>
                    <a:pt x="134821" y="2148412"/>
                    <a:pt x="124633" y="2146520"/>
                    <a:pt x="124633" y="2144186"/>
                  </a:cubicBezTo>
                  <a:lnTo>
                    <a:pt x="124633" y="2133168"/>
                  </a:lnTo>
                  <a:lnTo>
                    <a:pt x="124525" y="2133168"/>
                  </a:lnTo>
                  <a:lnTo>
                    <a:pt x="124633" y="2132981"/>
                  </a:lnTo>
                  <a:lnTo>
                    <a:pt x="124633" y="2132806"/>
                  </a:lnTo>
                  <a:lnTo>
                    <a:pt x="124735" y="2132806"/>
                  </a:lnTo>
                  <a:lnTo>
                    <a:pt x="133451" y="2117749"/>
                  </a:lnTo>
                  <a:cubicBezTo>
                    <a:pt x="164062" y="2091700"/>
                    <a:pt x="245546" y="2068878"/>
                    <a:pt x="359038" y="2052568"/>
                  </a:cubicBezTo>
                  <a:lnTo>
                    <a:pt x="393203" y="2048446"/>
                  </a:lnTo>
                  <a:lnTo>
                    <a:pt x="456439" y="1791879"/>
                  </a:lnTo>
                  <a:lnTo>
                    <a:pt x="401363" y="1767790"/>
                  </a:lnTo>
                  <a:cubicBezTo>
                    <a:pt x="217165" y="1668493"/>
                    <a:pt x="81936" y="1498350"/>
                    <a:pt x="37994" y="1297033"/>
                  </a:cubicBezTo>
                  <a:lnTo>
                    <a:pt x="27984" y="1203937"/>
                  </a:lnTo>
                  <a:lnTo>
                    <a:pt x="27868" y="1203937"/>
                  </a:lnTo>
                  <a:lnTo>
                    <a:pt x="27868" y="1202855"/>
                  </a:lnTo>
                  <a:lnTo>
                    <a:pt x="27743" y="1201698"/>
                  </a:lnTo>
                  <a:lnTo>
                    <a:pt x="27868" y="1201698"/>
                  </a:lnTo>
                  <a:lnTo>
                    <a:pt x="27868" y="1133582"/>
                  </a:lnTo>
                  <a:cubicBezTo>
                    <a:pt x="27868" y="1119149"/>
                    <a:pt x="39567" y="1107449"/>
                    <a:pt x="54000" y="1107449"/>
                  </a:cubicBezTo>
                  <a:close/>
                  <a:moveTo>
                    <a:pt x="44217" y="1018041"/>
                  </a:moveTo>
                  <a:lnTo>
                    <a:pt x="1310294" y="1018041"/>
                  </a:lnTo>
                  <a:cubicBezTo>
                    <a:pt x="1319323" y="1018041"/>
                    <a:pt x="1326642" y="1025360"/>
                    <a:pt x="1326642" y="1034389"/>
                  </a:cubicBezTo>
                  <a:lnTo>
                    <a:pt x="1326642" y="1061245"/>
                  </a:lnTo>
                  <a:cubicBezTo>
                    <a:pt x="1326642" y="1070721"/>
                    <a:pt x="1318960" y="1078403"/>
                    <a:pt x="1309484" y="1078403"/>
                  </a:cubicBezTo>
                  <a:lnTo>
                    <a:pt x="45027" y="1078403"/>
                  </a:lnTo>
                  <a:cubicBezTo>
                    <a:pt x="35551" y="1078403"/>
                    <a:pt x="27869" y="1070721"/>
                    <a:pt x="27869" y="1061245"/>
                  </a:cubicBezTo>
                  <a:lnTo>
                    <a:pt x="27869" y="1034389"/>
                  </a:lnTo>
                  <a:cubicBezTo>
                    <a:pt x="27869" y="1025360"/>
                    <a:pt x="35188" y="1018041"/>
                    <a:pt x="44217" y="1018041"/>
                  </a:cubicBezTo>
                  <a:close/>
                  <a:moveTo>
                    <a:pt x="1438744" y="970837"/>
                  </a:moveTo>
                  <a:cubicBezTo>
                    <a:pt x="1425705" y="970837"/>
                    <a:pt x="1415135" y="981407"/>
                    <a:pt x="1415135" y="994446"/>
                  </a:cubicBezTo>
                  <a:cubicBezTo>
                    <a:pt x="1415135" y="1007485"/>
                    <a:pt x="1425705" y="1018055"/>
                    <a:pt x="1438744" y="1018055"/>
                  </a:cubicBezTo>
                  <a:cubicBezTo>
                    <a:pt x="1451783" y="1018055"/>
                    <a:pt x="1462353" y="1007485"/>
                    <a:pt x="1462353" y="994446"/>
                  </a:cubicBezTo>
                  <a:cubicBezTo>
                    <a:pt x="1462353" y="981407"/>
                    <a:pt x="1451783" y="970837"/>
                    <a:pt x="1438744" y="970837"/>
                  </a:cubicBezTo>
                  <a:close/>
                  <a:moveTo>
                    <a:pt x="1438744" y="907596"/>
                  </a:moveTo>
                  <a:cubicBezTo>
                    <a:pt x="1486710" y="907596"/>
                    <a:pt x="1525594" y="946480"/>
                    <a:pt x="1525594" y="994446"/>
                  </a:cubicBezTo>
                  <a:cubicBezTo>
                    <a:pt x="1525594" y="1042412"/>
                    <a:pt x="1486710" y="1081296"/>
                    <a:pt x="1438744" y="1081296"/>
                  </a:cubicBezTo>
                  <a:cubicBezTo>
                    <a:pt x="1390778" y="1081296"/>
                    <a:pt x="1351894" y="1042412"/>
                    <a:pt x="1351894" y="994446"/>
                  </a:cubicBezTo>
                  <a:lnTo>
                    <a:pt x="1352995" y="988995"/>
                  </a:lnTo>
                  <a:lnTo>
                    <a:pt x="19213" y="988995"/>
                  </a:lnTo>
                  <a:cubicBezTo>
                    <a:pt x="8602" y="988995"/>
                    <a:pt x="0" y="980393"/>
                    <a:pt x="0" y="969782"/>
                  </a:cubicBezTo>
                  <a:lnTo>
                    <a:pt x="0" y="939709"/>
                  </a:lnTo>
                  <a:cubicBezTo>
                    <a:pt x="0" y="929598"/>
                    <a:pt x="8196" y="921402"/>
                    <a:pt x="18307" y="921402"/>
                  </a:cubicBezTo>
                  <a:lnTo>
                    <a:pt x="1390164" y="921402"/>
                  </a:lnTo>
                  <a:lnTo>
                    <a:pt x="1392902" y="922536"/>
                  </a:lnTo>
                  <a:lnTo>
                    <a:pt x="1404938" y="914421"/>
                  </a:lnTo>
                  <a:cubicBezTo>
                    <a:pt x="1415329" y="910026"/>
                    <a:pt x="1426753" y="907596"/>
                    <a:pt x="1438744" y="907596"/>
                  </a:cubicBezTo>
                  <a:close/>
                  <a:moveTo>
                    <a:pt x="1617418" y="0"/>
                  </a:moveTo>
                  <a:lnTo>
                    <a:pt x="2076212" y="0"/>
                  </a:lnTo>
                  <a:cubicBezTo>
                    <a:pt x="2105368" y="0"/>
                    <a:pt x="2129004" y="23636"/>
                    <a:pt x="2129004" y="52792"/>
                  </a:cubicBezTo>
                  <a:lnTo>
                    <a:pt x="2129004" y="1224136"/>
                  </a:lnTo>
                  <a:lnTo>
                    <a:pt x="1564626" y="1224136"/>
                  </a:lnTo>
                  <a:lnTo>
                    <a:pt x="1564626" y="52792"/>
                  </a:lnTo>
                  <a:cubicBezTo>
                    <a:pt x="1564626" y="23636"/>
                    <a:pt x="1588262" y="0"/>
                    <a:pt x="16174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EBCC9F0-75EF-49D7-9512-06B7FB2A4565}"/>
                </a:ext>
              </a:extLst>
            </p:cNvPr>
            <p:cNvSpPr/>
            <p:nvPr/>
          </p:nvSpPr>
          <p:spPr>
            <a:xfrm>
              <a:off x="3995965" y="1131322"/>
              <a:ext cx="303297" cy="611870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40F73A3-F5C2-4494-9F1C-CF054ABDCFF4}"/>
                </a:ext>
              </a:extLst>
            </p:cNvPr>
            <p:cNvSpPr/>
            <p:nvPr/>
          </p:nvSpPr>
          <p:spPr>
            <a:xfrm>
              <a:off x="5793431" y="1907354"/>
              <a:ext cx="311697" cy="58554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5552CB5-3B43-4187-95DF-B76D0660B2B2}"/>
                </a:ext>
              </a:extLst>
            </p:cNvPr>
            <p:cNvSpPr/>
            <p:nvPr/>
          </p:nvSpPr>
          <p:spPr>
            <a:xfrm>
              <a:off x="4995157" y="824960"/>
              <a:ext cx="252782" cy="50996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F07047B-4D78-4044-980B-15C9CC26066C}"/>
                </a:ext>
              </a:extLst>
            </p:cNvPr>
            <p:cNvSpPr/>
            <p:nvPr/>
          </p:nvSpPr>
          <p:spPr>
            <a:xfrm>
              <a:off x="3901619" y="2509999"/>
              <a:ext cx="252782" cy="50996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00D240B-45EA-4CEA-9267-37BB406A7626}"/>
                </a:ext>
              </a:extLst>
            </p:cNvPr>
            <p:cNvSpPr/>
            <p:nvPr/>
          </p:nvSpPr>
          <p:spPr>
            <a:xfrm>
              <a:off x="5209290" y="2808867"/>
              <a:ext cx="209437" cy="422517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6F8C701C-231E-40B1-8062-E306D3DBE790}"/>
              </a:ext>
            </a:extLst>
          </p:cNvPr>
          <p:cNvGrpSpPr/>
          <p:nvPr/>
        </p:nvGrpSpPr>
        <p:grpSpPr>
          <a:xfrm>
            <a:off x="6792760" y="3729721"/>
            <a:ext cx="2736304" cy="2736304"/>
            <a:chOff x="633500" y="615585"/>
            <a:chExt cx="2736304" cy="2736304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AE57105E-6D00-48DA-A9E6-5215054C9B67}"/>
                </a:ext>
              </a:extLst>
            </p:cNvPr>
            <p:cNvGrpSpPr/>
            <p:nvPr/>
          </p:nvGrpSpPr>
          <p:grpSpPr>
            <a:xfrm>
              <a:off x="633500" y="615585"/>
              <a:ext cx="2736304" cy="2736304"/>
              <a:chOff x="3730383" y="3741016"/>
              <a:chExt cx="2736304" cy="2736304"/>
            </a:xfrm>
          </p:grpSpPr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57B03A72-F816-480F-B5B3-145B9A23BFA1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E4DFFBDE-4154-43A4-BF2D-3EA762C0C8F9}"/>
                  </a:ext>
                </a:extLst>
              </p:cNvPr>
              <p:cNvSpPr/>
              <p:nvPr/>
            </p:nvSpPr>
            <p:spPr>
              <a:xfrm>
                <a:off x="3730383" y="3741016"/>
                <a:ext cx="2736304" cy="2736304"/>
              </a:xfrm>
              <a:custGeom>
                <a:avLst/>
                <a:gdLst>
                  <a:gd name="connsiteX0" fmla="*/ 188150 w 2736304"/>
                  <a:gd name="connsiteY0" fmla="*/ 93687 h 2736304"/>
                  <a:gd name="connsiteX1" fmla="*/ 93687 w 2736304"/>
                  <a:gd name="connsiteY1" fmla="*/ 188150 h 2736304"/>
                  <a:gd name="connsiteX2" fmla="*/ 93687 w 2736304"/>
                  <a:gd name="connsiteY2" fmla="*/ 2548154 h 2736304"/>
                  <a:gd name="connsiteX3" fmla="*/ 188150 w 2736304"/>
                  <a:gd name="connsiteY3" fmla="*/ 2642617 h 2736304"/>
                  <a:gd name="connsiteX4" fmla="*/ 2548154 w 2736304"/>
                  <a:gd name="connsiteY4" fmla="*/ 2642617 h 2736304"/>
                  <a:gd name="connsiteX5" fmla="*/ 2642617 w 2736304"/>
                  <a:gd name="connsiteY5" fmla="*/ 2548154 h 2736304"/>
                  <a:gd name="connsiteX6" fmla="*/ 2642617 w 2736304"/>
                  <a:gd name="connsiteY6" fmla="*/ 188150 h 2736304"/>
                  <a:gd name="connsiteX7" fmla="*/ 2548154 w 2736304"/>
                  <a:gd name="connsiteY7" fmla="*/ 93687 h 2736304"/>
                  <a:gd name="connsiteX8" fmla="*/ 162755 w 2736304"/>
                  <a:gd name="connsiteY8" fmla="*/ 0 h 2736304"/>
                  <a:gd name="connsiteX9" fmla="*/ 2573549 w 2736304"/>
                  <a:gd name="connsiteY9" fmla="*/ 0 h 2736304"/>
                  <a:gd name="connsiteX10" fmla="*/ 2736304 w 2736304"/>
                  <a:gd name="connsiteY10" fmla="*/ 162755 h 2736304"/>
                  <a:gd name="connsiteX11" fmla="*/ 2736304 w 2736304"/>
                  <a:gd name="connsiteY11" fmla="*/ 2573549 h 2736304"/>
                  <a:gd name="connsiteX12" fmla="*/ 2573549 w 2736304"/>
                  <a:gd name="connsiteY12" fmla="*/ 2736304 h 2736304"/>
                  <a:gd name="connsiteX13" fmla="*/ 162755 w 2736304"/>
                  <a:gd name="connsiteY13" fmla="*/ 2736304 h 2736304"/>
                  <a:gd name="connsiteX14" fmla="*/ 0 w 2736304"/>
                  <a:gd name="connsiteY14" fmla="*/ 2573549 h 2736304"/>
                  <a:gd name="connsiteX15" fmla="*/ 0 w 2736304"/>
                  <a:gd name="connsiteY15" fmla="*/ 162755 h 2736304"/>
                  <a:gd name="connsiteX16" fmla="*/ 162755 w 2736304"/>
                  <a:gd name="connsiteY16" fmla="*/ 0 h 273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6304" h="2736304">
                    <a:moveTo>
                      <a:pt x="188150" y="93687"/>
                    </a:moveTo>
                    <a:cubicBezTo>
                      <a:pt x="135980" y="93687"/>
                      <a:pt x="93687" y="135980"/>
                      <a:pt x="93687" y="188150"/>
                    </a:cubicBezTo>
                    <a:lnTo>
                      <a:pt x="93687" y="2548154"/>
                    </a:lnTo>
                    <a:cubicBezTo>
                      <a:pt x="93687" y="2600324"/>
                      <a:pt x="135980" y="2642617"/>
                      <a:pt x="188150" y="2642617"/>
                    </a:cubicBezTo>
                    <a:lnTo>
                      <a:pt x="2548154" y="2642617"/>
                    </a:lnTo>
                    <a:cubicBezTo>
                      <a:pt x="2600324" y="2642617"/>
                      <a:pt x="2642617" y="2600324"/>
                      <a:pt x="2642617" y="2548154"/>
                    </a:cubicBezTo>
                    <a:lnTo>
                      <a:pt x="2642617" y="188150"/>
                    </a:lnTo>
                    <a:cubicBezTo>
                      <a:pt x="2642617" y="135980"/>
                      <a:pt x="2600324" y="93687"/>
                      <a:pt x="2548154" y="93687"/>
                    </a:cubicBezTo>
                    <a:close/>
                    <a:moveTo>
                      <a:pt x="162755" y="0"/>
                    </a:moveTo>
                    <a:lnTo>
                      <a:pt x="2573549" y="0"/>
                    </a:lnTo>
                    <a:cubicBezTo>
                      <a:pt x="2663436" y="0"/>
                      <a:pt x="2736304" y="72868"/>
                      <a:pt x="2736304" y="162755"/>
                    </a:cubicBezTo>
                    <a:lnTo>
                      <a:pt x="2736304" y="2573549"/>
                    </a:lnTo>
                    <a:cubicBezTo>
                      <a:pt x="2736304" y="2663436"/>
                      <a:pt x="2663436" y="2736304"/>
                      <a:pt x="2573549" y="2736304"/>
                    </a:cubicBezTo>
                    <a:lnTo>
                      <a:pt x="162755" y="2736304"/>
                    </a:lnTo>
                    <a:cubicBezTo>
                      <a:pt x="72868" y="2736304"/>
                      <a:pt x="0" y="2663436"/>
                      <a:pt x="0" y="2573549"/>
                    </a:cubicBezTo>
                    <a:lnTo>
                      <a:pt x="0" y="162755"/>
                    </a:lnTo>
                    <a:cubicBezTo>
                      <a:pt x="0" y="72868"/>
                      <a:pt x="72868" y="0"/>
                      <a:pt x="16275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5947A2E8-AB33-4A38-999F-488E0CC07E58}"/>
                </a:ext>
              </a:extLst>
            </p:cNvPr>
            <p:cNvSpPr/>
            <p:nvPr/>
          </p:nvSpPr>
          <p:spPr>
            <a:xfrm>
              <a:off x="949306" y="925972"/>
              <a:ext cx="2101261" cy="2148412"/>
            </a:xfrm>
            <a:custGeom>
              <a:avLst/>
              <a:gdLst>
                <a:gd name="connsiteX0" fmla="*/ 26257 w 2101261"/>
                <a:gd name="connsiteY0" fmla="*/ 1107449 h 2148412"/>
                <a:gd name="connsiteX1" fmla="*/ 1471717 w 2101261"/>
                <a:gd name="connsiteY1" fmla="*/ 1107449 h 2148412"/>
                <a:gd name="connsiteX2" fmla="*/ 1497850 w 2101261"/>
                <a:gd name="connsiteY2" fmla="*/ 1133582 h 2148412"/>
                <a:gd name="connsiteX3" fmla="*/ 1497850 w 2101261"/>
                <a:gd name="connsiteY3" fmla="*/ 1201698 h 2148412"/>
                <a:gd name="connsiteX4" fmla="*/ 1497851 w 2101261"/>
                <a:gd name="connsiteY4" fmla="*/ 1201698 h 2148412"/>
                <a:gd name="connsiteX5" fmla="*/ 1497850 w 2101261"/>
                <a:gd name="connsiteY5" fmla="*/ 1201710 h 2148412"/>
                <a:gd name="connsiteX6" fmla="*/ 1497850 w 2101261"/>
                <a:gd name="connsiteY6" fmla="*/ 1203936 h 2148412"/>
                <a:gd name="connsiteX7" fmla="*/ 1497610 w 2101261"/>
                <a:gd name="connsiteY7" fmla="*/ 1203936 h 2148412"/>
                <a:gd name="connsiteX8" fmla="*/ 1487600 w 2101261"/>
                <a:gd name="connsiteY8" fmla="*/ 1297032 h 2148412"/>
                <a:gd name="connsiteX9" fmla="*/ 1124230 w 2101261"/>
                <a:gd name="connsiteY9" fmla="*/ 1767790 h 2148412"/>
                <a:gd name="connsiteX10" fmla="*/ 1069154 w 2101261"/>
                <a:gd name="connsiteY10" fmla="*/ 1791878 h 2148412"/>
                <a:gd name="connsiteX11" fmla="*/ 1132391 w 2101261"/>
                <a:gd name="connsiteY11" fmla="*/ 2048446 h 2148412"/>
                <a:gd name="connsiteX12" fmla="*/ 1166555 w 2101261"/>
                <a:gd name="connsiteY12" fmla="*/ 2052568 h 2148412"/>
                <a:gd name="connsiteX13" fmla="*/ 1392142 w 2101261"/>
                <a:gd name="connsiteY13" fmla="*/ 2117749 h 2148412"/>
                <a:gd name="connsiteX14" fmla="*/ 1400858 w 2101261"/>
                <a:gd name="connsiteY14" fmla="*/ 2132806 h 2148412"/>
                <a:gd name="connsiteX15" fmla="*/ 1401067 w 2101261"/>
                <a:gd name="connsiteY15" fmla="*/ 2132806 h 2148412"/>
                <a:gd name="connsiteX16" fmla="*/ 1401067 w 2101261"/>
                <a:gd name="connsiteY16" fmla="*/ 2133166 h 2148412"/>
                <a:gd name="connsiteX17" fmla="*/ 1401068 w 2101261"/>
                <a:gd name="connsiteY17" fmla="*/ 2133168 h 2148412"/>
                <a:gd name="connsiteX18" fmla="*/ 1401067 w 2101261"/>
                <a:gd name="connsiteY18" fmla="*/ 2133168 h 2148412"/>
                <a:gd name="connsiteX19" fmla="*/ 1401067 w 2101261"/>
                <a:gd name="connsiteY19" fmla="*/ 2144185 h 2148412"/>
                <a:gd name="connsiteX20" fmla="*/ 1378311 w 2101261"/>
                <a:gd name="connsiteY20" fmla="*/ 2148412 h 2148412"/>
                <a:gd name="connsiteX21" fmla="*/ 119646 w 2101261"/>
                <a:gd name="connsiteY21" fmla="*/ 2148412 h 2148412"/>
                <a:gd name="connsiteX22" fmla="*/ 96890 w 2101261"/>
                <a:gd name="connsiteY22" fmla="*/ 2144185 h 2148412"/>
                <a:gd name="connsiteX23" fmla="*/ 96890 w 2101261"/>
                <a:gd name="connsiteY23" fmla="*/ 2133168 h 2148412"/>
                <a:gd name="connsiteX24" fmla="*/ 96782 w 2101261"/>
                <a:gd name="connsiteY24" fmla="*/ 2133168 h 2148412"/>
                <a:gd name="connsiteX25" fmla="*/ 96890 w 2101261"/>
                <a:gd name="connsiteY25" fmla="*/ 2132981 h 2148412"/>
                <a:gd name="connsiteX26" fmla="*/ 96890 w 2101261"/>
                <a:gd name="connsiteY26" fmla="*/ 2132806 h 2148412"/>
                <a:gd name="connsiteX27" fmla="*/ 96992 w 2101261"/>
                <a:gd name="connsiteY27" fmla="*/ 2132806 h 2148412"/>
                <a:gd name="connsiteX28" fmla="*/ 105708 w 2101261"/>
                <a:gd name="connsiteY28" fmla="*/ 2117749 h 2148412"/>
                <a:gd name="connsiteX29" fmla="*/ 331295 w 2101261"/>
                <a:gd name="connsiteY29" fmla="*/ 2052568 h 2148412"/>
                <a:gd name="connsiteX30" fmla="*/ 365460 w 2101261"/>
                <a:gd name="connsiteY30" fmla="*/ 2048446 h 2148412"/>
                <a:gd name="connsiteX31" fmla="*/ 428696 w 2101261"/>
                <a:gd name="connsiteY31" fmla="*/ 1791878 h 2148412"/>
                <a:gd name="connsiteX32" fmla="*/ 373620 w 2101261"/>
                <a:gd name="connsiteY32" fmla="*/ 1767790 h 2148412"/>
                <a:gd name="connsiteX33" fmla="*/ 10251 w 2101261"/>
                <a:gd name="connsiteY33" fmla="*/ 1297032 h 2148412"/>
                <a:gd name="connsiteX34" fmla="*/ 241 w 2101261"/>
                <a:gd name="connsiteY34" fmla="*/ 1203936 h 2148412"/>
                <a:gd name="connsiteX35" fmla="*/ 124 w 2101261"/>
                <a:gd name="connsiteY35" fmla="*/ 1203936 h 2148412"/>
                <a:gd name="connsiteX36" fmla="*/ 124 w 2101261"/>
                <a:gd name="connsiteY36" fmla="*/ 1202855 h 2148412"/>
                <a:gd name="connsiteX37" fmla="*/ 0 w 2101261"/>
                <a:gd name="connsiteY37" fmla="*/ 1201698 h 2148412"/>
                <a:gd name="connsiteX38" fmla="*/ 124 w 2101261"/>
                <a:gd name="connsiteY38" fmla="*/ 1201698 h 2148412"/>
                <a:gd name="connsiteX39" fmla="*/ 124 w 2101261"/>
                <a:gd name="connsiteY39" fmla="*/ 1133582 h 2148412"/>
                <a:gd name="connsiteX40" fmla="*/ 26257 w 2101261"/>
                <a:gd name="connsiteY40" fmla="*/ 1107449 h 2148412"/>
                <a:gd name="connsiteX41" fmla="*/ 16474 w 2101261"/>
                <a:gd name="connsiteY41" fmla="*/ 1018041 h 2148412"/>
                <a:gd name="connsiteX42" fmla="*/ 1282551 w 2101261"/>
                <a:gd name="connsiteY42" fmla="*/ 1018041 h 2148412"/>
                <a:gd name="connsiteX43" fmla="*/ 1298899 w 2101261"/>
                <a:gd name="connsiteY43" fmla="*/ 1034389 h 2148412"/>
                <a:gd name="connsiteX44" fmla="*/ 1298899 w 2101261"/>
                <a:gd name="connsiteY44" fmla="*/ 1061245 h 2148412"/>
                <a:gd name="connsiteX45" fmla="*/ 1281741 w 2101261"/>
                <a:gd name="connsiteY45" fmla="*/ 1078403 h 2148412"/>
                <a:gd name="connsiteX46" fmla="*/ 17284 w 2101261"/>
                <a:gd name="connsiteY46" fmla="*/ 1078403 h 2148412"/>
                <a:gd name="connsiteX47" fmla="*/ 126 w 2101261"/>
                <a:gd name="connsiteY47" fmla="*/ 1061245 h 2148412"/>
                <a:gd name="connsiteX48" fmla="*/ 126 w 2101261"/>
                <a:gd name="connsiteY48" fmla="*/ 1034389 h 2148412"/>
                <a:gd name="connsiteX49" fmla="*/ 16474 w 2101261"/>
                <a:gd name="connsiteY49" fmla="*/ 1018041 h 2148412"/>
                <a:gd name="connsiteX50" fmla="*/ 1411001 w 2101261"/>
                <a:gd name="connsiteY50" fmla="*/ 970837 h 2148412"/>
                <a:gd name="connsiteX51" fmla="*/ 1387392 w 2101261"/>
                <a:gd name="connsiteY51" fmla="*/ 994446 h 2148412"/>
                <a:gd name="connsiteX52" fmla="*/ 1411001 w 2101261"/>
                <a:gd name="connsiteY52" fmla="*/ 1018055 h 2148412"/>
                <a:gd name="connsiteX53" fmla="*/ 1434610 w 2101261"/>
                <a:gd name="connsiteY53" fmla="*/ 994446 h 2148412"/>
                <a:gd name="connsiteX54" fmla="*/ 1411001 w 2101261"/>
                <a:gd name="connsiteY54" fmla="*/ 970837 h 2148412"/>
                <a:gd name="connsiteX55" fmla="*/ 172173 w 2101261"/>
                <a:gd name="connsiteY55" fmla="*/ 238429 h 2148412"/>
                <a:gd name="connsiteX56" fmla="*/ 186065 w 2101261"/>
                <a:gd name="connsiteY56" fmla="*/ 240258 h 2148412"/>
                <a:gd name="connsiteX57" fmla="*/ 1366380 w 2101261"/>
                <a:gd name="connsiteY57" fmla="*/ 921713 h 2148412"/>
                <a:gd name="connsiteX58" fmla="*/ 1377195 w 2101261"/>
                <a:gd name="connsiteY58" fmla="*/ 914421 h 2148412"/>
                <a:gd name="connsiteX59" fmla="*/ 1411001 w 2101261"/>
                <a:gd name="connsiteY59" fmla="*/ 907596 h 2148412"/>
                <a:gd name="connsiteX60" fmla="*/ 1497851 w 2101261"/>
                <a:gd name="connsiteY60" fmla="*/ 994446 h 2148412"/>
                <a:gd name="connsiteX61" fmla="*/ 1411001 w 2101261"/>
                <a:gd name="connsiteY61" fmla="*/ 1081296 h 2148412"/>
                <a:gd name="connsiteX62" fmla="*/ 1324151 w 2101261"/>
                <a:gd name="connsiteY62" fmla="*/ 994446 h 2148412"/>
                <a:gd name="connsiteX63" fmla="*/ 1327598 w 2101261"/>
                <a:gd name="connsiteY63" fmla="*/ 977372 h 2148412"/>
                <a:gd name="connsiteX64" fmla="*/ 153053 w 2101261"/>
                <a:gd name="connsiteY64" fmla="*/ 299248 h 2148412"/>
                <a:gd name="connsiteX65" fmla="*/ 146021 w 2101261"/>
                <a:gd name="connsiteY65" fmla="*/ 273002 h 2148412"/>
                <a:gd name="connsiteX66" fmla="*/ 161057 w 2101261"/>
                <a:gd name="connsiteY66" fmla="*/ 246958 h 2148412"/>
                <a:gd name="connsiteX67" fmla="*/ 172173 w 2101261"/>
                <a:gd name="connsiteY67" fmla="*/ 238429 h 2148412"/>
                <a:gd name="connsiteX68" fmla="*/ 1589675 w 2101261"/>
                <a:gd name="connsiteY68" fmla="*/ 0 h 2148412"/>
                <a:gd name="connsiteX69" fmla="*/ 2048469 w 2101261"/>
                <a:gd name="connsiteY69" fmla="*/ 0 h 2148412"/>
                <a:gd name="connsiteX70" fmla="*/ 2101261 w 2101261"/>
                <a:gd name="connsiteY70" fmla="*/ 52792 h 2148412"/>
                <a:gd name="connsiteX71" fmla="*/ 2101261 w 2101261"/>
                <a:gd name="connsiteY71" fmla="*/ 1224136 h 2148412"/>
                <a:gd name="connsiteX72" fmla="*/ 1536883 w 2101261"/>
                <a:gd name="connsiteY72" fmla="*/ 1224136 h 2148412"/>
                <a:gd name="connsiteX73" fmla="*/ 1536883 w 2101261"/>
                <a:gd name="connsiteY73" fmla="*/ 52792 h 2148412"/>
                <a:gd name="connsiteX74" fmla="*/ 1589675 w 2101261"/>
                <a:gd name="connsiteY74" fmla="*/ 0 h 214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2101261" h="2148412">
                  <a:moveTo>
                    <a:pt x="26257" y="1107449"/>
                  </a:moveTo>
                  <a:lnTo>
                    <a:pt x="1471717" y="1107449"/>
                  </a:lnTo>
                  <a:cubicBezTo>
                    <a:pt x="1486150" y="1107449"/>
                    <a:pt x="1497850" y="1119149"/>
                    <a:pt x="1497850" y="1133582"/>
                  </a:cubicBezTo>
                  <a:lnTo>
                    <a:pt x="1497850" y="1201698"/>
                  </a:lnTo>
                  <a:lnTo>
                    <a:pt x="1497851" y="1201698"/>
                  </a:lnTo>
                  <a:lnTo>
                    <a:pt x="1497850" y="1201710"/>
                  </a:lnTo>
                  <a:lnTo>
                    <a:pt x="1497850" y="1203936"/>
                  </a:lnTo>
                  <a:lnTo>
                    <a:pt x="1497610" y="1203936"/>
                  </a:lnTo>
                  <a:lnTo>
                    <a:pt x="1487600" y="1297032"/>
                  </a:lnTo>
                  <a:cubicBezTo>
                    <a:pt x="1443658" y="1498350"/>
                    <a:pt x="1308429" y="1668493"/>
                    <a:pt x="1124230" y="1767790"/>
                  </a:cubicBezTo>
                  <a:lnTo>
                    <a:pt x="1069154" y="1791878"/>
                  </a:lnTo>
                  <a:lnTo>
                    <a:pt x="1132391" y="2048446"/>
                  </a:lnTo>
                  <a:lnTo>
                    <a:pt x="1166555" y="2052568"/>
                  </a:lnTo>
                  <a:cubicBezTo>
                    <a:pt x="1280046" y="2068878"/>
                    <a:pt x="1361531" y="2091700"/>
                    <a:pt x="1392142" y="2117749"/>
                  </a:cubicBezTo>
                  <a:lnTo>
                    <a:pt x="1400858" y="2132806"/>
                  </a:lnTo>
                  <a:lnTo>
                    <a:pt x="1401067" y="2132806"/>
                  </a:lnTo>
                  <a:lnTo>
                    <a:pt x="1401067" y="2133166"/>
                  </a:lnTo>
                  <a:lnTo>
                    <a:pt x="1401068" y="2133168"/>
                  </a:lnTo>
                  <a:lnTo>
                    <a:pt x="1401067" y="2133168"/>
                  </a:lnTo>
                  <a:lnTo>
                    <a:pt x="1401067" y="2144185"/>
                  </a:lnTo>
                  <a:cubicBezTo>
                    <a:pt x="1401067" y="2146520"/>
                    <a:pt x="1390879" y="2148412"/>
                    <a:pt x="1378311" y="2148412"/>
                  </a:cubicBezTo>
                  <a:lnTo>
                    <a:pt x="119646" y="2148412"/>
                  </a:lnTo>
                  <a:cubicBezTo>
                    <a:pt x="107078" y="2148412"/>
                    <a:pt x="96890" y="2146520"/>
                    <a:pt x="96890" y="2144185"/>
                  </a:cubicBezTo>
                  <a:lnTo>
                    <a:pt x="96890" y="2133168"/>
                  </a:lnTo>
                  <a:lnTo>
                    <a:pt x="96782" y="2133168"/>
                  </a:lnTo>
                  <a:lnTo>
                    <a:pt x="96890" y="2132981"/>
                  </a:lnTo>
                  <a:lnTo>
                    <a:pt x="96890" y="2132806"/>
                  </a:lnTo>
                  <a:lnTo>
                    <a:pt x="96992" y="2132806"/>
                  </a:lnTo>
                  <a:lnTo>
                    <a:pt x="105708" y="2117749"/>
                  </a:lnTo>
                  <a:cubicBezTo>
                    <a:pt x="136319" y="2091700"/>
                    <a:pt x="217803" y="2068878"/>
                    <a:pt x="331295" y="2052568"/>
                  </a:cubicBezTo>
                  <a:lnTo>
                    <a:pt x="365460" y="2048446"/>
                  </a:lnTo>
                  <a:lnTo>
                    <a:pt x="428696" y="1791878"/>
                  </a:lnTo>
                  <a:lnTo>
                    <a:pt x="373620" y="1767790"/>
                  </a:lnTo>
                  <a:cubicBezTo>
                    <a:pt x="189422" y="1668493"/>
                    <a:pt x="54193" y="1498350"/>
                    <a:pt x="10251" y="1297032"/>
                  </a:cubicBezTo>
                  <a:lnTo>
                    <a:pt x="241" y="1203936"/>
                  </a:lnTo>
                  <a:lnTo>
                    <a:pt x="124" y="1203936"/>
                  </a:lnTo>
                  <a:lnTo>
                    <a:pt x="124" y="1202855"/>
                  </a:lnTo>
                  <a:lnTo>
                    <a:pt x="0" y="1201698"/>
                  </a:lnTo>
                  <a:lnTo>
                    <a:pt x="124" y="1201698"/>
                  </a:lnTo>
                  <a:lnTo>
                    <a:pt x="124" y="1133582"/>
                  </a:lnTo>
                  <a:cubicBezTo>
                    <a:pt x="124" y="1119149"/>
                    <a:pt x="11824" y="1107449"/>
                    <a:pt x="26257" y="1107449"/>
                  </a:cubicBezTo>
                  <a:close/>
                  <a:moveTo>
                    <a:pt x="16474" y="1018041"/>
                  </a:moveTo>
                  <a:lnTo>
                    <a:pt x="1282551" y="1018041"/>
                  </a:lnTo>
                  <a:cubicBezTo>
                    <a:pt x="1291580" y="1018041"/>
                    <a:pt x="1298899" y="1025360"/>
                    <a:pt x="1298899" y="1034389"/>
                  </a:cubicBezTo>
                  <a:lnTo>
                    <a:pt x="1298899" y="1061245"/>
                  </a:lnTo>
                  <a:cubicBezTo>
                    <a:pt x="1298899" y="1070721"/>
                    <a:pt x="1291217" y="1078403"/>
                    <a:pt x="1281741" y="1078403"/>
                  </a:cubicBezTo>
                  <a:lnTo>
                    <a:pt x="17284" y="1078403"/>
                  </a:lnTo>
                  <a:cubicBezTo>
                    <a:pt x="7808" y="1078403"/>
                    <a:pt x="126" y="1070721"/>
                    <a:pt x="126" y="1061245"/>
                  </a:cubicBezTo>
                  <a:lnTo>
                    <a:pt x="126" y="1034389"/>
                  </a:lnTo>
                  <a:cubicBezTo>
                    <a:pt x="126" y="1025360"/>
                    <a:pt x="7445" y="1018041"/>
                    <a:pt x="16474" y="1018041"/>
                  </a:cubicBezTo>
                  <a:close/>
                  <a:moveTo>
                    <a:pt x="1411001" y="970837"/>
                  </a:moveTo>
                  <a:cubicBezTo>
                    <a:pt x="1397962" y="970837"/>
                    <a:pt x="1387392" y="981407"/>
                    <a:pt x="1387392" y="994446"/>
                  </a:cubicBezTo>
                  <a:cubicBezTo>
                    <a:pt x="1387392" y="1007485"/>
                    <a:pt x="1397962" y="1018055"/>
                    <a:pt x="1411001" y="1018055"/>
                  </a:cubicBezTo>
                  <a:cubicBezTo>
                    <a:pt x="1424040" y="1018055"/>
                    <a:pt x="1434610" y="1007485"/>
                    <a:pt x="1434610" y="994446"/>
                  </a:cubicBezTo>
                  <a:cubicBezTo>
                    <a:pt x="1434610" y="981407"/>
                    <a:pt x="1424040" y="970837"/>
                    <a:pt x="1411001" y="970837"/>
                  </a:cubicBezTo>
                  <a:close/>
                  <a:moveTo>
                    <a:pt x="172173" y="238429"/>
                  </a:moveTo>
                  <a:cubicBezTo>
                    <a:pt x="176699" y="237216"/>
                    <a:pt x="181687" y="237730"/>
                    <a:pt x="186065" y="240258"/>
                  </a:cubicBezTo>
                  <a:lnTo>
                    <a:pt x="1366380" y="921713"/>
                  </a:lnTo>
                  <a:lnTo>
                    <a:pt x="1377195" y="914421"/>
                  </a:lnTo>
                  <a:cubicBezTo>
                    <a:pt x="1387586" y="910026"/>
                    <a:pt x="1399010" y="907596"/>
                    <a:pt x="1411001" y="907596"/>
                  </a:cubicBezTo>
                  <a:cubicBezTo>
                    <a:pt x="1458967" y="907596"/>
                    <a:pt x="1497851" y="946480"/>
                    <a:pt x="1497851" y="994446"/>
                  </a:cubicBezTo>
                  <a:cubicBezTo>
                    <a:pt x="1497851" y="1042412"/>
                    <a:pt x="1458967" y="1081296"/>
                    <a:pt x="1411001" y="1081296"/>
                  </a:cubicBezTo>
                  <a:cubicBezTo>
                    <a:pt x="1363035" y="1081296"/>
                    <a:pt x="1324151" y="1042412"/>
                    <a:pt x="1324151" y="994446"/>
                  </a:cubicBezTo>
                  <a:lnTo>
                    <a:pt x="1327598" y="977372"/>
                  </a:lnTo>
                  <a:lnTo>
                    <a:pt x="153053" y="299248"/>
                  </a:lnTo>
                  <a:cubicBezTo>
                    <a:pt x="143864" y="293942"/>
                    <a:pt x="140715" y="282192"/>
                    <a:pt x="146021" y="273002"/>
                  </a:cubicBezTo>
                  <a:lnTo>
                    <a:pt x="161057" y="246958"/>
                  </a:lnTo>
                  <a:cubicBezTo>
                    <a:pt x="163585" y="242580"/>
                    <a:pt x="167648" y="239641"/>
                    <a:pt x="172173" y="238429"/>
                  </a:cubicBezTo>
                  <a:close/>
                  <a:moveTo>
                    <a:pt x="1589675" y="0"/>
                  </a:moveTo>
                  <a:lnTo>
                    <a:pt x="2048469" y="0"/>
                  </a:lnTo>
                  <a:cubicBezTo>
                    <a:pt x="2077625" y="0"/>
                    <a:pt x="2101261" y="23636"/>
                    <a:pt x="2101261" y="52792"/>
                  </a:cubicBezTo>
                  <a:lnTo>
                    <a:pt x="2101261" y="1224136"/>
                  </a:lnTo>
                  <a:lnTo>
                    <a:pt x="1536883" y="1224136"/>
                  </a:lnTo>
                  <a:lnTo>
                    <a:pt x="1536883" y="52792"/>
                  </a:lnTo>
                  <a:cubicBezTo>
                    <a:pt x="1536883" y="23636"/>
                    <a:pt x="1560519" y="0"/>
                    <a:pt x="158967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1AB661E3-0B8D-41FB-B308-2956BBC49170}"/>
                </a:ext>
              </a:extLst>
            </p:cNvPr>
            <p:cNvSpPr/>
            <p:nvPr/>
          </p:nvSpPr>
          <p:spPr>
            <a:xfrm>
              <a:off x="959102" y="1447108"/>
              <a:ext cx="455684" cy="451962"/>
            </a:xfrm>
            <a:custGeom>
              <a:avLst/>
              <a:gdLst>
                <a:gd name="connsiteX0" fmla="*/ 436348 w 455684"/>
                <a:gd name="connsiteY0" fmla="*/ 0 h 451962"/>
                <a:gd name="connsiteX1" fmla="*/ 455684 w 455684"/>
                <a:gd name="connsiteY1" fmla="*/ 72582 h 451962"/>
                <a:gd name="connsiteX2" fmla="*/ 174543 w 455684"/>
                <a:gd name="connsiteY2" fmla="*/ 303383 h 451962"/>
                <a:gd name="connsiteX3" fmla="*/ 269573 w 455684"/>
                <a:gd name="connsiteY3" fmla="*/ 312383 h 451962"/>
                <a:gd name="connsiteX4" fmla="*/ 94167 w 455684"/>
                <a:gd name="connsiteY4" fmla="*/ 451962 h 451962"/>
                <a:gd name="connsiteX5" fmla="*/ 0 w 455684"/>
                <a:gd name="connsiteY5" fmla="*/ 286852 h 451962"/>
                <a:gd name="connsiteX6" fmla="*/ 95404 w 455684"/>
                <a:gd name="connsiteY6" fmla="*/ 295888 h 451962"/>
                <a:gd name="connsiteX7" fmla="*/ 436348 w 455684"/>
                <a:gd name="connsiteY7" fmla="*/ 0 h 45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5684" h="451962">
                  <a:moveTo>
                    <a:pt x="436348" y="0"/>
                  </a:moveTo>
                  <a:lnTo>
                    <a:pt x="455684" y="72582"/>
                  </a:lnTo>
                  <a:cubicBezTo>
                    <a:pt x="333014" y="105261"/>
                    <a:pt x="230489" y="189428"/>
                    <a:pt x="174543" y="303383"/>
                  </a:cubicBezTo>
                  <a:lnTo>
                    <a:pt x="269573" y="312383"/>
                  </a:lnTo>
                  <a:lnTo>
                    <a:pt x="94167" y="451962"/>
                  </a:lnTo>
                  <a:lnTo>
                    <a:pt x="0" y="286852"/>
                  </a:lnTo>
                  <a:lnTo>
                    <a:pt x="95404" y="295888"/>
                  </a:lnTo>
                  <a:cubicBezTo>
                    <a:pt x="157371" y="149980"/>
                    <a:pt x="283169" y="40807"/>
                    <a:pt x="43634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49036BBF-9A2F-44F8-A5E0-B99FC3D58471}"/>
              </a:ext>
            </a:extLst>
          </p:cNvPr>
          <p:cNvGrpSpPr/>
          <p:nvPr/>
        </p:nvGrpSpPr>
        <p:grpSpPr>
          <a:xfrm>
            <a:off x="6787153" y="618254"/>
            <a:ext cx="2736304" cy="2736304"/>
            <a:chOff x="3707523" y="3723763"/>
            <a:chExt cx="2736304" cy="2736304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D61841CC-ADB7-4A70-9946-5A2ECD8204FF}"/>
                </a:ext>
              </a:extLst>
            </p:cNvPr>
            <p:cNvGrpSpPr/>
            <p:nvPr/>
          </p:nvGrpSpPr>
          <p:grpSpPr>
            <a:xfrm>
              <a:off x="3707523" y="3723763"/>
              <a:ext cx="2736304" cy="2736304"/>
              <a:chOff x="3730383" y="3741016"/>
              <a:chExt cx="2736304" cy="2736304"/>
            </a:xfrm>
          </p:grpSpPr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2593353F-2173-4ADD-8DD6-8CBCF2967E50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C59135A-00F5-44FB-A9B2-2D5B84E4ADE3}"/>
                  </a:ext>
                </a:extLst>
              </p:cNvPr>
              <p:cNvSpPr/>
              <p:nvPr/>
            </p:nvSpPr>
            <p:spPr>
              <a:xfrm>
                <a:off x="3730383" y="3741016"/>
                <a:ext cx="2736304" cy="2736304"/>
              </a:xfrm>
              <a:custGeom>
                <a:avLst/>
                <a:gdLst>
                  <a:gd name="connsiteX0" fmla="*/ 188150 w 2736304"/>
                  <a:gd name="connsiteY0" fmla="*/ 93687 h 2736304"/>
                  <a:gd name="connsiteX1" fmla="*/ 93687 w 2736304"/>
                  <a:gd name="connsiteY1" fmla="*/ 188150 h 2736304"/>
                  <a:gd name="connsiteX2" fmla="*/ 93687 w 2736304"/>
                  <a:gd name="connsiteY2" fmla="*/ 2548154 h 2736304"/>
                  <a:gd name="connsiteX3" fmla="*/ 188150 w 2736304"/>
                  <a:gd name="connsiteY3" fmla="*/ 2642617 h 2736304"/>
                  <a:gd name="connsiteX4" fmla="*/ 2548154 w 2736304"/>
                  <a:gd name="connsiteY4" fmla="*/ 2642617 h 2736304"/>
                  <a:gd name="connsiteX5" fmla="*/ 2642617 w 2736304"/>
                  <a:gd name="connsiteY5" fmla="*/ 2548154 h 2736304"/>
                  <a:gd name="connsiteX6" fmla="*/ 2642617 w 2736304"/>
                  <a:gd name="connsiteY6" fmla="*/ 188150 h 2736304"/>
                  <a:gd name="connsiteX7" fmla="*/ 2548154 w 2736304"/>
                  <a:gd name="connsiteY7" fmla="*/ 93687 h 2736304"/>
                  <a:gd name="connsiteX8" fmla="*/ 162755 w 2736304"/>
                  <a:gd name="connsiteY8" fmla="*/ 0 h 2736304"/>
                  <a:gd name="connsiteX9" fmla="*/ 2573549 w 2736304"/>
                  <a:gd name="connsiteY9" fmla="*/ 0 h 2736304"/>
                  <a:gd name="connsiteX10" fmla="*/ 2736304 w 2736304"/>
                  <a:gd name="connsiteY10" fmla="*/ 162755 h 2736304"/>
                  <a:gd name="connsiteX11" fmla="*/ 2736304 w 2736304"/>
                  <a:gd name="connsiteY11" fmla="*/ 2573549 h 2736304"/>
                  <a:gd name="connsiteX12" fmla="*/ 2573549 w 2736304"/>
                  <a:gd name="connsiteY12" fmla="*/ 2736304 h 2736304"/>
                  <a:gd name="connsiteX13" fmla="*/ 162755 w 2736304"/>
                  <a:gd name="connsiteY13" fmla="*/ 2736304 h 2736304"/>
                  <a:gd name="connsiteX14" fmla="*/ 0 w 2736304"/>
                  <a:gd name="connsiteY14" fmla="*/ 2573549 h 2736304"/>
                  <a:gd name="connsiteX15" fmla="*/ 0 w 2736304"/>
                  <a:gd name="connsiteY15" fmla="*/ 162755 h 2736304"/>
                  <a:gd name="connsiteX16" fmla="*/ 162755 w 2736304"/>
                  <a:gd name="connsiteY16" fmla="*/ 0 h 273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6304" h="2736304">
                    <a:moveTo>
                      <a:pt x="188150" y="93687"/>
                    </a:moveTo>
                    <a:cubicBezTo>
                      <a:pt x="135980" y="93687"/>
                      <a:pt x="93687" y="135980"/>
                      <a:pt x="93687" y="188150"/>
                    </a:cubicBezTo>
                    <a:lnTo>
                      <a:pt x="93687" y="2548154"/>
                    </a:lnTo>
                    <a:cubicBezTo>
                      <a:pt x="93687" y="2600324"/>
                      <a:pt x="135980" y="2642617"/>
                      <a:pt x="188150" y="2642617"/>
                    </a:cubicBezTo>
                    <a:lnTo>
                      <a:pt x="2548154" y="2642617"/>
                    </a:lnTo>
                    <a:cubicBezTo>
                      <a:pt x="2600324" y="2642617"/>
                      <a:pt x="2642617" y="2600324"/>
                      <a:pt x="2642617" y="2548154"/>
                    </a:cubicBezTo>
                    <a:lnTo>
                      <a:pt x="2642617" y="188150"/>
                    </a:lnTo>
                    <a:cubicBezTo>
                      <a:pt x="2642617" y="135980"/>
                      <a:pt x="2600324" y="93687"/>
                      <a:pt x="2548154" y="93687"/>
                    </a:cubicBezTo>
                    <a:close/>
                    <a:moveTo>
                      <a:pt x="162755" y="0"/>
                    </a:moveTo>
                    <a:lnTo>
                      <a:pt x="2573549" y="0"/>
                    </a:lnTo>
                    <a:cubicBezTo>
                      <a:pt x="2663436" y="0"/>
                      <a:pt x="2736304" y="72868"/>
                      <a:pt x="2736304" y="162755"/>
                    </a:cubicBezTo>
                    <a:lnTo>
                      <a:pt x="2736304" y="2573549"/>
                    </a:lnTo>
                    <a:cubicBezTo>
                      <a:pt x="2736304" y="2663436"/>
                      <a:pt x="2663436" y="2736304"/>
                      <a:pt x="2573549" y="2736304"/>
                    </a:cubicBezTo>
                    <a:lnTo>
                      <a:pt x="162755" y="2736304"/>
                    </a:lnTo>
                    <a:cubicBezTo>
                      <a:pt x="72868" y="2736304"/>
                      <a:pt x="0" y="2663436"/>
                      <a:pt x="0" y="2573549"/>
                    </a:cubicBezTo>
                    <a:lnTo>
                      <a:pt x="0" y="162755"/>
                    </a:lnTo>
                    <a:cubicBezTo>
                      <a:pt x="0" y="72868"/>
                      <a:pt x="72868" y="0"/>
                      <a:pt x="16275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950F4D90-FB26-490C-97C9-8D7DD25E2683}"/>
                </a:ext>
              </a:extLst>
            </p:cNvPr>
            <p:cNvGrpSpPr/>
            <p:nvPr/>
          </p:nvGrpSpPr>
          <p:grpSpPr>
            <a:xfrm>
              <a:off x="4214934" y="3950899"/>
              <a:ext cx="1776412" cy="2282032"/>
              <a:chOff x="1013362" y="744058"/>
              <a:chExt cx="1944216" cy="2497599"/>
            </a:xfrm>
          </p:grpSpPr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621B4A2C-1CFE-4C0F-BC7F-5CD7D5532199}"/>
                  </a:ext>
                </a:extLst>
              </p:cNvPr>
              <p:cNvSpPr/>
              <p:nvPr/>
            </p:nvSpPr>
            <p:spPr>
              <a:xfrm>
                <a:off x="1013362" y="2990222"/>
                <a:ext cx="1799406" cy="25143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8AD3D44-4366-4F97-9FF9-B1C06BD8F4C9}"/>
                  </a:ext>
                </a:extLst>
              </p:cNvPr>
              <p:cNvSpPr/>
              <p:nvPr/>
            </p:nvSpPr>
            <p:spPr>
              <a:xfrm>
                <a:off x="1595057" y="1580237"/>
                <a:ext cx="1362521" cy="1554753"/>
              </a:xfrm>
              <a:custGeom>
                <a:avLst/>
                <a:gdLst>
                  <a:gd name="connsiteX0" fmla="*/ 26257 w 2101261"/>
                  <a:gd name="connsiteY0" fmla="*/ 1556782 h 2597745"/>
                  <a:gd name="connsiteX1" fmla="*/ 1471717 w 2101261"/>
                  <a:gd name="connsiteY1" fmla="*/ 1556782 h 2597745"/>
                  <a:gd name="connsiteX2" fmla="*/ 1497850 w 2101261"/>
                  <a:gd name="connsiteY2" fmla="*/ 1582915 h 2597745"/>
                  <a:gd name="connsiteX3" fmla="*/ 1497850 w 2101261"/>
                  <a:gd name="connsiteY3" fmla="*/ 1651031 h 2597745"/>
                  <a:gd name="connsiteX4" fmla="*/ 1497851 w 2101261"/>
                  <a:gd name="connsiteY4" fmla="*/ 1651031 h 2597745"/>
                  <a:gd name="connsiteX5" fmla="*/ 1497850 w 2101261"/>
                  <a:gd name="connsiteY5" fmla="*/ 1651043 h 2597745"/>
                  <a:gd name="connsiteX6" fmla="*/ 1497850 w 2101261"/>
                  <a:gd name="connsiteY6" fmla="*/ 1653270 h 2597745"/>
                  <a:gd name="connsiteX7" fmla="*/ 1497610 w 2101261"/>
                  <a:gd name="connsiteY7" fmla="*/ 1653270 h 2597745"/>
                  <a:gd name="connsiteX8" fmla="*/ 1487600 w 2101261"/>
                  <a:gd name="connsiteY8" fmla="*/ 1746366 h 2597745"/>
                  <a:gd name="connsiteX9" fmla="*/ 1124230 w 2101261"/>
                  <a:gd name="connsiteY9" fmla="*/ 2217123 h 2597745"/>
                  <a:gd name="connsiteX10" fmla="*/ 1069154 w 2101261"/>
                  <a:gd name="connsiteY10" fmla="*/ 2241211 h 2597745"/>
                  <a:gd name="connsiteX11" fmla="*/ 1132390 w 2101261"/>
                  <a:gd name="connsiteY11" fmla="*/ 2497779 h 2597745"/>
                  <a:gd name="connsiteX12" fmla="*/ 1166555 w 2101261"/>
                  <a:gd name="connsiteY12" fmla="*/ 2501901 h 2597745"/>
                  <a:gd name="connsiteX13" fmla="*/ 1392141 w 2101261"/>
                  <a:gd name="connsiteY13" fmla="*/ 2567082 h 2597745"/>
                  <a:gd name="connsiteX14" fmla="*/ 1400858 w 2101261"/>
                  <a:gd name="connsiteY14" fmla="*/ 2582139 h 2597745"/>
                  <a:gd name="connsiteX15" fmla="*/ 1401067 w 2101261"/>
                  <a:gd name="connsiteY15" fmla="*/ 2582139 h 2597745"/>
                  <a:gd name="connsiteX16" fmla="*/ 1401067 w 2101261"/>
                  <a:gd name="connsiteY16" fmla="*/ 2582499 h 2597745"/>
                  <a:gd name="connsiteX17" fmla="*/ 1401068 w 2101261"/>
                  <a:gd name="connsiteY17" fmla="*/ 2582501 h 2597745"/>
                  <a:gd name="connsiteX18" fmla="*/ 1401067 w 2101261"/>
                  <a:gd name="connsiteY18" fmla="*/ 2582501 h 2597745"/>
                  <a:gd name="connsiteX19" fmla="*/ 1401067 w 2101261"/>
                  <a:gd name="connsiteY19" fmla="*/ 2593519 h 2597745"/>
                  <a:gd name="connsiteX20" fmla="*/ 1378311 w 2101261"/>
                  <a:gd name="connsiteY20" fmla="*/ 2597745 h 2597745"/>
                  <a:gd name="connsiteX21" fmla="*/ 119646 w 2101261"/>
                  <a:gd name="connsiteY21" fmla="*/ 2597745 h 2597745"/>
                  <a:gd name="connsiteX22" fmla="*/ 96890 w 2101261"/>
                  <a:gd name="connsiteY22" fmla="*/ 2593519 h 2597745"/>
                  <a:gd name="connsiteX23" fmla="*/ 96890 w 2101261"/>
                  <a:gd name="connsiteY23" fmla="*/ 2582501 h 2597745"/>
                  <a:gd name="connsiteX24" fmla="*/ 96782 w 2101261"/>
                  <a:gd name="connsiteY24" fmla="*/ 2582501 h 2597745"/>
                  <a:gd name="connsiteX25" fmla="*/ 96890 w 2101261"/>
                  <a:gd name="connsiteY25" fmla="*/ 2582314 h 2597745"/>
                  <a:gd name="connsiteX26" fmla="*/ 96890 w 2101261"/>
                  <a:gd name="connsiteY26" fmla="*/ 2582139 h 2597745"/>
                  <a:gd name="connsiteX27" fmla="*/ 96991 w 2101261"/>
                  <a:gd name="connsiteY27" fmla="*/ 2582139 h 2597745"/>
                  <a:gd name="connsiteX28" fmla="*/ 105708 w 2101261"/>
                  <a:gd name="connsiteY28" fmla="*/ 2567082 h 2597745"/>
                  <a:gd name="connsiteX29" fmla="*/ 331295 w 2101261"/>
                  <a:gd name="connsiteY29" fmla="*/ 2501901 h 2597745"/>
                  <a:gd name="connsiteX30" fmla="*/ 365459 w 2101261"/>
                  <a:gd name="connsiteY30" fmla="*/ 2497779 h 2597745"/>
                  <a:gd name="connsiteX31" fmla="*/ 428696 w 2101261"/>
                  <a:gd name="connsiteY31" fmla="*/ 2241212 h 2597745"/>
                  <a:gd name="connsiteX32" fmla="*/ 373620 w 2101261"/>
                  <a:gd name="connsiteY32" fmla="*/ 2217123 h 2597745"/>
                  <a:gd name="connsiteX33" fmla="*/ 10251 w 2101261"/>
                  <a:gd name="connsiteY33" fmla="*/ 1746366 h 2597745"/>
                  <a:gd name="connsiteX34" fmla="*/ 241 w 2101261"/>
                  <a:gd name="connsiteY34" fmla="*/ 1653270 h 2597745"/>
                  <a:gd name="connsiteX35" fmla="*/ 124 w 2101261"/>
                  <a:gd name="connsiteY35" fmla="*/ 1653270 h 2597745"/>
                  <a:gd name="connsiteX36" fmla="*/ 124 w 2101261"/>
                  <a:gd name="connsiteY36" fmla="*/ 1652188 h 2597745"/>
                  <a:gd name="connsiteX37" fmla="*/ 0 w 2101261"/>
                  <a:gd name="connsiteY37" fmla="*/ 1651031 h 2597745"/>
                  <a:gd name="connsiteX38" fmla="*/ 124 w 2101261"/>
                  <a:gd name="connsiteY38" fmla="*/ 1651031 h 2597745"/>
                  <a:gd name="connsiteX39" fmla="*/ 124 w 2101261"/>
                  <a:gd name="connsiteY39" fmla="*/ 1582915 h 2597745"/>
                  <a:gd name="connsiteX40" fmla="*/ 26257 w 2101261"/>
                  <a:gd name="connsiteY40" fmla="*/ 1556782 h 2597745"/>
                  <a:gd name="connsiteX41" fmla="*/ 16474 w 2101261"/>
                  <a:gd name="connsiteY41" fmla="*/ 1467374 h 2597745"/>
                  <a:gd name="connsiteX42" fmla="*/ 1282551 w 2101261"/>
                  <a:gd name="connsiteY42" fmla="*/ 1467374 h 2597745"/>
                  <a:gd name="connsiteX43" fmla="*/ 1298899 w 2101261"/>
                  <a:gd name="connsiteY43" fmla="*/ 1483722 h 2597745"/>
                  <a:gd name="connsiteX44" fmla="*/ 1298899 w 2101261"/>
                  <a:gd name="connsiteY44" fmla="*/ 1510578 h 2597745"/>
                  <a:gd name="connsiteX45" fmla="*/ 1281741 w 2101261"/>
                  <a:gd name="connsiteY45" fmla="*/ 1527736 h 2597745"/>
                  <a:gd name="connsiteX46" fmla="*/ 17284 w 2101261"/>
                  <a:gd name="connsiteY46" fmla="*/ 1527736 h 2597745"/>
                  <a:gd name="connsiteX47" fmla="*/ 126 w 2101261"/>
                  <a:gd name="connsiteY47" fmla="*/ 1510578 h 2597745"/>
                  <a:gd name="connsiteX48" fmla="*/ 126 w 2101261"/>
                  <a:gd name="connsiteY48" fmla="*/ 1483722 h 2597745"/>
                  <a:gd name="connsiteX49" fmla="*/ 16474 w 2101261"/>
                  <a:gd name="connsiteY49" fmla="*/ 1467374 h 2597745"/>
                  <a:gd name="connsiteX50" fmla="*/ 1412870 w 2101261"/>
                  <a:gd name="connsiteY50" fmla="*/ 1429851 h 2597745"/>
                  <a:gd name="connsiteX51" fmla="*/ 1394955 w 2101261"/>
                  <a:gd name="connsiteY51" fmla="*/ 1432210 h 2597745"/>
                  <a:gd name="connsiteX52" fmla="*/ 1386313 w 2101261"/>
                  <a:gd name="connsiteY52" fmla="*/ 1464460 h 2597745"/>
                  <a:gd name="connsiteX53" fmla="*/ 1418564 w 2101261"/>
                  <a:gd name="connsiteY53" fmla="*/ 1473102 h 2597745"/>
                  <a:gd name="connsiteX54" fmla="*/ 1427206 w 2101261"/>
                  <a:gd name="connsiteY54" fmla="*/ 1440851 h 2597745"/>
                  <a:gd name="connsiteX55" fmla="*/ 1412870 w 2101261"/>
                  <a:gd name="connsiteY55" fmla="*/ 1429851 h 2597745"/>
                  <a:gd name="connsiteX56" fmla="*/ 1589675 w 2101261"/>
                  <a:gd name="connsiteY56" fmla="*/ 449333 h 2597745"/>
                  <a:gd name="connsiteX57" fmla="*/ 2048469 w 2101261"/>
                  <a:gd name="connsiteY57" fmla="*/ 449333 h 2597745"/>
                  <a:gd name="connsiteX58" fmla="*/ 2101261 w 2101261"/>
                  <a:gd name="connsiteY58" fmla="*/ 502125 h 2597745"/>
                  <a:gd name="connsiteX59" fmla="*/ 2101261 w 2101261"/>
                  <a:gd name="connsiteY59" fmla="*/ 1673469 h 2597745"/>
                  <a:gd name="connsiteX60" fmla="*/ 1536883 w 2101261"/>
                  <a:gd name="connsiteY60" fmla="*/ 1673469 h 2597745"/>
                  <a:gd name="connsiteX61" fmla="*/ 1536883 w 2101261"/>
                  <a:gd name="connsiteY61" fmla="*/ 502125 h 2597745"/>
                  <a:gd name="connsiteX62" fmla="*/ 1589675 w 2101261"/>
                  <a:gd name="connsiteY62" fmla="*/ 449333 h 2597745"/>
                  <a:gd name="connsiteX63" fmla="*/ 1422944 w 2101261"/>
                  <a:gd name="connsiteY63" fmla="*/ 0 h 2597745"/>
                  <a:gd name="connsiteX64" fmla="*/ 1435890 w 2101261"/>
                  <a:gd name="connsiteY64" fmla="*/ 5362 h 2597745"/>
                  <a:gd name="connsiteX65" fmla="*/ 1441252 w 2101261"/>
                  <a:gd name="connsiteY65" fmla="*/ 18307 h 2597745"/>
                  <a:gd name="connsiteX66" fmla="*/ 1441252 w 2101261"/>
                  <a:gd name="connsiteY66" fmla="*/ 1374628 h 2597745"/>
                  <a:gd name="connsiteX67" fmla="*/ 1459160 w 2101261"/>
                  <a:gd name="connsiteY67" fmla="*/ 1383367 h 2597745"/>
                  <a:gd name="connsiteX68" fmla="*/ 1481974 w 2101261"/>
                  <a:gd name="connsiteY68" fmla="*/ 1409231 h 2597745"/>
                  <a:gd name="connsiteX69" fmla="*/ 1450185 w 2101261"/>
                  <a:gd name="connsiteY69" fmla="*/ 1527870 h 2597745"/>
                  <a:gd name="connsiteX70" fmla="*/ 1331545 w 2101261"/>
                  <a:gd name="connsiteY70" fmla="*/ 1496081 h 2597745"/>
                  <a:gd name="connsiteX71" fmla="*/ 1363334 w 2101261"/>
                  <a:gd name="connsiteY71" fmla="*/ 1377442 h 2597745"/>
                  <a:gd name="connsiteX72" fmla="*/ 1373658 w 2101261"/>
                  <a:gd name="connsiteY72" fmla="*/ 1373971 h 2597745"/>
                  <a:gd name="connsiteX73" fmla="*/ 1373657 w 2101261"/>
                  <a:gd name="connsiteY73" fmla="*/ 19214 h 2597745"/>
                  <a:gd name="connsiteX74" fmla="*/ 1392871 w 2101261"/>
                  <a:gd name="connsiteY74" fmla="*/ 1 h 2597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2101261" h="2597745">
                    <a:moveTo>
                      <a:pt x="26257" y="1556782"/>
                    </a:moveTo>
                    <a:lnTo>
                      <a:pt x="1471717" y="1556782"/>
                    </a:lnTo>
                    <a:cubicBezTo>
                      <a:pt x="1486150" y="1556782"/>
                      <a:pt x="1497850" y="1568482"/>
                      <a:pt x="1497850" y="1582915"/>
                    </a:cubicBezTo>
                    <a:lnTo>
                      <a:pt x="1497850" y="1651031"/>
                    </a:lnTo>
                    <a:lnTo>
                      <a:pt x="1497851" y="1651031"/>
                    </a:lnTo>
                    <a:lnTo>
                      <a:pt x="1497850" y="1651043"/>
                    </a:lnTo>
                    <a:lnTo>
                      <a:pt x="1497850" y="1653270"/>
                    </a:lnTo>
                    <a:lnTo>
                      <a:pt x="1497610" y="1653270"/>
                    </a:lnTo>
                    <a:lnTo>
                      <a:pt x="1487600" y="1746366"/>
                    </a:lnTo>
                    <a:cubicBezTo>
                      <a:pt x="1443658" y="1947683"/>
                      <a:pt x="1308428" y="2117826"/>
                      <a:pt x="1124230" y="2217123"/>
                    </a:cubicBezTo>
                    <a:lnTo>
                      <a:pt x="1069154" y="2241211"/>
                    </a:lnTo>
                    <a:lnTo>
                      <a:pt x="1132390" y="2497779"/>
                    </a:lnTo>
                    <a:lnTo>
                      <a:pt x="1166555" y="2501901"/>
                    </a:lnTo>
                    <a:cubicBezTo>
                      <a:pt x="1280046" y="2518211"/>
                      <a:pt x="1361531" y="2541033"/>
                      <a:pt x="1392141" y="2567082"/>
                    </a:cubicBezTo>
                    <a:lnTo>
                      <a:pt x="1400858" y="2582139"/>
                    </a:lnTo>
                    <a:lnTo>
                      <a:pt x="1401067" y="2582139"/>
                    </a:lnTo>
                    <a:lnTo>
                      <a:pt x="1401067" y="2582499"/>
                    </a:lnTo>
                    <a:lnTo>
                      <a:pt x="1401068" y="2582501"/>
                    </a:lnTo>
                    <a:lnTo>
                      <a:pt x="1401067" y="2582501"/>
                    </a:lnTo>
                    <a:lnTo>
                      <a:pt x="1401067" y="2593519"/>
                    </a:lnTo>
                    <a:cubicBezTo>
                      <a:pt x="1401067" y="2595853"/>
                      <a:pt x="1390879" y="2597745"/>
                      <a:pt x="1378311" y="2597745"/>
                    </a:cubicBezTo>
                    <a:lnTo>
                      <a:pt x="119646" y="2597745"/>
                    </a:lnTo>
                    <a:cubicBezTo>
                      <a:pt x="107078" y="2597745"/>
                      <a:pt x="96890" y="2595853"/>
                      <a:pt x="96890" y="2593519"/>
                    </a:cubicBezTo>
                    <a:lnTo>
                      <a:pt x="96890" y="2582501"/>
                    </a:lnTo>
                    <a:lnTo>
                      <a:pt x="96782" y="2582501"/>
                    </a:lnTo>
                    <a:lnTo>
                      <a:pt x="96890" y="2582314"/>
                    </a:lnTo>
                    <a:lnTo>
                      <a:pt x="96890" y="2582139"/>
                    </a:lnTo>
                    <a:lnTo>
                      <a:pt x="96991" y="2582139"/>
                    </a:lnTo>
                    <a:lnTo>
                      <a:pt x="105708" y="2567082"/>
                    </a:lnTo>
                    <a:cubicBezTo>
                      <a:pt x="136319" y="2541033"/>
                      <a:pt x="217803" y="2518211"/>
                      <a:pt x="331295" y="2501901"/>
                    </a:cubicBezTo>
                    <a:lnTo>
                      <a:pt x="365459" y="2497779"/>
                    </a:lnTo>
                    <a:lnTo>
                      <a:pt x="428696" y="2241212"/>
                    </a:lnTo>
                    <a:lnTo>
                      <a:pt x="373620" y="2217123"/>
                    </a:lnTo>
                    <a:cubicBezTo>
                      <a:pt x="189421" y="2117826"/>
                      <a:pt x="54193" y="1947683"/>
                      <a:pt x="10251" y="1746366"/>
                    </a:cubicBezTo>
                    <a:lnTo>
                      <a:pt x="241" y="1653270"/>
                    </a:lnTo>
                    <a:lnTo>
                      <a:pt x="124" y="1653270"/>
                    </a:lnTo>
                    <a:lnTo>
                      <a:pt x="124" y="1652188"/>
                    </a:lnTo>
                    <a:lnTo>
                      <a:pt x="0" y="1651031"/>
                    </a:lnTo>
                    <a:lnTo>
                      <a:pt x="124" y="1651031"/>
                    </a:lnTo>
                    <a:lnTo>
                      <a:pt x="124" y="1582915"/>
                    </a:lnTo>
                    <a:cubicBezTo>
                      <a:pt x="124" y="1568482"/>
                      <a:pt x="11824" y="1556782"/>
                      <a:pt x="26257" y="1556782"/>
                    </a:cubicBezTo>
                    <a:close/>
                    <a:moveTo>
                      <a:pt x="16474" y="1467374"/>
                    </a:moveTo>
                    <a:lnTo>
                      <a:pt x="1282551" y="1467374"/>
                    </a:lnTo>
                    <a:cubicBezTo>
                      <a:pt x="1291580" y="1467374"/>
                      <a:pt x="1298899" y="1474693"/>
                      <a:pt x="1298899" y="1483722"/>
                    </a:cubicBezTo>
                    <a:lnTo>
                      <a:pt x="1298899" y="1510578"/>
                    </a:lnTo>
                    <a:cubicBezTo>
                      <a:pt x="1298899" y="1520054"/>
                      <a:pt x="1291217" y="1527736"/>
                      <a:pt x="1281741" y="1527736"/>
                    </a:cubicBezTo>
                    <a:lnTo>
                      <a:pt x="17284" y="1527736"/>
                    </a:lnTo>
                    <a:cubicBezTo>
                      <a:pt x="7808" y="1527736"/>
                      <a:pt x="126" y="1520054"/>
                      <a:pt x="126" y="1510578"/>
                    </a:cubicBezTo>
                    <a:lnTo>
                      <a:pt x="126" y="1483722"/>
                    </a:lnTo>
                    <a:cubicBezTo>
                      <a:pt x="126" y="1474693"/>
                      <a:pt x="7445" y="1467374"/>
                      <a:pt x="16474" y="1467374"/>
                    </a:cubicBezTo>
                    <a:close/>
                    <a:moveTo>
                      <a:pt x="1412870" y="1429851"/>
                    </a:moveTo>
                    <a:cubicBezTo>
                      <a:pt x="1407034" y="1428287"/>
                      <a:pt x="1400601" y="1428950"/>
                      <a:pt x="1394955" y="1432210"/>
                    </a:cubicBezTo>
                    <a:cubicBezTo>
                      <a:pt x="1383663" y="1438729"/>
                      <a:pt x="1379794" y="1453168"/>
                      <a:pt x="1386313" y="1464460"/>
                    </a:cubicBezTo>
                    <a:cubicBezTo>
                      <a:pt x="1392833" y="1475752"/>
                      <a:pt x="1407272" y="1479621"/>
                      <a:pt x="1418564" y="1473102"/>
                    </a:cubicBezTo>
                    <a:cubicBezTo>
                      <a:pt x="1429856" y="1466582"/>
                      <a:pt x="1433725" y="1452143"/>
                      <a:pt x="1427206" y="1440851"/>
                    </a:cubicBezTo>
                    <a:cubicBezTo>
                      <a:pt x="1423946" y="1435205"/>
                      <a:pt x="1418706" y="1431415"/>
                      <a:pt x="1412870" y="1429851"/>
                    </a:cubicBezTo>
                    <a:close/>
                    <a:moveTo>
                      <a:pt x="1589675" y="449333"/>
                    </a:moveTo>
                    <a:lnTo>
                      <a:pt x="2048469" y="449333"/>
                    </a:lnTo>
                    <a:cubicBezTo>
                      <a:pt x="2077625" y="449333"/>
                      <a:pt x="2101261" y="472969"/>
                      <a:pt x="2101261" y="502125"/>
                    </a:cubicBezTo>
                    <a:lnTo>
                      <a:pt x="2101261" y="1673469"/>
                    </a:lnTo>
                    <a:lnTo>
                      <a:pt x="1536883" y="1673469"/>
                    </a:lnTo>
                    <a:lnTo>
                      <a:pt x="1536883" y="502125"/>
                    </a:lnTo>
                    <a:cubicBezTo>
                      <a:pt x="1536883" y="472969"/>
                      <a:pt x="1560519" y="449333"/>
                      <a:pt x="1589675" y="449333"/>
                    </a:cubicBezTo>
                    <a:close/>
                    <a:moveTo>
                      <a:pt x="1422944" y="0"/>
                    </a:moveTo>
                    <a:cubicBezTo>
                      <a:pt x="1428000" y="1"/>
                      <a:pt x="1432577" y="2050"/>
                      <a:pt x="1435890" y="5362"/>
                    </a:cubicBezTo>
                    <a:cubicBezTo>
                      <a:pt x="1439202" y="8676"/>
                      <a:pt x="1441251" y="13252"/>
                      <a:pt x="1441252" y="18307"/>
                    </a:cubicBezTo>
                    <a:lnTo>
                      <a:pt x="1441252" y="1374628"/>
                    </a:lnTo>
                    <a:lnTo>
                      <a:pt x="1459160" y="1383367"/>
                    </a:lnTo>
                    <a:cubicBezTo>
                      <a:pt x="1468162" y="1390168"/>
                      <a:pt x="1475978" y="1398846"/>
                      <a:pt x="1481974" y="1409231"/>
                    </a:cubicBezTo>
                    <a:cubicBezTo>
                      <a:pt x="1505957" y="1450771"/>
                      <a:pt x="1491724" y="1503887"/>
                      <a:pt x="1450185" y="1527870"/>
                    </a:cubicBezTo>
                    <a:cubicBezTo>
                      <a:pt x="1408645" y="1551853"/>
                      <a:pt x="1355528" y="1537621"/>
                      <a:pt x="1331545" y="1496081"/>
                    </a:cubicBezTo>
                    <a:cubicBezTo>
                      <a:pt x="1307562" y="1454541"/>
                      <a:pt x="1321794" y="1401425"/>
                      <a:pt x="1363334" y="1377442"/>
                    </a:cubicBezTo>
                    <a:lnTo>
                      <a:pt x="1373658" y="1373971"/>
                    </a:lnTo>
                    <a:lnTo>
                      <a:pt x="1373657" y="19214"/>
                    </a:lnTo>
                    <a:cubicBezTo>
                      <a:pt x="1373658" y="8603"/>
                      <a:pt x="1382259" y="1"/>
                      <a:pt x="1392871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B099ED83-2EA4-4073-B0BA-5E524722A133}"/>
                  </a:ext>
                </a:extLst>
              </p:cNvPr>
              <p:cNvSpPr/>
              <p:nvPr/>
            </p:nvSpPr>
            <p:spPr>
              <a:xfrm rot="10800000">
                <a:off x="1240943" y="744058"/>
                <a:ext cx="1143418" cy="2390932"/>
              </a:xfrm>
              <a:custGeom>
                <a:avLst/>
                <a:gdLst>
                  <a:gd name="connsiteX0" fmla="*/ 580343 w 1143418"/>
                  <a:gd name="connsiteY0" fmla="*/ 1275222 h 2390932"/>
                  <a:gd name="connsiteX1" fmla="*/ 718588 w 1143418"/>
                  <a:gd name="connsiteY1" fmla="*/ 992518 h 2390932"/>
                  <a:gd name="connsiteX2" fmla="*/ 504594 w 1143418"/>
                  <a:gd name="connsiteY2" fmla="*/ 992518 h 2390932"/>
                  <a:gd name="connsiteX3" fmla="*/ 328477 w 1143418"/>
                  <a:gd name="connsiteY3" fmla="*/ 1730924 h 2390932"/>
                  <a:gd name="connsiteX4" fmla="*/ 160137 w 1143418"/>
                  <a:gd name="connsiteY4" fmla="*/ 1582189 h 2390932"/>
                  <a:gd name="connsiteX5" fmla="*/ 8328 w 1143418"/>
                  <a:gd name="connsiteY5" fmla="*/ 1015632 h 2390932"/>
                  <a:gd name="connsiteX6" fmla="*/ 93618 w 1143418"/>
                  <a:gd name="connsiteY6" fmla="*/ 761292 h 2390932"/>
                  <a:gd name="connsiteX7" fmla="*/ 114002 w 1143418"/>
                  <a:gd name="connsiteY7" fmla="*/ 751167 h 2390932"/>
                  <a:gd name="connsiteX8" fmla="*/ 117036 w 1143418"/>
                  <a:gd name="connsiteY8" fmla="*/ 746667 h 2390932"/>
                  <a:gd name="connsiteX9" fmla="*/ 218871 w 1143418"/>
                  <a:gd name="connsiteY9" fmla="*/ 704486 h 2390932"/>
                  <a:gd name="connsiteX10" fmla="*/ 864778 w 1143418"/>
                  <a:gd name="connsiteY10" fmla="*/ 704486 h 2390932"/>
                  <a:gd name="connsiteX11" fmla="*/ 930613 w 1143418"/>
                  <a:gd name="connsiteY11" fmla="*/ 0 h 2390932"/>
                  <a:gd name="connsiteX12" fmla="*/ 1065068 w 1143418"/>
                  <a:gd name="connsiteY12" fmla="*/ 0 h 2390932"/>
                  <a:gd name="connsiteX13" fmla="*/ 1143418 w 1143418"/>
                  <a:gd name="connsiteY13" fmla="*/ 838411 h 2390932"/>
                  <a:gd name="connsiteX14" fmla="*/ 1141378 w 1143418"/>
                  <a:gd name="connsiteY14" fmla="*/ 838411 h 2390932"/>
                  <a:gd name="connsiteX15" fmla="*/ 1143415 w 1143418"/>
                  <a:gd name="connsiteY15" fmla="*/ 848502 h 2390932"/>
                  <a:gd name="connsiteX16" fmla="*/ 999399 w 1143418"/>
                  <a:gd name="connsiteY16" fmla="*/ 992518 h 2390932"/>
                  <a:gd name="connsiteX17" fmla="*/ 915317 w 1143418"/>
                  <a:gd name="connsiteY17" fmla="*/ 992518 h 2390932"/>
                  <a:gd name="connsiteX18" fmla="*/ 622073 w 1143418"/>
                  <a:gd name="connsiteY18" fmla="*/ 1592190 h 2390932"/>
                  <a:gd name="connsiteX19" fmla="*/ 609822 w 1143418"/>
                  <a:gd name="connsiteY19" fmla="*/ 1608171 h 2390932"/>
                  <a:gd name="connsiteX20" fmla="*/ 608636 w 1143418"/>
                  <a:gd name="connsiteY20" fmla="*/ 1610771 h 2390932"/>
                  <a:gd name="connsiteX21" fmla="*/ 601828 w 1143418"/>
                  <a:gd name="connsiteY21" fmla="*/ 1618600 h 2390932"/>
                  <a:gd name="connsiteX22" fmla="*/ 600725 w 1143418"/>
                  <a:gd name="connsiteY22" fmla="*/ 1620039 h 2390932"/>
                  <a:gd name="connsiteX23" fmla="*/ 600427 w 1143418"/>
                  <a:gd name="connsiteY23" fmla="*/ 1620210 h 2390932"/>
                  <a:gd name="connsiteX24" fmla="*/ 557517 w 1143418"/>
                  <a:gd name="connsiteY24" fmla="*/ 1669553 h 2390932"/>
                  <a:gd name="connsiteX25" fmla="*/ 485248 w 1143418"/>
                  <a:gd name="connsiteY25" fmla="*/ 1705450 h 2390932"/>
                  <a:gd name="connsiteX26" fmla="*/ 409012 w 1143418"/>
                  <a:gd name="connsiteY26" fmla="*/ 1725877 h 2390932"/>
                  <a:gd name="connsiteX27" fmla="*/ 328477 w 1143418"/>
                  <a:gd name="connsiteY27" fmla="*/ 1730924 h 2390932"/>
                  <a:gd name="connsiteX28" fmla="*/ 537404 w 1143418"/>
                  <a:gd name="connsiteY28" fmla="*/ 2386719 h 2390932"/>
                  <a:gd name="connsiteX29" fmla="*/ 274240 w 1143418"/>
                  <a:gd name="connsiteY29" fmla="*/ 2135211 h 2390932"/>
                  <a:gd name="connsiteX30" fmla="*/ 485938 w 1143418"/>
                  <a:gd name="connsiteY30" fmla="*/ 1728999 h 2390932"/>
                  <a:gd name="connsiteX31" fmla="*/ 872380 w 1143418"/>
                  <a:gd name="connsiteY31" fmla="*/ 1974939 h 2390932"/>
                  <a:gd name="connsiteX32" fmla="*/ 660682 w 1143418"/>
                  <a:gd name="connsiteY32" fmla="*/ 2381151 h 2390932"/>
                  <a:gd name="connsiteX33" fmla="*/ 537404 w 1143418"/>
                  <a:gd name="connsiteY33" fmla="*/ 2386719 h 2390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43418" h="2390932">
                    <a:moveTo>
                      <a:pt x="580343" y="1275222"/>
                    </a:moveTo>
                    <a:lnTo>
                      <a:pt x="718588" y="992518"/>
                    </a:lnTo>
                    <a:lnTo>
                      <a:pt x="504594" y="992518"/>
                    </a:lnTo>
                    <a:close/>
                    <a:moveTo>
                      <a:pt x="328477" y="1730924"/>
                    </a:moveTo>
                    <a:cubicBezTo>
                      <a:pt x="250045" y="1720004"/>
                      <a:pt x="181922" y="1663492"/>
                      <a:pt x="160137" y="1582189"/>
                    </a:cubicBezTo>
                    <a:lnTo>
                      <a:pt x="8328" y="1015632"/>
                    </a:lnTo>
                    <a:cubicBezTo>
                      <a:pt x="-17687" y="918540"/>
                      <a:pt x="19023" y="819418"/>
                      <a:pt x="93618" y="761292"/>
                    </a:cubicBezTo>
                    <a:lnTo>
                      <a:pt x="114002" y="751167"/>
                    </a:lnTo>
                    <a:lnTo>
                      <a:pt x="117036" y="746667"/>
                    </a:lnTo>
                    <a:cubicBezTo>
                      <a:pt x="143098" y="720605"/>
                      <a:pt x="179102" y="704486"/>
                      <a:pt x="218871" y="704486"/>
                    </a:cubicBezTo>
                    <a:lnTo>
                      <a:pt x="864778" y="704486"/>
                    </a:lnTo>
                    <a:lnTo>
                      <a:pt x="930613" y="0"/>
                    </a:lnTo>
                    <a:lnTo>
                      <a:pt x="1065068" y="0"/>
                    </a:lnTo>
                    <a:lnTo>
                      <a:pt x="1143418" y="838411"/>
                    </a:lnTo>
                    <a:lnTo>
                      <a:pt x="1141378" y="838411"/>
                    </a:lnTo>
                    <a:lnTo>
                      <a:pt x="1143415" y="848502"/>
                    </a:lnTo>
                    <a:cubicBezTo>
                      <a:pt x="1143415" y="928040"/>
                      <a:pt x="1078937" y="992518"/>
                      <a:pt x="999399" y="992518"/>
                    </a:cubicBezTo>
                    <a:lnTo>
                      <a:pt x="915317" y="992518"/>
                    </a:lnTo>
                    <a:lnTo>
                      <a:pt x="622073" y="1592190"/>
                    </a:lnTo>
                    <a:lnTo>
                      <a:pt x="609822" y="1608171"/>
                    </a:lnTo>
                    <a:lnTo>
                      <a:pt x="608636" y="1610771"/>
                    </a:lnTo>
                    <a:lnTo>
                      <a:pt x="601828" y="1618600"/>
                    </a:lnTo>
                    <a:lnTo>
                      <a:pt x="600725" y="1620039"/>
                    </a:lnTo>
                    <a:lnTo>
                      <a:pt x="600427" y="1620210"/>
                    </a:lnTo>
                    <a:lnTo>
                      <a:pt x="557517" y="1669553"/>
                    </a:lnTo>
                    <a:cubicBezTo>
                      <a:pt x="536695" y="1685778"/>
                      <a:pt x="512349" y="1698188"/>
                      <a:pt x="485248" y="1705450"/>
                    </a:cubicBezTo>
                    <a:lnTo>
                      <a:pt x="409012" y="1725877"/>
                    </a:lnTo>
                    <a:cubicBezTo>
                      <a:pt x="381911" y="1733139"/>
                      <a:pt x="354622" y="1734564"/>
                      <a:pt x="328477" y="1730924"/>
                    </a:cubicBezTo>
                    <a:close/>
                    <a:moveTo>
                      <a:pt x="537404" y="2386719"/>
                    </a:moveTo>
                    <a:cubicBezTo>
                      <a:pt x="416800" y="2365980"/>
                      <a:pt x="310431" y="2270276"/>
                      <a:pt x="274240" y="2135211"/>
                    </a:cubicBezTo>
                    <a:cubicBezTo>
                      <a:pt x="225986" y="1955123"/>
                      <a:pt x="320767" y="1773256"/>
                      <a:pt x="485938" y="1728999"/>
                    </a:cubicBezTo>
                    <a:cubicBezTo>
                      <a:pt x="651109" y="1684741"/>
                      <a:pt x="824126" y="1794852"/>
                      <a:pt x="872380" y="1974939"/>
                    </a:cubicBezTo>
                    <a:cubicBezTo>
                      <a:pt x="920634" y="2155027"/>
                      <a:pt x="825853" y="2336894"/>
                      <a:pt x="660682" y="2381151"/>
                    </a:cubicBezTo>
                    <a:cubicBezTo>
                      <a:pt x="619389" y="2392216"/>
                      <a:pt x="577606" y="2393632"/>
                      <a:pt x="537404" y="2386719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FBF9323-C5F5-44BF-B040-D06D2B51D9C1}"/>
              </a:ext>
            </a:extLst>
          </p:cNvPr>
          <p:cNvGrpSpPr/>
          <p:nvPr/>
        </p:nvGrpSpPr>
        <p:grpSpPr>
          <a:xfrm>
            <a:off x="3704037" y="3729945"/>
            <a:ext cx="2736304" cy="2736304"/>
            <a:chOff x="3704037" y="3729945"/>
            <a:chExt cx="2736304" cy="2736304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9C45776F-AE45-4964-917A-3C28B316E0BF}"/>
                </a:ext>
              </a:extLst>
            </p:cNvPr>
            <p:cNvGrpSpPr/>
            <p:nvPr/>
          </p:nvGrpSpPr>
          <p:grpSpPr>
            <a:xfrm>
              <a:off x="3704037" y="3729945"/>
              <a:ext cx="2736304" cy="2736304"/>
              <a:chOff x="3730383" y="3741016"/>
              <a:chExt cx="2736304" cy="2736304"/>
            </a:xfrm>
          </p:grpSpPr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F85331C1-7CC3-4A9F-9258-DA9D92B80C55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D09BBDDF-8578-40FB-83CD-363DC4F513E6}"/>
                  </a:ext>
                </a:extLst>
              </p:cNvPr>
              <p:cNvSpPr/>
              <p:nvPr/>
            </p:nvSpPr>
            <p:spPr>
              <a:xfrm>
                <a:off x="3730383" y="3741016"/>
                <a:ext cx="2736304" cy="2736304"/>
              </a:xfrm>
              <a:custGeom>
                <a:avLst/>
                <a:gdLst>
                  <a:gd name="connsiteX0" fmla="*/ 188150 w 2736304"/>
                  <a:gd name="connsiteY0" fmla="*/ 93687 h 2736304"/>
                  <a:gd name="connsiteX1" fmla="*/ 93687 w 2736304"/>
                  <a:gd name="connsiteY1" fmla="*/ 188150 h 2736304"/>
                  <a:gd name="connsiteX2" fmla="*/ 93687 w 2736304"/>
                  <a:gd name="connsiteY2" fmla="*/ 2548154 h 2736304"/>
                  <a:gd name="connsiteX3" fmla="*/ 188150 w 2736304"/>
                  <a:gd name="connsiteY3" fmla="*/ 2642617 h 2736304"/>
                  <a:gd name="connsiteX4" fmla="*/ 2548154 w 2736304"/>
                  <a:gd name="connsiteY4" fmla="*/ 2642617 h 2736304"/>
                  <a:gd name="connsiteX5" fmla="*/ 2642617 w 2736304"/>
                  <a:gd name="connsiteY5" fmla="*/ 2548154 h 2736304"/>
                  <a:gd name="connsiteX6" fmla="*/ 2642617 w 2736304"/>
                  <a:gd name="connsiteY6" fmla="*/ 188150 h 2736304"/>
                  <a:gd name="connsiteX7" fmla="*/ 2548154 w 2736304"/>
                  <a:gd name="connsiteY7" fmla="*/ 93687 h 2736304"/>
                  <a:gd name="connsiteX8" fmla="*/ 162755 w 2736304"/>
                  <a:gd name="connsiteY8" fmla="*/ 0 h 2736304"/>
                  <a:gd name="connsiteX9" fmla="*/ 2573549 w 2736304"/>
                  <a:gd name="connsiteY9" fmla="*/ 0 h 2736304"/>
                  <a:gd name="connsiteX10" fmla="*/ 2736304 w 2736304"/>
                  <a:gd name="connsiteY10" fmla="*/ 162755 h 2736304"/>
                  <a:gd name="connsiteX11" fmla="*/ 2736304 w 2736304"/>
                  <a:gd name="connsiteY11" fmla="*/ 2573549 h 2736304"/>
                  <a:gd name="connsiteX12" fmla="*/ 2573549 w 2736304"/>
                  <a:gd name="connsiteY12" fmla="*/ 2736304 h 2736304"/>
                  <a:gd name="connsiteX13" fmla="*/ 162755 w 2736304"/>
                  <a:gd name="connsiteY13" fmla="*/ 2736304 h 2736304"/>
                  <a:gd name="connsiteX14" fmla="*/ 0 w 2736304"/>
                  <a:gd name="connsiteY14" fmla="*/ 2573549 h 2736304"/>
                  <a:gd name="connsiteX15" fmla="*/ 0 w 2736304"/>
                  <a:gd name="connsiteY15" fmla="*/ 162755 h 2736304"/>
                  <a:gd name="connsiteX16" fmla="*/ 162755 w 2736304"/>
                  <a:gd name="connsiteY16" fmla="*/ 0 h 273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6304" h="2736304">
                    <a:moveTo>
                      <a:pt x="188150" y="93687"/>
                    </a:moveTo>
                    <a:cubicBezTo>
                      <a:pt x="135980" y="93687"/>
                      <a:pt x="93687" y="135980"/>
                      <a:pt x="93687" y="188150"/>
                    </a:cubicBezTo>
                    <a:lnTo>
                      <a:pt x="93687" y="2548154"/>
                    </a:lnTo>
                    <a:cubicBezTo>
                      <a:pt x="93687" y="2600324"/>
                      <a:pt x="135980" y="2642617"/>
                      <a:pt x="188150" y="2642617"/>
                    </a:cubicBezTo>
                    <a:lnTo>
                      <a:pt x="2548154" y="2642617"/>
                    </a:lnTo>
                    <a:cubicBezTo>
                      <a:pt x="2600324" y="2642617"/>
                      <a:pt x="2642617" y="2600324"/>
                      <a:pt x="2642617" y="2548154"/>
                    </a:cubicBezTo>
                    <a:lnTo>
                      <a:pt x="2642617" y="188150"/>
                    </a:lnTo>
                    <a:cubicBezTo>
                      <a:pt x="2642617" y="135980"/>
                      <a:pt x="2600324" y="93687"/>
                      <a:pt x="2548154" y="93687"/>
                    </a:cubicBezTo>
                    <a:close/>
                    <a:moveTo>
                      <a:pt x="162755" y="0"/>
                    </a:moveTo>
                    <a:lnTo>
                      <a:pt x="2573549" y="0"/>
                    </a:lnTo>
                    <a:cubicBezTo>
                      <a:pt x="2663436" y="0"/>
                      <a:pt x="2736304" y="72868"/>
                      <a:pt x="2736304" y="162755"/>
                    </a:cubicBezTo>
                    <a:lnTo>
                      <a:pt x="2736304" y="2573549"/>
                    </a:lnTo>
                    <a:cubicBezTo>
                      <a:pt x="2736304" y="2663436"/>
                      <a:pt x="2663436" y="2736304"/>
                      <a:pt x="2573549" y="2736304"/>
                    </a:cubicBezTo>
                    <a:lnTo>
                      <a:pt x="162755" y="2736304"/>
                    </a:lnTo>
                    <a:cubicBezTo>
                      <a:pt x="72868" y="2736304"/>
                      <a:pt x="0" y="2663436"/>
                      <a:pt x="0" y="2573549"/>
                    </a:cubicBezTo>
                    <a:lnTo>
                      <a:pt x="0" y="162755"/>
                    </a:lnTo>
                    <a:cubicBezTo>
                      <a:pt x="0" y="72868"/>
                      <a:pt x="72868" y="0"/>
                      <a:pt x="16275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62827AB-A74A-4589-8080-5AF021E83D5F}"/>
                  </a:ext>
                </a:extLst>
              </p:cNvPr>
              <p:cNvSpPr/>
              <p:nvPr/>
            </p:nvSpPr>
            <p:spPr>
              <a:xfrm>
                <a:off x="3939272" y="4721898"/>
                <a:ext cx="2364552" cy="774540"/>
              </a:xfrm>
              <a:custGeom>
                <a:avLst/>
                <a:gdLst>
                  <a:gd name="connsiteX0" fmla="*/ 758621 w 2364552"/>
                  <a:gd name="connsiteY0" fmla="*/ 0 h 774540"/>
                  <a:gd name="connsiteX1" fmla="*/ 799113 w 2364552"/>
                  <a:gd name="connsiteY1" fmla="*/ 40492 h 774540"/>
                  <a:gd name="connsiteX2" fmla="*/ 799112 w 2364552"/>
                  <a:gd name="connsiteY2" fmla="*/ 702532 h 774540"/>
                  <a:gd name="connsiteX3" fmla="*/ 2328548 w 2364552"/>
                  <a:gd name="connsiteY3" fmla="*/ 702532 h 774540"/>
                  <a:gd name="connsiteX4" fmla="*/ 2364552 w 2364552"/>
                  <a:gd name="connsiteY4" fmla="*/ 738536 h 774540"/>
                  <a:gd name="connsiteX5" fmla="*/ 2328548 w 2364552"/>
                  <a:gd name="connsiteY5" fmla="*/ 774540 h 774540"/>
                  <a:gd name="connsiteX6" fmla="*/ 36004 w 2364552"/>
                  <a:gd name="connsiteY6" fmla="*/ 774540 h 774540"/>
                  <a:gd name="connsiteX7" fmla="*/ 0 w 2364552"/>
                  <a:gd name="connsiteY7" fmla="*/ 738536 h 774540"/>
                  <a:gd name="connsiteX8" fmla="*/ 36004 w 2364552"/>
                  <a:gd name="connsiteY8" fmla="*/ 702532 h 774540"/>
                  <a:gd name="connsiteX9" fmla="*/ 37276 w 2364552"/>
                  <a:gd name="connsiteY9" fmla="*/ 702532 h 774540"/>
                  <a:gd name="connsiteX10" fmla="*/ 51377 w 2364552"/>
                  <a:gd name="connsiteY10" fmla="*/ 577466 h 774540"/>
                  <a:gd name="connsiteX11" fmla="*/ 627555 w 2364552"/>
                  <a:gd name="connsiteY11" fmla="*/ 45483 h 774540"/>
                  <a:gd name="connsiteX12" fmla="*/ 719241 w 2364552"/>
                  <a:gd name="connsiteY12" fmla="*/ 37807 h 774540"/>
                  <a:gd name="connsiteX13" fmla="*/ 729989 w 2364552"/>
                  <a:gd name="connsiteY13" fmla="*/ 11860 h 774540"/>
                  <a:gd name="connsiteX14" fmla="*/ 758621 w 2364552"/>
                  <a:gd name="connsiteY14" fmla="*/ 0 h 774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64552" h="774540">
                    <a:moveTo>
                      <a:pt x="758621" y="0"/>
                    </a:moveTo>
                    <a:cubicBezTo>
                      <a:pt x="780984" y="0"/>
                      <a:pt x="799113" y="18129"/>
                      <a:pt x="799113" y="40492"/>
                    </a:cubicBezTo>
                    <a:lnTo>
                      <a:pt x="799112" y="702532"/>
                    </a:lnTo>
                    <a:lnTo>
                      <a:pt x="2328548" y="702532"/>
                    </a:lnTo>
                    <a:cubicBezTo>
                      <a:pt x="2348432" y="702532"/>
                      <a:pt x="2364552" y="718652"/>
                      <a:pt x="2364552" y="738536"/>
                    </a:cubicBezTo>
                    <a:cubicBezTo>
                      <a:pt x="2364552" y="758420"/>
                      <a:pt x="2348432" y="774540"/>
                      <a:pt x="2328548" y="774540"/>
                    </a:cubicBezTo>
                    <a:lnTo>
                      <a:pt x="36004" y="774540"/>
                    </a:lnTo>
                    <a:cubicBezTo>
                      <a:pt x="16120" y="774540"/>
                      <a:pt x="0" y="758420"/>
                      <a:pt x="0" y="738536"/>
                    </a:cubicBezTo>
                    <a:cubicBezTo>
                      <a:pt x="0" y="718652"/>
                      <a:pt x="16120" y="702532"/>
                      <a:pt x="36004" y="702532"/>
                    </a:cubicBezTo>
                    <a:lnTo>
                      <a:pt x="37276" y="702532"/>
                    </a:lnTo>
                    <a:lnTo>
                      <a:pt x="51377" y="577466"/>
                    </a:lnTo>
                    <a:cubicBezTo>
                      <a:pt x="111447" y="306090"/>
                      <a:pt x="340007" y="94212"/>
                      <a:pt x="627555" y="45483"/>
                    </a:cubicBezTo>
                    <a:lnTo>
                      <a:pt x="719241" y="37807"/>
                    </a:lnTo>
                    <a:lnTo>
                      <a:pt x="729989" y="11860"/>
                    </a:lnTo>
                    <a:cubicBezTo>
                      <a:pt x="737317" y="4532"/>
                      <a:pt x="747440" y="0"/>
                      <a:pt x="7586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3742880-1FB1-43EF-A385-41829A2856A3}"/>
                </a:ext>
              </a:extLst>
            </p:cNvPr>
            <p:cNvSpPr/>
            <p:nvPr/>
          </p:nvSpPr>
          <p:spPr>
            <a:xfrm>
              <a:off x="4078182" y="4196144"/>
              <a:ext cx="303297" cy="611870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CF27076C-A4E5-43F3-BB19-F478E57FAFE6}"/>
                </a:ext>
              </a:extLst>
            </p:cNvPr>
            <p:cNvSpPr/>
            <p:nvPr/>
          </p:nvSpPr>
          <p:spPr>
            <a:xfrm>
              <a:off x="5875648" y="4972176"/>
              <a:ext cx="311697" cy="58554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D49AE0D-3FA0-4867-B202-997928E25FE3}"/>
                </a:ext>
              </a:extLst>
            </p:cNvPr>
            <p:cNvSpPr/>
            <p:nvPr/>
          </p:nvSpPr>
          <p:spPr>
            <a:xfrm>
              <a:off x="5077374" y="3889782"/>
              <a:ext cx="252782" cy="50996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2767F488-55C7-4102-8566-52C8DDB4DA38}"/>
                </a:ext>
              </a:extLst>
            </p:cNvPr>
            <p:cNvSpPr/>
            <p:nvPr/>
          </p:nvSpPr>
          <p:spPr>
            <a:xfrm>
              <a:off x="3983836" y="5574821"/>
              <a:ext cx="252782" cy="50996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D92D9DE6-CF65-4C1C-BEC6-90BCE27AB9FE}"/>
                </a:ext>
              </a:extLst>
            </p:cNvPr>
            <p:cNvSpPr/>
            <p:nvPr/>
          </p:nvSpPr>
          <p:spPr>
            <a:xfrm>
              <a:off x="5291507" y="5873689"/>
              <a:ext cx="209437" cy="422517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962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1246EA7-A538-4AA5-8E42-AE0E3361611C}"/>
              </a:ext>
            </a:extLst>
          </p:cNvPr>
          <p:cNvGrpSpPr/>
          <p:nvPr/>
        </p:nvGrpSpPr>
        <p:grpSpPr>
          <a:xfrm>
            <a:off x="695019" y="658361"/>
            <a:ext cx="2638836" cy="2638836"/>
            <a:chOff x="723650" y="3789750"/>
            <a:chExt cx="2638836" cy="2638836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57182EBD-4EC8-4A27-970F-2573DDACA15B}"/>
                </a:ext>
              </a:extLst>
            </p:cNvPr>
            <p:cNvSpPr/>
            <p:nvPr/>
          </p:nvSpPr>
          <p:spPr>
            <a:xfrm>
              <a:off x="723650" y="3789750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D3254C0-F392-45A8-A1B6-9D8307384096}"/>
                </a:ext>
              </a:extLst>
            </p:cNvPr>
            <p:cNvSpPr/>
            <p:nvPr/>
          </p:nvSpPr>
          <p:spPr>
            <a:xfrm>
              <a:off x="955906" y="4089688"/>
              <a:ext cx="2129004" cy="2148412"/>
            </a:xfrm>
            <a:custGeom>
              <a:avLst/>
              <a:gdLst>
                <a:gd name="connsiteX0" fmla="*/ 54000 w 2129004"/>
                <a:gd name="connsiteY0" fmla="*/ 1107449 h 2148412"/>
                <a:gd name="connsiteX1" fmla="*/ 1499460 w 2129004"/>
                <a:gd name="connsiteY1" fmla="*/ 1107449 h 2148412"/>
                <a:gd name="connsiteX2" fmla="*/ 1525593 w 2129004"/>
                <a:gd name="connsiteY2" fmla="*/ 1133582 h 2148412"/>
                <a:gd name="connsiteX3" fmla="*/ 1525593 w 2129004"/>
                <a:gd name="connsiteY3" fmla="*/ 1201698 h 2148412"/>
                <a:gd name="connsiteX4" fmla="*/ 1525594 w 2129004"/>
                <a:gd name="connsiteY4" fmla="*/ 1201698 h 2148412"/>
                <a:gd name="connsiteX5" fmla="*/ 1525593 w 2129004"/>
                <a:gd name="connsiteY5" fmla="*/ 1201710 h 2148412"/>
                <a:gd name="connsiteX6" fmla="*/ 1525593 w 2129004"/>
                <a:gd name="connsiteY6" fmla="*/ 1203937 h 2148412"/>
                <a:gd name="connsiteX7" fmla="*/ 1525353 w 2129004"/>
                <a:gd name="connsiteY7" fmla="*/ 1203937 h 2148412"/>
                <a:gd name="connsiteX8" fmla="*/ 1515343 w 2129004"/>
                <a:gd name="connsiteY8" fmla="*/ 1297033 h 2148412"/>
                <a:gd name="connsiteX9" fmla="*/ 1151973 w 2129004"/>
                <a:gd name="connsiteY9" fmla="*/ 1767790 h 2148412"/>
                <a:gd name="connsiteX10" fmla="*/ 1096897 w 2129004"/>
                <a:gd name="connsiteY10" fmla="*/ 1791878 h 2148412"/>
                <a:gd name="connsiteX11" fmla="*/ 1160134 w 2129004"/>
                <a:gd name="connsiteY11" fmla="*/ 2048446 h 2148412"/>
                <a:gd name="connsiteX12" fmla="*/ 1194298 w 2129004"/>
                <a:gd name="connsiteY12" fmla="*/ 2052568 h 2148412"/>
                <a:gd name="connsiteX13" fmla="*/ 1419885 w 2129004"/>
                <a:gd name="connsiteY13" fmla="*/ 2117749 h 2148412"/>
                <a:gd name="connsiteX14" fmla="*/ 1428601 w 2129004"/>
                <a:gd name="connsiteY14" fmla="*/ 2132806 h 2148412"/>
                <a:gd name="connsiteX15" fmla="*/ 1428810 w 2129004"/>
                <a:gd name="connsiteY15" fmla="*/ 2132806 h 2148412"/>
                <a:gd name="connsiteX16" fmla="*/ 1428810 w 2129004"/>
                <a:gd name="connsiteY16" fmla="*/ 2133166 h 2148412"/>
                <a:gd name="connsiteX17" fmla="*/ 1428811 w 2129004"/>
                <a:gd name="connsiteY17" fmla="*/ 2133168 h 2148412"/>
                <a:gd name="connsiteX18" fmla="*/ 1428810 w 2129004"/>
                <a:gd name="connsiteY18" fmla="*/ 2133168 h 2148412"/>
                <a:gd name="connsiteX19" fmla="*/ 1428810 w 2129004"/>
                <a:gd name="connsiteY19" fmla="*/ 2144186 h 2148412"/>
                <a:gd name="connsiteX20" fmla="*/ 1406054 w 2129004"/>
                <a:gd name="connsiteY20" fmla="*/ 2148412 h 2148412"/>
                <a:gd name="connsiteX21" fmla="*/ 147389 w 2129004"/>
                <a:gd name="connsiteY21" fmla="*/ 2148412 h 2148412"/>
                <a:gd name="connsiteX22" fmla="*/ 124633 w 2129004"/>
                <a:gd name="connsiteY22" fmla="*/ 2144186 h 2148412"/>
                <a:gd name="connsiteX23" fmla="*/ 124633 w 2129004"/>
                <a:gd name="connsiteY23" fmla="*/ 2133168 h 2148412"/>
                <a:gd name="connsiteX24" fmla="*/ 124525 w 2129004"/>
                <a:gd name="connsiteY24" fmla="*/ 2133168 h 2148412"/>
                <a:gd name="connsiteX25" fmla="*/ 124633 w 2129004"/>
                <a:gd name="connsiteY25" fmla="*/ 2132981 h 2148412"/>
                <a:gd name="connsiteX26" fmla="*/ 124633 w 2129004"/>
                <a:gd name="connsiteY26" fmla="*/ 2132806 h 2148412"/>
                <a:gd name="connsiteX27" fmla="*/ 124735 w 2129004"/>
                <a:gd name="connsiteY27" fmla="*/ 2132806 h 2148412"/>
                <a:gd name="connsiteX28" fmla="*/ 133451 w 2129004"/>
                <a:gd name="connsiteY28" fmla="*/ 2117749 h 2148412"/>
                <a:gd name="connsiteX29" fmla="*/ 359038 w 2129004"/>
                <a:gd name="connsiteY29" fmla="*/ 2052568 h 2148412"/>
                <a:gd name="connsiteX30" fmla="*/ 393203 w 2129004"/>
                <a:gd name="connsiteY30" fmla="*/ 2048446 h 2148412"/>
                <a:gd name="connsiteX31" fmla="*/ 456439 w 2129004"/>
                <a:gd name="connsiteY31" fmla="*/ 1791879 h 2148412"/>
                <a:gd name="connsiteX32" fmla="*/ 401363 w 2129004"/>
                <a:gd name="connsiteY32" fmla="*/ 1767790 h 2148412"/>
                <a:gd name="connsiteX33" fmla="*/ 37994 w 2129004"/>
                <a:gd name="connsiteY33" fmla="*/ 1297033 h 2148412"/>
                <a:gd name="connsiteX34" fmla="*/ 27984 w 2129004"/>
                <a:gd name="connsiteY34" fmla="*/ 1203937 h 2148412"/>
                <a:gd name="connsiteX35" fmla="*/ 27868 w 2129004"/>
                <a:gd name="connsiteY35" fmla="*/ 1203937 h 2148412"/>
                <a:gd name="connsiteX36" fmla="*/ 27868 w 2129004"/>
                <a:gd name="connsiteY36" fmla="*/ 1202855 h 2148412"/>
                <a:gd name="connsiteX37" fmla="*/ 27743 w 2129004"/>
                <a:gd name="connsiteY37" fmla="*/ 1201698 h 2148412"/>
                <a:gd name="connsiteX38" fmla="*/ 27868 w 2129004"/>
                <a:gd name="connsiteY38" fmla="*/ 1201698 h 2148412"/>
                <a:gd name="connsiteX39" fmla="*/ 27868 w 2129004"/>
                <a:gd name="connsiteY39" fmla="*/ 1133582 h 2148412"/>
                <a:gd name="connsiteX40" fmla="*/ 54000 w 2129004"/>
                <a:gd name="connsiteY40" fmla="*/ 1107449 h 2148412"/>
                <a:gd name="connsiteX41" fmla="*/ 44217 w 2129004"/>
                <a:gd name="connsiteY41" fmla="*/ 1018041 h 2148412"/>
                <a:gd name="connsiteX42" fmla="*/ 1310294 w 2129004"/>
                <a:gd name="connsiteY42" fmla="*/ 1018041 h 2148412"/>
                <a:gd name="connsiteX43" fmla="*/ 1326642 w 2129004"/>
                <a:gd name="connsiteY43" fmla="*/ 1034389 h 2148412"/>
                <a:gd name="connsiteX44" fmla="*/ 1326642 w 2129004"/>
                <a:gd name="connsiteY44" fmla="*/ 1061245 h 2148412"/>
                <a:gd name="connsiteX45" fmla="*/ 1309484 w 2129004"/>
                <a:gd name="connsiteY45" fmla="*/ 1078403 h 2148412"/>
                <a:gd name="connsiteX46" fmla="*/ 45027 w 2129004"/>
                <a:gd name="connsiteY46" fmla="*/ 1078403 h 2148412"/>
                <a:gd name="connsiteX47" fmla="*/ 27869 w 2129004"/>
                <a:gd name="connsiteY47" fmla="*/ 1061245 h 2148412"/>
                <a:gd name="connsiteX48" fmla="*/ 27869 w 2129004"/>
                <a:gd name="connsiteY48" fmla="*/ 1034389 h 2148412"/>
                <a:gd name="connsiteX49" fmla="*/ 44217 w 2129004"/>
                <a:gd name="connsiteY49" fmla="*/ 1018041 h 2148412"/>
                <a:gd name="connsiteX50" fmla="*/ 1438744 w 2129004"/>
                <a:gd name="connsiteY50" fmla="*/ 970837 h 2148412"/>
                <a:gd name="connsiteX51" fmla="*/ 1415135 w 2129004"/>
                <a:gd name="connsiteY51" fmla="*/ 994446 h 2148412"/>
                <a:gd name="connsiteX52" fmla="*/ 1438744 w 2129004"/>
                <a:gd name="connsiteY52" fmla="*/ 1018055 h 2148412"/>
                <a:gd name="connsiteX53" fmla="*/ 1462353 w 2129004"/>
                <a:gd name="connsiteY53" fmla="*/ 994446 h 2148412"/>
                <a:gd name="connsiteX54" fmla="*/ 1438744 w 2129004"/>
                <a:gd name="connsiteY54" fmla="*/ 970837 h 2148412"/>
                <a:gd name="connsiteX55" fmla="*/ 1438744 w 2129004"/>
                <a:gd name="connsiteY55" fmla="*/ 907596 h 2148412"/>
                <a:gd name="connsiteX56" fmla="*/ 1525594 w 2129004"/>
                <a:gd name="connsiteY56" fmla="*/ 994446 h 2148412"/>
                <a:gd name="connsiteX57" fmla="*/ 1438744 w 2129004"/>
                <a:gd name="connsiteY57" fmla="*/ 1081296 h 2148412"/>
                <a:gd name="connsiteX58" fmla="*/ 1351894 w 2129004"/>
                <a:gd name="connsiteY58" fmla="*/ 994446 h 2148412"/>
                <a:gd name="connsiteX59" fmla="*/ 1352995 w 2129004"/>
                <a:gd name="connsiteY59" fmla="*/ 988995 h 2148412"/>
                <a:gd name="connsiteX60" fmla="*/ 19213 w 2129004"/>
                <a:gd name="connsiteY60" fmla="*/ 988995 h 2148412"/>
                <a:gd name="connsiteX61" fmla="*/ 0 w 2129004"/>
                <a:gd name="connsiteY61" fmla="*/ 969782 h 2148412"/>
                <a:gd name="connsiteX62" fmla="*/ 0 w 2129004"/>
                <a:gd name="connsiteY62" fmla="*/ 939709 h 2148412"/>
                <a:gd name="connsiteX63" fmla="*/ 18307 w 2129004"/>
                <a:gd name="connsiteY63" fmla="*/ 921402 h 2148412"/>
                <a:gd name="connsiteX64" fmla="*/ 1390164 w 2129004"/>
                <a:gd name="connsiteY64" fmla="*/ 921402 h 2148412"/>
                <a:gd name="connsiteX65" fmla="*/ 1392902 w 2129004"/>
                <a:gd name="connsiteY65" fmla="*/ 922536 h 2148412"/>
                <a:gd name="connsiteX66" fmla="*/ 1404938 w 2129004"/>
                <a:gd name="connsiteY66" fmla="*/ 914421 h 2148412"/>
                <a:gd name="connsiteX67" fmla="*/ 1438744 w 2129004"/>
                <a:gd name="connsiteY67" fmla="*/ 907596 h 2148412"/>
                <a:gd name="connsiteX68" fmla="*/ 1617418 w 2129004"/>
                <a:gd name="connsiteY68" fmla="*/ 0 h 2148412"/>
                <a:gd name="connsiteX69" fmla="*/ 2076212 w 2129004"/>
                <a:gd name="connsiteY69" fmla="*/ 0 h 2148412"/>
                <a:gd name="connsiteX70" fmla="*/ 2129004 w 2129004"/>
                <a:gd name="connsiteY70" fmla="*/ 52792 h 2148412"/>
                <a:gd name="connsiteX71" fmla="*/ 2129004 w 2129004"/>
                <a:gd name="connsiteY71" fmla="*/ 1224136 h 2148412"/>
                <a:gd name="connsiteX72" fmla="*/ 1564626 w 2129004"/>
                <a:gd name="connsiteY72" fmla="*/ 1224136 h 2148412"/>
                <a:gd name="connsiteX73" fmla="*/ 1564626 w 2129004"/>
                <a:gd name="connsiteY73" fmla="*/ 52792 h 2148412"/>
                <a:gd name="connsiteX74" fmla="*/ 1617418 w 2129004"/>
                <a:gd name="connsiteY74" fmla="*/ 0 h 214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2129004" h="2148412">
                  <a:moveTo>
                    <a:pt x="54000" y="1107449"/>
                  </a:moveTo>
                  <a:lnTo>
                    <a:pt x="1499460" y="1107449"/>
                  </a:lnTo>
                  <a:cubicBezTo>
                    <a:pt x="1513893" y="1107449"/>
                    <a:pt x="1525593" y="1119149"/>
                    <a:pt x="1525593" y="1133582"/>
                  </a:cubicBezTo>
                  <a:lnTo>
                    <a:pt x="1525593" y="1201698"/>
                  </a:lnTo>
                  <a:lnTo>
                    <a:pt x="1525594" y="1201698"/>
                  </a:lnTo>
                  <a:lnTo>
                    <a:pt x="1525593" y="1201710"/>
                  </a:lnTo>
                  <a:lnTo>
                    <a:pt x="1525593" y="1203937"/>
                  </a:lnTo>
                  <a:lnTo>
                    <a:pt x="1525353" y="1203937"/>
                  </a:lnTo>
                  <a:lnTo>
                    <a:pt x="1515343" y="1297033"/>
                  </a:lnTo>
                  <a:cubicBezTo>
                    <a:pt x="1471401" y="1498350"/>
                    <a:pt x="1336172" y="1668493"/>
                    <a:pt x="1151973" y="1767790"/>
                  </a:cubicBezTo>
                  <a:lnTo>
                    <a:pt x="1096897" y="1791878"/>
                  </a:lnTo>
                  <a:lnTo>
                    <a:pt x="1160134" y="2048446"/>
                  </a:lnTo>
                  <a:lnTo>
                    <a:pt x="1194298" y="2052568"/>
                  </a:lnTo>
                  <a:cubicBezTo>
                    <a:pt x="1307789" y="2068878"/>
                    <a:pt x="1389274" y="2091700"/>
                    <a:pt x="1419885" y="2117749"/>
                  </a:cubicBezTo>
                  <a:lnTo>
                    <a:pt x="1428601" y="2132806"/>
                  </a:lnTo>
                  <a:lnTo>
                    <a:pt x="1428810" y="2132806"/>
                  </a:lnTo>
                  <a:lnTo>
                    <a:pt x="1428810" y="2133166"/>
                  </a:lnTo>
                  <a:lnTo>
                    <a:pt x="1428811" y="2133168"/>
                  </a:lnTo>
                  <a:lnTo>
                    <a:pt x="1428810" y="2133168"/>
                  </a:lnTo>
                  <a:lnTo>
                    <a:pt x="1428810" y="2144186"/>
                  </a:lnTo>
                  <a:cubicBezTo>
                    <a:pt x="1428810" y="2146520"/>
                    <a:pt x="1418622" y="2148412"/>
                    <a:pt x="1406054" y="2148412"/>
                  </a:cubicBezTo>
                  <a:lnTo>
                    <a:pt x="147389" y="2148412"/>
                  </a:lnTo>
                  <a:cubicBezTo>
                    <a:pt x="134821" y="2148412"/>
                    <a:pt x="124633" y="2146520"/>
                    <a:pt x="124633" y="2144186"/>
                  </a:cubicBezTo>
                  <a:lnTo>
                    <a:pt x="124633" y="2133168"/>
                  </a:lnTo>
                  <a:lnTo>
                    <a:pt x="124525" y="2133168"/>
                  </a:lnTo>
                  <a:lnTo>
                    <a:pt x="124633" y="2132981"/>
                  </a:lnTo>
                  <a:lnTo>
                    <a:pt x="124633" y="2132806"/>
                  </a:lnTo>
                  <a:lnTo>
                    <a:pt x="124735" y="2132806"/>
                  </a:lnTo>
                  <a:lnTo>
                    <a:pt x="133451" y="2117749"/>
                  </a:lnTo>
                  <a:cubicBezTo>
                    <a:pt x="164062" y="2091700"/>
                    <a:pt x="245546" y="2068878"/>
                    <a:pt x="359038" y="2052568"/>
                  </a:cubicBezTo>
                  <a:lnTo>
                    <a:pt x="393203" y="2048446"/>
                  </a:lnTo>
                  <a:lnTo>
                    <a:pt x="456439" y="1791879"/>
                  </a:lnTo>
                  <a:lnTo>
                    <a:pt x="401363" y="1767790"/>
                  </a:lnTo>
                  <a:cubicBezTo>
                    <a:pt x="217165" y="1668493"/>
                    <a:pt x="81936" y="1498350"/>
                    <a:pt x="37994" y="1297033"/>
                  </a:cubicBezTo>
                  <a:lnTo>
                    <a:pt x="27984" y="1203937"/>
                  </a:lnTo>
                  <a:lnTo>
                    <a:pt x="27868" y="1203937"/>
                  </a:lnTo>
                  <a:lnTo>
                    <a:pt x="27868" y="1202855"/>
                  </a:lnTo>
                  <a:lnTo>
                    <a:pt x="27743" y="1201698"/>
                  </a:lnTo>
                  <a:lnTo>
                    <a:pt x="27868" y="1201698"/>
                  </a:lnTo>
                  <a:lnTo>
                    <a:pt x="27868" y="1133582"/>
                  </a:lnTo>
                  <a:cubicBezTo>
                    <a:pt x="27868" y="1119149"/>
                    <a:pt x="39567" y="1107449"/>
                    <a:pt x="54000" y="1107449"/>
                  </a:cubicBezTo>
                  <a:close/>
                  <a:moveTo>
                    <a:pt x="44217" y="1018041"/>
                  </a:moveTo>
                  <a:lnTo>
                    <a:pt x="1310294" y="1018041"/>
                  </a:lnTo>
                  <a:cubicBezTo>
                    <a:pt x="1319323" y="1018041"/>
                    <a:pt x="1326642" y="1025360"/>
                    <a:pt x="1326642" y="1034389"/>
                  </a:cubicBezTo>
                  <a:lnTo>
                    <a:pt x="1326642" y="1061245"/>
                  </a:lnTo>
                  <a:cubicBezTo>
                    <a:pt x="1326642" y="1070721"/>
                    <a:pt x="1318960" y="1078403"/>
                    <a:pt x="1309484" y="1078403"/>
                  </a:cubicBezTo>
                  <a:lnTo>
                    <a:pt x="45027" y="1078403"/>
                  </a:lnTo>
                  <a:cubicBezTo>
                    <a:pt x="35551" y="1078403"/>
                    <a:pt x="27869" y="1070721"/>
                    <a:pt x="27869" y="1061245"/>
                  </a:cubicBezTo>
                  <a:lnTo>
                    <a:pt x="27869" y="1034389"/>
                  </a:lnTo>
                  <a:cubicBezTo>
                    <a:pt x="27869" y="1025360"/>
                    <a:pt x="35188" y="1018041"/>
                    <a:pt x="44217" y="1018041"/>
                  </a:cubicBezTo>
                  <a:close/>
                  <a:moveTo>
                    <a:pt x="1438744" y="970837"/>
                  </a:moveTo>
                  <a:cubicBezTo>
                    <a:pt x="1425705" y="970837"/>
                    <a:pt x="1415135" y="981407"/>
                    <a:pt x="1415135" y="994446"/>
                  </a:cubicBezTo>
                  <a:cubicBezTo>
                    <a:pt x="1415135" y="1007485"/>
                    <a:pt x="1425705" y="1018055"/>
                    <a:pt x="1438744" y="1018055"/>
                  </a:cubicBezTo>
                  <a:cubicBezTo>
                    <a:pt x="1451783" y="1018055"/>
                    <a:pt x="1462353" y="1007485"/>
                    <a:pt x="1462353" y="994446"/>
                  </a:cubicBezTo>
                  <a:cubicBezTo>
                    <a:pt x="1462353" y="981407"/>
                    <a:pt x="1451783" y="970837"/>
                    <a:pt x="1438744" y="970837"/>
                  </a:cubicBezTo>
                  <a:close/>
                  <a:moveTo>
                    <a:pt x="1438744" y="907596"/>
                  </a:moveTo>
                  <a:cubicBezTo>
                    <a:pt x="1486710" y="907596"/>
                    <a:pt x="1525594" y="946480"/>
                    <a:pt x="1525594" y="994446"/>
                  </a:cubicBezTo>
                  <a:cubicBezTo>
                    <a:pt x="1525594" y="1042412"/>
                    <a:pt x="1486710" y="1081296"/>
                    <a:pt x="1438744" y="1081296"/>
                  </a:cubicBezTo>
                  <a:cubicBezTo>
                    <a:pt x="1390778" y="1081296"/>
                    <a:pt x="1351894" y="1042412"/>
                    <a:pt x="1351894" y="994446"/>
                  </a:cubicBezTo>
                  <a:lnTo>
                    <a:pt x="1352995" y="988995"/>
                  </a:lnTo>
                  <a:lnTo>
                    <a:pt x="19213" y="988995"/>
                  </a:lnTo>
                  <a:cubicBezTo>
                    <a:pt x="8602" y="988995"/>
                    <a:pt x="0" y="980393"/>
                    <a:pt x="0" y="969782"/>
                  </a:cubicBezTo>
                  <a:lnTo>
                    <a:pt x="0" y="939709"/>
                  </a:lnTo>
                  <a:cubicBezTo>
                    <a:pt x="0" y="929598"/>
                    <a:pt x="8196" y="921402"/>
                    <a:pt x="18307" y="921402"/>
                  </a:cubicBezTo>
                  <a:lnTo>
                    <a:pt x="1390164" y="921402"/>
                  </a:lnTo>
                  <a:lnTo>
                    <a:pt x="1392902" y="922536"/>
                  </a:lnTo>
                  <a:lnTo>
                    <a:pt x="1404938" y="914421"/>
                  </a:lnTo>
                  <a:cubicBezTo>
                    <a:pt x="1415329" y="910026"/>
                    <a:pt x="1426753" y="907596"/>
                    <a:pt x="1438744" y="907596"/>
                  </a:cubicBezTo>
                  <a:close/>
                  <a:moveTo>
                    <a:pt x="1617418" y="0"/>
                  </a:moveTo>
                  <a:lnTo>
                    <a:pt x="2076212" y="0"/>
                  </a:lnTo>
                  <a:cubicBezTo>
                    <a:pt x="2105368" y="0"/>
                    <a:pt x="2129004" y="23636"/>
                    <a:pt x="2129004" y="52792"/>
                  </a:cubicBezTo>
                  <a:lnTo>
                    <a:pt x="2129004" y="1224136"/>
                  </a:lnTo>
                  <a:lnTo>
                    <a:pt x="1564626" y="1224136"/>
                  </a:lnTo>
                  <a:lnTo>
                    <a:pt x="1564626" y="52792"/>
                  </a:lnTo>
                  <a:cubicBezTo>
                    <a:pt x="1564626" y="23636"/>
                    <a:pt x="1588262" y="0"/>
                    <a:pt x="16174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69C7DCF2-47CE-483E-B710-81592ED883F3}"/>
              </a:ext>
            </a:extLst>
          </p:cNvPr>
          <p:cNvGrpSpPr/>
          <p:nvPr/>
        </p:nvGrpSpPr>
        <p:grpSpPr>
          <a:xfrm>
            <a:off x="3775784" y="673170"/>
            <a:ext cx="2638836" cy="2638836"/>
            <a:chOff x="3802130" y="3789750"/>
            <a:chExt cx="2638836" cy="2638836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3A8FA19E-EE2F-4BD4-ABE2-CC427FEED68F}"/>
                </a:ext>
              </a:extLst>
            </p:cNvPr>
            <p:cNvSpPr/>
            <p:nvPr/>
          </p:nvSpPr>
          <p:spPr>
            <a:xfrm>
              <a:off x="3802130" y="3789750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8BA7BAA-C764-447B-B0FF-159FDFD1A26C}"/>
                </a:ext>
              </a:extLst>
            </p:cNvPr>
            <p:cNvSpPr/>
            <p:nvPr/>
          </p:nvSpPr>
          <p:spPr>
            <a:xfrm>
              <a:off x="3939272" y="4721898"/>
              <a:ext cx="2364552" cy="774540"/>
            </a:xfrm>
            <a:custGeom>
              <a:avLst/>
              <a:gdLst>
                <a:gd name="connsiteX0" fmla="*/ 758621 w 2364552"/>
                <a:gd name="connsiteY0" fmla="*/ 0 h 774540"/>
                <a:gd name="connsiteX1" fmla="*/ 799113 w 2364552"/>
                <a:gd name="connsiteY1" fmla="*/ 40492 h 774540"/>
                <a:gd name="connsiteX2" fmla="*/ 799112 w 2364552"/>
                <a:gd name="connsiteY2" fmla="*/ 702532 h 774540"/>
                <a:gd name="connsiteX3" fmla="*/ 2328548 w 2364552"/>
                <a:gd name="connsiteY3" fmla="*/ 702532 h 774540"/>
                <a:gd name="connsiteX4" fmla="*/ 2364552 w 2364552"/>
                <a:gd name="connsiteY4" fmla="*/ 738536 h 774540"/>
                <a:gd name="connsiteX5" fmla="*/ 2328548 w 2364552"/>
                <a:gd name="connsiteY5" fmla="*/ 774540 h 774540"/>
                <a:gd name="connsiteX6" fmla="*/ 36004 w 2364552"/>
                <a:gd name="connsiteY6" fmla="*/ 774540 h 774540"/>
                <a:gd name="connsiteX7" fmla="*/ 0 w 2364552"/>
                <a:gd name="connsiteY7" fmla="*/ 738536 h 774540"/>
                <a:gd name="connsiteX8" fmla="*/ 36004 w 2364552"/>
                <a:gd name="connsiteY8" fmla="*/ 702532 h 774540"/>
                <a:gd name="connsiteX9" fmla="*/ 37276 w 2364552"/>
                <a:gd name="connsiteY9" fmla="*/ 702532 h 774540"/>
                <a:gd name="connsiteX10" fmla="*/ 51377 w 2364552"/>
                <a:gd name="connsiteY10" fmla="*/ 577466 h 774540"/>
                <a:gd name="connsiteX11" fmla="*/ 627555 w 2364552"/>
                <a:gd name="connsiteY11" fmla="*/ 45483 h 774540"/>
                <a:gd name="connsiteX12" fmla="*/ 719241 w 2364552"/>
                <a:gd name="connsiteY12" fmla="*/ 37807 h 774540"/>
                <a:gd name="connsiteX13" fmla="*/ 729989 w 2364552"/>
                <a:gd name="connsiteY13" fmla="*/ 11860 h 774540"/>
                <a:gd name="connsiteX14" fmla="*/ 758621 w 2364552"/>
                <a:gd name="connsiteY14" fmla="*/ 0 h 774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64552" h="774540">
                  <a:moveTo>
                    <a:pt x="758621" y="0"/>
                  </a:moveTo>
                  <a:cubicBezTo>
                    <a:pt x="780984" y="0"/>
                    <a:pt x="799113" y="18129"/>
                    <a:pt x="799113" y="40492"/>
                  </a:cubicBezTo>
                  <a:lnTo>
                    <a:pt x="799112" y="702532"/>
                  </a:lnTo>
                  <a:lnTo>
                    <a:pt x="2328548" y="702532"/>
                  </a:lnTo>
                  <a:cubicBezTo>
                    <a:pt x="2348432" y="702532"/>
                    <a:pt x="2364552" y="718652"/>
                    <a:pt x="2364552" y="738536"/>
                  </a:cubicBezTo>
                  <a:cubicBezTo>
                    <a:pt x="2364552" y="758420"/>
                    <a:pt x="2348432" y="774540"/>
                    <a:pt x="2328548" y="774540"/>
                  </a:cubicBezTo>
                  <a:lnTo>
                    <a:pt x="36004" y="774540"/>
                  </a:lnTo>
                  <a:cubicBezTo>
                    <a:pt x="16120" y="774540"/>
                    <a:pt x="0" y="758420"/>
                    <a:pt x="0" y="738536"/>
                  </a:cubicBezTo>
                  <a:cubicBezTo>
                    <a:pt x="0" y="718652"/>
                    <a:pt x="16120" y="702532"/>
                    <a:pt x="36004" y="702532"/>
                  </a:cubicBezTo>
                  <a:lnTo>
                    <a:pt x="37276" y="702532"/>
                  </a:lnTo>
                  <a:lnTo>
                    <a:pt x="51377" y="577466"/>
                  </a:lnTo>
                  <a:cubicBezTo>
                    <a:pt x="111447" y="306090"/>
                    <a:pt x="340007" y="94212"/>
                    <a:pt x="627555" y="45483"/>
                  </a:cubicBezTo>
                  <a:lnTo>
                    <a:pt x="719241" y="37807"/>
                  </a:lnTo>
                  <a:lnTo>
                    <a:pt x="729989" y="11860"/>
                  </a:lnTo>
                  <a:cubicBezTo>
                    <a:pt x="737317" y="4532"/>
                    <a:pt x="747440" y="0"/>
                    <a:pt x="75862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6D4D701A-59C4-471B-9A4F-B3D4862B7CEB}"/>
              </a:ext>
            </a:extLst>
          </p:cNvPr>
          <p:cNvGrpSpPr/>
          <p:nvPr/>
        </p:nvGrpSpPr>
        <p:grpSpPr>
          <a:xfrm>
            <a:off x="704220" y="3772497"/>
            <a:ext cx="2638836" cy="2638836"/>
            <a:chOff x="3779270" y="673170"/>
            <a:chExt cx="2638836" cy="2638836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1BFCB503-AC92-4881-B475-73852802B0C4}"/>
                </a:ext>
              </a:extLst>
            </p:cNvPr>
            <p:cNvSpPr/>
            <p:nvPr/>
          </p:nvSpPr>
          <p:spPr>
            <a:xfrm>
              <a:off x="3779270" y="673170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3FB7078-252E-4C4E-8D44-21B235A65198}"/>
                </a:ext>
              </a:extLst>
            </p:cNvPr>
            <p:cNvSpPr/>
            <p:nvPr/>
          </p:nvSpPr>
          <p:spPr>
            <a:xfrm>
              <a:off x="4011526" y="973108"/>
              <a:ext cx="2129004" cy="2148412"/>
            </a:xfrm>
            <a:custGeom>
              <a:avLst/>
              <a:gdLst>
                <a:gd name="connsiteX0" fmla="*/ 54000 w 2129004"/>
                <a:gd name="connsiteY0" fmla="*/ 1107449 h 2148412"/>
                <a:gd name="connsiteX1" fmla="*/ 1499460 w 2129004"/>
                <a:gd name="connsiteY1" fmla="*/ 1107449 h 2148412"/>
                <a:gd name="connsiteX2" fmla="*/ 1525593 w 2129004"/>
                <a:gd name="connsiteY2" fmla="*/ 1133582 h 2148412"/>
                <a:gd name="connsiteX3" fmla="*/ 1525593 w 2129004"/>
                <a:gd name="connsiteY3" fmla="*/ 1201698 h 2148412"/>
                <a:gd name="connsiteX4" fmla="*/ 1525594 w 2129004"/>
                <a:gd name="connsiteY4" fmla="*/ 1201698 h 2148412"/>
                <a:gd name="connsiteX5" fmla="*/ 1525593 w 2129004"/>
                <a:gd name="connsiteY5" fmla="*/ 1201710 h 2148412"/>
                <a:gd name="connsiteX6" fmla="*/ 1525593 w 2129004"/>
                <a:gd name="connsiteY6" fmla="*/ 1203937 h 2148412"/>
                <a:gd name="connsiteX7" fmla="*/ 1525353 w 2129004"/>
                <a:gd name="connsiteY7" fmla="*/ 1203937 h 2148412"/>
                <a:gd name="connsiteX8" fmla="*/ 1515343 w 2129004"/>
                <a:gd name="connsiteY8" fmla="*/ 1297033 h 2148412"/>
                <a:gd name="connsiteX9" fmla="*/ 1151973 w 2129004"/>
                <a:gd name="connsiteY9" fmla="*/ 1767790 h 2148412"/>
                <a:gd name="connsiteX10" fmla="*/ 1096897 w 2129004"/>
                <a:gd name="connsiteY10" fmla="*/ 1791878 h 2148412"/>
                <a:gd name="connsiteX11" fmla="*/ 1160134 w 2129004"/>
                <a:gd name="connsiteY11" fmla="*/ 2048446 h 2148412"/>
                <a:gd name="connsiteX12" fmla="*/ 1194298 w 2129004"/>
                <a:gd name="connsiteY12" fmla="*/ 2052568 h 2148412"/>
                <a:gd name="connsiteX13" fmla="*/ 1419885 w 2129004"/>
                <a:gd name="connsiteY13" fmla="*/ 2117749 h 2148412"/>
                <a:gd name="connsiteX14" fmla="*/ 1428601 w 2129004"/>
                <a:gd name="connsiteY14" fmla="*/ 2132806 h 2148412"/>
                <a:gd name="connsiteX15" fmla="*/ 1428810 w 2129004"/>
                <a:gd name="connsiteY15" fmla="*/ 2132806 h 2148412"/>
                <a:gd name="connsiteX16" fmla="*/ 1428810 w 2129004"/>
                <a:gd name="connsiteY16" fmla="*/ 2133166 h 2148412"/>
                <a:gd name="connsiteX17" fmla="*/ 1428811 w 2129004"/>
                <a:gd name="connsiteY17" fmla="*/ 2133168 h 2148412"/>
                <a:gd name="connsiteX18" fmla="*/ 1428810 w 2129004"/>
                <a:gd name="connsiteY18" fmla="*/ 2133168 h 2148412"/>
                <a:gd name="connsiteX19" fmla="*/ 1428810 w 2129004"/>
                <a:gd name="connsiteY19" fmla="*/ 2144186 h 2148412"/>
                <a:gd name="connsiteX20" fmla="*/ 1406054 w 2129004"/>
                <a:gd name="connsiteY20" fmla="*/ 2148412 h 2148412"/>
                <a:gd name="connsiteX21" fmla="*/ 147389 w 2129004"/>
                <a:gd name="connsiteY21" fmla="*/ 2148412 h 2148412"/>
                <a:gd name="connsiteX22" fmla="*/ 124633 w 2129004"/>
                <a:gd name="connsiteY22" fmla="*/ 2144186 h 2148412"/>
                <a:gd name="connsiteX23" fmla="*/ 124633 w 2129004"/>
                <a:gd name="connsiteY23" fmla="*/ 2133168 h 2148412"/>
                <a:gd name="connsiteX24" fmla="*/ 124525 w 2129004"/>
                <a:gd name="connsiteY24" fmla="*/ 2133168 h 2148412"/>
                <a:gd name="connsiteX25" fmla="*/ 124633 w 2129004"/>
                <a:gd name="connsiteY25" fmla="*/ 2132981 h 2148412"/>
                <a:gd name="connsiteX26" fmla="*/ 124633 w 2129004"/>
                <a:gd name="connsiteY26" fmla="*/ 2132806 h 2148412"/>
                <a:gd name="connsiteX27" fmla="*/ 124735 w 2129004"/>
                <a:gd name="connsiteY27" fmla="*/ 2132806 h 2148412"/>
                <a:gd name="connsiteX28" fmla="*/ 133451 w 2129004"/>
                <a:gd name="connsiteY28" fmla="*/ 2117749 h 2148412"/>
                <a:gd name="connsiteX29" fmla="*/ 359038 w 2129004"/>
                <a:gd name="connsiteY29" fmla="*/ 2052568 h 2148412"/>
                <a:gd name="connsiteX30" fmla="*/ 393203 w 2129004"/>
                <a:gd name="connsiteY30" fmla="*/ 2048446 h 2148412"/>
                <a:gd name="connsiteX31" fmla="*/ 456439 w 2129004"/>
                <a:gd name="connsiteY31" fmla="*/ 1791879 h 2148412"/>
                <a:gd name="connsiteX32" fmla="*/ 401363 w 2129004"/>
                <a:gd name="connsiteY32" fmla="*/ 1767790 h 2148412"/>
                <a:gd name="connsiteX33" fmla="*/ 37994 w 2129004"/>
                <a:gd name="connsiteY33" fmla="*/ 1297033 h 2148412"/>
                <a:gd name="connsiteX34" fmla="*/ 27984 w 2129004"/>
                <a:gd name="connsiteY34" fmla="*/ 1203937 h 2148412"/>
                <a:gd name="connsiteX35" fmla="*/ 27868 w 2129004"/>
                <a:gd name="connsiteY35" fmla="*/ 1203937 h 2148412"/>
                <a:gd name="connsiteX36" fmla="*/ 27868 w 2129004"/>
                <a:gd name="connsiteY36" fmla="*/ 1202855 h 2148412"/>
                <a:gd name="connsiteX37" fmla="*/ 27743 w 2129004"/>
                <a:gd name="connsiteY37" fmla="*/ 1201698 h 2148412"/>
                <a:gd name="connsiteX38" fmla="*/ 27868 w 2129004"/>
                <a:gd name="connsiteY38" fmla="*/ 1201698 h 2148412"/>
                <a:gd name="connsiteX39" fmla="*/ 27868 w 2129004"/>
                <a:gd name="connsiteY39" fmla="*/ 1133582 h 2148412"/>
                <a:gd name="connsiteX40" fmla="*/ 54000 w 2129004"/>
                <a:gd name="connsiteY40" fmla="*/ 1107449 h 2148412"/>
                <a:gd name="connsiteX41" fmla="*/ 44217 w 2129004"/>
                <a:gd name="connsiteY41" fmla="*/ 1018041 h 2148412"/>
                <a:gd name="connsiteX42" fmla="*/ 1310294 w 2129004"/>
                <a:gd name="connsiteY42" fmla="*/ 1018041 h 2148412"/>
                <a:gd name="connsiteX43" fmla="*/ 1326642 w 2129004"/>
                <a:gd name="connsiteY43" fmla="*/ 1034389 h 2148412"/>
                <a:gd name="connsiteX44" fmla="*/ 1326642 w 2129004"/>
                <a:gd name="connsiteY44" fmla="*/ 1061245 h 2148412"/>
                <a:gd name="connsiteX45" fmla="*/ 1309484 w 2129004"/>
                <a:gd name="connsiteY45" fmla="*/ 1078403 h 2148412"/>
                <a:gd name="connsiteX46" fmla="*/ 45027 w 2129004"/>
                <a:gd name="connsiteY46" fmla="*/ 1078403 h 2148412"/>
                <a:gd name="connsiteX47" fmla="*/ 27869 w 2129004"/>
                <a:gd name="connsiteY47" fmla="*/ 1061245 h 2148412"/>
                <a:gd name="connsiteX48" fmla="*/ 27869 w 2129004"/>
                <a:gd name="connsiteY48" fmla="*/ 1034389 h 2148412"/>
                <a:gd name="connsiteX49" fmla="*/ 44217 w 2129004"/>
                <a:gd name="connsiteY49" fmla="*/ 1018041 h 2148412"/>
                <a:gd name="connsiteX50" fmla="*/ 1438744 w 2129004"/>
                <a:gd name="connsiteY50" fmla="*/ 970837 h 2148412"/>
                <a:gd name="connsiteX51" fmla="*/ 1415135 w 2129004"/>
                <a:gd name="connsiteY51" fmla="*/ 994446 h 2148412"/>
                <a:gd name="connsiteX52" fmla="*/ 1438744 w 2129004"/>
                <a:gd name="connsiteY52" fmla="*/ 1018055 h 2148412"/>
                <a:gd name="connsiteX53" fmla="*/ 1462353 w 2129004"/>
                <a:gd name="connsiteY53" fmla="*/ 994446 h 2148412"/>
                <a:gd name="connsiteX54" fmla="*/ 1438744 w 2129004"/>
                <a:gd name="connsiteY54" fmla="*/ 970837 h 2148412"/>
                <a:gd name="connsiteX55" fmla="*/ 1438744 w 2129004"/>
                <a:gd name="connsiteY55" fmla="*/ 907596 h 2148412"/>
                <a:gd name="connsiteX56" fmla="*/ 1525594 w 2129004"/>
                <a:gd name="connsiteY56" fmla="*/ 994446 h 2148412"/>
                <a:gd name="connsiteX57" fmla="*/ 1438744 w 2129004"/>
                <a:gd name="connsiteY57" fmla="*/ 1081296 h 2148412"/>
                <a:gd name="connsiteX58" fmla="*/ 1351894 w 2129004"/>
                <a:gd name="connsiteY58" fmla="*/ 994446 h 2148412"/>
                <a:gd name="connsiteX59" fmla="*/ 1352995 w 2129004"/>
                <a:gd name="connsiteY59" fmla="*/ 988995 h 2148412"/>
                <a:gd name="connsiteX60" fmla="*/ 19213 w 2129004"/>
                <a:gd name="connsiteY60" fmla="*/ 988995 h 2148412"/>
                <a:gd name="connsiteX61" fmla="*/ 0 w 2129004"/>
                <a:gd name="connsiteY61" fmla="*/ 969782 h 2148412"/>
                <a:gd name="connsiteX62" fmla="*/ 0 w 2129004"/>
                <a:gd name="connsiteY62" fmla="*/ 939709 h 2148412"/>
                <a:gd name="connsiteX63" fmla="*/ 18307 w 2129004"/>
                <a:gd name="connsiteY63" fmla="*/ 921402 h 2148412"/>
                <a:gd name="connsiteX64" fmla="*/ 1390164 w 2129004"/>
                <a:gd name="connsiteY64" fmla="*/ 921402 h 2148412"/>
                <a:gd name="connsiteX65" fmla="*/ 1392902 w 2129004"/>
                <a:gd name="connsiteY65" fmla="*/ 922536 h 2148412"/>
                <a:gd name="connsiteX66" fmla="*/ 1404938 w 2129004"/>
                <a:gd name="connsiteY66" fmla="*/ 914421 h 2148412"/>
                <a:gd name="connsiteX67" fmla="*/ 1438744 w 2129004"/>
                <a:gd name="connsiteY67" fmla="*/ 907596 h 2148412"/>
                <a:gd name="connsiteX68" fmla="*/ 1617418 w 2129004"/>
                <a:gd name="connsiteY68" fmla="*/ 0 h 2148412"/>
                <a:gd name="connsiteX69" fmla="*/ 2076212 w 2129004"/>
                <a:gd name="connsiteY69" fmla="*/ 0 h 2148412"/>
                <a:gd name="connsiteX70" fmla="*/ 2129004 w 2129004"/>
                <a:gd name="connsiteY70" fmla="*/ 52792 h 2148412"/>
                <a:gd name="connsiteX71" fmla="*/ 2129004 w 2129004"/>
                <a:gd name="connsiteY71" fmla="*/ 1224136 h 2148412"/>
                <a:gd name="connsiteX72" fmla="*/ 1564626 w 2129004"/>
                <a:gd name="connsiteY72" fmla="*/ 1224136 h 2148412"/>
                <a:gd name="connsiteX73" fmla="*/ 1564626 w 2129004"/>
                <a:gd name="connsiteY73" fmla="*/ 52792 h 2148412"/>
                <a:gd name="connsiteX74" fmla="*/ 1617418 w 2129004"/>
                <a:gd name="connsiteY74" fmla="*/ 0 h 214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2129004" h="2148412">
                  <a:moveTo>
                    <a:pt x="54000" y="1107449"/>
                  </a:moveTo>
                  <a:lnTo>
                    <a:pt x="1499460" y="1107449"/>
                  </a:lnTo>
                  <a:cubicBezTo>
                    <a:pt x="1513893" y="1107449"/>
                    <a:pt x="1525593" y="1119149"/>
                    <a:pt x="1525593" y="1133582"/>
                  </a:cubicBezTo>
                  <a:lnTo>
                    <a:pt x="1525593" y="1201698"/>
                  </a:lnTo>
                  <a:lnTo>
                    <a:pt x="1525594" y="1201698"/>
                  </a:lnTo>
                  <a:lnTo>
                    <a:pt x="1525593" y="1201710"/>
                  </a:lnTo>
                  <a:lnTo>
                    <a:pt x="1525593" y="1203937"/>
                  </a:lnTo>
                  <a:lnTo>
                    <a:pt x="1525353" y="1203937"/>
                  </a:lnTo>
                  <a:lnTo>
                    <a:pt x="1515343" y="1297033"/>
                  </a:lnTo>
                  <a:cubicBezTo>
                    <a:pt x="1471401" y="1498350"/>
                    <a:pt x="1336172" y="1668493"/>
                    <a:pt x="1151973" y="1767790"/>
                  </a:cubicBezTo>
                  <a:lnTo>
                    <a:pt x="1096897" y="1791878"/>
                  </a:lnTo>
                  <a:lnTo>
                    <a:pt x="1160134" y="2048446"/>
                  </a:lnTo>
                  <a:lnTo>
                    <a:pt x="1194298" y="2052568"/>
                  </a:lnTo>
                  <a:cubicBezTo>
                    <a:pt x="1307789" y="2068878"/>
                    <a:pt x="1389274" y="2091700"/>
                    <a:pt x="1419885" y="2117749"/>
                  </a:cubicBezTo>
                  <a:lnTo>
                    <a:pt x="1428601" y="2132806"/>
                  </a:lnTo>
                  <a:lnTo>
                    <a:pt x="1428810" y="2132806"/>
                  </a:lnTo>
                  <a:lnTo>
                    <a:pt x="1428810" y="2133166"/>
                  </a:lnTo>
                  <a:lnTo>
                    <a:pt x="1428811" y="2133168"/>
                  </a:lnTo>
                  <a:lnTo>
                    <a:pt x="1428810" y="2133168"/>
                  </a:lnTo>
                  <a:lnTo>
                    <a:pt x="1428810" y="2144186"/>
                  </a:lnTo>
                  <a:cubicBezTo>
                    <a:pt x="1428810" y="2146520"/>
                    <a:pt x="1418622" y="2148412"/>
                    <a:pt x="1406054" y="2148412"/>
                  </a:cubicBezTo>
                  <a:lnTo>
                    <a:pt x="147389" y="2148412"/>
                  </a:lnTo>
                  <a:cubicBezTo>
                    <a:pt x="134821" y="2148412"/>
                    <a:pt x="124633" y="2146520"/>
                    <a:pt x="124633" y="2144186"/>
                  </a:cubicBezTo>
                  <a:lnTo>
                    <a:pt x="124633" y="2133168"/>
                  </a:lnTo>
                  <a:lnTo>
                    <a:pt x="124525" y="2133168"/>
                  </a:lnTo>
                  <a:lnTo>
                    <a:pt x="124633" y="2132981"/>
                  </a:lnTo>
                  <a:lnTo>
                    <a:pt x="124633" y="2132806"/>
                  </a:lnTo>
                  <a:lnTo>
                    <a:pt x="124735" y="2132806"/>
                  </a:lnTo>
                  <a:lnTo>
                    <a:pt x="133451" y="2117749"/>
                  </a:lnTo>
                  <a:cubicBezTo>
                    <a:pt x="164062" y="2091700"/>
                    <a:pt x="245546" y="2068878"/>
                    <a:pt x="359038" y="2052568"/>
                  </a:cubicBezTo>
                  <a:lnTo>
                    <a:pt x="393203" y="2048446"/>
                  </a:lnTo>
                  <a:lnTo>
                    <a:pt x="456439" y="1791879"/>
                  </a:lnTo>
                  <a:lnTo>
                    <a:pt x="401363" y="1767790"/>
                  </a:lnTo>
                  <a:cubicBezTo>
                    <a:pt x="217165" y="1668493"/>
                    <a:pt x="81936" y="1498350"/>
                    <a:pt x="37994" y="1297033"/>
                  </a:cubicBezTo>
                  <a:lnTo>
                    <a:pt x="27984" y="1203937"/>
                  </a:lnTo>
                  <a:lnTo>
                    <a:pt x="27868" y="1203937"/>
                  </a:lnTo>
                  <a:lnTo>
                    <a:pt x="27868" y="1202855"/>
                  </a:lnTo>
                  <a:lnTo>
                    <a:pt x="27743" y="1201698"/>
                  </a:lnTo>
                  <a:lnTo>
                    <a:pt x="27868" y="1201698"/>
                  </a:lnTo>
                  <a:lnTo>
                    <a:pt x="27868" y="1133582"/>
                  </a:lnTo>
                  <a:cubicBezTo>
                    <a:pt x="27868" y="1119149"/>
                    <a:pt x="39567" y="1107449"/>
                    <a:pt x="54000" y="1107449"/>
                  </a:cubicBezTo>
                  <a:close/>
                  <a:moveTo>
                    <a:pt x="44217" y="1018041"/>
                  </a:moveTo>
                  <a:lnTo>
                    <a:pt x="1310294" y="1018041"/>
                  </a:lnTo>
                  <a:cubicBezTo>
                    <a:pt x="1319323" y="1018041"/>
                    <a:pt x="1326642" y="1025360"/>
                    <a:pt x="1326642" y="1034389"/>
                  </a:cubicBezTo>
                  <a:lnTo>
                    <a:pt x="1326642" y="1061245"/>
                  </a:lnTo>
                  <a:cubicBezTo>
                    <a:pt x="1326642" y="1070721"/>
                    <a:pt x="1318960" y="1078403"/>
                    <a:pt x="1309484" y="1078403"/>
                  </a:cubicBezTo>
                  <a:lnTo>
                    <a:pt x="45027" y="1078403"/>
                  </a:lnTo>
                  <a:cubicBezTo>
                    <a:pt x="35551" y="1078403"/>
                    <a:pt x="27869" y="1070721"/>
                    <a:pt x="27869" y="1061245"/>
                  </a:cubicBezTo>
                  <a:lnTo>
                    <a:pt x="27869" y="1034389"/>
                  </a:lnTo>
                  <a:cubicBezTo>
                    <a:pt x="27869" y="1025360"/>
                    <a:pt x="35188" y="1018041"/>
                    <a:pt x="44217" y="1018041"/>
                  </a:cubicBezTo>
                  <a:close/>
                  <a:moveTo>
                    <a:pt x="1438744" y="970837"/>
                  </a:moveTo>
                  <a:cubicBezTo>
                    <a:pt x="1425705" y="970837"/>
                    <a:pt x="1415135" y="981407"/>
                    <a:pt x="1415135" y="994446"/>
                  </a:cubicBezTo>
                  <a:cubicBezTo>
                    <a:pt x="1415135" y="1007485"/>
                    <a:pt x="1425705" y="1018055"/>
                    <a:pt x="1438744" y="1018055"/>
                  </a:cubicBezTo>
                  <a:cubicBezTo>
                    <a:pt x="1451783" y="1018055"/>
                    <a:pt x="1462353" y="1007485"/>
                    <a:pt x="1462353" y="994446"/>
                  </a:cubicBezTo>
                  <a:cubicBezTo>
                    <a:pt x="1462353" y="981407"/>
                    <a:pt x="1451783" y="970837"/>
                    <a:pt x="1438744" y="970837"/>
                  </a:cubicBezTo>
                  <a:close/>
                  <a:moveTo>
                    <a:pt x="1438744" y="907596"/>
                  </a:moveTo>
                  <a:cubicBezTo>
                    <a:pt x="1486710" y="907596"/>
                    <a:pt x="1525594" y="946480"/>
                    <a:pt x="1525594" y="994446"/>
                  </a:cubicBezTo>
                  <a:cubicBezTo>
                    <a:pt x="1525594" y="1042412"/>
                    <a:pt x="1486710" y="1081296"/>
                    <a:pt x="1438744" y="1081296"/>
                  </a:cubicBezTo>
                  <a:cubicBezTo>
                    <a:pt x="1390778" y="1081296"/>
                    <a:pt x="1351894" y="1042412"/>
                    <a:pt x="1351894" y="994446"/>
                  </a:cubicBezTo>
                  <a:lnTo>
                    <a:pt x="1352995" y="988995"/>
                  </a:lnTo>
                  <a:lnTo>
                    <a:pt x="19213" y="988995"/>
                  </a:lnTo>
                  <a:cubicBezTo>
                    <a:pt x="8602" y="988995"/>
                    <a:pt x="0" y="980393"/>
                    <a:pt x="0" y="969782"/>
                  </a:cubicBezTo>
                  <a:lnTo>
                    <a:pt x="0" y="939709"/>
                  </a:lnTo>
                  <a:cubicBezTo>
                    <a:pt x="0" y="929598"/>
                    <a:pt x="8196" y="921402"/>
                    <a:pt x="18307" y="921402"/>
                  </a:cubicBezTo>
                  <a:lnTo>
                    <a:pt x="1390164" y="921402"/>
                  </a:lnTo>
                  <a:lnTo>
                    <a:pt x="1392902" y="922536"/>
                  </a:lnTo>
                  <a:lnTo>
                    <a:pt x="1404938" y="914421"/>
                  </a:lnTo>
                  <a:cubicBezTo>
                    <a:pt x="1415329" y="910026"/>
                    <a:pt x="1426753" y="907596"/>
                    <a:pt x="1438744" y="907596"/>
                  </a:cubicBezTo>
                  <a:close/>
                  <a:moveTo>
                    <a:pt x="1617418" y="0"/>
                  </a:moveTo>
                  <a:lnTo>
                    <a:pt x="2076212" y="0"/>
                  </a:lnTo>
                  <a:cubicBezTo>
                    <a:pt x="2105368" y="0"/>
                    <a:pt x="2129004" y="23636"/>
                    <a:pt x="2129004" y="52792"/>
                  </a:cubicBezTo>
                  <a:lnTo>
                    <a:pt x="2129004" y="1224136"/>
                  </a:lnTo>
                  <a:lnTo>
                    <a:pt x="1564626" y="1224136"/>
                  </a:lnTo>
                  <a:lnTo>
                    <a:pt x="1564626" y="52792"/>
                  </a:lnTo>
                  <a:cubicBezTo>
                    <a:pt x="1564626" y="23636"/>
                    <a:pt x="1588262" y="0"/>
                    <a:pt x="16174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EBCC9F0-75EF-49D7-9512-06B7FB2A4565}"/>
                </a:ext>
              </a:extLst>
            </p:cNvPr>
            <p:cNvSpPr/>
            <p:nvPr/>
          </p:nvSpPr>
          <p:spPr>
            <a:xfrm>
              <a:off x="3995965" y="1131322"/>
              <a:ext cx="303297" cy="611870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40F73A3-F5C2-4494-9F1C-CF054ABDCFF4}"/>
                </a:ext>
              </a:extLst>
            </p:cNvPr>
            <p:cNvSpPr/>
            <p:nvPr/>
          </p:nvSpPr>
          <p:spPr>
            <a:xfrm>
              <a:off x="5793431" y="1907354"/>
              <a:ext cx="311697" cy="58554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5552CB5-3B43-4187-95DF-B76D0660B2B2}"/>
                </a:ext>
              </a:extLst>
            </p:cNvPr>
            <p:cNvSpPr/>
            <p:nvPr/>
          </p:nvSpPr>
          <p:spPr>
            <a:xfrm>
              <a:off x="4995157" y="824960"/>
              <a:ext cx="252782" cy="50996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F07047B-4D78-4044-980B-15C9CC26066C}"/>
                </a:ext>
              </a:extLst>
            </p:cNvPr>
            <p:cNvSpPr/>
            <p:nvPr/>
          </p:nvSpPr>
          <p:spPr>
            <a:xfrm>
              <a:off x="3901619" y="2509999"/>
              <a:ext cx="252782" cy="50996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00D240B-45EA-4CEA-9267-37BB406A7626}"/>
                </a:ext>
              </a:extLst>
            </p:cNvPr>
            <p:cNvSpPr/>
            <p:nvPr/>
          </p:nvSpPr>
          <p:spPr>
            <a:xfrm>
              <a:off x="5209290" y="2808867"/>
              <a:ext cx="209437" cy="422517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6F8C701C-231E-40B1-8062-E306D3DBE790}"/>
              </a:ext>
            </a:extLst>
          </p:cNvPr>
          <p:cNvGrpSpPr/>
          <p:nvPr/>
        </p:nvGrpSpPr>
        <p:grpSpPr>
          <a:xfrm>
            <a:off x="6864507" y="3778455"/>
            <a:ext cx="2638836" cy="2638836"/>
            <a:chOff x="705247" y="664319"/>
            <a:chExt cx="2638836" cy="2638836"/>
          </a:xfrm>
        </p:grpSpPr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57B03A72-F816-480F-B5B3-145B9A23BFA1}"/>
                </a:ext>
              </a:extLst>
            </p:cNvPr>
            <p:cNvSpPr/>
            <p:nvPr/>
          </p:nvSpPr>
          <p:spPr>
            <a:xfrm>
              <a:off x="705247" y="664319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5947A2E8-AB33-4A38-999F-488E0CC07E58}"/>
                </a:ext>
              </a:extLst>
            </p:cNvPr>
            <p:cNvSpPr/>
            <p:nvPr/>
          </p:nvSpPr>
          <p:spPr>
            <a:xfrm>
              <a:off x="949306" y="925972"/>
              <a:ext cx="2101261" cy="2148412"/>
            </a:xfrm>
            <a:custGeom>
              <a:avLst/>
              <a:gdLst>
                <a:gd name="connsiteX0" fmla="*/ 26257 w 2101261"/>
                <a:gd name="connsiteY0" fmla="*/ 1107449 h 2148412"/>
                <a:gd name="connsiteX1" fmla="*/ 1471717 w 2101261"/>
                <a:gd name="connsiteY1" fmla="*/ 1107449 h 2148412"/>
                <a:gd name="connsiteX2" fmla="*/ 1497850 w 2101261"/>
                <a:gd name="connsiteY2" fmla="*/ 1133582 h 2148412"/>
                <a:gd name="connsiteX3" fmla="*/ 1497850 w 2101261"/>
                <a:gd name="connsiteY3" fmla="*/ 1201698 h 2148412"/>
                <a:gd name="connsiteX4" fmla="*/ 1497851 w 2101261"/>
                <a:gd name="connsiteY4" fmla="*/ 1201698 h 2148412"/>
                <a:gd name="connsiteX5" fmla="*/ 1497850 w 2101261"/>
                <a:gd name="connsiteY5" fmla="*/ 1201710 h 2148412"/>
                <a:gd name="connsiteX6" fmla="*/ 1497850 w 2101261"/>
                <a:gd name="connsiteY6" fmla="*/ 1203936 h 2148412"/>
                <a:gd name="connsiteX7" fmla="*/ 1497610 w 2101261"/>
                <a:gd name="connsiteY7" fmla="*/ 1203936 h 2148412"/>
                <a:gd name="connsiteX8" fmla="*/ 1487600 w 2101261"/>
                <a:gd name="connsiteY8" fmla="*/ 1297032 h 2148412"/>
                <a:gd name="connsiteX9" fmla="*/ 1124230 w 2101261"/>
                <a:gd name="connsiteY9" fmla="*/ 1767790 h 2148412"/>
                <a:gd name="connsiteX10" fmla="*/ 1069154 w 2101261"/>
                <a:gd name="connsiteY10" fmla="*/ 1791878 h 2148412"/>
                <a:gd name="connsiteX11" fmla="*/ 1132391 w 2101261"/>
                <a:gd name="connsiteY11" fmla="*/ 2048446 h 2148412"/>
                <a:gd name="connsiteX12" fmla="*/ 1166555 w 2101261"/>
                <a:gd name="connsiteY12" fmla="*/ 2052568 h 2148412"/>
                <a:gd name="connsiteX13" fmla="*/ 1392142 w 2101261"/>
                <a:gd name="connsiteY13" fmla="*/ 2117749 h 2148412"/>
                <a:gd name="connsiteX14" fmla="*/ 1400858 w 2101261"/>
                <a:gd name="connsiteY14" fmla="*/ 2132806 h 2148412"/>
                <a:gd name="connsiteX15" fmla="*/ 1401067 w 2101261"/>
                <a:gd name="connsiteY15" fmla="*/ 2132806 h 2148412"/>
                <a:gd name="connsiteX16" fmla="*/ 1401067 w 2101261"/>
                <a:gd name="connsiteY16" fmla="*/ 2133166 h 2148412"/>
                <a:gd name="connsiteX17" fmla="*/ 1401068 w 2101261"/>
                <a:gd name="connsiteY17" fmla="*/ 2133168 h 2148412"/>
                <a:gd name="connsiteX18" fmla="*/ 1401067 w 2101261"/>
                <a:gd name="connsiteY18" fmla="*/ 2133168 h 2148412"/>
                <a:gd name="connsiteX19" fmla="*/ 1401067 w 2101261"/>
                <a:gd name="connsiteY19" fmla="*/ 2144185 h 2148412"/>
                <a:gd name="connsiteX20" fmla="*/ 1378311 w 2101261"/>
                <a:gd name="connsiteY20" fmla="*/ 2148412 h 2148412"/>
                <a:gd name="connsiteX21" fmla="*/ 119646 w 2101261"/>
                <a:gd name="connsiteY21" fmla="*/ 2148412 h 2148412"/>
                <a:gd name="connsiteX22" fmla="*/ 96890 w 2101261"/>
                <a:gd name="connsiteY22" fmla="*/ 2144185 h 2148412"/>
                <a:gd name="connsiteX23" fmla="*/ 96890 w 2101261"/>
                <a:gd name="connsiteY23" fmla="*/ 2133168 h 2148412"/>
                <a:gd name="connsiteX24" fmla="*/ 96782 w 2101261"/>
                <a:gd name="connsiteY24" fmla="*/ 2133168 h 2148412"/>
                <a:gd name="connsiteX25" fmla="*/ 96890 w 2101261"/>
                <a:gd name="connsiteY25" fmla="*/ 2132981 h 2148412"/>
                <a:gd name="connsiteX26" fmla="*/ 96890 w 2101261"/>
                <a:gd name="connsiteY26" fmla="*/ 2132806 h 2148412"/>
                <a:gd name="connsiteX27" fmla="*/ 96992 w 2101261"/>
                <a:gd name="connsiteY27" fmla="*/ 2132806 h 2148412"/>
                <a:gd name="connsiteX28" fmla="*/ 105708 w 2101261"/>
                <a:gd name="connsiteY28" fmla="*/ 2117749 h 2148412"/>
                <a:gd name="connsiteX29" fmla="*/ 331295 w 2101261"/>
                <a:gd name="connsiteY29" fmla="*/ 2052568 h 2148412"/>
                <a:gd name="connsiteX30" fmla="*/ 365460 w 2101261"/>
                <a:gd name="connsiteY30" fmla="*/ 2048446 h 2148412"/>
                <a:gd name="connsiteX31" fmla="*/ 428696 w 2101261"/>
                <a:gd name="connsiteY31" fmla="*/ 1791878 h 2148412"/>
                <a:gd name="connsiteX32" fmla="*/ 373620 w 2101261"/>
                <a:gd name="connsiteY32" fmla="*/ 1767790 h 2148412"/>
                <a:gd name="connsiteX33" fmla="*/ 10251 w 2101261"/>
                <a:gd name="connsiteY33" fmla="*/ 1297032 h 2148412"/>
                <a:gd name="connsiteX34" fmla="*/ 241 w 2101261"/>
                <a:gd name="connsiteY34" fmla="*/ 1203936 h 2148412"/>
                <a:gd name="connsiteX35" fmla="*/ 124 w 2101261"/>
                <a:gd name="connsiteY35" fmla="*/ 1203936 h 2148412"/>
                <a:gd name="connsiteX36" fmla="*/ 124 w 2101261"/>
                <a:gd name="connsiteY36" fmla="*/ 1202855 h 2148412"/>
                <a:gd name="connsiteX37" fmla="*/ 0 w 2101261"/>
                <a:gd name="connsiteY37" fmla="*/ 1201698 h 2148412"/>
                <a:gd name="connsiteX38" fmla="*/ 124 w 2101261"/>
                <a:gd name="connsiteY38" fmla="*/ 1201698 h 2148412"/>
                <a:gd name="connsiteX39" fmla="*/ 124 w 2101261"/>
                <a:gd name="connsiteY39" fmla="*/ 1133582 h 2148412"/>
                <a:gd name="connsiteX40" fmla="*/ 26257 w 2101261"/>
                <a:gd name="connsiteY40" fmla="*/ 1107449 h 2148412"/>
                <a:gd name="connsiteX41" fmla="*/ 16474 w 2101261"/>
                <a:gd name="connsiteY41" fmla="*/ 1018041 h 2148412"/>
                <a:gd name="connsiteX42" fmla="*/ 1282551 w 2101261"/>
                <a:gd name="connsiteY42" fmla="*/ 1018041 h 2148412"/>
                <a:gd name="connsiteX43" fmla="*/ 1298899 w 2101261"/>
                <a:gd name="connsiteY43" fmla="*/ 1034389 h 2148412"/>
                <a:gd name="connsiteX44" fmla="*/ 1298899 w 2101261"/>
                <a:gd name="connsiteY44" fmla="*/ 1061245 h 2148412"/>
                <a:gd name="connsiteX45" fmla="*/ 1281741 w 2101261"/>
                <a:gd name="connsiteY45" fmla="*/ 1078403 h 2148412"/>
                <a:gd name="connsiteX46" fmla="*/ 17284 w 2101261"/>
                <a:gd name="connsiteY46" fmla="*/ 1078403 h 2148412"/>
                <a:gd name="connsiteX47" fmla="*/ 126 w 2101261"/>
                <a:gd name="connsiteY47" fmla="*/ 1061245 h 2148412"/>
                <a:gd name="connsiteX48" fmla="*/ 126 w 2101261"/>
                <a:gd name="connsiteY48" fmla="*/ 1034389 h 2148412"/>
                <a:gd name="connsiteX49" fmla="*/ 16474 w 2101261"/>
                <a:gd name="connsiteY49" fmla="*/ 1018041 h 2148412"/>
                <a:gd name="connsiteX50" fmla="*/ 1411001 w 2101261"/>
                <a:gd name="connsiteY50" fmla="*/ 970837 h 2148412"/>
                <a:gd name="connsiteX51" fmla="*/ 1387392 w 2101261"/>
                <a:gd name="connsiteY51" fmla="*/ 994446 h 2148412"/>
                <a:gd name="connsiteX52" fmla="*/ 1411001 w 2101261"/>
                <a:gd name="connsiteY52" fmla="*/ 1018055 h 2148412"/>
                <a:gd name="connsiteX53" fmla="*/ 1434610 w 2101261"/>
                <a:gd name="connsiteY53" fmla="*/ 994446 h 2148412"/>
                <a:gd name="connsiteX54" fmla="*/ 1411001 w 2101261"/>
                <a:gd name="connsiteY54" fmla="*/ 970837 h 2148412"/>
                <a:gd name="connsiteX55" fmla="*/ 172173 w 2101261"/>
                <a:gd name="connsiteY55" fmla="*/ 238429 h 2148412"/>
                <a:gd name="connsiteX56" fmla="*/ 186065 w 2101261"/>
                <a:gd name="connsiteY56" fmla="*/ 240258 h 2148412"/>
                <a:gd name="connsiteX57" fmla="*/ 1366380 w 2101261"/>
                <a:gd name="connsiteY57" fmla="*/ 921713 h 2148412"/>
                <a:gd name="connsiteX58" fmla="*/ 1377195 w 2101261"/>
                <a:gd name="connsiteY58" fmla="*/ 914421 h 2148412"/>
                <a:gd name="connsiteX59" fmla="*/ 1411001 w 2101261"/>
                <a:gd name="connsiteY59" fmla="*/ 907596 h 2148412"/>
                <a:gd name="connsiteX60" fmla="*/ 1497851 w 2101261"/>
                <a:gd name="connsiteY60" fmla="*/ 994446 h 2148412"/>
                <a:gd name="connsiteX61" fmla="*/ 1411001 w 2101261"/>
                <a:gd name="connsiteY61" fmla="*/ 1081296 h 2148412"/>
                <a:gd name="connsiteX62" fmla="*/ 1324151 w 2101261"/>
                <a:gd name="connsiteY62" fmla="*/ 994446 h 2148412"/>
                <a:gd name="connsiteX63" fmla="*/ 1327598 w 2101261"/>
                <a:gd name="connsiteY63" fmla="*/ 977372 h 2148412"/>
                <a:gd name="connsiteX64" fmla="*/ 153053 w 2101261"/>
                <a:gd name="connsiteY64" fmla="*/ 299248 h 2148412"/>
                <a:gd name="connsiteX65" fmla="*/ 146021 w 2101261"/>
                <a:gd name="connsiteY65" fmla="*/ 273002 h 2148412"/>
                <a:gd name="connsiteX66" fmla="*/ 161057 w 2101261"/>
                <a:gd name="connsiteY66" fmla="*/ 246958 h 2148412"/>
                <a:gd name="connsiteX67" fmla="*/ 172173 w 2101261"/>
                <a:gd name="connsiteY67" fmla="*/ 238429 h 2148412"/>
                <a:gd name="connsiteX68" fmla="*/ 1589675 w 2101261"/>
                <a:gd name="connsiteY68" fmla="*/ 0 h 2148412"/>
                <a:gd name="connsiteX69" fmla="*/ 2048469 w 2101261"/>
                <a:gd name="connsiteY69" fmla="*/ 0 h 2148412"/>
                <a:gd name="connsiteX70" fmla="*/ 2101261 w 2101261"/>
                <a:gd name="connsiteY70" fmla="*/ 52792 h 2148412"/>
                <a:gd name="connsiteX71" fmla="*/ 2101261 w 2101261"/>
                <a:gd name="connsiteY71" fmla="*/ 1224136 h 2148412"/>
                <a:gd name="connsiteX72" fmla="*/ 1536883 w 2101261"/>
                <a:gd name="connsiteY72" fmla="*/ 1224136 h 2148412"/>
                <a:gd name="connsiteX73" fmla="*/ 1536883 w 2101261"/>
                <a:gd name="connsiteY73" fmla="*/ 52792 h 2148412"/>
                <a:gd name="connsiteX74" fmla="*/ 1589675 w 2101261"/>
                <a:gd name="connsiteY74" fmla="*/ 0 h 214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2101261" h="2148412">
                  <a:moveTo>
                    <a:pt x="26257" y="1107449"/>
                  </a:moveTo>
                  <a:lnTo>
                    <a:pt x="1471717" y="1107449"/>
                  </a:lnTo>
                  <a:cubicBezTo>
                    <a:pt x="1486150" y="1107449"/>
                    <a:pt x="1497850" y="1119149"/>
                    <a:pt x="1497850" y="1133582"/>
                  </a:cubicBezTo>
                  <a:lnTo>
                    <a:pt x="1497850" y="1201698"/>
                  </a:lnTo>
                  <a:lnTo>
                    <a:pt x="1497851" y="1201698"/>
                  </a:lnTo>
                  <a:lnTo>
                    <a:pt x="1497850" y="1201710"/>
                  </a:lnTo>
                  <a:lnTo>
                    <a:pt x="1497850" y="1203936"/>
                  </a:lnTo>
                  <a:lnTo>
                    <a:pt x="1497610" y="1203936"/>
                  </a:lnTo>
                  <a:lnTo>
                    <a:pt x="1487600" y="1297032"/>
                  </a:lnTo>
                  <a:cubicBezTo>
                    <a:pt x="1443658" y="1498350"/>
                    <a:pt x="1308429" y="1668493"/>
                    <a:pt x="1124230" y="1767790"/>
                  </a:cubicBezTo>
                  <a:lnTo>
                    <a:pt x="1069154" y="1791878"/>
                  </a:lnTo>
                  <a:lnTo>
                    <a:pt x="1132391" y="2048446"/>
                  </a:lnTo>
                  <a:lnTo>
                    <a:pt x="1166555" y="2052568"/>
                  </a:lnTo>
                  <a:cubicBezTo>
                    <a:pt x="1280046" y="2068878"/>
                    <a:pt x="1361531" y="2091700"/>
                    <a:pt x="1392142" y="2117749"/>
                  </a:cubicBezTo>
                  <a:lnTo>
                    <a:pt x="1400858" y="2132806"/>
                  </a:lnTo>
                  <a:lnTo>
                    <a:pt x="1401067" y="2132806"/>
                  </a:lnTo>
                  <a:lnTo>
                    <a:pt x="1401067" y="2133166"/>
                  </a:lnTo>
                  <a:lnTo>
                    <a:pt x="1401068" y="2133168"/>
                  </a:lnTo>
                  <a:lnTo>
                    <a:pt x="1401067" y="2133168"/>
                  </a:lnTo>
                  <a:lnTo>
                    <a:pt x="1401067" y="2144185"/>
                  </a:lnTo>
                  <a:cubicBezTo>
                    <a:pt x="1401067" y="2146520"/>
                    <a:pt x="1390879" y="2148412"/>
                    <a:pt x="1378311" y="2148412"/>
                  </a:cubicBezTo>
                  <a:lnTo>
                    <a:pt x="119646" y="2148412"/>
                  </a:lnTo>
                  <a:cubicBezTo>
                    <a:pt x="107078" y="2148412"/>
                    <a:pt x="96890" y="2146520"/>
                    <a:pt x="96890" y="2144185"/>
                  </a:cubicBezTo>
                  <a:lnTo>
                    <a:pt x="96890" y="2133168"/>
                  </a:lnTo>
                  <a:lnTo>
                    <a:pt x="96782" y="2133168"/>
                  </a:lnTo>
                  <a:lnTo>
                    <a:pt x="96890" y="2132981"/>
                  </a:lnTo>
                  <a:lnTo>
                    <a:pt x="96890" y="2132806"/>
                  </a:lnTo>
                  <a:lnTo>
                    <a:pt x="96992" y="2132806"/>
                  </a:lnTo>
                  <a:lnTo>
                    <a:pt x="105708" y="2117749"/>
                  </a:lnTo>
                  <a:cubicBezTo>
                    <a:pt x="136319" y="2091700"/>
                    <a:pt x="217803" y="2068878"/>
                    <a:pt x="331295" y="2052568"/>
                  </a:cubicBezTo>
                  <a:lnTo>
                    <a:pt x="365460" y="2048446"/>
                  </a:lnTo>
                  <a:lnTo>
                    <a:pt x="428696" y="1791878"/>
                  </a:lnTo>
                  <a:lnTo>
                    <a:pt x="373620" y="1767790"/>
                  </a:lnTo>
                  <a:cubicBezTo>
                    <a:pt x="189422" y="1668493"/>
                    <a:pt x="54193" y="1498350"/>
                    <a:pt x="10251" y="1297032"/>
                  </a:cubicBezTo>
                  <a:lnTo>
                    <a:pt x="241" y="1203936"/>
                  </a:lnTo>
                  <a:lnTo>
                    <a:pt x="124" y="1203936"/>
                  </a:lnTo>
                  <a:lnTo>
                    <a:pt x="124" y="1202855"/>
                  </a:lnTo>
                  <a:lnTo>
                    <a:pt x="0" y="1201698"/>
                  </a:lnTo>
                  <a:lnTo>
                    <a:pt x="124" y="1201698"/>
                  </a:lnTo>
                  <a:lnTo>
                    <a:pt x="124" y="1133582"/>
                  </a:lnTo>
                  <a:cubicBezTo>
                    <a:pt x="124" y="1119149"/>
                    <a:pt x="11824" y="1107449"/>
                    <a:pt x="26257" y="1107449"/>
                  </a:cubicBezTo>
                  <a:close/>
                  <a:moveTo>
                    <a:pt x="16474" y="1018041"/>
                  </a:moveTo>
                  <a:lnTo>
                    <a:pt x="1282551" y="1018041"/>
                  </a:lnTo>
                  <a:cubicBezTo>
                    <a:pt x="1291580" y="1018041"/>
                    <a:pt x="1298899" y="1025360"/>
                    <a:pt x="1298899" y="1034389"/>
                  </a:cubicBezTo>
                  <a:lnTo>
                    <a:pt x="1298899" y="1061245"/>
                  </a:lnTo>
                  <a:cubicBezTo>
                    <a:pt x="1298899" y="1070721"/>
                    <a:pt x="1291217" y="1078403"/>
                    <a:pt x="1281741" y="1078403"/>
                  </a:cubicBezTo>
                  <a:lnTo>
                    <a:pt x="17284" y="1078403"/>
                  </a:lnTo>
                  <a:cubicBezTo>
                    <a:pt x="7808" y="1078403"/>
                    <a:pt x="126" y="1070721"/>
                    <a:pt x="126" y="1061245"/>
                  </a:cubicBezTo>
                  <a:lnTo>
                    <a:pt x="126" y="1034389"/>
                  </a:lnTo>
                  <a:cubicBezTo>
                    <a:pt x="126" y="1025360"/>
                    <a:pt x="7445" y="1018041"/>
                    <a:pt x="16474" y="1018041"/>
                  </a:cubicBezTo>
                  <a:close/>
                  <a:moveTo>
                    <a:pt x="1411001" y="970837"/>
                  </a:moveTo>
                  <a:cubicBezTo>
                    <a:pt x="1397962" y="970837"/>
                    <a:pt x="1387392" y="981407"/>
                    <a:pt x="1387392" y="994446"/>
                  </a:cubicBezTo>
                  <a:cubicBezTo>
                    <a:pt x="1387392" y="1007485"/>
                    <a:pt x="1397962" y="1018055"/>
                    <a:pt x="1411001" y="1018055"/>
                  </a:cubicBezTo>
                  <a:cubicBezTo>
                    <a:pt x="1424040" y="1018055"/>
                    <a:pt x="1434610" y="1007485"/>
                    <a:pt x="1434610" y="994446"/>
                  </a:cubicBezTo>
                  <a:cubicBezTo>
                    <a:pt x="1434610" y="981407"/>
                    <a:pt x="1424040" y="970837"/>
                    <a:pt x="1411001" y="970837"/>
                  </a:cubicBezTo>
                  <a:close/>
                  <a:moveTo>
                    <a:pt x="172173" y="238429"/>
                  </a:moveTo>
                  <a:cubicBezTo>
                    <a:pt x="176699" y="237216"/>
                    <a:pt x="181687" y="237730"/>
                    <a:pt x="186065" y="240258"/>
                  </a:cubicBezTo>
                  <a:lnTo>
                    <a:pt x="1366380" y="921713"/>
                  </a:lnTo>
                  <a:lnTo>
                    <a:pt x="1377195" y="914421"/>
                  </a:lnTo>
                  <a:cubicBezTo>
                    <a:pt x="1387586" y="910026"/>
                    <a:pt x="1399010" y="907596"/>
                    <a:pt x="1411001" y="907596"/>
                  </a:cubicBezTo>
                  <a:cubicBezTo>
                    <a:pt x="1458967" y="907596"/>
                    <a:pt x="1497851" y="946480"/>
                    <a:pt x="1497851" y="994446"/>
                  </a:cubicBezTo>
                  <a:cubicBezTo>
                    <a:pt x="1497851" y="1042412"/>
                    <a:pt x="1458967" y="1081296"/>
                    <a:pt x="1411001" y="1081296"/>
                  </a:cubicBezTo>
                  <a:cubicBezTo>
                    <a:pt x="1363035" y="1081296"/>
                    <a:pt x="1324151" y="1042412"/>
                    <a:pt x="1324151" y="994446"/>
                  </a:cubicBezTo>
                  <a:lnTo>
                    <a:pt x="1327598" y="977372"/>
                  </a:lnTo>
                  <a:lnTo>
                    <a:pt x="153053" y="299248"/>
                  </a:lnTo>
                  <a:cubicBezTo>
                    <a:pt x="143864" y="293942"/>
                    <a:pt x="140715" y="282192"/>
                    <a:pt x="146021" y="273002"/>
                  </a:cubicBezTo>
                  <a:lnTo>
                    <a:pt x="161057" y="246958"/>
                  </a:lnTo>
                  <a:cubicBezTo>
                    <a:pt x="163585" y="242580"/>
                    <a:pt x="167648" y="239641"/>
                    <a:pt x="172173" y="238429"/>
                  </a:cubicBezTo>
                  <a:close/>
                  <a:moveTo>
                    <a:pt x="1589675" y="0"/>
                  </a:moveTo>
                  <a:lnTo>
                    <a:pt x="2048469" y="0"/>
                  </a:lnTo>
                  <a:cubicBezTo>
                    <a:pt x="2077625" y="0"/>
                    <a:pt x="2101261" y="23636"/>
                    <a:pt x="2101261" y="52792"/>
                  </a:cubicBezTo>
                  <a:lnTo>
                    <a:pt x="2101261" y="1224136"/>
                  </a:lnTo>
                  <a:lnTo>
                    <a:pt x="1536883" y="1224136"/>
                  </a:lnTo>
                  <a:lnTo>
                    <a:pt x="1536883" y="52792"/>
                  </a:lnTo>
                  <a:cubicBezTo>
                    <a:pt x="1536883" y="23636"/>
                    <a:pt x="1560519" y="0"/>
                    <a:pt x="158967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1AB661E3-0B8D-41FB-B308-2956BBC49170}"/>
                </a:ext>
              </a:extLst>
            </p:cNvPr>
            <p:cNvSpPr/>
            <p:nvPr/>
          </p:nvSpPr>
          <p:spPr>
            <a:xfrm>
              <a:off x="959102" y="1447108"/>
              <a:ext cx="455684" cy="451962"/>
            </a:xfrm>
            <a:custGeom>
              <a:avLst/>
              <a:gdLst>
                <a:gd name="connsiteX0" fmla="*/ 436348 w 455684"/>
                <a:gd name="connsiteY0" fmla="*/ 0 h 451962"/>
                <a:gd name="connsiteX1" fmla="*/ 455684 w 455684"/>
                <a:gd name="connsiteY1" fmla="*/ 72582 h 451962"/>
                <a:gd name="connsiteX2" fmla="*/ 174543 w 455684"/>
                <a:gd name="connsiteY2" fmla="*/ 303383 h 451962"/>
                <a:gd name="connsiteX3" fmla="*/ 269573 w 455684"/>
                <a:gd name="connsiteY3" fmla="*/ 312383 h 451962"/>
                <a:gd name="connsiteX4" fmla="*/ 94167 w 455684"/>
                <a:gd name="connsiteY4" fmla="*/ 451962 h 451962"/>
                <a:gd name="connsiteX5" fmla="*/ 0 w 455684"/>
                <a:gd name="connsiteY5" fmla="*/ 286852 h 451962"/>
                <a:gd name="connsiteX6" fmla="*/ 95404 w 455684"/>
                <a:gd name="connsiteY6" fmla="*/ 295888 h 451962"/>
                <a:gd name="connsiteX7" fmla="*/ 436348 w 455684"/>
                <a:gd name="connsiteY7" fmla="*/ 0 h 45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5684" h="451962">
                  <a:moveTo>
                    <a:pt x="436348" y="0"/>
                  </a:moveTo>
                  <a:lnTo>
                    <a:pt x="455684" y="72582"/>
                  </a:lnTo>
                  <a:cubicBezTo>
                    <a:pt x="333014" y="105261"/>
                    <a:pt x="230489" y="189428"/>
                    <a:pt x="174543" y="303383"/>
                  </a:cubicBezTo>
                  <a:lnTo>
                    <a:pt x="269573" y="312383"/>
                  </a:lnTo>
                  <a:lnTo>
                    <a:pt x="94167" y="451962"/>
                  </a:lnTo>
                  <a:lnTo>
                    <a:pt x="0" y="286852"/>
                  </a:lnTo>
                  <a:lnTo>
                    <a:pt x="95404" y="295888"/>
                  </a:lnTo>
                  <a:cubicBezTo>
                    <a:pt x="157371" y="149980"/>
                    <a:pt x="283169" y="40807"/>
                    <a:pt x="43634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49036BBF-9A2F-44F8-A5E0-B99FC3D58471}"/>
              </a:ext>
            </a:extLst>
          </p:cNvPr>
          <p:cNvGrpSpPr/>
          <p:nvPr/>
        </p:nvGrpSpPr>
        <p:grpSpPr>
          <a:xfrm>
            <a:off x="6858900" y="666988"/>
            <a:ext cx="2638836" cy="2638836"/>
            <a:chOff x="3779270" y="3772497"/>
            <a:chExt cx="2638836" cy="2638836"/>
          </a:xfrm>
        </p:grpSpPr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2593353F-2173-4ADD-8DD6-8CBCF2967E50}"/>
                </a:ext>
              </a:extLst>
            </p:cNvPr>
            <p:cNvSpPr/>
            <p:nvPr/>
          </p:nvSpPr>
          <p:spPr>
            <a:xfrm>
              <a:off x="3779270" y="3772497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950F4D90-FB26-490C-97C9-8D7DD25E2683}"/>
                </a:ext>
              </a:extLst>
            </p:cNvPr>
            <p:cNvGrpSpPr/>
            <p:nvPr/>
          </p:nvGrpSpPr>
          <p:grpSpPr>
            <a:xfrm>
              <a:off x="4214934" y="3950899"/>
              <a:ext cx="1776412" cy="2282032"/>
              <a:chOff x="1013362" y="744058"/>
              <a:chExt cx="1944216" cy="2497599"/>
            </a:xfrm>
          </p:grpSpPr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621B4A2C-1CFE-4C0F-BC7F-5CD7D5532199}"/>
                  </a:ext>
                </a:extLst>
              </p:cNvPr>
              <p:cNvSpPr/>
              <p:nvPr/>
            </p:nvSpPr>
            <p:spPr>
              <a:xfrm>
                <a:off x="1013362" y="2990222"/>
                <a:ext cx="1799406" cy="25143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8AD3D44-4366-4F97-9FF9-B1C06BD8F4C9}"/>
                  </a:ext>
                </a:extLst>
              </p:cNvPr>
              <p:cNvSpPr/>
              <p:nvPr/>
            </p:nvSpPr>
            <p:spPr>
              <a:xfrm>
                <a:off x="1595057" y="1580237"/>
                <a:ext cx="1362521" cy="1554753"/>
              </a:xfrm>
              <a:custGeom>
                <a:avLst/>
                <a:gdLst>
                  <a:gd name="connsiteX0" fmla="*/ 26257 w 2101261"/>
                  <a:gd name="connsiteY0" fmla="*/ 1556782 h 2597745"/>
                  <a:gd name="connsiteX1" fmla="*/ 1471717 w 2101261"/>
                  <a:gd name="connsiteY1" fmla="*/ 1556782 h 2597745"/>
                  <a:gd name="connsiteX2" fmla="*/ 1497850 w 2101261"/>
                  <a:gd name="connsiteY2" fmla="*/ 1582915 h 2597745"/>
                  <a:gd name="connsiteX3" fmla="*/ 1497850 w 2101261"/>
                  <a:gd name="connsiteY3" fmla="*/ 1651031 h 2597745"/>
                  <a:gd name="connsiteX4" fmla="*/ 1497851 w 2101261"/>
                  <a:gd name="connsiteY4" fmla="*/ 1651031 h 2597745"/>
                  <a:gd name="connsiteX5" fmla="*/ 1497850 w 2101261"/>
                  <a:gd name="connsiteY5" fmla="*/ 1651043 h 2597745"/>
                  <a:gd name="connsiteX6" fmla="*/ 1497850 w 2101261"/>
                  <a:gd name="connsiteY6" fmla="*/ 1653270 h 2597745"/>
                  <a:gd name="connsiteX7" fmla="*/ 1497610 w 2101261"/>
                  <a:gd name="connsiteY7" fmla="*/ 1653270 h 2597745"/>
                  <a:gd name="connsiteX8" fmla="*/ 1487600 w 2101261"/>
                  <a:gd name="connsiteY8" fmla="*/ 1746366 h 2597745"/>
                  <a:gd name="connsiteX9" fmla="*/ 1124230 w 2101261"/>
                  <a:gd name="connsiteY9" fmla="*/ 2217123 h 2597745"/>
                  <a:gd name="connsiteX10" fmla="*/ 1069154 w 2101261"/>
                  <a:gd name="connsiteY10" fmla="*/ 2241211 h 2597745"/>
                  <a:gd name="connsiteX11" fmla="*/ 1132390 w 2101261"/>
                  <a:gd name="connsiteY11" fmla="*/ 2497779 h 2597745"/>
                  <a:gd name="connsiteX12" fmla="*/ 1166555 w 2101261"/>
                  <a:gd name="connsiteY12" fmla="*/ 2501901 h 2597745"/>
                  <a:gd name="connsiteX13" fmla="*/ 1392141 w 2101261"/>
                  <a:gd name="connsiteY13" fmla="*/ 2567082 h 2597745"/>
                  <a:gd name="connsiteX14" fmla="*/ 1400858 w 2101261"/>
                  <a:gd name="connsiteY14" fmla="*/ 2582139 h 2597745"/>
                  <a:gd name="connsiteX15" fmla="*/ 1401067 w 2101261"/>
                  <a:gd name="connsiteY15" fmla="*/ 2582139 h 2597745"/>
                  <a:gd name="connsiteX16" fmla="*/ 1401067 w 2101261"/>
                  <a:gd name="connsiteY16" fmla="*/ 2582499 h 2597745"/>
                  <a:gd name="connsiteX17" fmla="*/ 1401068 w 2101261"/>
                  <a:gd name="connsiteY17" fmla="*/ 2582501 h 2597745"/>
                  <a:gd name="connsiteX18" fmla="*/ 1401067 w 2101261"/>
                  <a:gd name="connsiteY18" fmla="*/ 2582501 h 2597745"/>
                  <a:gd name="connsiteX19" fmla="*/ 1401067 w 2101261"/>
                  <a:gd name="connsiteY19" fmla="*/ 2593519 h 2597745"/>
                  <a:gd name="connsiteX20" fmla="*/ 1378311 w 2101261"/>
                  <a:gd name="connsiteY20" fmla="*/ 2597745 h 2597745"/>
                  <a:gd name="connsiteX21" fmla="*/ 119646 w 2101261"/>
                  <a:gd name="connsiteY21" fmla="*/ 2597745 h 2597745"/>
                  <a:gd name="connsiteX22" fmla="*/ 96890 w 2101261"/>
                  <a:gd name="connsiteY22" fmla="*/ 2593519 h 2597745"/>
                  <a:gd name="connsiteX23" fmla="*/ 96890 w 2101261"/>
                  <a:gd name="connsiteY23" fmla="*/ 2582501 h 2597745"/>
                  <a:gd name="connsiteX24" fmla="*/ 96782 w 2101261"/>
                  <a:gd name="connsiteY24" fmla="*/ 2582501 h 2597745"/>
                  <a:gd name="connsiteX25" fmla="*/ 96890 w 2101261"/>
                  <a:gd name="connsiteY25" fmla="*/ 2582314 h 2597745"/>
                  <a:gd name="connsiteX26" fmla="*/ 96890 w 2101261"/>
                  <a:gd name="connsiteY26" fmla="*/ 2582139 h 2597745"/>
                  <a:gd name="connsiteX27" fmla="*/ 96991 w 2101261"/>
                  <a:gd name="connsiteY27" fmla="*/ 2582139 h 2597745"/>
                  <a:gd name="connsiteX28" fmla="*/ 105708 w 2101261"/>
                  <a:gd name="connsiteY28" fmla="*/ 2567082 h 2597745"/>
                  <a:gd name="connsiteX29" fmla="*/ 331295 w 2101261"/>
                  <a:gd name="connsiteY29" fmla="*/ 2501901 h 2597745"/>
                  <a:gd name="connsiteX30" fmla="*/ 365459 w 2101261"/>
                  <a:gd name="connsiteY30" fmla="*/ 2497779 h 2597745"/>
                  <a:gd name="connsiteX31" fmla="*/ 428696 w 2101261"/>
                  <a:gd name="connsiteY31" fmla="*/ 2241212 h 2597745"/>
                  <a:gd name="connsiteX32" fmla="*/ 373620 w 2101261"/>
                  <a:gd name="connsiteY32" fmla="*/ 2217123 h 2597745"/>
                  <a:gd name="connsiteX33" fmla="*/ 10251 w 2101261"/>
                  <a:gd name="connsiteY33" fmla="*/ 1746366 h 2597745"/>
                  <a:gd name="connsiteX34" fmla="*/ 241 w 2101261"/>
                  <a:gd name="connsiteY34" fmla="*/ 1653270 h 2597745"/>
                  <a:gd name="connsiteX35" fmla="*/ 124 w 2101261"/>
                  <a:gd name="connsiteY35" fmla="*/ 1653270 h 2597745"/>
                  <a:gd name="connsiteX36" fmla="*/ 124 w 2101261"/>
                  <a:gd name="connsiteY36" fmla="*/ 1652188 h 2597745"/>
                  <a:gd name="connsiteX37" fmla="*/ 0 w 2101261"/>
                  <a:gd name="connsiteY37" fmla="*/ 1651031 h 2597745"/>
                  <a:gd name="connsiteX38" fmla="*/ 124 w 2101261"/>
                  <a:gd name="connsiteY38" fmla="*/ 1651031 h 2597745"/>
                  <a:gd name="connsiteX39" fmla="*/ 124 w 2101261"/>
                  <a:gd name="connsiteY39" fmla="*/ 1582915 h 2597745"/>
                  <a:gd name="connsiteX40" fmla="*/ 26257 w 2101261"/>
                  <a:gd name="connsiteY40" fmla="*/ 1556782 h 2597745"/>
                  <a:gd name="connsiteX41" fmla="*/ 16474 w 2101261"/>
                  <a:gd name="connsiteY41" fmla="*/ 1467374 h 2597745"/>
                  <a:gd name="connsiteX42" fmla="*/ 1282551 w 2101261"/>
                  <a:gd name="connsiteY42" fmla="*/ 1467374 h 2597745"/>
                  <a:gd name="connsiteX43" fmla="*/ 1298899 w 2101261"/>
                  <a:gd name="connsiteY43" fmla="*/ 1483722 h 2597745"/>
                  <a:gd name="connsiteX44" fmla="*/ 1298899 w 2101261"/>
                  <a:gd name="connsiteY44" fmla="*/ 1510578 h 2597745"/>
                  <a:gd name="connsiteX45" fmla="*/ 1281741 w 2101261"/>
                  <a:gd name="connsiteY45" fmla="*/ 1527736 h 2597745"/>
                  <a:gd name="connsiteX46" fmla="*/ 17284 w 2101261"/>
                  <a:gd name="connsiteY46" fmla="*/ 1527736 h 2597745"/>
                  <a:gd name="connsiteX47" fmla="*/ 126 w 2101261"/>
                  <a:gd name="connsiteY47" fmla="*/ 1510578 h 2597745"/>
                  <a:gd name="connsiteX48" fmla="*/ 126 w 2101261"/>
                  <a:gd name="connsiteY48" fmla="*/ 1483722 h 2597745"/>
                  <a:gd name="connsiteX49" fmla="*/ 16474 w 2101261"/>
                  <a:gd name="connsiteY49" fmla="*/ 1467374 h 2597745"/>
                  <a:gd name="connsiteX50" fmla="*/ 1412870 w 2101261"/>
                  <a:gd name="connsiteY50" fmla="*/ 1429851 h 2597745"/>
                  <a:gd name="connsiteX51" fmla="*/ 1394955 w 2101261"/>
                  <a:gd name="connsiteY51" fmla="*/ 1432210 h 2597745"/>
                  <a:gd name="connsiteX52" fmla="*/ 1386313 w 2101261"/>
                  <a:gd name="connsiteY52" fmla="*/ 1464460 h 2597745"/>
                  <a:gd name="connsiteX53" fmla="*/ 1418564 w 2101261"/>
                  <a:gd name="connsiteY53" fmla="*/ 1473102 h 2597745"/>
                  <a:gd name="connsiteX54" fmla="*/ 1427206 w 2101261"/>
                  <a:gd name="connsiteY54" fmla="*/ 1440851 h 2597745"/>
                  <a:gd name="connsiteX55" fmla="*/ 1412870 w 2101261"/>
                  <a:gd name="connsiteY55" fmla="*/ 1429851 h 2597745"/>
                  <a:gd name="connsiteX56" fmla="*/ 1589675 w 2101261"/>
                  <a:gd name="connsiteY56" fmla="*/ 449333 h 2597745"/>
                  <a:gd name="connsiteX57" fmla="*/ 2048469 w 2101261"/>
                  <a:gd name="connsiteY57" fmla="*/ 449333 h 2597745"/>
                  <a:gd name="connsiteX58" fmla="*/ 2101261 w 2101261"/>
                  <a:gd name="connsiteY58" fmla="*/ 502125 h 2597745"/>
                  <a:gd name="connsiteX59" fmla="*/ 2101261 w 2101261"/>
                  <a:gd name="connsiteY59" fmla="*/ 1673469 h 2597745"/>
                  <a:gd name="connsiteX60" fmla="*/ 1536883 w 2101261"/>
                  <a:gd name="connsiteY60" fmla="*/ 1673469 h 2597745"/>
                  <a:gd name="connsiteX61" fmla="*/ 1536883 w 2101261"/>
                  <a:gd name="connsiteY61" fmla="*/ 502125 h 2597745"/>
                  <a:gd name="connsiteX62" fmla="*/ 1589675 w 2101261"/>
                  <a:gd name="connsiteY62" fmla="*/ 449333 h 2597745"/>
                  <a:gd name="connsiteX63" fmla="*/ 1422944 w 2101261"/>
                  <a:gd name="connsiteY63" fmla="*/ 0 h 2597745"/>
                  <a:gd name="connsiteX64" fmla="*/ 1435890 w 2101261"/>
                  <a:gd name="connsiteY64" fmla="*/ 5362 h 2597745"/>
                  <a:gd name="connsiteX65" fmla="*/ 1441252 w 2101261"/>
                  <a:gd name="connsiteY65" fmla="*/ 18307 h 2597745"/>
                  <a:gd name="connsiteX66" fmla="*/ 1441252 w 2101261"/>
                  <a:gd name="connsiteY66" fmla="*/ 1374628 h 2597745"/>
                  <a:gd name="connsiteX67" fmla="*/ 1459160 w 2101261"/>
                  <a:gd name="connsiteY67" fmla="*/ 1383367 h 2597745"/>
                  <a:gd name="connsiteX68" fmla="*/ 1481974 w 2101261"/>
                  <a:gd name="connsiteY68" fmla="*/ 1409231 h 2597745"/>
                  <a:gd name="connsiteX69" fmla="*/ 1450185 w 2101261"/>
                  <a:gd name="connsiteY69" fmla="*/ 1527870 h 2597745"/>
                  <a:gd name="connsiteX70" fmla="*/ 1331545 w 2101261"/>
                  <a:gd name="connsiteY70" fmla="*/ 1496081 h 2597745"/>
                  <a:gd name="connsiteX71" fmla="*/ 1363334 w 2101261"/>
                  <a:gd name="connsiteY71" fmla="*/ 1377442 h 2597745"/>
                  <a:gd name="connsiteX72" fmla="*/ 1373658 w 2101261"/>
                  <a:gd name="connsiteY72" fmla="*/ 1373971 h 2597745"/>
                  <a:gd name="connsiteX73" fmla="*/ 1373657 w 2101261"/>
                  <a:gd name="connsiteY73" fmla="*/ 19214 h 2597745"/>
                  <a:gd name="connsiteX74" fmla="*/ 1392871 w 2101261"/>
                  <a:gd name="connsiteY74" fmla="*/ 1 h 2597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2101261" h="2597745">
                    <a:moveTo>
                      <a:pt x="26257" y="1556782"/>
                    </a:moveTo>
                    <a:lnTo>
                      <a:pt x="1471717" y="1556782"/>
                    </a:lnTo>
                    <a:cubicBezTo>
                      <a:pt x="1486150" y="1556782"/>
                      <a:pt x="1497850" y="1568482"/>
                      <a:pt x="1497850" y="1582915"/>
                    </a:cubicBezTo>
                    <a:lnTo>
                      <a:pt x="1497850" y="1651031"/>
                    </a:lnTo>
                    <a:lnTo>
                      <a:pt x="1497851" y="1651031"/>
                    </a:lnTo>
                    <a:lnTo>
                      <a:pt x="1497850" y="1651043"/>
                    </a:lnTo>
                    <a:lnTo>
                      <a:pt x="1497850" y="1653270"/>
                    </a:lnTo>
                    <a:lnTo>
                      <a:pt x="1497610" y="1653270"/>
                    </a:lnTo>
                    <a:lnTo>
                      <a:pt x="1487600" y="1746366"/>
                    </a:lnTo>
                    <a:cubicBezTo>
                      <a:pt x="1443658" y="1947683"/>
                      <a:pt x="1308428" y="2117826"/>
                      <a:pt x="1124230" y="2217123"/>
                    </a:cubicBezTo>
                    <a:lnTo>
                      <a:pt x="1069154" y="2241211"/>
                    </a:lnTo>
                    <a:lnTo>
                      <a:pt x="1132390" y="2497779"/>
                    </a:lnTo>
                    <a:lnTo>
                      <a:pt x="1166555" y="2501901"/>
                    </a:lnTo>
                    <a:cubicBezTo>
                      <a:pt x="1280046" y="2518211"/>
                      <a:pt x="1361531" y="2541033"/>
                      <a:pt x="1392141" y="2567082"/>
                    </a:cubicBezTo>
                    <a:lnTo>
                      <a:pt x="1400858" y="2582139"/>
                    </a:lnTo>
                    <a:lnTo>
                      <a:pt x="1401067" y="2582139"/>
                    </a:lnTo>
                    <a:lnTo>
                      <a:pt x="1401067" y="2582499"/>
                    </a:lnTo>
                    <a:lnTo>
                      <a:pt x="1401068" y="2582501"/>
                    </a:lnTo>
                    <a:lnTo>
                      <a:pt x="1401067" y="2582501"/>
                    </a:lnTo>
                    <a:lnTo>
                      <a:pt x="1401067" y="2593519"/>
                    </a:lnTo>
                    <a:cubicBezTo>
                      <a:pt x="1401067" y="2595853"/>
                      <a:pt x="1390879" y="2597745"/>
                      <a:pt x="1378311" y="2597745"/>
                    </a:cubicBezTo>
                    <a:lnTo>
                      <a:pt x="119646" y="2597745"/>
                    </a:lnTo>
                    <a:cubicBezTo>
                      <a:pt x="107078" y="2597745"/>
                      <a:pt x="96890" y="2595853"/>
                      <a:pt x="96890" y="2593519"/>
                    </a:cubicBezTo>
                    <a:lnTo>
                      <a:pt x="96890" y="2582501"/>
                    </a:lnTo>
                    <a:lnTo>
                      <a:pt x="96782" y="2582501"/>
                    </a:lnTo>
                    <a:lnTo>
                      <a:pt x="96890" y="2582314"/>
                    </a:lnTo>
                    <a:lnTo>
                      <a:pt x="96890" y="2582139"/>
                    </a:lnTo>
                    <a:lnTo>
                      <a:pt x="96991" y="2582139"/>
                    </a:lnTo>
                    <a:lnTo>
                      <a:pt x="105708" y="2567082"/>
                    </a:lnTo>
                    <a:cubicBezTo>
                      <a:pt x="136319" y="2541033"/>
                      <a:pt x="217803" y="2518211"/>
                      <a:pt x="331295" y="2501901"/>
                    </a:cubicBezTo>
                    <a:lnTo>
                      <a:pt x="365459" y="2497779"/>
                    </a:lnTo>
                    <a:lnTo>
                      <a:pt x="428696" y="2241212"/>
                    </a:lnTo>
                    <a:lnTo>
                      <a:pt x="373620" y="2217123"/>
                    </a:lnTo>
                    <a:cubicBezTo>
                      <a:pt x="189421" y="2117826"/>
                      <a:pt x="54193" y="1947683"/>
                      <a:pt x="10251" y="1746366"/>
                    </a:cubicBezTo>
                    <a:lnTo>
                      <a:pt x="241" y="1653270"/>
                    </a:lnTo>
                    <a:lnTo>
                      <a:pt x="124" y="1653270"/>
                    </a:lnTo>
                    <a:lnTo>
                      <a:pt x="124" y="1652188"/>
                    </a:lnTo>
                    <a:lnTo>
                      <a:pt x="0" y="1651031"/>
                    </a:lnTo>
                    <a:lnTo>
                      <a:pt x="124" y="1651031"/>
                    </a:lnTo>
                    <a:lnTo>
                      <a:pt x="124" y="1582915"/>
                    </a:lnTo>
                    <a:cubicBezTo>
                      <a:pt x="124" y="1568482"/>
                      <a:pt x="11824" y="1556782"/>
                      <a:pt x="26257" y="1556782"/>
                    </a:cubicBezTo>
                    <a:close/>
                    <a:moveTo>
                      <a:pt x="16474" y="1467374"/>
                    </a:moveTo>
                    <a:lnTo>
                      <a:pt x="1282551" y="1467374"/>
                    </a:lnTo>
                    <a:cubicBezTo>
                      <a:pt x="1291580" y="1467374"/>
                      <a:pt x="1298899" y="1474693"/>
                      <a:pt x="1298899" y="1483722"/>
                    </a:cubicBezTo>
                    <a:lnTo>
                      <a:pt x="1298899" y="1510578"/>
                    </a:lnTo>
                    <a:cubicBezTo>
                      <a:pt x="1298899" y="1520054"/>
                      <a:pt x="1291217" y="1527736"/>
                      <a:pt x="1281741" y="1527736"/>
                    </a:cubicBezTo>
                    <a:lnTo>
                      <a:pt x="17284" y="1527736"/>
                    </a:lnTo>
                    <a:cubicBezTo>
                      <a:pt x="7808" y="1527736"/>
                      <a:pt x="126" y="1520054"/>
                      <a:pt x="126" y="1510578"/>
                    </a:cubicBezTo>
                    <a:lnTo>
                      <a:pt x="126" y="1483722"/>
                    </a:lnTo>
                    <a:cubicBezTo>
                      <a:pt x="126" y="1474693"/>
                      <a:pt x="7445" y="1467374"/>
                      <a:pt x="16474" y="1467374"/>
                    </a:cubicBezTo>
                    <a:close/>
                    <a:moveTo>
                      <a:pt x="1412870" y="1429851"/>
                    </a:moveTo>
                    <a:cubicBezTo>
                      <a:pt x="1407034" y="1428287"/>
                      <a:pt x="1400601" y="1428950"/>
                      <a:pt x="1394955" y="1432210"/>
                    </a:cubicBezTo>
                    <a:cubicBezTo>
                      <a:pt x="1383663" y="1438729"/>
                      <a:pt x="1379794" y="1453168"/>
                      <a:pt x="1386313" y="1464460"/>
                    </a:cubicBezTo>
                    <a:cubicBezTo>
                      <a:pt x="1392833" y="1475752"/>
                      <a:pt x="1407272" y="1479621"/>
                      <a:pt x="1418564" y="1473102"/>
                    </a:cubicBezTo>
                    <a:cubicBezTo>
                      <a:pt x="1429856" y="1466582"/>
                      <a:pt x="1433725" y="1452143"/>
                      <a:pt x="1427206" y="1440851"/>
                    </a:cubicBezTo>
                    <a:cubicBezTo>
                      <a:pt x="1423946" y="1435205"/>
                      <a:pt x="1418706" y="1431415"/>
                      <a:pt x="1412870" y="1429851"/>
                    </a:cubicBezTo>
                    <a:close/>
                    <a:moveTo>
                      <a:pt x="1589675" y="449333"/>
                    </a:moveTo>
                    <a:lnTo>
                      <a:pt x="2048469" y="449333"/>
                    </a:lnTo>
                    <a:cubicBezTo>
                      <a:pt x="2077625" y="449333"/>
                      <a:pt x="2101261" y="472969"/>
                      <a:pt x="2101261" y="502125"/>
                    </a:cubicBezTo>
                    <a:lnTo>
                      <a:pt x="2101261" y="1673469"/>
                    </a:lnTo>
                    <a:lnTo>
                      <a:pt x="1536883" y="1673469"/>
                    </a:lnTo>
                    <a:lnTo>
                      <a:pt x="1536883" y="502125"/>
                    </a:lnTo>
                    <a:cubicBezTo>
                      <a:pt x="1536883" y="472969"/>
                      <a:pt x="1560519" y="449333"/>
                      <a:pt x="1589675" y="449333"/>
                    </a:cubicBezTo>
                    <a:close/>
                    <a:moveTo>
                      <a:pt x="1422944" y="0"/>
                    </a:moveTo>
                    <a:cubicBezTo>
                      <a:pt x="1428000" y="1"/>
                      <a:pt x="1432577" y="2050"/>
                      <a:pt x="1435890" y="5362"/>
                    </a:cubicBezTo>
                    <a:cubicBezTo>
                      <a:pt x="1439202" y="8676"/>
                      <a:pt x="1441251" y="13252"/>
                      <a:pt x="1441252" y="18307"/>
                    </a:cubicBezTo>
                    <a:lnTo>
                      <a:pt x="1441252" y="1374628"/>
                    </a:lnTo>
                    <a:lnTo>
                      <a:pt x="1459160" y="1383367"/>
                    </a:lnTo>
                    <a:cubicBezTo>
                      <a:pt x="1468162" y="1390168"/>
                      <a:pt x="1475978" y="1398846"/>
                      <a:pt x="1481974" y="1409231"/>
                    </a:cubicBezTo>
                    <a:cubicBezTo>
                      <a:pt x="1505957" y="1450771"/>
                      <a:pt x="1491724" y="1503887"/>
                      <a:pt x="1450185" y="1527870"/>
                    </a:cubicBezTo>
                    <a:cubicBezTo>
                      <a:pt x="1408645" y="1551853"/>
                      <a:pt x="1355528" y="1537621"/>
                      <a:pt x="1331545" y="1496081"/>
                    </a:cubicBezTo>
                    <a:cubicBezTo>
                      <a:pt x="1307562" y="1454541"/>
                      <a:pt x="1321794" y="1401425"/>
                      <a:pt x="1363334" y="1377442"/>
                    </a:cubicBezTo>
                    <a:lnTo>
                      <a:pt x="1373658" y="1373971"/>
                    </a:lnTo>
                    <a:lnTo>
                      <a:pt x="1373657" y="19214"/>
                    </a:lnTo>
                    <a:cubicBezTo>
                      <a:pt x="1373658" y="8603"/>
                      <a:pt x="1382259" y="1"/>
                      <a:pt x="1392871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B099ED83-2EA4-4073-B0BA-5E524722A133}"/>
                  </a:ext>
                </a:extLst>
              </p:cNvPr>
              <p:cNvSpPr/>
              <p:nvPr/>
            </p:nvSpPr>
            <p:spPr>
              <a:xfrm rot="10800000">
                <a:off x="1240943" y="744058"/>
                <a:ext cx="1143418" cy="2390932"/>
              </a:xfrm>
              <a:custGeom>
                <a:avLst/>
                <a:gdLst>
                  <a:gd name="connsiteX0" fmla="*/ 580343 w 1143418"/>
                  <a:gd name="connsiteY0" fmla="*/ 1275222 h 2390932"/>
                  <a:gd name="connsiteX1" fmla="*/ 718588 w 1143418"/>
                  <a:gd name="connsiteY1" fmla="*/ 992518 h 2390932"/>
                  <a:gd name="connsiteX2" fmla="*/ 504594 w 1143418"/>
                  <a:gd name="connsiteY2" fmla="*/ 992518 h 2390932"/>
                  <a:gd name="connsiteX3" fmla="*/ 328477 w 1143418"/>
                  <a:gd name="connsiteY3" fmla="*/ 1730924 h 2390932"/>
                  <a:gd name="connsiteX4" fmla="*/ 160137 w 1143418"/>
                  <a:gd name="connsiteY4" fmla="*/ 1582189 h 2390932"/>
                  <a:gd name="connsiteX5" fmla="*/ 8328 w 1143418"/>
                  <a:gd name="connsiteY5" fmla="*/ 1015632 h 2390932"/>
                  <a:gd name="connsiteX6" fmla="*/ 93618 w 1143418"/>
                  <a:gd name="connsiteY6" fmla="*/ 761292 h 2390932"/>
                  <a:gd name="connsiteX7" fmla="*/ 114002 w 1143418"/>
                  <a:gd name="connsiteY7" fmla="*/ 751167 h 2390932"/>
                  <a:gd name="connsiteX8" fmla="*/ 117036 w 1143418"/>
                  <a:gd name="connsiteY8" fmla="*/ 746667 h 2390932"/>
                  <a:gd name="connsiteX9" fmla="*/ 218871 w 1143418"/>
                  <a:gd name="connsiteY9" fmla="*/ 704486 h 2390932"/>
                  <a:gd name="connsiteX10" fmla="*/ 864778 w 1143418"/>
                  <a:gd name="connsiteY10" fmla="*/ 704486 h 2390932"/>
                  <a:gd name="connsiteX11" fmla="*/ 930613 w 1143418"/>
                  <a:gd name="connsiteY11" fmla="*/ 0 h 2390932"/>
                  <a:gd name="connsiteX12" fmla="*/ 1065068 w 1143418"/>
                  <a:gd name="connsiteY12" fmla="*/ 0 h 2390932"/>
                  <a:gd name="connsiteX13" fmla="*/ 1143418 w 1143418"/>
                  <a:gd name="connsiteY13" fmla="*/ 838411 h 2390932"/>
                  <a:gd name="connsiteX14" fmla="*/ 1141378 w 1143418"/>
                  <a:gd name="connsiteY14" fmla="*/ 838411 h 2390932"/>
                  <a:gd name="connsiteX15" fmla="*/ 1143415 w 1143418"/>
                  <a:gd name="connsiteY15" fmla="*/ 848502 h 2390932"/>
                  <a:gd name="connsiteX16" fmla="*/ 999399 w 1143418"/>
                  <a:gd name="connsiteY16" fmla="*/ 992518 h 2390932"/>
                  <a:gd name="connsiteX17" fmla="*/ 915317 w 1143418"/>
                  <a:gd name="connsiteY17" fmla="*/ 992518 h 2390932"/>
                  <a:gd name="connsiteX18" fmla="*/ 622073 w 1143418"/>
                  <a:gd name="connsiteY18" fmla="*/ 1592190 h 2390932"/>
                  <a:gd name="connsiteX19" fmla="*/ 609822 w 1143418"/>
                  <a:gd name="connsiteY19" fmla="*/ 1608171 h 2390932"/>
                  <a:gd name="connsiteX20" fmla="*/ 608636 w 1143418"/>
                  <a:gd name="connsiteY20" fmla="*/ 1610771 h 2390932"/>
                  <a:gd name="connsiteX21" fmla="*/ 601828 w 1143418"/>
                  <a:gd name="connsiteY21" fmla="*/ 1618600 h 2390932"/>
                  <a:gd name="connsiteX22" fmla="*/ 600725 w 1143418"/>
                  <a:gd name="connsiteY22" fmla="*/ 1620039 h 2390932"/>
                  <a:gd name="connsiteX23" fmla="*/ 600427 w 1143418"/>
                  <a:gd name="connsiteY23" fmla="*/ 1620210 h 2390932"/>
                  <a:gd name="connsiteX24" fmla="*/ 557517 w 1143418"/>
                  <a:gd name="connsiteY24" fmla="*/ 1669553 h 2390932"/>
                  <a:gd name="connsiteX25" fmla="*/ 485248 w 1143418"/>
                  <a:gd name="connsiteY25" fmla="*/ 1705450 h 2390932"/>
                  <a:gd name="connsiteX26" fmla="*/ 409012 w 1143418"/>
                  <a:gd name="connsiteY26" fmla="*/ 1725877 h 2390932"/>
                  <a:gd name="connsiteX27" fmla="*/ 328477 w 1143418"/>
                  <a:gd name="connsiteY27" fmla="*/ 1730924 h 2390932"/>
                  <a:gd name="connsiteX28" fmla="*/ 537404 w 1143418"/>
                  <a:gd name="connsiteY28" fmla="*/ 2386719 h 2390932"/>
                  <a:gd name="connsiteX29" fmla="*/ 274240 w 1143418"/>
                  <a:gd name="connsiteY29" fmla="*/ 2135211 h 2390932"/>
                  <a:gd name="connsiteX30" fmla="*/ 485938 w 1143418"/>
                  <a:gd name="connsiteY30" fmla="*/ 1728999 h 2390932"/>
                  <a:gd name="connsiteX31" fmla="*/ 872380 w 1143418"/>
                  <a:gd name="connsiteY31" fmla="*/ 1974939 h 2390932"/>
                  <a:gd name="connsiteX32" fmla="*/ 660682 w 1143418"/>
                  <a:gd name="connsiteY32" fmla="*/ 2381151 h 2390932"/>
                  <a:gd name="connsiteX33" fmla="*/ 537404 w 1143418"/>
                  <a:gd name="connsiteY33" fmla="*/ 2386719 h 2390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43418" h="2390932">
                    <a:moveTo>
                      <a:pt x="580343" y="1275222"/>
                    </a:moveTo>
                    <a:lnTo>
                      <a:pt x="718588" y="992518"/>
                    </a:lnTo>
                    <a:lnTo>
                      <a:pt x="504594" y="992518"/>
                    </a:lnTo>
                    <a:close/>
                    <a:moveTo>
                      <a:pt x="328477" y="1730924"/>
                    </a:moveTo>
                    <a:cubicBezTo>
                      <a:pt x="250045" y="1720004"/>
                      <a:pt x="181922" y="1663492"/>
                      <a:pt x="160137" y="1582189"/>
                    </a:cubicBezTo>
                    <a:lnTo>
                      <a:pt x="8328" y="1015632"/>
                    </a:lnTo>
                    <a:cubicBezTo>
                      <a:pt x="-17687" y="918540"/>
                      <a:pt x="19023" y="819418"/>
                      <a:pt x="93618" y="761292"/>
                    </a:cubicBezTo>
                    <a:lnTo>
                      <a:pt x="114002" y="751167"/>
                    </a:lnTo>
                    <a:lnTo>
                      <a:pt x="117036" y="746667"/>
                    </a:lnTo>
                    <a:cubicBezTo>
                      <a:pt x="143098" y="720605"/>
                      <a:pt x="179102" y="704486"/>
                      <a:pt x="218871" y="704486"/>
                    </a:cubicBezTo>
                    <a:lnTo>
                      <a:pt x="864778" y="704486"/>
                    </a:lnTo>
                    <a:lnTo>
                      <a:pt x="930613" y="0"/>
                    </a:lnTo>
                    <a:lnTo>
                      <a:pt x="1065068" y="0"/>
                    </a:lnTo>
                    <a:lnTo>
                      <a:pt x="1143418" y="838411"/>
                    </a:lnTo>
                    <a:lnTo>
                      <a:pt x="1141378" y="838411"/>
                    </a:lnTo>
                    <a:lnTo>
                      <a:pt x="1143415" y="848502"/>
                    </a:lnTo>
                    <a:cubicBezTo>
                      <a:pt x="1143415" y="928040"/>
                      <a:pt x="1078937" y="992518"/>
                      <a:pt x="999399" y="992518"/>
                    </a:cubicBezTo>
                    <a:lnTo>
                      <a:pt x="915317" y="992518"/>
                    </a:lnTo>
                    <a:lnTo>
                      <a:pt x="622073" y="1592190"/>
                    </a:lnTo>
                    <a:lnTo>
                      <a:pt x="609822" y="1608171"/>
                    </a:lnTo>
                    <a:lnTo>
                      <a:pt x="608636" y="1610771"/>
                    </a:lnTo>
                    <a:lnTo>
                      <a:pt x="601828" y="1618600"/>
                    </a:lnTo>
                    <a:lnTo>
                      <a:pt x="600725" y="1620039"/>
                    </a:lnTo>
                    <a:lnTo>
                      <a:pt x="600427" y="1620210"/>
                    </a:lnTo>
                    <a:lnTo>
                      <a:pt x="557517" y="1669553"/>
                    </a:lnTo>
                    <a:cubicBezTo>
                      <a:pt x="536695" y="1685778"/>
                      <a:pt x="512349" y="1698188"/>
                      <a:pt x="485248" y="1705450"/>
                    </a:cubicBezTo>
                    <a:lnTo>
                      <a:pt x="409012" y="1725877"/>
                    </a:lnTo>
                    <a:cubicBezTo>
                      <a:pt x="381911" y="1733139"/>
                      <a:pt x="354622" y="1734564"/>
                      <a:pt x="328477" y="1730924"/>
                    </a:cubicBezTo>
                    <a:close/>
                    <a:moveTo>
                      <a:pt x="537404" y="2386719"/>
                    </a:moveTo>
                    <a:cubicBezTo>
                      <a:pt x="416800" y="2365980"/>
                      <a:pt x="310431" y="2270276"/>
                      <a:pt x="274240" y="2135211"/>
                    </a:cubicBezTo>
                    <a:cubicBezTo>
                      <a:pt x="225986" y="1955123"/>
                      <a:pt x="320767" y="1773256"/>
                      <a:pt x="485938" y="1728999"/>
                    </a:cubicBezTo>
                    <a:cubicBezTo>
                      <a:pt x="651109" y="1684741"/>
                      <a:pt x="824126" y="1794852"/>
                      <a:pt x="872380" y="1974939"/>
                    </a:cubicBezTo>
                    <a:cubicBezTo>
                      <a:pt x="920634" y="2155027"/>
                      <a:pt x="825853" y="2336894"/>
                      <a:pt x="660682" y="2381151"/>
                    </a:cubicBezTo>
                    <a:cubicBezTo>
                      <a:pt x="619389" y="2392216"/>
                      <a:pt x="577606" y="2393632"/>
                      <a:pt x="537404" y="2386719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FBF9323-C5F5-44BF-B040-D06D2B51D9C1}"/>
              </a:ext>
            </a:extLst>
          </p:cNvPr>
          <p:cNvGrpSpPr/>
          <p:nvPr/>
        </p:nvGrpSpPr>
        <p:grpSpPr>
          <a:xfrm>
            <a:off x="3775784" y="3778679"/>
            <a:ext cx="2638836" cy="2638836"/>
            <a:chOff x="3775784" y="3778679"/>
            <a:chExt cx="2638836" cy="2638836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9C45776F-AE45-4964-917A-3C28B316E0BF}"/>
                </a:ext>
              </a:extLst>
            </p:cNvPr>
            <p:cNvGrpSpPr/>
            <p:nvPr/>
          </p:nvGrpSpPr>
          <p:grpSpPr>
            <a:xfrm>
              <a:off x="3775784" y="3778679"/>
              <a:ext cx="2638836" cy="2638836"/>
              <a:chOff x="3802130" y="3789750"/>
              <a:chExt cx="2638836" cy="2638836"/>
            </a:xfrm>
          </p:grpSpPr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F85331C1-7CC3-4A9F-9258-DA9D92B80C55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62827AB-A74A-4589-8080-5AF021E83D5F}"/>
                  </a:ext>
                </a:extLst>
              </p:cNvPr>
              <p:cNvSpPr/>
              <p:nvPr/>
            </p:nvSpPr>
            <p:spPr>
              <a:xfrm>
                <a:off x="3939272" y="4721898"/>
                <a:ext cx="2364552" cy="774540"/>
              </a:xfrm>
              <a:custGeom>
                <a:avLst/>
                <a:gdLst>
                  <a:gd name="connsiteX0" fmla="*/ 758621 w 2364552"/>
                  <a:gd name="connsiteY0" fmla="*/ 0 h 774540"/>
                  <a:gd name="connsiteX1" fmla="*/ 799113 w 2364552"/>
                  <a:gd name="connsiteY1" fmla="*/ 40492 h 774540"/>
                  <a:gd name="connsiteX2" fmla="*/ 799112 w 2364552"/>
                  <a:gd name="connsiteY2" fmla="*/ 702532 h 774540"/>
                  <a:gd name="connsiteX3" fmla="*/ 2328548 w 2364552"/>
                  <a:gd name="connsiteY3" fmla="*/ 702532 h 774540"/>
                  <a:gd name="connsiteX4" fmla="*/ 2364552 w 2364552"/>
                  <a:gd name="connsiteY4" fmla="*/ 738536 h 774540"/>
                  <a:gd name="connsiteX5" fmla="*/ 2328548 w 2364552"/>
                  <a:gd name="connsiteY5" fmla="*/ 774540 h 774540"/>
                  <a:gd name="connsiteX6" fmla="*/ 36004 w 2364552"/>
                  <a:gd name="connsiteY6" fmla="*/ 774540 h 774540"/>
                  <a:gd name="connsiteX7" fmla="*/ 0 w 2364552"/>
                  <a:gd name="connsiteY7" fmla="*/ 738536 h 774540"/>
                  <a:gd name="connsiteX8" fmla="*/ 36004 w 2364552"/>
                  <a:gd name="connsiteY8" fmla="*/ 702532 h 774540"/>
                  <a:gd name="connsiteX9" fmla="*/ 37276 w 2364552"/>
                  <a:gd name="connsiteY9" fmla="*/ 702532 h 774540"/>
                  <a:gd name="connsiteX10" fmla="*/ 51377 w 2364552"/>
                  <a:gd name="connsiteY10" fmla="*/ 577466 h 774540"/>
                  <a:gd name="connsiteX11" fmla="*/ 627555 w 2364552"/>
                  <a:gd name="connsiteY11" fmla="*/ 45483 h 774540"/>
                  <a:gd name="connsiteX12" fmla="*/ 719241 w 2364552"/>
                  <a:gd name="connsiteY12" fmla="*/ 37807 h 774540"/>
                  <a:gd name="connsiteX13" fmla="*/ 729989 w 2364552"/>
                  <a:gd name="connsiteY13" fmla="*/ 11860 h 774540"/>
                  <a:gd name="connsiteX14" fmla="*/ 758621 w 2364552"/>
                  <a:gd name="connsiteY14" fmla="*/ 0 h 774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64552" h="774540">
                    <a:moveTo>
                      <a:pt x="758621" y="0"/>
                    </a:moveTo>
                    <a:cubicBezTo>
                      <a:pt x="780984" y="0"/>
                      <a:pt x="799113" y="18129"/>
                      <a:pt x="799113" y="40492"/>
                    </a:cubicBezTo>
                    <a:lnTo>
                      <a:pt x="799112" y="702532"/>
                    </a:lnTo>
                    <a:lnTo>
                      <a:pt x="2328548" y="702532"/>
                    </a:lnTo>
                    <a:cubicBezTo>
                      <a:pt x="2348432" y="702532"/>
                      <a:pt x="2364552" y="718652"/>
                      <a:pt x="2364552" y="738536"/>
                    </a:cubicBezTo>
                    <a:cubicBezTo>
                      <a:pt x="2364552" y="758420"/>
                      <a:pt x="2348432" y="774540"/>
                      <a:pt x="2328548" y="774540"/>
                    </a:cubicBezTo>
                    <a:lnTo>
                      <a:pt x="36004" y="774540"/>
                    </a:lnTo>
                    <a:cubicBezTo>
                      <a:pt x="16120" y="774540"/>
                      <a:pt x="0" y="758420"/>
                      <a:pt x="0" y="738536"/>
                    </a:cubicBezTo>
                    <a:cubicBezTo>
                      <a:pt x="0" y="718652"/>
                      <a:pt x="16120" y="702532"/>
                      <a:pt x="36004" y="702532"/>
                    </a:cubicBezTo>
                    <a:lnTo>
                      <a:pt x="37276" y="702532"/>
                    </a:lnTo>
                    <a:lnTo>
                      <a:pt x="51377" y="577466"/>
                    </a:lnTo>
                    <a:cubicBezTo>
                      <a:pt x="111447" y="306090"/>
                      <a:pt x="340007" y="94212"/>
                      <a:pt x="627555" y="45483"/>
                    </a:cubicBezTo>
                    <a:lnTo>
                      <a:pt x="719241" y="37807"/>
                    </a:lnTo>
                    <a:lnTo>
                      <a:pt x="729989" y="11860"/>
                    </a:lnTo>
                    <a:cubicBezTo>
                      <a:pt x="737317" y="4532"/>
                      <a:pt x="747440" y="0"/>
                      <a:pt x="7586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3742880-1FB1-43EF-A385-41829A2856A3}"/>
                </a:ext>
              </a:extLst>
            </p:cNvPr>
            <p:cNvSpPr/>
            <p:nvPr/>
          </p:nvSpPr>
          <p:spPr>
            <a:xfrm>
              <a:off x="4078182" y="4196144"/>
              <a:ext cx="303297" cy="611870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CF27076C-A4E5-43F3-BB19-F478E57FAFE6}"/>
                </a:ext>
              </a:extLst>
            </p:cNvPr>
            <p:cNvSpPr/>
            <p:nvPr/>
          </p:nvSpPr>
          <p:spPr>
            <a:xfrm>
              <a:off x="5875648" y="4972176"/>
              <a:ext cx="311697" cy="58554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D49AE0D-3FA0-4867-B202-997928E25FE3}"/>
                </a:ext>
              </a:extLst>
            </p:cNvPr>
            <p:cNvSpPr/>
            <p:nvPr/>
          </p:nvSpPr>
          <p:spPr>
            <a:xfrm>
              <a:off x="5077374" y="3889782"/>
              <a:ext cx="252782" cy="50996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2767F488-55C7-4102-8566-52C8DDB4DA38}"/>
                </a:ext>
              </a:extLst>
            </p:cNvPr>
            <p:cNvSpPr/>
            <p:nvPr/>
          </p:nvSpPr>
          <p:spPr>
            <a:xfrm>
              <a:off x="3983836" y="5574821"/>
              <a:ext cx="252782" cy="509962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D92D9DE6-CF65-4C1C-BEC6-90BCE27AB9FE}"/>
                </a:ext>
              </a:extLst>
            </p:cNvPr>
            <p:cNvSpPr/>
            <p:nvPr/>
          </p:nvSpPr>
          <p:spPr>
            <a:xfrm>
              <a:off x="5291507" y="5873689"/>
              <a:ext cx="209437" cy="422517"/>
            </a:xfrm>
            <a:custGeom>
              <a:avLst/>
              <a:gdLst>
                <a:gd name="connsiteX0" fmla="*/ 386445 w 772898"/>
                <a:gd name="connsiteY0" fmla="*/ 0 h 532169"/>
                <a:gd name="connsiteX1" fmla="*/ 443945 w 772898"/>
                <a:gd name="connsiteY1" fmla="*/ 73181 h 532169"/>
                <a:gd name="connsiteX2" fmla="*/ 671400 w 772898"/>
                <a:gd name="connsiteY2" fmla="*/ 234575 h 532169"/>
                <a:gd name="connsiteX3" fmla="*/ 772898 w 772898"/>
                <a:gd name="connsiteY3" fmla="*/ 266082 h 532169"/>
                <a:gd name="connsiteX4" fmla="*/ 671400 w 772898"/>
                <a:gd name="connsiteY4" fmla="*/ 297589 h 532169"/>
                <a:gd name="connsiteX5" fmla="*/ 465403 w 772898"/>
                <a:gd name="connsiteY5" fmla="*/ 436476 h 532169"/>
                <a:gd name="connsiteX6" fmla="*/ 386449 w 772898"/>
                <a:gd name="connsiteY6" fmla="*/ 532169 h 532169"/>
                <a:gd name="connsiteX7" fmla="*/ 307495 w 772898"/>
                <a:gd name="connsiteY7" fmla="*/ 436476 h 532169"/>
                <a:gd name="connsiteX8" fmla="*/ 101498 w 772898"/>
                <a:gd name="connsiteY8" fmla="*/ 297589 h 532169"/>
                <a:gd name="connsiteX9" fmla="*/ 0 w 772898"/>
                <a:gd name="connsiteY9" fmla="*/ 266082 h 532169"/>
                <a:gd name="connsiteX10" fmla="*/ 101498 w 772898"/>
                <a:gd name="connsiteY10" fmla="*/ 234575 h 532169"/>
                <a:gd name="connsiteX11" fmla="*/ 307495 w 772898"/>
                <a:gd name="connsiteY11" fmla="*/ 95688 h 532169"/>
                <a:gd name="connsiteX12" fmla="*/ 386445 w 772898"/>
                <a:gd name="connsiteY12" fmla="*/ 0 h 5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898" h="532169">
                  <a:moveTo>
                    <a:pt x="386445" y="0"/>
                  </a:moveTo>
                  <a:lnTo>
                    <a:pt x="443945" y="73181"/>
                  </a:lnTo>
                  <a:cubicBezTo>
                    <a:pt x="506707" y="142234"/>
                    <a:pt x="584174" y="197682"/>
                    <a:pt x="671400" y="234575"/>
                  </a:cubicBezTo>
                  <a:lnTo>
                    <a:pt x="772898" y="266082"/>
                  </a:lnTo>
                  <a:lnTo>
                    <a:pt x="671400" y="297589"/>
                  </a:lnTo>
                  <a:cubicBezTo>
                    <a:pt x="593866" y="330383"/>
                    <a:pt x="524042" y="377837"/>
                    <a:pt x="465403" y="436476"/>
                  </a:cubicBezTo>
                  <a:lnTo>
                    <a:pt x="386449" y="532169"/>
                  </a:lnTo>
                  <a:lnTo>
                    <a:pt x="307495" y="436476"/>
                  </a:lnTo>
                  <a:cubicBezTo>
                    <a:pt x="248856" y="377837"/>
                    <a:pt x="179032" y="330383"/>
                    <a:pt x="101498" y="297589"/>
                  </a:cubicBezTo>
                  <a:lnTo>
                    <a:pt x="0" y="266082"/>
                  </a:lnTo>
                  <a:lnTo>
                    <a:pt x="101498" y="234575"/>
                  </a:lnTo>
                  <a:cubicBezTo>
                    <a:pt x="179032" y="201781"/>
                    <a:pt x="248856" y="154327"/>
                    <a:pt x="307495" y="95688"/>
                  </a:cubicBezTo>
                  <a:lnTo>
                    <a:pt x="386445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3950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mk110_トイレで使えるマーク（３）</dc:title>
  <dc:subject>mk110_トイレで使えるマーク（３）</dc:subject>
  <dc:creator>ぱわぽすけ</dc:creator>
  <cp:lastModifiedBy/>
  <cp:revision>1</cp:revision>
  <dcterms:created xsi:type="dcterms:W3CDTF">2014-10-29T04:47:26Z</dcterms:created>
  <dcterms:modified xsi:type="dcterms:W3CDTF">2021-04-27T05:40:52Z</dcterms:modified>
  <cp:version>1</cp:version>
</cp:coreProperties>
</file>