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67" autoAdjust="0"/>
    <p:restoredTop sz="94660"/>
  </p:normalViewPr>
  <p:slideViewPr>
    <p:cSldViewPr>
      <p:cViewPr varScale="1">
        <p:scale>
          <a:sx n="111" d="100"/>
          <a:sy n="111" d="100"/>
        </p:scale>
        <p:origin x="1890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2018/1/19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ED94170-0077-4B8B-8C9A-3BDA3D7BD419}"/>
              </a:ext>
            </a:extLst>
          </p:cNvPr>
          <p:cNvGrpSpPr/>
          <p:nvPr/>
        </p:nvGrpSpPr>
        <p:grpSpPr>
          <a:xfrm>
            <a:off x="679938" y="656937"/>
            <a:ext cx="2664296" cy="2664296"/>
            <a:chOff x="679938" y="656937"/>
            <a:chExt cx="2664296" cy="2664296"/>
          </a:xfrm>
        </p:grpSpPr>
        <p:sp>
          <p:nvSpPr>
            <p:cNvPr id="2" name="禁止 8">
              <a:extLst>
                <a:ext uri="{FF2B5EF4-FFF2-40B4-BE49-F238E27FC236}">
                  <a16:creationId xmlns:a16="http://schemas.microsoft.com/office/drawing/2014/main" id="{69702177-EBA8-4210-942E-9883C2C39793}"/>
                </a:ext>
              </a:extLst>
            </p:cNvPr>
            <p:cNvSpPr/>
            <p:nvPr/>
          </p:nvSpPr>
          <p:spPr>
            <a:xfrm>
              <a:off x="679938" y="656937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698A1BA-D8C2-4AD9-B741-F312899B6E39}"/>
                </a:ext>
              </a:extLst>
            </p:cNvPr>
            <p:cNvSpPr/>
            <p:nvPr/>
          </p:nvSpPr>
          <p:spPr>
            <a:xfrm>
              <a:off x="1064568" y="836712"/>
              <a:ext cx="1813218" cy="2213345"/>
            </a:xfrm>
            <a:custGeom>
              <a:avLst/>
              <a:gdLst>
                <a:gd name="connsiteX0" fmla="*/ 1026716 w 1872208"/>
                <a:gd name="connsiteY0" fmla="*/ 698898 h 2285353"/>
                <a:gd name="connsiteX1" fmla="*/ 1209538 w 1872208"/>
                <a:gd name="connsiteY1" fmla="*/ 834212 h 2285353"/>
                <a:gd name="connsiteX2" fmla="*/ 1310333 w 1872208"/>
                <a:gd name="connsiteY2" fmla="*/ 1509176 h 2285353"/>
                <a:gd name="connsiteX3" fmla="*/ 1280541 w 1872208"/>
                <a:gd name="connsiteY3" fmla="*/ 1628611 h 2285353"/>
                <a:gd name="connsiteX4" fmla="*/ 1279888 w 1872208"/>
                <a:gd name="connsiteY4" fmla="*/ 1629210 h 2285353"/>
                <a:gd name="connsiteX5" fmla="*/ 1452947 w 1872208"/>
                <a:gd name="connsiteY5" fmla="*/ 1796613 h 2285353"/>
                <a:gd name="connsiteX6" fmla="*/ 1872208 w 1872208"/>
                <a:gd name="connsiteY6" fmla="*/ 1908954 h 2285353"/>
                <a:gd name="connsiteX7" fmla="*/ 1786501 w 1872208"/>
                <a:gd name="connsiteY7" fmla="*/ 2228820 h 2285353"/>
                <a:gd name="connsiteX8" fmla="*/ 1710011 w 1872208"/>
                <a:gd name="connsiteY8" fmla="*/ 2208325 h 2285353"/>
                <a:gd name="connsiteX9" fmla="*/ 1654017 w 1872208"/>
                <a:gd name="connsiteY9" fmla="*/ 2111338 h 2285353"/>
                <a:gd name="connsiteX10" fmla="*/ 1695129 w 1872208"/>
                <a:gd name="connsiteY10" fmla="*/ 1957904 h 2285353"/>
                <a:gd name="connsiteX11" fmla="*/ 1405678 w 1872208"/>
                <a:gd name="connsiteY11" fmla="*/ 1880346 h 2285353"/>
                <a:gd name="connsiteX12" fmla="*/ 1405632 w 1872208"/>
                <a:gd name="connsiteY12" fmla="*/ 1880392 h 2285353"/>
                <a:gd name="connsiteX13" fmla="*/ 1405547 w 1872208"/>
                <a:gd name="connsiteY13" fmla="*/ 1880310 h 2285353"/>
                <a:gd name="connsiteX14" fmla="*/ 1405363 w 1872208"/>
                <a:gd name="connsiteY14" fmla="*/ 1880261 h 2285353"/>
                <a:gd name="connsiteX15" fmla="*/ 1201083 w 1872208"/>
                <a:gd name="connsiteY15" fmla="*/ 1682560 h 2285353"/>
                <a:gd name="connsiteX16" fmla="*/ 1175020 w 1872208"/>
                <a:gd name="connsiteY16" fmla="*/ 1691998 h 2285353"/>
                <a:gd name="connsiteX17" fmla="*/ 1055584 w 1872208"/>
                <a:gd name="connsiteY17" fmla="*/ 1662206 h 2285353"/>
                <a:gd name="connsiteX18" fmla="*/ 1039176 w 1872208"/>
                <a:gd name="connsiteY18" fmla="*/ 1644287 h 2285353"/>
                <a:gd name="connsiteX19" fmla="*/ 824619 w 1872208"/>
                <a:gd name="connsiteY19" fmla="*/ 1866092 h 2285353"/>
                <a:gd name="connsiteX20" fmla="*/ 712278 w 1872208"/>
                <a:gd name="connsiteY20" fmla="*/ 2285353 h 2285353"/>
                <a:gd name="connsiteX21" fmla="*/ 392412 w 1872208"/>
                <a:gd name="connsiteY21" fmla="*/ 2199646 h 2285353"/>
                <a:gd name="connsiteX22" fmla="*/ 412907 w 1872208"/>
                <a:gd name="connsiteY22" fmla="*/ 2123156 h 2285353"/>
                <a:gd name="connsiteX23" fmla="*/ 509892 w 1872208"/>
                <a:gd name="connsiteY23" fmla="*/ 2067163 h 2285353"/>
                <a:gd name="connsiteX24" fmla="*/ 663328 w 1872208"/>
                <a:gd name="connsiteY24" fmla="*/ 2108274 h 2285353"/>
                <a:gd name="connsiteX25" fmla="*/ 740886 w 1872208"/>
                <a:gd name="connsiteY25" fmla="*/ 1818824 h 2285353"/>
                <a:gd name="connsiteX26" fmla="*/ 740840 w 1872208"/>
                <a:gd name="connsiteY26" fmla="*/ 1818777 h 2285353"/>
                <a:gd name="connsiteX27" fmla="*/ 740922 w 1872208"/>
                <a:gd name="connsiteY27" fmla="*/ 1818692 h 2285353"/>
                <a:gd name="connsiteX28" fmla="*/ 740971 w 1872208"/>
                <a:gd name="connsiteY28" fmla="*/ 1818509 h 2285353"/>
                <a:gd name="connsiteX29" fmla="*/ 992788 w 1872208"/>
                <a:gd name="connsiteY29" fmla="*/ 1558312 h 2285353"/>
                <a:gd name="connsiteX30" fmla="*/ 992198 w 1872208"/>
                <a:gd name="connsiteY30" fmla="*/ 1556684 h 2285353"/>
                <a:gd name="connsiteX31" fmla="*/ 935024 w 1872208"/>
                <a:gd name="connsiteY31" fmla="*/ 1173820 h 2285353"/>
                <a:gd name="connsiteX32" fmla="*/ 886809 w 1872208"/>
                <a:gd name="connsiteY32" fmla="*/ 1210644 h 2285353"/>
                <a:gd name="connsiteX33" fmla="*/ 703854 w 1872208"/>
                <a:gd name="connsiteY33" fmla="*/ 1237977 h 2285353"/>
                <a:gd name="connsiteX34" fmla="*/ 683435 w 1872208"/>
                <a:gd name="connsiteY34" fmla="*/ 1231279 h 2285353"/>
                <a:gd name="connsiteX35" fmla="*/ 670709 w 1872208"/>
                <a:gd name="connsiteY35" fmla="*/ 1250153 h 2285353"/>
                <a:gd name="connsiteX36" fmla="*/ 595403 w 1872208"/>
                <a:gd name="connsiteY36" fmla="*/ 1281346 h 2285353"/>
                <a:gd name="connsiteX37" fmla="*/ 488906 w 1872208"/>
                <a:gd name="connsiteY37" fmla="*/ 1174849 h 2285353"/>
                <a:gd name="connsiteX38" fmla="*/ 595403 w 1872208"/>
                <a:gd name="connsiteY38" fmla="*/ 1068351 h 2285353"/>
                <a:gd name="connsiteX39" fmla="*/ 693532 w 1872208"/>
                <a:gd name="connsiteY39" fmla="*/ 1133396 h 2285353"/>
                <a:gd name="connsiteX40" fmla="*/ 696700 w 1872208"/>
                <a:gd name="connsiteY40" fmla="*/ 1149084 h 2285353"/>
                <a:gd name="connsiteX41" fmla="*/ 734594 w 1872208"/>
                <a:gd name="connsiteY41" fmla="*/ 1159898 h 2285353"/>
                <a:gd name="connsiteX42" fmla="*/ 895296 w 1872208"/>
                <a:gd name="connsiteY42" fmla="*/ 1102229 h 2285353"/>
                <a:gd name="connsiteX43" fmla="*/ 919169 w 1872208"/>
                <a:gd name="connsiteY43" fmla="*/ 1067650 h 2285353"/>
                <a:gd name="connsiteX44" fmla="*/ 896029 w 1872208"/>
                <a:gd name="connsiteY44" fmla="*/ 912698 h 2285353"/>
                <a:gd name="connsiteX45" fmla="*/ 205027 w 1872208"/>
                <a:gd name="connsiteY45" fmla="*/ 912698 h 2285353"/>
                <a:gd name="connsiteX46" fmla="*/ 204626 w 1872208"/>
                <a:gd name="connsiteY46" fmla="*/ 914685 h 2285353"/>
                <a:gd name="connsiteX47" fmla="*/ 106497 w 1872208"/>
                <a:gd name="connsiteY47" fmla="*/ 979728 h 2285353"/>
                <a:gd name="connsiteX48" fmla="*/ 0 w 1872208"/>
                <a:gd name="connsiteY48" fmla="*/ 873231 h 2285353"/>
                <a:gd name="connsiteX49" fmla="*/ 106497 w 1872208"/>
                <a:gd name="connsiteY49" fmla="*/ 766733 h 2285353"/>
                <a:gd name="connsiteX50" fmla="*/ 181803 w 1872208"/>
                <a:gd name="connsiteY50" fmla="*/ 797926 h 2285353"/>
                <a:gd name="connsiteX51" fmla="*/ 197030 w 1872208"/>
                <a:gd name="connsiteY51" fmla="*/ 820510 h 2285353"/>
                <a:gd name="connsiteX52" fmla="*/ 894525 w 1872208"/>
                <a:gd name="connsiteY52" fmla="*/ 820510 h 2285353"/>
                <a:gd name="connsiteX53" fmla="*/ 894657 w 1872208"/>
                <a:gd name="connsiteY53" fmla="*/ 817937 h 2285353"/>
                <a:gd name="connsiteX54" fmla="*/ 1026716 w 1872208"/>
                <a:gd name="connsiteY54" fmla="*/ 698898 h 2285353"/>
                <a:gd name="connsiteX55" fmla="*/ 852017 w 1872208"/>
                <a:gd name="connsiteY55" fmla="*/ 409276 h 2285353"/>
                <a:gd name="connsiteX56" fmla="*/ 784211 w 1872208"/>
                <a:gd name="connsiteY56" fmla="*/ 529218 h 2285353"/>
                <a:gd name="connsiteX57" fmla="*/ 919823 w 1872208"/>
                <a:gd name="connsiteY57" fmla="*/ 529218 h 2285353"/>
                <a:gd name="connsiteX58" fmla="*/ 1028528 w 1872208"/>
                <a:gd name="connsiteY58" fmla="*/ 187866 h 2285353"/>
                <a:gd name="connsiteX59" fmla="*/ 891643 w 1872208"/>
                <a:gd name="connsiteY59" fmla="*/ 270419 h 2285353"/>
                <a:gd name="connsiteX60" fmla="*/ 968767 w 1872208"/>
                <a:gd name="connsiteY60" fmla="*/ 352781 h 2285353"/>
                <a:gd name="connsiteX61" fmla="*/ 1065390 w 1872208"/>
                <a:gd name="connsiteY61" fmla="*/ 294509 h 2285353"/>
                <a:gd name="connsiteX62" fmla="*/ 1028528 w 1872208"/>
                <a:gd name="connsiteY62" fmla="*/ 187866 h 2285353"/>
                <a:gd name="connsiteX63" fmla="*/ 694630 w 1872208"/>
                <a:gd name="connsiteY63" fmla="*/ 187866 h 2285353"/>
                <a:gd name="connsiteX64" fmla="*/ 657768 w 1872208"/>
                <a:gd name="connsiteY64" fmla="*/ 294509 h 2285353"/>
                <a:gd name="connsiteX65" fmla="*/ 754391 w 1872208"/>
                <a:gd name="connsiteY65" fmla="*/ 352781 h 2285353"/>
                <a:gd name="connsiteX66" fmla="*/ 831515 w 1872208"/>
                <a:gd name="connsiteY66" fmla="*/ 270419 h 2285353"/>
                <a:gd name="connsiteX67" fmla="*/ 938800 w 1872208"/>
                <a:gd name="connsiteY67" fmla="*/ 0 h 2285353"/>
                <a:gd name="connsiteX68" fmla="*/ 1282198 w 1872208"/>
                <a:gd name="connsiteY68" fmla="*/ 343398 h 2285353"/>
                <a:gd name="connsiteX69" fmla="*/ 938800 w 1872208"/>
                <a:gd name="connsiteY69" fmla="*/ 686796 h 2285353"/>
                <a:gd name="connsiteX70" fmla="*/ 595402 w 1872208"/>
                <a:gd name="connsiteY70" fmla="*/ 343398 h 2285353"/>
                <a:gd name="connsiteX71" fmla="*/ 938800 w 1872208"/>
                <a:gd name="connsiteY71" fmla="*/ 0 h 2285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72208" h="2285353">
                  <a:moveTo>
                    <a:pt x="1026716" y="698898"/>
                  </a:moveTo>
                  <a:cubicBezTo>
                    <a:pt x="1114567" y="685779"/>
                    <a:pt x="1196420" y="746360"/>
                    <a:pt x="1209538" y="834212"/>
                  </a:cubicBezTo>
                  <a:lnTo>
                    <a:pt x="1310333" y="1509176"/>
                  </a:lnTo>
                  <a:cubicBezTo>
                    <a:pt x="1316894" y="1553102"/>
                    <a:pt x="1305028" y="1595528"/>
                    <a:pt x="1280541" y="1628611"/>
                  </a:cubicBezTo>
                  <a:lnTo>
                    <a:pt x="1279888" y="1629210"/>
                  </a:lnTo>
                  <a:lnTo>
                    <a:pt x="1452947" y="1796613"/>
                  </a:lnTo>
                  <a:lnTo>
                    <a:pt x="1872208" y="1908954"/>
                  </a:lnTo>
                  <a:lnTo>
                    <a:pt x="1786501" y="2228820"/>
                  </a:lnTo>
                  <a:lnTo>
                    <a:pt x="1710011" y="2208325"/>
                  </a:lnTo>
                  <a:cubicBezTo>
                    <a:pt x="1667767" y="2197005"/>
                    <a:pt x="1642698" y="2153584"/>
                    <a:pt x="1654017" y="2111338"/>
                  </a:cubicBezTo>
                  <a:lnTo>
                    <a:pt x="1695129" y="1957904"/>
                  </a:lnTo>
                  <a:lnTo>
                    <a:pt x="1405678" y="1880346"/>
                  </a:lnTo>
                  <a:lnTo>
                    <a:pt x="1405632" y="1880392"/>
                  </a:lnTo>
                  <a:cubicBezTo>
                    <a:pt x="1405605" y="1880365"/>
                    <a:pt x="1405574" y="1880337"/>
                    <a:pt x="1405547" y="1880310"/>
                  </a:cubicBezTo>
                  <a:lnTo>
                    <a:pt x="1405363" y="1880261"/>
                  </a:lnTo>
                  <a:lnTo>
                    <a:pt x="1201083" y="1682560"/>
                  </a:lnTo>
                  <a:lnTo>
                    <a:pt x="1175020" y="1691998"/>
                  </a:lnTo>
                  <a:cubicBezTo>
                    <a:pt x="1131094" y="1698559"/>
                    <a:pt x="1088669" y="1686693"/>
                    <a:pt x="1055584" y="1662206"/>
                  </a:cubicBezTo>
                  <a:lnTo>
                    <a:pt x="1039176" y="1644287"/>
                  </a:lnTo>
                  <a:lnTo>
                    <a:pt x="824619" y="1866092"/>
                  </a:lnTo>
                  <a:lnTo>
                    <a:pt x="712278" y="2285353"/>
                  </a:lnTo>
                  <a:lnTo>
                    <a:pt x="392412" y="2199646"/>
                  </a:lnTo>
                  <a:lnTo>
                    <a:pt x="412907" y="2123156"/>
                  </a:lnTo>
                  <a:cubicBezTo>
                    <a:pt x="424227" y="2080912"/>
                    <a:pt x="467648" y="2055843"/>
                    <a:pt x="509892" y="2067163"/>
                  </a:cubicBezTo>
                  <a:lnTo>
                    <a:pt x="663328" y="2108274"/>
                  </a:lnTo>
                  <a:lnTo>
                    <a:pt x="740886" y="1818824"/>
                  </a:lnTo>
                  <a:lnTo>
                    <a:pt x="740840" y="1818777"/>
                  </a:lnTo>
                  <a:cubicBezTo>
                    <a:pt x="740867" y="1818750"/>
                    <a:pt x="740895" y="1818720"/>
                    <a:pt x="740922" y="1818692"/>
                  </a:cubicBezTo>
                  <a:lnTo>
                    <a:pt x="740971" y="1818509"/>
                  </a:lnTo>
                  <a:lnTo>
                    <a:pt x="992788" y="1558312"/>
                  </a:lnTo>
                  <a:lnTo>
                    <a:pt x="992198" y="1556684"/>
                  </a:lnTo>
                  <a:lnTo>
                    <a:pt x="935024" y="1173820"/>
                  </a:lnTo>
                  <a:lnTo>
                    <a:pt x="886809" y="1210644"/>
                  </a:lnTo>
                  <a:cubicBezTo>
                    <a:pt x="831108" y="1240679"/>
                    <a:pt x="766295" y="1250516"/>
                    <a:pt x="703854" y="1237977"/>
                  </a:cubicBezTo>
                  <a:lnTo>
                    <a:pt x="683435" y="1231279"/>
                  </a:lnTo>
                  <a:lnTo>
                    <a:pt x="670709" y="1250153"/>
                  </a:lnTo>
                  <a:cubicBezTo>
                    <a:pt x="651437" y="1269425"/>
                    <a:pt x="624812" y="1281346"/>
                    <a:pt x="595403" y="1281346"/>
                  </a:cubicBezTo>
                  <a:cubicBezTo>
                    <a:pt x="536586" y="1281346"/>
                    <a:pt x="488906" y="1233665"/>
                    <a:pt x="488906" y="1174849"/>
                  </a:cubicBezTo>
                  <a:cubicBezTo>
                    <a:pt x="488906" y="1116032"/>
                    <a:pt x="536586" y="1068351"/>
                    <a:pt x="595403" y="1068351"/>
                  </a:cubicBezTo>
                  <a:cubicBezTo>
                    <a:pt x="639516" y="1068351"/>
                    <a:pt x="677364" y="1095171"/>
                    <a:pt x="693532" y="1133396"/>
                  </a:cubicBezTo>
                  <a:lnTo>
                    <a:pt x="696700" y="1149084"/>
                  </a:lnTo>
                  <a:lnTo>
                    <a:pt x="734594" y="1159898"/>
                  </a:lnTo>
                  <a:cubicBezTo>
                    <a:pt x="793141" y="1166975"/>
                    <a:pt x="853052" y="1146551"/>
                    <a:pt x="895296" y="1102229"/>
                  </a:cubicBezTo>
                  <a:lnTo>
                    <a:pt x="919169" y="1067650"/>
                  </a:lnTo>
                  <a:lnTo>
                    <a:pt x="896029" y="912698"/>
                  </a:lnTo>
                  <a:lnTo>
                    <a:pt x="205027" y="912698"/>
                  </a:lnTo>
                  <a:lnTo>
                    <a:pt x="204626" y="914685"/>
                  </a:lnTo>
                  <a:cubicBezTo>
                    <a:pt x="188458" y="952908"/>
                    <a:pt x="150610" y="979728"/>
                    <a:pt x="106497" y="979728"/>
                  </a:cubicBezTo>
                  <a:cubicBezTo>
                    <a:pt x="47681" y="979728"/>
                    <a:pt x="0" y="932048"/>
                    <a:pt x="0" y="873231"/>
                  </a:cubicBezTo>
                  <a:cubicBezTo>
                    <a:pt x="0" y="814414"/>
                    <a:pt x="47681" y="766733"/>
                    <a:pt x="106497" y="766733"/>
                  </a:cubicBezTo>
                  <a:cubicBezTo>
                    <a:pt x="135905" y="766733"/>
                    <a:pt x="162531" y="778654"/>
                    <a:pt x="181803" y="797926"/>
                  </a:cubicBezTo>
                  <a:lnTo>
                    <a:pt x="197030" y="820510"/>
                  </a:lnTo>
                  <a:lnTo>
                    <a:pt x="894525" y="820510"/>
                  </a:lnTo>
                  <a:lnTo>
                    <a:pt x="894657" y="817937"/>
                  </a:lnTo>
                  <a:cubicBezTo>
                    <a:pt x="910279" y="757239"/>
                    <a:pt x="960828" y="708738"/>
                    <a:pt x="1026716" y="698898"/>
                  </a:cubicBezTo>
                  <a:close/>
                  <a:moveTo>
                    <a:pt x="852017" y="409276"/>
                  </a:moveTo>
                  <a:lnTo>
                    <a:pt x="784211" y="529218"/>
                  </a:lnTo>
                  <a:lnTo>
                    <a:pt x="919823" y="529218"/>
                  </a:lnTo>
                  <a:close/>
                  <a:moveTo>
                    <a:pt x="1028528" y="187866"/>
                  </a:moveTo>
                  <a:lnTo>
                    <a:pt x="891643" y="270419"/>
                  </a:lnTo>
                  <a:cubicBezTo>
                    <a:pt x="894692" y="312633"/>
                    <a:pt x="926843" y="346968"/>
                    <a:pt x="968767" y="352781"/>
                  </a:cubicBezTo>
                  <a:cubicBezTo>
                    <a:pt x="1010690" y="358594"/>
                    <a:pt x="1050970" y="334302"/>
                    <a:pt x="1065390" y="294509"/>
                  </a:cubicBezTo>
                  <a:cubicBezTo>
                    <a:pt x="1079810" y="254717"/>
                    <a:pt x="1064443" y="210260"/>
                    <a:pt x="1028528" y="187866"/>
                  </a:cubicBezTo>
                  <a:close/>
                  <a:moveTo>
                    <a:pt x="694630" y="187866"/>
                  </a:moveTo>
                  <a:cubicBezTo>
                    <a:pt x="658715" y="210260"/>
                    <a:pt x="643348" y="254717"/>
                    <a:pt x="657768" y="294509"/>
                  </a:cubicBezTo>
                  <a:cubicBezTo>
                    <a:pt x="672188" y="334302"/>
                    <a:pt x="712468" y="358594"/>
                    <a:pt x="754391" y="352781"/>
                  </a:cubicBezTo>
                  <a:cubicBezTo>
                    <a:pt x="796315" y="346968"/>
                    <a:pt x="828466" y="312633"/>
                    <a:pt x="831515" y="270419"/>
                  </a:cubicBezTo>
                  <a:close/>
                  <a:moveTo>
                    <a:pt x="938800" y="0"/>
                  </a:moveTo>
                  <a:cubicBezTo>
                    <a:pt x="1128453" y="0"/>
                    <a:pt x="1282198" y="153744"/>
                    <a:pt x="1282198" y="343398"/>
                  </a:cubicBezTo>
                  <a:cubicBezTo>
                    <a:pt x="1282198" y="533052"/>
                    <a:pt x="1128453" y="686796"/>
                    <a:pt x="938800" y="686796"/>
                  </a:cubicBezTo>
                  <a:cubicBezTo>
                    <a:pt x="749146" y="686796"/>
                    <a:pt x="595402" y="533052"/>
                    <a:pt x="595402" y="343398"/>
                  </a:cubicBezTo>
                  <a:cubicBezTo>
                    <a:pt x="595402" y="153744"/>
                    <a:pt x="749146" y="0"/>
                    <a:pt x="93880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3AC10E2-68BE-4593-A20A-7CB6EDB76C1F}"/>
              </a:ext>
            </a:extLst>
          </p:cNvPr>
          <p:cNvGrpSpPr/>
          <p:nvPr/>
        </p:nvGrpSpPr>
        <p:grpSpPr>
          <a:xfrm>
            <a:off x="3742316" y="656937"/>
            <a:ext cx="2664296" cy="2664296"/>
            <a:chOff x="3742316" y="656937"/>
            <a:chExt cx="2664296" cy="2664296"/>
          </a:xfrm>
        </p:grpSpPr>
        <p:sp>
          <p:nvSpPr>
            <p:cNvPr id="3" name="禁止 8">
              <a:extLst>
                <a:ext uri="{FF2B5EF4-FFF2-40B4-BE49-F238E27FC236}">
                  <a16:creationId xmlns:a16="http://schemas.microsoft.com/office/drawing/2014/main" id="{0129B2E5-1BA8-4530-ADE1-0BA52BA9FE04}"/>
                </a:ext>
              </a:extLst>
            </p:cNvPr>
            <p:cNvSpPr/>
            <p:nvPr/>
          </p:nvSpPr>
          <p:spPr>
            <a:xfrm>
              <a:off x="3742316" y="656937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634F78D-5D5B-489B-BF59-D4372DCA7767}"/>
                </a:ext>
              </a:extLst>
            </p:cNvPr>
            <p:cNvSpPr/>
            <p:nvPr/>
          </p:nvSpPr>
          <p:spPr>
            <a:xfrm rot="2700000">
              <a:off x="4544979" y="1001019"/>
              <a:ext cx="886819" cy="1976130"/>
            </a:xfrm>
            <a:custGeom>
              <a:avLst/>
              <a:gdLst>
                <a:gd name="connsiteX0" fmla="*/ 447663 w 1082502"/>
                <a:gd name="connsiteY0" fmla="*/ 2290664 h 2412180"/>
                <a:gd name="connsiteX1" fmla="*/ 630337 w 1082502"/>
                <a:gd name="connsiteY1" fmla="*/ 2290664 h 2412180"/>
                <a:gd name="connsiteX2" fmla="*/ 539000 w 1082502"/>
                <a:gd name="connsiteY2" fmla="*/ 2412180 h 2412180"/>
                <a:gd name="connsiteX3" fmla="*/ 0 w 1082502"/>
                <a:gd name="connsiteY3" fmla="*/ 1606674 h 2412180"/>
                <a:gd name="connsiteX4" fmla="*/ 2382 w 1082502"/>
                <a:gd name="connsiteY4" fmla="*/ 1606674 h 2412180"/>
                <a:gd name="connsiteX5" fmla="*/ 307633 w 1082502"/>
                <a:gd name="connsiteY5" fmla="*/ 1822698 h 2412180"/>
                <a:gd name="connsiteX6" fmla="*/ 777251 w 1082502"/>
                <a:gd name="connsiteY6" fmla="*/ 1822698 h 2412180"/>
                <a:gd name="connsiteX7" fmla="*/ 1078001 w 1082502"/>
                <a:gd name="connsiteY7" fmla="*/ 1609859 h 2412180"/>
                <a:gd name="connsiteX8" fmla="*/ 649023 w 1082502"/>
                <a:gd name="connsiteY8" fmla="*/ 2254746 h 2412180"/>
                <a:gd name="connsiteX9" fmla="*/ 431097 w 1082502"/>
                <a:gd name="connsiteY9" fmla="*/ 2254746 h 2412180"/>
                <a:gd name="connsiteX10" fmla="*/ 326134 w 1082502"/>
                <a:gd name="connsiteY10" fmla="*/ 472529 h 2412180"/>
                <a:gd name="connsiteX11" fmla="*/ 763688 w 1082502"/>
                <a:gd name="connsiteY11" fmla="*/ 472529 h 2412180"/>
                <a:gd name="connsiteX12" fmla="*/ 763688 w 1082502"/>
                <a:gd name="connsiteY12" fmla="*/ 1768673 h 2412180"/>
                <a:gd name="connsiteX13" fmla="*/ 326134 w 1082502"/>
                <a:gd name="connsiteY13" fmla="*/ 1768673 h 2412180"/>
                <a:gd name="connsiteX14" fmla="*/ 1082502 w 1082502"/>
                <a:gd name="connsiteY14" fmla="*/ 258720 h 2412180"/>
                <a:gd name="connsiteX15" fmla="*/ 1082502 w 1082502"/>
                <a:gd name="connsiteY15" fmla="*/ 1553790 h 2412180"/>
                <a:gd name="connsiteX16" fmla="*/ 794470 w 1082502"/>
                <a:gd name="connsiteY16" fmla="*/ 1759148 h 2412180"/>
                <a:gd name="connsiteX17" fmla="*/ 794470 w 1082502"/>
                <a:gd name="connsiteY17" fmla="*/ 464078 h 2412180"/>
                <a:gd name="connsiteX18" fmla="*/ 1 w 1082502"/>
                <a:gd name="connsiteY18" fmla="*/ 258720 h 2412180"/>
                <a:gd name="connsiteX19" fmla="*/ 288033 w 1082502"/>
                <a:gd name="connsiteY19" fmla="*/ 464078 h 2412180"/>
                <a:gd name="connsiteX20" fmla="*/ 288033 w 1082502"/>
                <a:gd name="connsiteY20" fmla="*/ 1759148 h 2412180"/>
                <a:gd name="connsiteX21" fmla="*/ 1 w 1082502"/>
                <a:gd name="connsiteY21" fmla="*/ 1553790 h 2412180"/>
                <a:gd name="connsiteX22" fmla="*/ 544911 w 1082502"/>
                <a:gd name="connsiteY22" fmla="*/ 143024 h 2412180"/>
                <a:gd name="connsiteX23" fmla="*/ 682725 w 1082502"/>
                <a:gd name="connsiteY23" fmla="*/ 214744 h 2412180"/>
                <a:gd name="connsiteX24" fmla="*/ 544911 w 1082502"/>
                <a:gd name="connsiteY24" fmla="*/ 286464 h 2412180"/>
                <a:gd name="connsiteX25" fmla="*/ 407097 w 1082502"/>
                <a:gd name="connsiteY25" fmla="*/ 214744 h 2412180"/>
                <a:gd name="connsiteX26" fmla="*/ 544911 w 1082502"/>
                <a:gd name="connsiteY26" fmla="*/ 143024 h 2412180"/>
                <a:gd name="connsiteX27" fmla="*/ 544911 w 1082502"/>
                <a:gd name="connsiteY27" fmla="*/ 121518 h 2412180"/>
                <a:gd name="connsiteX28" fmla="*/ 376141 w 1082502"/>
                <a:gd name="connsiteY28" fmla="*/ 216024 h 2412180"/>
                <a:gd name="connsiteX29" fmla="*/ 544911 w 1082502"/>
                <a:gd name="connsiteY29" fmla="*/ 310530 h 2412180"/>
                <a:gd name="connsiteX30" fmla="*/ 713681 w 1082502"/>
                <a:gd name="connsiteY30" fmla="*/ 216024 h 2412180"/>
                <a:gd name="connsiteX31" fmla="*/ 544911 w 1082502"/>
                <a:gd name="connsiteY31" fmla="*/ 121518 h 2412180"/>
                <a:gd name="connsiteX32" fmla="*/ 307633 w 1082502"/>
                <a:gd name="connsiteY32" fmla="*/ 0 h 2412180"/>
                <a:gd name="connsiteX33" fmla="*/ 777251 w 1082502"/>
                <a:gd name="connsiteY33" fmla="*/ 0 h 2412180"/>
                <a:gd name="connsiteX34" fmla="*/ 1082502 w 1082502"/>
                <a:gd name="connsiteY34" fmla="*/ 216024 h 2412180"/>
                <a:gd name="connsiteX35" fmla="*/ 777251 w 1082502"/>
                <a:gd name="connsiteY35" fmla="*/ 432048 h 2412180"/>
                <a:gd name="connsiteX36" fmla="*/ 307633 w 1082502"/>
                <a:gd name="connsiteY36" fmla="*/ 432048 h 2412180"/>
                <a:gd name="connsiteX37" fmla="*/ 2382 w 1082502"/>
                <a:gd name="connsiteY37" fmla="*/ 216024 h 241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82502" h="2412180">
                  <a:moveTo>
                    <a:pt x="447663" y="2290664"/>
                  </a:moveTo>
                  <a:lnTo>
                    <a:pt x="630337" y="2290664"/>
                  </a:lnTo>
                  <a:lnTo>
                    <a:pt x="539000" y="2412180"/>
                  </a:lnTo>
                  <a:close/>
                  <a:moveTo>
                    <a:pt x="0" y="1606674"/>
                  </a:moveTo>
                  <a:lnTo>
                    <a:pt x="2382" y="1606674"/>
                  </a:lnTo>
                  <a:lnTo>
                    <a:pt x="307633" y="1822698"/>
                  </a:lnTo>
                  <a:lnTo>
                    <a:pt x="777251" y="1822698"/>
                  </a:lnTo>
                  <a:lnTo>
                    <a:pt x="1078001" y="1609859"/>
                  </a:lnTo>
                  <a:lnTo>
                    <a:pt x="649023" y="2254746"/>
                  </a:lnTo>
                  <a:lnTo>
                    <a:pt x="431097" y="2254746"/>
                  </a:lnTo>
                  <a:close/>
                  <a:moveTo>
                    <a:pt x="326134" y="472529"/>
                  </a:moveTo>
                  <a:lnTo>
                    <a:pt x="763688" y="472529"/>
                  </a:lnTo>
                  <a:lnTo>
                    <a:pt x="763688" y="1768673"/>
                  </a:lnTo>
                  <a:lnTo>
                    <a:pt x="326134" y="1768673"/>
                  </a:lnTo>
                  <a:close/>
                  <a:moveTo>
                    <a:pt x="1082502" y="258720"/>
                  </a:moveTo>
                  <a:lnTo>
                    <a:pt x="1082502" y="1553790"/>
                  </a:lnTo>
                  <a:lnTo>
                    <a:pt x="794470" y="1759148"/>
                  </a:lnTo>
                  <a:lnTo>
                    <a:pt x="794470" y="464078"/>
                  </a:lnTo>
                  <a:close/>
                  <a:moveTo>
                    <a:pt x="1" y="258720"/>
                  </a:moveTo>
                  <a:lnTo>
                    <a:pt x="288033" y="464078"/>
                  </a:lnTo>
                  <a:lnTo>
                    <a:pt x="288033" y="1759148"/>
                  </a:lnTo>
                  <a:lnTo>
                    <a:pt x="1" y="1553790"/>
                  </a:lnTo>
                  <a:close/>
                  <a:moveTo>
                    <a:pt x="544911" y="143024"/>
                  </a:moveTo>
                  <a:cubicBezTo>
                    <a:pt x="621024" y="143024"/>
                    <a:pt x="682725" y="175134"/>
                    <a:pt x="682725" y="214744"/>
                  </a:cubicBezTo>
                  <a:cubicBezTo>
                    <a:pt x="682725" y="254354"/>
                    <a:pt x="621024" y="286464"/>
                    <a:pt x="544911" y="286464"/>
                  </a:cubicBezTo>
                  <a:cubicBezTo>
                    <a:pt x="468798" y="286464"/>
                    <a:pt x="407097" y="254354"/>
                    <a:pt x="407097" y="214744"/>
                  </a:cubicBezTo>
                  <a:cubicBezTo>
                    <a:pt x="407097" y="175134"/>
                    <a:pt x="468798" y="143024"/>
                    <a:pt x="544911" y="143024"/>
                  </a:cubicBezTo>
                  <a:close/>
                  <a:moveTo>
                    <a:pt x="544911" y="121518"/>
                  </a:moveTo>
                  <a:cubicBezTo>
                    <a:pt x="451702" y="121518"/>
                    <a:pt x="376141" y="163830"/>
                    <a:pt x="376141" y="216024"/>
                  </a:cubicBezTo>
                  <a:cubicBezTo>
                    <a:pt x="376141" y="268218"/>
                    <a:pt x="451702" y="310530"/>
                    <a:pt x="544911" y="310530"/>
                  </a:cubicBezTo>
                  <a:cubicBezTo>
                    <a:pt x="638120" y="310530"/>
                    <a:pt x="713681" y="268218"/>
                    <a:pt x="713681" y="216024"/>
                  </a:cubicBezTo>
                  <a:cubicBezTo>
                    <a:pt x="713681" y="163830"/>
                    <a:pt x="638120" y="121518"/>
                    <a:pt x="544911" y="121518"/>
                  </a:cubicBezTo>
                  <a:close/>
                  <a:moveTo>
                    <a:pt x="307633" y="0"/>
                  </a:moveTo>
                  <a:lnTo>
                    <a:pt x="777251" y="0"/>
                  </a:lnTo>
                  <a:lnTo>
                    <a:pt x="1082502" y="216024"/>
                  </a:lnTo>
                  <a:lnTo>
                    <a:pt x="777251" y="432048"/>
                  </a:lnTo>
                  <a:lnTo>
                    <a:pt x="307633" y="432048"/>
                  </a:lnTo>
                  <a:lnTo>
                    <a:pt x="2382" y="2160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60D4634-5E16-4BB1-83E9-4330AF7CB64E}"/>
              </a:ext>
            </a:extLst>
          </p:cNvPr>
          <p:cNvGrpSpPr/>
          <p:nvPr/>
        </p:nvGrpSpPr>
        <p:grpSpPr>
          <a:xfrm>
            <a:off x="6813320" y="656937"/>
            <a:ext cx="2664296" cy="2664296"/>
            <a:chOff x="6813320" y="656937"/>
            <a:chExt cx="2664296" cy="2664296"/>
          </a:xfrm>
        </p:grpSpPr>
        <p:sp>
          <p:nvSpPr>
            <p:cNvPr id="4" name="禁止 8">
              <a:extLst>
                <a:ext uri="{FF2B5EF4-FFF2-40B4-BE49-F238E27FC236}">
                  <a16:creationId xmlns:a16="http://schemas.microsoft.com/office/drawing/2014/main" id="{08DD54BE-A9B2-4429-AFB2-00822756313F}"/>
                </a:ext>
              </a:extLst>
            </p:cNvPr>
            <p:cNvSpPr/>
            <p:nvPr/>
          </p:nvSpPr>
          <p:spPr>
            <a:xfrm>
              <a:off x="6813320" y="656937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1D7FEC3-3A88-4F2F-9AE9-9D1FCC269CFD}"/>
                </a:ext>
              </a:extLst>
            </p:cNvPr>
            <p:cNvSpPr/>
            <p:nvPr/>
          </p:nvSpPr>
          <p:spPr>
            <a:xfrm rot="900000">
              <a:off x="7557954" y="1061962"/>
              <a:ext cx="1376616" cy="1923254"/>
            </a:xfrm>
            <a:custGeom>
              <a:avLst/>
              <a:gdLst>
                <a:gd name="connsiteX0" fmla="*/ 1232787 w 1557730"/>
                <a:gd name="connsiteY0" fmla="*/ 713065 h 2176287"/>
                <a:gd name="connsiteX1" fmla="*/ 1557730 w 1557730"/>
                <a:gd name="connsiteY1" fmla="*/ 2176287 h 2176287"/>
                <a:gd name="connsiteX2" fmla="*/ 1393050 w 1557730"/>
                <a:gd name="connsiteY2" fmla="*/ 2176287 h 2176287"/>
                <a:gd name="connsiteX3" fmla="*/ 1089819 w 1557730"/>
                <a:gd name="connsiteY3" fmla="*/ 810833 h 2176287"/>
                <a:gd name="connsiteX4" fmla="*/ 1136036 w 1557730"/>
                <a:gd name="connsiteY4" fmla="*/ 801502 h 2176287"/>
                <a:gd name="connsiteX5" fmla="*/ 1204101 w 1557730"/>
                <a:gd name="connsiteY5" fmla="*/ 755612 h 2176287"/>
                <a:gd name="connsiteX6" fmla="*/ 822619 w 1557730"/>
                <a:gd name="connsiteY6" fmla="*/ 713065 h 2176287"/>
                <a:gd name="connsiteX7" fmla="*/ 851304 w 1557730"/>
                <a:gd name="connsiteY7" fmla="*/ 755612 h 2176287"/>
                <a:gd name="connsiteX8" fmla="*/ 919369 w 1557730"/>
                <a:gd name="connsiteY8" fmla="*/ 801502 h 2176287"/>
                <a:gd name="connsiteX9" fmla="*/ 965587 w 1557730"/>
                <a:gd name="connsiteY9" fmla="*/ 810833 h 2176287"/>
                <a:gd name="connsiteX10" fmla="*/ 662356 w 1557730"/>
                <a:gd name="connsiteY10" fmla="*/ 2176287 h 2176287"/>
                <a:gd name="connsiteX11" fmla="*/ 497676 w 1557730"/>
                <a:gd name="connsiteY11" fmla="*/ 2176287 h 2176287"/>
                <a:gd name="connsiteX12" fmla="*/ 1050561 w 1557730"/>
                <a:gd name="connsiteY12" fmla="*/ 2880 h 2176287"/>
                <a:gd name="connsiteX13" fmla="*/ 1102241 w 1557730"/>
                <a:gd name="connsiteY13" fmla="*/ 13313 h 2176287"/>
                <a:gd name="connsiteX14" fmla="*/ 1219195 w 1557730"/>
                <a:gd name="connsiteY14" fmla="*/ 189757 h 2176287"/>
                <a:gd name="connsiteX15" fmla="*/ 1219195 w 1557730"/>
                <a:gd name="connsiteY15" fmla="*/ 573855 h 2176287"/>
                <a:gd name="connsiteX16" fmla="*/ 1027703 w 1557730"/>
                <a:gd name="connsiteY16" fmla="*/ 765347 h 2176287"/>
                <a:gd name="connsiteX17" fmla="*/ 836211 w 1557730"/>
                <a:gd name="connsiteY17" fmla="*/ 573855 h 2176287"/>
                <a:gd name="connsiteX18" fmla="*/ 836211 w 1557730"/>
                <a:gd name="connsiteY18" fmla="*/ 189757 h 2176287"/>
                <a:gd name="connsiteX19" fmla="*/ 953166 w 1557730"/>
                <a:gd name="connsiteY19" fmla="*/ 13313 h 2176287"/>
                <a:gd name="connsiteX20" fmla="*/ 1004842 w 1557730"/>
                <a:gd name="connsiteY20" fmla="*/ 2881 h 2176287"/>
                <a:gd name="connsiteX21" fmla="*/ 1004842 w 1557730"/>
                <a:gd name="connsiteY21" fmla="*/ 89132 h 2176287"/>
                <a:gd name="connsiteX22" fmla="*/ 978216 w 1557730"/>
                <a:gd name="connsiteY22" fmla="*/ 94508 h 2176287"/>
                <a:gd name="connsiteX23" fmla="*/ 900569 w 1557730"/>
                <a:gd name="connsiteY23" fmla="*/ 211650 h 2176287"/>
                <a:gd name="connsiteX24" fmla="*/ 978216 w 1557730"/>
                <a:gd name="connsiteY24" fmla="*/ 328792 h 2176287"/>
                <a:gd name="connsiteX25" fmla="*/ 1004842 w 1557730"/>
                <a:gd name="connsiteY25" fmla="*/ 334168 h 2176287"/>
                <a:gd name="connsiteX26" fmla="*/ 1004842 w 1557730"/>
                <a:gd name="connsiteY26" fmla="*/ 648073 h 2176287"/>
                <a:gd name="connsiteX27" fmla="*/ 1050561 w 1557730"/>
                <a:gd name="connsiteY27" fmla="*/ 648073 h 2176287"/>
                <a:gd name="connsiteX28" fmla="*/ 1050561 w 1557730"/>
                <a:gd name="connsiteY28" fmla="*/ 334168 h 2176287"/>
                <a:gd name="connsiteX29" fmla="*/ 1077188 w 1557730"/>
                <a:gd name="connsiteY29" fmla="*/ 328792 h 2176287"/>
                <a:gd name="connsiteX30" fmla="*/ 1154835 w 1557730"/>
                <a:gd name="connsiteY30" fmla="*/ 211650 h 2176287"/>
                <a:gd name="connsiteX31" fmla="*/ 1077188 w 1557730"/>
                <a:gd name="connsiteY31" fmla="*/ 94508 h 2176287"/>
                <a:gd name="connsiteX32" fmla="*/ 1050561 w 1557730"/>
                <a:gd name="connsiteY32" fmla="*/ 89132 h 2176287"/>
                <a:gd name="connsiteX33" fmla="*/ 0 w 1557730"/>
                <a:gd name="connsiteY33" fmla="*/ 0 h 2176287"/>
                <a:gd name="connsiteX34" fmla="*/ 360040 w 1557730"/>
                <a:gd name="connsiteY34" fmla="*/ 0 h 2176287"/>
                <a:gd name="connsiteX35" fmla="*/ 270030 w 1557730"/>
                <a:gd name="connsiteY35" fmla="*/ 360040 h 2176287"/>
                <a:gd name="connsiteX36" fmla="*/ 228402 w 1557730"/>
                <a:gd name="connsiteY36" fmla="*/ 360040 h 2176287"/>
                <a:gd name="connsiteX37" fmla="*/ 228402 w 1557730"/>
                <a:gd name="connsiteY37" fmla="*/ 1008112 h 2176287"/>
                <a:gd name="connsiteX38" fmla="*/ 305061 w 1557730"/>
                <a:gd name="connsiteY38" fmla="*/ 1008112 h 2176287"/>
                <a:gd name="connsiteX39" fmla="*/ 360040 w 1557730"/>
                <a:gd name="connsiteY39" fmla="*/ 1063091 h 2176287"/>
                <a:gd name="connsiteX40" fmla="*/ 343937 w 1557730"/>
                <a:gd name="connsiteY40" fmla="*/ 1101967 h 2176287"/>
                <a:gd name="connsiteX41" fmla="*/ 315041 w 1557730"/>
                <a:gd name="connsiteY41" fmla="*/ 1113936 h 2176287"/>
                <a:gd name="connsiteX42" fmla="*/ 331305 w 1557730"/>
                <a:gd name="connsiteY42" fmla="*/ 1124902 h 2176287"/>
                <a:gd name="connsiteX43" fmla="*/ 360040 w 1557730"/>
                <a:gd name="connsiteY43" fmla="*/ 1194274 h 2176287"/>
                <a:gd name="connsiteX44" fmla="*/ 360040 w 1557730"/>
                <a:gd name="connsiteY44" fmla="*/ 2078180 h 2176287"/>
                <a:gd name="connsiteX45" fmla="*/ 261933 w 1557730"/>
                <a:gd name="connsiteY45" fmla="*/ 2176287 h 2176287"/>
                <a:gd name="connsiteX46" fmla="*/ 98107 w 1557730"/>
                <a:gd name="connsiteY46" fmla="*/ 2176287 h 2176287"/>
                <a:gd name="connsiteX47" fmla="*/ 0 w 1557730"/>
                <a:gd name="connsiteY47" fmla="*/ 2078180 h 2176287"/>
                <a:gd name="connsiteX48" fmla="*/ 0 w 1557730"/>
                <a:gd name="connsiteY48" fmla="*/ 1194274 h 2176287"/>
                <a:gd name="connsiteX49" fmla="*/ 28735 w 1557730"/>
                <a:gd name="connsiteY49" fmla="*/ 1124902 h 2176287"/>
                <a:gd name="connsiteX50" fmla="*/ 44999 w 1557730"/>
                <a:gd name="connsiteY50" fmla="*/ 1113936 h 2176287"/>
                <a:gd name="connsiteX51" fmla="*/ 16103 w 1557730"/>
                <a:gd name="connsiteY51" fmla="*/ 1101967 h 2176287"/>
                <a:gd name="connsiteX52" fmla="*/ 0 w 1557730"/>
                <a:gd name="connsiteY52" fmla="*/ 1063091 h 2176287"/>
                <a:gd name="connsiteX53" fmla="*/ 54979 w 1557730"/>
                <a:gd name="connsiteY53" fmla="*/ 1008112 h 2176287"/>
                <a:gd name="connsiteX54" fmla="*/ 131638 w 1557730"/>
                <a:gd name="connsiteY54" fmla="*/ 1008112 h 2176287"/>
                <a:gd name="connsiteX55" fmla="*/ 131638 w 1557730"/>
                <a:gd name="connsiteY55" fmla="*/ 360040 h 2176287"/>
                <a:gd name="connsiteX56" fmla="*/ 90010 w 1557730"/>
                <a:gd name="connsiteY56" fmla="*/ 360040 h 21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557730" h="2176287">
                  <a:moveTo>
                    <a:pt x="1232787" y="713065"/>
                  </a:moveTo>
                  <a:lnTo>
                    <a:pt x="1557730" y="2176287"/>
                  </a:lnTo>
                  <a:lnTo>
                    <a:pt x="1393050" y="2176287"/>
                  </a:lnTo>
                  <a:lnTo>
                    <a:pt x="1089819" y="810833"/>
                  </a:lnTo>
                  <a:lnTo>
                    <a:pt x="1136036" y="801502"/>
                  </a:lnTo>
                  <a:cubicBezTo>
                    <a:pt x="1161655" y="790667"/>
                    <a:pt x="1184726" y="774987"/>
                    <a:pt x="1204101" y="755612"/>
                  </a:cubicBezTo>
                  <a:close/>
                  <a:moveTo>
                    <a:pt x="822619" y="713065"/>
                  </a:moveTo>
                  <a:lnTo>
                    <a:pt x="851304" y="755612"/>
                  </a:lnTo>
                  <a:cubicBezTo>
                    <a:pt x="870679" y="774987"/>
                    <a:pt x="893750" y="790667"/>
                    <a:pt x="919369" y="801502"/>
                  </a:cubicBezTo>
                  <a:lnTo>
                    <a:pt x="965587" y="810833"/>
                  </a:lnTo>
                  <a:lnTo>
                    <a:pt x="662356" y="2176287"/>
                  </a:lnTo>
                  <a:lnTo>
                    <a:pt x="497676" y="2176287"/>
                  </a:lnTo>
                  <a:close/>
                  <a:moveTo>
                    <a:pt x="1050561" y="2880"/>
                  </a:moveTo>
                  <a:lnTo>
                    <a:pt x="1102241" y="13313"/>
                  </a:lnTo>
                  <a:cubicBezTo>
                    <a:pt x="1170970" y="42384"/>
                    <a:pt x="1219195" y="110439"/>
                    <a:pt x="1219195" y="189757"/>
                  </a:cubicBezTo>
                  <a:lnTo>
                    <a:pt x="1219195" y="573855"/>
                  </a:lnTo>
                  <a:cubicBezTo>
                    <a:pt x="1219195" y="679613"/>
                    <a:pt x="1133461" y="765347"/>
                    <a:pt x="1027703" y="765347"/>
                  </a:cubicBezTo>
                  <a:cubicBezTo>
                    <a:pt x="921945" y="765347"/>
                    <a:pt x="836211" y="679613"/>
                    <a:pt x="836211" y="573855"/>
                  </a:cubicBezTo>
                  <a:lnTo>
                    <a:pt x="836211" y="189757"/>
                  </a:lnTo>
                  <a:cubicBezTo>
                    <a:pt x="836211" y="110439"/>
                    <a:pt x="884437" y="42384"/>
                    <a:pt x="953166" y="13313"/>
                  </a:cubicBezTo>
                  <a:lnTo>
                    <a:pt x="1004842" y="2881"/>
                  </a:lnTo>
                  <a:lnTo>
                    <a:pt x="1004842" y="89132"/>
                  </a:lnTo>
                  <a:lnTo>
                    <a:pt x="978216" y="94508"/>
                  </a:lnTo>
                  <a:cubicBezTo>
                    <a:pt x="932586" y="113808"/>
                    <a:pt x="900569" y="158990"/>
                    <a:pt x="900569" y="211650"/>
                  </a:cubicBezTo>
                  <a:cubicBezTo>
                    <a:pt x="900569" y="264311"/>
                    <a:pt x="932586" y="309493"/>
                    <a:pt x="978216" y="328792"/>
                  </a:cubicBezTo>
                  <a:lnTo>
                    <a:pt x="1004842" y="334168"/>
                  </a:lnTo>
                  <a:lnTo>
                    <a:pt x="1004842" y="648073"/>
                  </a:lnTo>
                  <a:lnTo>
                    <a:pt x="1050561" y="648073"/>
                  </a:lnTo>
                  <a:lnTo>
                    <a:pt x="1050561" y="334168"/>
                  </a:lnTo>
                  <a:lnTo>
                    <a:pt x="1077188" y="328792"/>
                  </a:lnTo>
                  <a:cubicBezTo>
                    <a:pt x="1122818" y="309493"/>
                    <a:pt x="1154835" y="264311"/>
                    <a:pt x="1154835" y="211650"/>
                  </a:cubicBezTo>
                  <a:cubicBezTo>
                    <a:pt x="1154835" y="158990"/>
                    <a:pt x="1122818" y="113808"/>
                    <a:pt x="1077188" y="94508"/>
                  </a:cubicBezTo>
                  <a:lnTo>
                    <a:pt x="1050561" y="89132"/>
                  </a:lnTo>
                  <a:close/>
                  <a:moveTo>
                    <a:pt x="0" y="0"/>
                  </a:moveTo>
                  <a:lnTo>
                    <a:pt x="360040" y="0"/>
                  </a:lnTo>
                  <a:lnTo>
                    <a:pt x="270030" y="360040"/>
                  </a:lnTo>
                  <a:lnTo>
                    <a:pt x="228402" y="360040"/>
                  </a:lnTo>
                  <a:lnTo>
                    <a:pt x="228402" y="1008112"/>
                  </a:lnTo>
                  <a:lnTo>
                    <a:pt x="305061" y="1008112"/>
                  </a:lnTo>
                  <a:cubicBezTo>
                    <a:pt x="335425" y="1008112"/>
                    <a:pt x="360040" y="1032727"/>
                    <a:pt x="360040" y="1063091"/>
                  </a:cubicBezTo>
                  <a:cubicBezTo>
                    <a:pt x="360040" y="1078273"/>
                    <a:pt x="353886" y="1092018"/>
                    <a:pt x="343937" y="1101967"/>
                  </a:cubicBezTo>
                  <a:lnTo>
                    <a:pt x="315041" y="1113936"/>
                  </a:lnTo>
                  <a:lnTo>
                    <a:pt x="331305" y="1124902"/>
                  </a:lnTo>
                  <a:cubicBezTo>
                    <a:pt x="349059" y="1142656"/>
                    <a:pt x="360040" y="1167183"/>
                    <a:pt x="360040" y="1194274"/>
                  </a:cubicBezTo>
                  <a:lnTo>
                    <a:pt x="360040" y="2078180"/>
                  </a:lnTo>
                  <a:cubicBezTo>
                    <a:pt x="360040" y="2132363"/>
                    <a:pt x="316116" y="2176287"/>
                    <a:pt x="261933" y="2176287"/>
                  </a:cubicBezTo>
                  <a:lnTo>
                    <a:pt x="98107" y="2176287"/>
                  </a:lnTo>
                  <a:cubicBezTo>
                    <a:pt x="43924" y="2176287"/>
                    <a:pt x="0" y="2132363"/>
                    <a:pt x="0" y="2078180"/>
                  </a:cubicBezTo>
                  <a:lnTo>
                    <a:pt x="0" y="1194274"/>
                  </a:lnTo>
                  <a:cubicBezTo>
                    <a:pt x="0" y="1167183"/>
                    <a:pt x="10981" y="1142656"/>
                    <a:pt x="28735" y="1124902"/>
                  </a:cubicBezTo>
                  <a:lnTo>
                    <a:pt x="44999" y="1113936"/>
                  </a:lnTo>
                  <a:lnTo>
                    <a:pt x="16103" y="1101967"/>
                  </a:lnTo>
                  <a:cubicBezTo>
                    <a:pt x="6154" y="1092018"/>
                    <a:pt x="0" y="1078273"/>
                    <a:pt x="0" y="1063091"/>
                  </a:cubicBezTo>
                  <a:cubicBezTo>
                    <a:pt x="0" y="1032727"/>
                    <a:pt x="24615" y="1008112"/>
                    <a:pt x="54979" y="1008112"/>
                  </a:cubicBezTo>
                  <a:lnTo>
                    <a:pt x="131638" y="1008112"/>
                  </a:lnTo>
                  <a:lnTo>
                    <a:pt x="131638" y="360040"/>
                  </a:lnTo>
                  <a:lnTo>
                    <a:pt x="90010" y="36004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9E55E94-BF49-408B-AD05-BB87B2C265AB}"/>
              </a:ext>
            </a:extLst>
          </p:cNvPr>
          <p:cNvGrpSpPr/>
          <p:nvPr/>
        </p:nvGrpSpPr>
        <p:grpSpPr>
          <a:xfrm>
            <a:off x="679938" y="3762446"/>
            <a:ext cx="2664296" cy="2664296"/>
            <a:chOff x="679938" y="3762446"/>
            <a:chExt cx="2664296" cy="2664296"/>
          </a:xfrm>
        </p:grpSpPr>
        <p:sp>
          <p:nvSpPr>
            <p:cNvPr id="5" name="禁止 8">
              <a:extLst>
                <a:ext uri="{FF2B5EF4-FFF2-40B4-BE49-F238E27FC236}">
                  <a16:creationId xmlns:a16="http://schemas.microsoft.com/office/drawing/2014/main" id="{17C3FF2B-66DB-4885-BAB4-3017816B103B}"/>
                </a:ext>
              </a:extLst>
            </p:cNvPr>
            <p:cNvSpPr/>
            <p:nvPr/>
          </p:nvSpPr>
          <p:spPr>
            <a:xfrm>
              <a:off x="679938" y="3762446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C15FD00-A52A-4EE3-A074-5F9FBEFC77E2}"/>
                </a:ext>
              </a:extLst>
            </p:cNvPr>
            <p:cNvSpPr/>
            <p:nvPr/>
          </p:nvSpPr>
          <p:spPr>
            <a:xfrm>
              <a:off x="990549" y="4321834"/>
              <a:ext cx="1946227" cy="1536412"/>
            </a:xfrm>
            <a:custGeom>
              <a:avLst/>
              <a:gdLst>
                <a:gd name="connsiteX0" fmla="*/ 1285323 w 1470119"/>
                <a:gd name="connsiteY0" fmla="*/ 367003 h 1160558"/>
                <a:gd name="connsiteX1" fmla="*/ 1145055 w 1470119"/>
                <a:gd name="connsiteY1" fmla="*/ 402070 h 1160558"/>
                <a:gd name="connsiteX2" fmla="*/ 1145055 w 1470119"/>
                <a:gd name="connsiteY2" fmla="*/ 758488 h 1160558"/>
                <a:gd name="connsiteX3" fmla="*/ 1285323 w 1470119"/>
                <a:gd name="connsiteY3" fmla="*/ 793555 h 1160558"/>
                <a:gd name="connsiteX4" fmla="*/ 580279 w 1470119"/>
                <a:gd name="connsiteY4" fmla="*/ 165099 h 1160558"/>
                <a:gd name="connsiteX5" fmla="*/ 741886 w 1470119"/>
                <a:gd name="connsiteY5" fmla="*/ 197726 h 1160558"/>
                <a:gd name="connsiteX6" fmla="*/ 773900 w 1470119"/>
                <a:gd name="connsiteY6" fmla="*/ 215103 h 1160558"/>
                <a:gd name="connsiteX7" fmla="*/ 773900 w 1470119"/>
                <a:gd name="connsiteY7" fmla="*/ 340626 h 1160558"/>
                <a:gd name="connsiteX8" fmla="*/ 647228 w 1470119"/>
                <a:gd name="connsiteY8" fmla="*/ 372293 h 1160558"/>
                <a:gd name="connsiteX9" fmla="*/ 647228 w 1470119"/>
                <a:gd name="connsiteY9" fmla="*/ 297971 h 1160558"/>
                <a:gd name="connsiteX10" fmla="*/ 512858 w 1470119"/>
                <a:gd name="connsiteY10" fmla="*/ 297971 h 1160558"/>
                <a:gd name="connsiteX11" fmla="*/ 512858 w 1470119"/>
                <a:gd name="connsiteY11" fmla="*/ 862588 h 1160558"/>
                <a:gd name="connsiteX12" fmla="*/ 647228 w 1470119"/>
                <a:gd name="connsiteY12" fmla="*/ 862588 h 1160558"/>
                <a:gd name="connsiteX13" fmla="*/ 647228 w 1470119"/>
                <a:gd name="connsiteY13" fmla="*/ 788264 h 1160558"/>
                <a:gd name="connsiteX14" fmla="*/ 773900 w 1470119"/>
                <a:gd name="connsiteY14" fmla="*/ 819932 h 1160558"/>
                <a:gd name="connsiteX15" fmla="*/ 773900 w 1470119"/>
                <a:gd name="connsiteY15" fmla="*/ 945456 h 1160558"/>
                <a:gd name="connsiteX16" fmla="*/ 741886 w 1470119"/>
                <a:gd name="connsiteY16" fmla="*/ 962832 h 1160558"/>
                <a:gd name="connsiteX17" fmla="*/ 580279 w 1470119"/>
                <a:gd name="connsiteY17" fmla="*/ 995459 h 1160558"/>
                <a:gd name="connsiteX18" fmla="*/ 165099 w 1470119"/>
                <a:gd name="connsiteY18" fmla="*/ 580279 h 1160558"/>
                <a:gd name="connsiteX19" fmla="*/ 580279 w 1470119"/>
                <a:gd name="connsiteY19" fmla="*/ 165099 h 1160558"/>
                <a:gd name="connsiteX20" fmla="*/ 1397639 w 1470119"/>
                <a:gd name="connsiteY20" fmla="*/ 66965 h 1160558"/>
                <a:gd name="connsiteX21" fmla="*/ 1399749 w 1470119"/>
                <a:gd name="connsiteY21" fmla="*/ 67492 h 1160558"/>
                <a:gd name="connsiteX22" fmla="*/ 1401857 w 1470119"/>
                <a:gd name="connsiteY22" fmla="*/ 66965 h 1160558"/>
                <a:gd name="connsiteX23" fmla="*/ 1401857 w 1470119"/>
                <a:gd name="connsiteY23" fmla="*/ 68019 h 1160558"/>
                <a:gd name="connsiteX24" fmla="*/ 1470119 w 1470119"/>
                <a:gd name="connsiteY24" fmla="*/ 85085 h 1160558"/>
                <a:gd name="connsiteX25" fmla="*/ 1470119 w 1470119"/>
                <a:gd name="connsiteY25" fmla="*/ 1075475 h 1160558"/>
                <a:gd name="connsiteX26" fmla="*/ 1401857 w 1470119"/>
                <a:gd name="connsiteY26" fmla="*/ 1092540 h 1160558"/>
                <a:gd name="connsiteX27" fmla="*/ 1401857 w 1470119"/>
                <a:gd name="connsiteY27" fmla="*/ 1093595 h 1160558"/>
                <a:gd name="connsiteX28" fmla="*/ 1399749 w 1470119"/>
                <a:gd name="connsiteY28" fmla="*/ 1093068 h 1160558"/>
                <a:gd name="connsiteX29" fmla="*/ 1397639 w 1470119"/>
                <a:gd name="connsiteY29" fmla="*/ 1093595 h 1160558"/>
                <a:gd name="connsiteX30" fmla="*/ 1397639 w 1470119"/>
                <a:gd name="connsiteY30" fmla="*/ 1092540 h 1160558"/>
                <a:gd name="connsiteX31" fmla="*/ 812325 w 1470119"/>
                <a:gd name="connsiteY31" fmla="*/ 946212 h 1160558"/>
                <a:gd name="connsiteX32" fmla="*/ 812325 w 1470119"/>
                <a:gd name="connsiteY32" fmla="*/ 785764 h 1160558"/>
                <a:gd name="connsiteX33" fmla="*/ 558103 w 1470119"/>
                <a:gd name="connsiteY33" fmla="*/ 722209 h 1160558"/>
                <a:gd name="connsiteX34" fmla="*/ 558103 w 1470119"/>
                <a:gd name="connsiteY34" fmla="*/ 438350 h 1160558"/>
                <a:gd name="connsiteX35" fmla="*/ 812325 w 1470119"/>
                <a:gd name="connsiteY35" fmla="*/ 374794 h 1160558"/>
                <a:gd name="connsiteX36" fmla="*/ 812325 w 1470119"/>
                <a:gd name="connsiteY36" fmla="*/ 214348 h 1160558"/>
                <a:gd name="connsiteX37" fmla="*/ 1397639 w 1470119"/>
                <a:gd name="connsiteY37" fmla="*/ 68019 h 1160558"/>
                <a:gd name="connsiteX38" fmla="*/ 580279 w 1470119"/>
                <a:gd name="connsiteY38" fmla="*/ 0 h 1160558"/>
                <a:gd name="connsiteX39" fmla="*/ 904719 w 1470119"/>
                <a:gd name="connsiteY39" fmla="*/ 99103 h 1160558"/>
                <a:gd name="connsiteX40" fmla="*/ 922180 w 1470119"/>
                <a:gd name="connsiteY40" fmla="*/ 113510 h 1160558"/>
                <a:gd name="connsiteX41" fmla="*/ 778485 w 1470119"/>
                <a:gd name="connsiteY41" fmla="*/ 149434 h 1160558"/>
                <a:gd name="connsiteX42" fmla="*/ 765308 w 1470119"/>
                <a:gd name="connsiteY42" fmla="*/ 142282 h 1160558"/>
                <a:gd name="connsiteX43" fmla="*/ 580279 w 1470119"/>
                <a:gd name="connsiteY43" fmla="*/ 104926 h 1160558"/>
                <a:gd name="connsiteX44" fmla="*/ 104926 w 1470119"/>
                <a:gd name="connsiteY44" fmla="*/ 580279 h 1160558"/>
                <a:gd name="connsiteX45" fmla="*/ 580279 w 1470119"/>
                <a:gd name="connsiteY45" fmla="*/ 1055632 h 1160558"/>
                <a:gd name="connsiteX46" fmla="*/ 765308 w 1470119"/>
                <a:gd name="connsiteY46" fmla="*/ 1018277 h 1160558"/>
                <a:gd name="connsiteX47" fmla="*/ 778485 w 1470119"/>
                <a:gd name="connsiteY47" fmla="*/ 1011124 h 1160558"/>
                <a:gd name="connsiteX48" fmla="*/ 922181 w 1470119"/>
                <a:gd name="connsiteY48" fmla="*/ 1047048 h 1160558"/>
                <a:gd name="connsiteX49" fmla="*/ 904719 w 1470119"/>
                <a:gd name="connsiteY49" fmla="*/ 1061456 h 1160558"/>
                <a:gd name="connsiteX50" fmla="*/ 580279 w 1470119"/>
                <a:gd name="connsiteY50" fmla="*/ 1160558 h 1160558"/>
                <a:gd name="connsiteX51" fmla="*/ 0 w 1470119"/>
                <a:gd name="connsiteY51" fmla="*/ 580279 h 1160558"/>
                <a:gd name="connsiteX52" fmla="*/ 580279 w 1470119"/>
                <a:gd name="connsiteY52" fmla="*/ 0 h 1160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470119" h="1160558">
                  <a:moveTo>
                    <a:pt x="1285323" y="367003"/>
                  </a:moveTo>
                  <a:lnTo>
                    <a:pt x="1145055" y="402070"/>
                  </a:lnTo>
                  <a:lnTo>
                    <a:pt x="1145055" y="758488"/>
                  </a:lnTo>
                  <a:lnTo>
                    <a:pt x="1285323" y="793555"/>
                  </a:lnTo>
                  <a:close/>
                  <a:moveTo>
                    <a:pt x="580279" y="165099"/>
                  </a:moveTo>
                  <a:cubicBezTo>
                    <a:pt x="637604" y="165099"/>
                    <a:pt x="692215" y="176717"/>
                    <a:pt x="741886" y="197726"/>
                  </a:cubicBezTo>
                  <a:lnTo>
                    <a:pt x="773900" y="215103"/>
                  </a:lnTo>
                  <a:lnTo>
                    <a:pt x="773900" y="340626"/>
                  </a:lnTo>
                  <a:lnTo>
                    <a:pt x="647228" y="372293"/>
                  </a:lnTo>
                  <a:lnTo>
                    <a:pt x="647228" y="297971"/>
                  </a:lnTo>
                  <a:lnTo>
                    <a:pt x="512858" y="297971"/>
                  </a:lnTo>
                  <a:lnTo>
                    <a:pt x="512858" y="862588"/>
                  </a:lnTo>
                  <a:lnTo>
                    <a:pt x="647228" y="862588"/>
                  </a:lnTo>
                  <a:lnTo>
                    <a:pt x="647228" y="788264"/>
                  </a:lnTo>
                  <a:lnTo>
                    <a:pt x="773900" y="819932"/>
                  </a:lnTo>
                  <a:lnTo>
                    <a:pt x="773900" y="945456"/>
                  </a:lnTo>
                  <a:lnTo>
                    <a:pt x="741886" y="962832"/>
                  </a:lnTo>
                  <a:cubicBezTo>
                    <a:pt x="692215" y="983842"/>
                    <a:pt x="637604" y="995459"/>
                    <a:pt x="580279" y="995459"/>
                  </a:cubicBezTo>
                  <a:cubicBezTo>
                    <a:pt x="350981" y="995459"/>
                    <a:pt x="165099" y="809577"/>
                    <a:pt x="165099" y="580279"/>
                  </a:cubicBezTo>
                  <a:cubicBezTo>
                    <a:pt x="165099" y="350981"/>
                    <a:pt x="350981" y="165099"/>
                    <a:pt x="580279" y="165099"/>
                  </a:cubicBezTo>
                  <a:close/>
                  <a:moveTo>
                    <a:pt x="1397639" y="66965"/>
                  </a:moveTo>
                  <a:lnTo>
                    <a:pt x="1399749" y="67492"/>
                  </a:lnTo>
                  <a:lnTo>
                    <a:pt x="1401857" y="66965"/>
                  </a:lnTo>
                  <a:lnTo>
                    <a:pt x="1401857" y="68019"/>
                  </a:lnTo>
                  <a:lnTo>
                    <a:pt x="1470119" y="85085"/>
                  </a:lnTo>
                  <a:lnTo>
                    <a:pt x="1470119" y="1075475"/>
                  </a:lnTo>
                  <a:lnTo>
                    <a:pt x="1401857" y="1092540"/>
                  </a:lnTo>
                  <a:lnTo>
                    <a:pt x="1401857" y="1093595"/>
                  </a:lnTo>
                  <a:lnTo>
                    <a:pt x="1399749" y="1093068"/>
                  </a:lnTo>
                  <a:lnTo>
                    <a:pt x="1397639" y="1093595"/>
                  </a:lnTo>
                  <a:lnTo>
                    <a:pt x="1397639" y="1092540"/>
                  </a:lnTo>
                  <a:lnTo>
                    <a:pt x="812325" y="946212"/>
                  </a:lnTo>
                  <a:lnTo>
                    <a:pt x="812325" y="785764"/>
                  </a:lnTo>
                  <a:lnTo>
                    <a:pt x="558103" y="722209"/>
                  </a:lnTo>
                  <a:lnTo>
                    <a:pt x="558103" y="438350"/>
                  </a:lnTo>
                  <a:lnTo>
                    <a:pt x="812325" y="374794"/>
                  </a:lnTo>
                  <a:lnTo>
                    <a:pt x="812325" y="214348"/>
                  </a:lnTo>
                  <a:lnTo>
                    <a:pt x="1397639" y="68019"/>
                  </a:lnTo>
                  <a:close/>
                  <a:moveTo>
                    <a:pt x="580279" y="0"/>
                  </a:moveTo>
                  <a:cubicBezTo>
                    <a:pt x="700459" y="0"/>
                    <a:pt x="812105" y="36535"/>
                    <a:pt x="904719" y="99103"/>
                  </a:cubicBezTo>
                  <a:lnTo>
                    <a:pt x="922180" y="113510"/>
                  </a:lnTo>
                  <a:lnTo>
                    <a:pt x="778485" y="149434"/>
                  </a:lnTo>
                  <a:lnTo>
                    <a:pt x="765308" y="142282"/>
                  </a:lnTo>
                  <a:cubicBezTo>
                    <a:pt x="708437" y="118228"/>
                    <a:pt x="645912" y="104926"/>
                    <a:pt x="580279" y="104926"/>
                  </a:cubicBezTo>
                  <a:cubicBezTo>
                    <a:pt x="317749" y="104926"/>
                    <a:pt x="104926" y="317749"/>
                    <a:pt x="104926" y="580279"/>
                  </a:cubicBezTo>
                  <a:cubicBezTo>
                    <a:pt x="104926" y="842809"/>
                    <a:pt x="317749" y="1055632"/>
                    <a:pt x="580279" y="1055632"/>
                  </a:cubicBezTo>
                  <a:cubicBezTo>
                    <a:pt x="645912" y="1055632"/>
                    <a:pt x="708437" y="1042331"/>
                    <a:pt x="765308" y="1018277"/>
                  </a:cubicBezTo>
                  <a:lnTo>
                    <a:pt x="778485" y="1011124"/>
                  </a:lnTo>
                  <a:lnTo>
                    <a:pt x="922181" y="1047048"/>
                  </a:lnTo>
                  <a:lnTo>
                    <a:pt x="904719" y="1061456"/>
                  </a:lnTo>
                  <a:cubicBezTo>
                    <a:pt x="812105" y="1124024"/>
                    <a:pt x="700459" y="1160558"/>
                    <a:pt x="580279" y="1160558"/>
                  </a:cubicBezTo>
                  <a:cubicBezTo>
                    <a:pt x="259800" y="1160558"/>
                    <a:pt x="0" y="900758"/>
                    <a:pt x="0" y="580279"/>
                  </a:cubicBezTo>
                  <a:cubicBezTo>
                    <a:pt x="0" y="259800"/>
                    <a:pt x="259800" y="0"/>
                    <a:pt x="58027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B40B2F4-23F3-4ED0-B399-F429BA1F887B}"/>
              </a:ext>
            </a:extLst>
          </p:cNvPr>
          <p:cNvGrpSpPr/>
          <p:nvPr/>
        </p:nvGrpSpPr>
        <p:grpSpPr>
          <a:xfrm>
            <a:off x="3742316" y="3762446"/>
            <a:ext cx="2664296" cy="2664296"/>
            <a:chOff x="3742316" y="3762446"/>
            <a:chExt cx="2664296" cy="2664296"/>
          </a:xfrm>
        </p:grpSpPr>
        <p:sp>
          <p:nvSpPr>
            <p:cNvPr id="6" name="禁止 8">
              <a:extLst>
                <a:ext uri="{FF2B5EF4-FFF2-40B4-BE49-F238E27FC236}">
                  <a16:creationId xmlns:a16="http://schemas.microsoft.com/office/drawing/2014/main" id="{E1106F14-DABF-487A-B2CB-B50E9D880238}"/>
                </a:ext>
              </a:extLst>
            </p:cNvPr>
            <p:cNvSpPr/>
            <p:nvPr/>
          </p:nvSpPr>
          <p:spPr>
            <a:xfrm>
              <a:off x="3742316" y="3762446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11BA6EB-794C-47FE-A026-C4F4C0BDC266}"/>
                </a:ext>
              </a:extLst>
            </p:cNvPr>
            <p:cNvSpPr/>
            <p:nvPr/>
          </p:nvSpPr>
          <p:spPr>
            <a:xfrm flipH="1">
              <a:off x="4243600" y="4077072"/>
              <a:ext cx="1519001" cy="2029441"/>
            </a:xfrm>
            <a:custGeom>
              <a:avLst/>
              <a:gdLst>
                <a:gd name="connsiteX0" fmla="*/ 834457 w 1190024"/>
                <a:gd name="connsiteY0" fmla="*/ 912640 h 1589916"/>
                <a:gd name="connsiteX1" fmla="*/ 828789 w 1190024"/>
                <a:gd name="connsiteY1" fmla="*/ 921047 h 1589916"/>
                <a:gd name="connsiteX2" fmla="*/ 819175 w 1190024"/>
                <a:gd name="connsiteY2" fmla="*/ 968665 h 1589916"/>
                <a:gd name="connsiteX3" fmla="*/ 820289 w 1190024"/>
                <a:gd name="connsiteY3" fmla="*/ 974180 h 1589916"/>
                <a:gd name="connsiteX4" fmla="*/ 697055 w 1190024"/>
                <a:gd name="connsiteY4" fmla="*/ 1097413 h 1589916"/>
                <a:gd name="connsiteX5" fmla="*/ 697055 w 1190024"/>
                <a:gd name="connsiteY5" fmla="*/ 1111170 h 1589916"/>
                <a:gd name="connsiteX6" fmla="*/ 738928 w 1190024"/>
                <a:gd name="connsiteY6" fmla="*/ 1153043 h 1589916"/>
                <a:gd name="connsiteX7" fmla="*/ 813625 w 1190024"/>
                <a:gd name="connsiteY7" fmla="*/ 1168189 h 1589916"/>
                <a:gd name="connsiteX8" fmla="*/ 826191 w 1190024"/>
                <a:gd name="connsiteY8" fmla="*/ 1159844 h 1589916"/>
                <a:gd name="connsiteX9" fmla="*/ 792088 w 1190024"/>
                <a:gd name="connsiteY9" fmla="*/ 1323896 h 1589916"/>
                <a:gd name="connsiteX10" fmla="*/ 792088 w 1190024"/>
                <a:gd name="connsiteY10" fmla="*/ 1316741 h 1589916"/>
                <a:gd name="connsiteX11" fmla="*/ 633215 w 1190024"/>
                <a:gd name="connsiteY11" fmla="*/ 1157868 h 1589916"/>
                <a:gd name="connsiteX12" fmla="*/ 481496 w 1190024"/>
                <a:gd name="connsiteY12" fmla="*/ 1157868 h 1589916"/>
                <a:gd name="connsiteX13" fmla="*/ 464306 w 1190024"/>
                <a:gd name="connsiteY13" fmla="*/ 1073413 h 1589916"/>
                <a:gd name="connsiteX14" fmla="*/ 554098 w 1190024"/>
                <a:gd name="connsiteY14" fmla="*/ 1067473 h 1589916"/>
                <a:gd name="connsiteX15" fmla="*/ 814207 w 1190024"/>
                <a:gd name="connsiteY15" fmla="*/ 934600 h 1589916"/>
                <a:gd name="connsiteX16" fmla="*/ 316891 w 1190024"/>
                <a:gd name="connsiteY16" fmla="*/ 786320 h 1589916"/>
                <a:gd name="connsiteX17" fmla="*/ 600286 w 1190024"/>
                <a:gd name="connsiteY17" fmla="*/ 869832 h 1589916"/>
                <a:gd name="connsiteX18" fmla="*/ 417881 w 1190024"/>
                <a:gd name="connsiteY18" fmla="*/ 966220 h 1589916"/>
                <a:gd name="connsiteX19" fmla="*/ 726636 w 1190024"/>
                <a:gd name="connsiteY19" fmla="*/ 456544 h 1589916"/>
                <a:gd name="connsiteX20" fmla="*/ 775817 w 1190024"/>
                <a:gd name="connsiteY20" fmla="*/ 465487 h 1589916"/>
                <a:gd name="connsiteX21" fmla="*/ 846174 w 1190024"/>
                <a:gd name="connsiteY21" fmla="*/ 629016 h 1589916"/>
                <a:gd name="connsiteX22" fmla="*/ 787702 w 1190024"/>
                <a:gd name="connsiteY22" fmla="*/ 605723 h 1589916"/>
                <a:gd name="connsiteX23" fmla="*/ 752525 w 1190024"/>
                <a:gd name="connsiteY23" fmla="*/ 523958 h 1589916"/>
                <a:gd name="connsiteX24" fmla="*/ 670759 w 1190024"/>
                <a:gd name="connsiteY24" fmla="*/ 559137 h 1589916"/>
                <a:gd name="connsiteX25" fmla="*/ 612289 w 1190024"/>
                <a:gd name="connsiteY25" fmla="*/ 535844 h 1589916"/>
                <a:gd name="connsiteX26" fmla="*/ 726636 w 1190024"/>
                <a:gd name="connsiteY26" fmla="*/ 456544 h 1589916"/>
                <a:gd name="connsiteX27" fmla="*/ 294442 w 1190024"/>
                <a:gd name="connsiteY27" fmla="*/ 292389 h 1589916"/>
                <a:gd name="connsiteX28" fmla="*/ 343623 w 1190024"/>
                <a:gd name="connsiteY28" fmla="*/ 301333 h 1589916"/>
                <a:gd name="connsiteX29" fmla="*/ 413979 w 1190024"/>
                <a:gd name="connsiteY29" fmla="*/ 464862 h 1589916"/>
                <a:gd name="connsiteX30" fmla="*/ 355508 w 1190024"/>
                <a:gd name="connsiteY30" fmla="*/ 441569 h 1589916"/>
                <a:gd name="connsiteX31" fmla="*/ 320330 w 1190024"/>
                <a:gd name="connsiteY31" fmla="*/ 359805 h 1589916"/>
                <a:gd name="connsiteX32" fmla="*/ 238566 w 1190024"/>
                <a:gd name="connsiteY32" fmla="*/ 394983 h 1589916"/>
                <a:gd name="connsiteX33" fmla="*/ 180094 w 1190024"/>
                <a:gd name="connsiteY33" fmla="*/ 371690 h 1589916"/>
                <a:gd name="connsiteX34" fmla="*/ 294442 w 1190024"/>
                <a:gd name="connsiteY34" fmla="*/ 292389 h 1589916"/>
                <a:gd name="connsiteX35" fmla="*/ 538563 w 1190024"/>
                <a:gd name="connsiteY35" fmla="*/ 385 h 1589916"/>
                <a:gd name="connsiteX36" fmla="*/ 21481 w 1190024"/>
                <a:gd name="connsiteY36" fmla="*/ 409585 h 1589916"/>
                <a:gd name="connsiteX37" fmla="*/ 264686 w 1190024"/>
                <a:gd name="connsiteY37" fmla="*/ 1022504 h 1589916"/>
                <a:gd name="connsiteX38" fmla="*/ 332743 w 1190024"/>
                <a:gd name="connsiteY38" fmla="*/ 1049042 h 1589916"/>
                <a:gd name="connsiteX39" fmla="*/ 310591 w 1190024"/>
                <a:gd name="connsiteY39" fmla="*/ 1157868 h 1589916"/>
                <a:gd name="connsiteX40" fmla="*/ 158873 w 1190024"/>
                <a:gd name="connsiteY40" fmla="*/ 1157868 h 1589916"/>
                <a:gd name="connsiteX41" fmla="*/ 0 w 1190024"/>
                <a:gd name="connsiteY41" fmla="*/ 1316741 h 1589916"/>
                <a:gd name="connsiteX42" fmla="*/ 0 w 1190024"/>
                <a:gd name="connsiteY42" fmla="*/ 1589916 h 1589916"/>
                <a:gd name="connsiteX43" fmla="*/ 736788 w 1190024"/>
                <a:gd name="connsiteY43" fmla="*/ 1589916 h 1589916"/>
                <a:gd name="connsiteX44" fmla="*/ 792088 w 1190024"/>
                <a:gd name="connsiteY44" fmla="*/ 1589916 h 1589916"/>
                <a:gd name="connsiteX45" fmla="*/ 896757 w 1190024"/>
                <a:gd name="connsiteY45" fmla="*/ 1589916 h 1589916"/>
                <a:gd name="connsiteX46" fmla="*/ 1004645 w 1190024"/>
                <a:gd name="connsiteY46" fmla="*/ 1070923 h 1589916"/>
                <a:gd name="connsiteX47" fmla="*/ 1028012 w 1190024"/>
                <a:gd name="connsiteY47" fmla="*/ 1055168 h 1589916"/>
                <a:gd name="connsiteX48" fmla="*/ 1063843 w 1190024"/>
                <a:gd name="connsiteY48" fmla="*/ 968665 h 1589916"/>
                <a:gd name="connsiteX49" fmla="*/ 1056615 w 1190024"/>
                <a:gd name="connsiteY49" fmla="*/ 932861 h 1589916"/>
                <a:gd name="connsiteX50" fmla="*/ 1169831 w 1190024"/>
                <a:gd name="connsiteY50" fmla="*/ 819645 h 1589916"/>
                <a:gd name="connsiteX51" fmla="*/ 1169831 w 1190024"/>
                <a:gd name="connsiteY51" fmla="*/ 722140 h 1589916"/>
                <a:gd name="connsiteX52" fmla="*/ 1127957 w 1190024"/>
                <a:gd name="connsiteY52" fmla="*/ 680268 h 1589916"/>
                <a:gd name="connsiteX53" fmla="*/ 1114200 w 1190024"/>
                <a:gd name="connsiteY53" fmla="*/ 680268 h 1589916"/>
                <a:gd name="connsiteX54" fmla="*/ 947024 w 1190024"/>
                <a:gd name="connsiteY54" fmla="*/ 847444 h 1589916"/>
                <a:gd name="connsiteX55" fmla="*/ 941509 w 1190024"/>
                <a:gd name="connsiteY55" fmla="*/ 846331 h 1589916"/>
                <a:gd name="connsiteX56" fmla="*/ 893891 w 1190024"/>
                <a:gd name="connsiteY56" fmla="*/ 855944 h 1589916"/>
                <a:gd name="connsiteX57" fmla="*/ 870867 w 1190024"/>
                <a:gd name="connsiteY57" fmla="*/ 871468 h 1589916"/>
                <a:gd name="connsiteX58" fmla="*/ 910697 w 1190024"/>
                <a:gd name="connsiteY58" fmla="*/ 814113 h 1589916"/>
                <a:gd name="connsiteX59" fmla="*/ 973667 w 1190024"/>
                <a:gd name="connsiteY59" fmla="*/ 664723 h 1589916"/>
                <a:gd name="connsiteX60" fmla="*/ 637352 w 1190024"/>
                <a:gd name="connsiteY60" fmla="*/ 15496 h 1589916"/>
                <a:gd name="connsiteX61" fmla="*/ 538563 w 1190024"/>
                <a:gd name="connsiteY61" fmla="*/ 385 h 1589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190024" h="1589916">
                  <a:moveTo>
                    <a:pt x="834457" y="912640"/>
                  </a:moveTo>
                  <a:lnTo>
                    <a:pt x="828789" y="921047"/>
                  </a:lnTo>
                  <a:cubicBezTo>
                    <a:pt x="822598" y="935683"/>
                    <a:pt x="819175" y="951774"/>
                    <a:pt x="819175" y="968665"/>
                  </a:cubicBezTo>
                  <a:lnTo>
                    <a:pt x="820289" y="974180"/>
                  </a:lnTo>
                  <a:lnTo>
                    <a:pt x="697055" y="1097413"/>
                  </a:lnTo>
                  <a:cubicBezTo>
                    <a:pt x="693256" y="1101212"/>
                    <a:pt x="693256" y="1107371"/>
                    <a:pt x="697055" y="1111170"/>
                  </a:cubicBezTo>
                  <a:lnTo>
                    <a:pt x="738928" y="1153043"/>
                  </a:lnTo>
                  <a:cubicBezTo>
                    <a:pt x="759122" y="1173237"/>
                    <a:pt x="788726" y="1178285"/>
                    <a:pt x="813625" y="1168189"/>
                  </a:cubicBezTo>
                  <a:lnTo>
                    <a:pt x="826191" y="1159844"/>
                  </a:lnTo>
                  <a:lnTo>
                    <a:pt x="792088" y="1323896"/>
                  </a:lnTo>
                  <a:lnTo>
                    <a:pt x="792088" y="1316741"/>
                  </a:lnTo>
                  <a:cubicBezTo>
                    <a:pt x="792088" y="1228998"/>
                    <a:pt x="720958" y="1157868"/>
                    <a:pt x="633215" y="1157868"/>
                  </a:cubicBezTo>
                  <a:lnTo>
                    <a:pt x="481496" y="1157868"/>
                  </a:lnTo>
                  <a:lnTo>
                    <a:pt x="464306" y="1073413"/>
                  </a:lnTo>
                  <a:lnTo>
                    <a:pt x="554098" y="1067473"/>
                  </a:lnTo>
                  <a:cubicBezTo>
                    <a:pt x="650146" y="1050770"/>
                    <a:pt x="740564" y="1004102"/>
                    <a:pt x="814207" y="934600"/>
                  </a:cubicBezTo>
                  <a:close/>
                  <a:moveTo>
                    <a:pt x="316891" y="786320"/>
                  </a:moveTo>
                  <a:lnTo>
                    <a:pt x="600286" y="869832"/>
                  </a:lnTo>
                  <a:lnTo>
                    <a:pt x="417881" y="966220"/>
                  </a:lnTo>
                  <a:close/>
                  <a:moveTo>
                    <a:pt x="726636" y="456544"/>
                  </a:moveTo>
                  <a:cubicBezTo>
                    <a:pt x="742985" y="456199"/>
                    <a:pt x="759670" y="459055"/>
                    <a:pt x="775817" y="465487"/>
                  </a:cubicBezTo>
                  <a:cubicBezTo>
                    <a:pt x="840403" y="491216"/>
                    <a:pt x="871903" y="564430"/>
                    <a:pt x="846174" y="629016"/>
                  </a:cubicBezTo>
                  <a:lnTo>
                    <a:pt x="787702" y="605723"/>
                  </a:lnTo>
                  <a:cubicBezTo>
                    <a:pt x="800566" y="573430"/>
                    <a:pt x="784817" y="536824"/>
                    <a:pt x="752525" y="523958"/>
                  </a:cubicBezTo>
                  <a:cubicBezTo>
                    <a:pt x="720231" y="511094"/>
                    <a:pt x="683624" y="526844"/>
                    <a:pt x="670759" y="559137"/>
                  </a:cubicBezTo>
                  <a:lnTo>
                    <a:pt x="612289" y="535844"/>
                  </a:lnTo>
                  <a:cubicBezTo>
                    <a:pt x="631585" y="487404"/>
                    <a:pt x="677592" y="457576"/>
                    <a:pt x="726636" y="456544"/>
                  </a:cubicBezTo>
                  <a:close/>
                  <a:moveTo>
                    <a:pt x="294442" y="292389"/>
                  </a:moveTo>
                  <a:cubicBezTo>
                    <a:pt x="310791" y="292046"/>
                    <a:pt x="327477" y="294901"/>
                    <a:pt x="343623" y="301333"/>
                  </a:cubicBezTo>
                  <a:cubicBezTo>
                    <a:pt x="408208" y="327063"/>
                    <a:pt x="439708" y="400276"/>
                    <a:pt x="413979" y="464862"/>
                  </a:cubicBezTo>
                  <a:lnTo>
                    <a:pt x="355508" y="441569"/>
                  </a:lnTo>
                  <a:cubicBezTo>
                    <a:pt x="368373" y="409276"/>
                    <a:pt x="352623" y="372669"/>
                    <a:pt x="320330" y="359805"/>
                  </a:cubicBezTo>
                  <a:cubicBezTo>
                    <a:pt x="288037" y="346940"/>
                    <a:pt x="251430" y="362690"/>
                    <a:pt x="238566" y="394983"/>
                  </a:cubicBezTo>
                  <a:lnTo>
                    <a:pt x="180094" y="371690"/>
                  </a:lnTo>
                  <a:cubicBezTo>
                    <a:pt x="199391" y="323251"/>
                    <a:pt x="245398" y="293422"/>
                    <a:pt x="294442" y="292389"/>
                  </a:cubicBezTo>
                  <a:close/>
                  <a:moveTo>
                    <a:pt x="538563" y="385"/>
                  </a:moveTo>
                  <a:cubicBezTo>
                    <a:pt x="308581" y="-9103"/>
                    <a:pt x="89028" y="157495"/>
                    <a:pt x="21481" y="409585"/>
                  </a:cubicBezTo>
                  <a:cubicBezTo>
                    <a:pt x="-46067" y="661676"/>
                    <a:pt x="60772" y="915730"/>
                    <a:pt x="264686" y="1022504"/>
                  </a:cubicBezTo>
                  <a:lnTo>
                    <a:pt x="332743" y="1049042"/>
                  </a:lnTo>
                  <a:lnTo>
                    <a:pt x="310591" y="1157868"/>
                  </a:lnTo>
                  <a:lnTo>
                    <a:pt x="158873" y="1157868"/>
                  </a:lnTo>
                  <a:cubicBezTo>
                    <a:pt x="71130" y="1157868"/>
                    <a:pt x="0" y="1228998"/>
                    <a:pt x="0" y="1316741"/>
                  </a:cubicBezTo>
                  <a:lnTo>
                    <a:pt x="0" y="1589916"/>
                  </a:lnTo>
                  <a:lnTo>
                    <a:pt x="736788" y="1589916"/>
                  </a:lnTo>
                  <a:lnTo>
                    <a:pt x="792088" y="1589916"/>
                  </a:lnTo>
                  <a:lnTo>
                    <a:pt x="896757" y="1589916"/>
                  </a:lnTo>
                  <a:lnTo>
                    <a:pt x="1004645" y="1070923"/>
                  </a:lnTo>
                  <a:lnTo>
                    <a:pt x="1028012" y="1055168"/>
                  </a:lnTo>
                  <a:cubicBezTo>
                    <a:pt x="1050150" y="1033030"/>
                    <a:pt x="1063843" y="1002446"/>
                    <a:pt x="1063843" y="968665"/>
                  </a:cubicBezTo>
                  <a:lnTo>
                    <a:pt x="1056615" y="932861"/>
                  </a:lnTo>
                  <a:lnTo>
                    <a:pt x="1169831" y="819645"/>
                  </a:lnTo>
                  <a:cubicBezTo>
                    <a:pt x="1196756" y="792720"/>
                    <a:pt x="1196756" y="749066"/>
                    <a:pt x="1169831" y="722140"/>
                  </a:cubicBezTo>
                  <a:cubicBezTo>
                    <a:pt x="1155873" y="708183"/>
                    <a:pt x="1141915" y="694226"/>
                    <a:pt x="1127957" y="680268"/>
                  </a:cubicBezTo>
                  <a:cubicBezTo>
                    <a:pt x="1124158" y="676469"/>
                    <a:pt x="1117999" y="676469"/>
                    <a:pt x="1114200" y="680268"/>
                  </a:cubicBezTo>
                  <a:lnTo>
                    <a:pt x="947024" y="847444"/>
                  </a:lnTo>
                  <a:lnTo>
                    <a:pt x="941509" y="846331"/>
                  </a:lnTo>
                  <a:cubicBezTo>
                    <a:pt x="924618" y="846331"/>
                    <a:pt x="908527" y="849754"/>
                    <a:pt x="893891" y="855944"/>
                  </a:cubicBezTo>
                  <a:lnTo>
                    <a:pt x="870867" y="871468"/>
                  </a:lnTo>
                  <a:lnTo>
                    <a:pt x="910697" y="814113"/>
                  </a:lnTo>
                  <a:cubicBezTo>
                    <a:pt x="937739" y="768836"/>
                    <a:pt x="959193" y="718742"/>
                    <a:pt x="973667" y="664723"/>
                  </a:cubicBezTo>
                  <a:cubicBezTo>
                    <a:pt x="1050865" y="376619"/>
                    <a:pt x="900291" y="85950"/>
                    <a:pt x="637352" y="15496"/>
                  </a:cubicBezTo>
                  <a:cubicBezTo>
                    <a:pt x="604484" y="6689"/>
                    <a:pt x="571417" y="1740"/>
                    <a:pt x="538563" y="38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3F5C2C4-DE24-466F-B784-28B65ACCD445}"/>
              </a:ext>
            </a:extLst>
          </p:cNvPr>
          <p:cNvGrpSpPr/>
          <p:nvPr/>
        </p:nvGrpSpPr>
        <p:grpSpPr>
          <a:xfrm>
            <a:off x="6813320" y="3762446"/>
            <a:ext cx="2664296" cy="2664296"/>
            <a:chOff x="6813320" y="3762446"/>
            <a:chExt cx="2664296" cy="2664296"/>
          </a:xfrm>
        </p:grpSpPr>
        <p:sp>
          <p:nvSpPr>
            <p:cNvPr id="7" name="禁止 8">
              <a:extLst>
                <a:ext uri="{FF2B5EF4-FFF2-40B4-BE49-F238E27FC236}">
                  <a16:creationId xmlns:a16="http://schemas.microsoft.com/office/drawing/2014/main" id="{D328EF79-F696-40AE-9A4C-4C8F5A07BD50}"/>
                </a:ext>
              </a:extLst>
            </p:cNvPr>
            <p:cNvSpPr/>
            <p:nvPr/>
          </p:nvSpPr>
          <p:spPr>
            <a:xfrm>
              <a:off x="6813320" y="3762446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B5D6499-9E7E-467C-9445-E5328ACF0A80}"/>
                </a:ext>
              </a:extLst>
            </p:cNvPr>
            <p:cNvSpPr/>
            <p:nvPr/>
          </p:nvSpPr>
          <p:spPr>
            <a:xfrm flipH="1">
              <a:off x="7274763" y="4089648"/>
              <a:ext cx="1885241" cy="2029441"/>
            </a:xfrm>
            <a:custGeom>
              <a:avLst/>
              <a:gdLst>
                <a:gd name="connsiteX0" fmla="*/ 663125 w 1476946"/>
                <a:gd name="connsiteY0" fmla="*/ 786320 h 1589916"/>
                <a:gd name="connsiteX1" fmla="*/ 946519 w 1476946"/>
                <a:gd name="connsiteY1" fmla="*/ 869833 h 1589916"/>
                <a:gd name="connsiteX2" fmla="*/ 764113 w 1476946"/>
                <a:gd name="connsiteY2" fmla="*/ 966220 h 1589916"/>
                <a:gd name="connsiteX3" fmla="*/ 1072869 w 1476946"/>
                <a:gd name="connsiteY3" fmla="*/ 456544 h 1589916"/>
                <a:gd name="connsiteX4" fmla="*/ 1122049 w 1476946"/>
                <a:gd name="connsiteY4" fmla="*/ 465487 h 1589916"/>
                <a:gd name="connsiteX5" fmla="*/ 1192406 w 1476946"/>
                <a:gd name="connsiteY5" fmla="*/ 629016 h 1589916"/>
                <a:gd name="connsiteX6" fmla="*/ 1133935 w 1476946"/>
                <a:gd name="connsiteY6" fmla="*/ 605723 h 1589916"/>
                <a:gd name="connsiteX7" fmla="*/ 1098757 w 1476946"/>
                <a:gd name="connsiteY7" fmla="*/ 523958 h 1589916"/>
                <a:gd name="connsiteX8" fmla="*/ 1016993 w 1476946"/>
                <a:gd name="connsiteY8" fmla="*/ 559137 h 1589916"/>
                <a:gd name="connsiteX9" fmla="*/ 958522 w 1476946"/>
                <a:gd name="connsiteY9" fmla="*/ 535844 h 1589916"/>
                <a:gd name="connsiteX10" fmla="*/ 1072869 w 1476946"/>
                <a:gd name="connsiteY10" fmla="*/ 456544 h 1589916"/>
                <a:gd name="connsiteX11" fmla="*/ 640676 w 1476946"/>
                <a:gd name="connsiteY11" fmla="*/ 292390 h 1589916"/>
                <a:gd name="connsiteX12" fmla="*/ 689856 w 1476946"/>
                <a:gd name="connsiteY12" fmla="*/ 301333 h 1589916"/>
                <a:gd name="connsiteX13" fmla="*/ 760212 w 1476946"/>
                <a:gd name="connsiteY13" fmla="*/ 464862 h 1589916"/>
                <a:gd name="connsiteX14" fmla="*/ 701742 w 1476946"/>
                <a:gd name="connsiteY14" fmla="*/ 441569 h 1589916"/>
                <a:gd name="connsiteX15" fmla="*/ 666563 w 1476946"/>
                <a:gd name="connsiteY15" fmla="*/ 359805 h 1589916"/>
                <a:gd name="connsiteX16" fmla="*/ 584799 w 1476946"/>
                <a:gd name="connsiteY16" fmla="*/ 394983 h 1589916"/>
                <a:gd name="connsiteX17" fmla="*/ 526327 w 1476946"/>
                <a:gd name="connsiteY17" fmla="*/ 371690 h 1589916"/>
                <a:gd name="connsiteX18" fmla="*/ 640676 w 1476946"/>
                <a:gd name="connsiteY18" fmla="*/ 292390 h 1589916"/>
                <a:gd name="connsiteX19" fmla="*/ 884796 w 1476946"/>
                <a:gd name="connsiteY19" fmla="*/ 385 h 1589916"/>
                <a:gd name="connsiteX20" fmla="*/ 367714 w 1476946"/>
                <a:gd name="connsiteY20" fmla="*/ 409585 h 1589916"/>
                <a:gd name="connsiteX21" fmla="*/ 610919 w 1476946"/>
                <a:gd name="connsiteY21" fmla="*/ 1022504 h 1589916"/>
                <a:gd name="connsiteX22" fmla="*/ 678976 w 1476946"/>
                <a:gd name="connsiteY22" fmla="*/ 1049043 h 1589916"/>
                <a:gd name="connsiteX23" fmla="*/ 656824 w 1476946"/>
                <a:gd name="connsiteY23" fmla="*/ 1157868 h 1589916"/>
                <a:gd name="connsiteX24" fmla="*/ 505106 w 1476946"/>
                <a:gd name="connsiteY24" fmla="*/ 1157868 h 1589916"/>
                <a:gd name="connsiteX25" fmla="*/ 358718 w 1476946"/>
                <a:gd name="connsiteY25" fmla="*/ 1254901 h 1589916"/>
                <a:gd name="connsiteX26" fmla="*/ 350728 w 1476946"/>
                <a:gd name="connsiteY26" fmla="*/ 1294478 h 1589916"/>
                <a:gd name="connsiteX27" fmla="*/ 272019 w 1476946"/>
                <a:gd name="connsiteY27" fmla="*/ 1103191 h 1589916"/>
                <a:gd name="connsiteX28" fmla="*/ 299297 w 1476946"/>
                <a:gd name="connsiteY28" fmla="*/ 1062733 h 1589916"/>
                <a:gd name="connsiteX29" fmla="*/ 311538 w 1476946"/>
                <a:gd name="connsiteY29" fmla="*/ 1002100 h 1589916"/>
                <a:gd name="connsiteX30" fmla="*/ 155769 w 1476946"/>
                <a:gd name="connsiteY30" fmla="*/ 846331 h 1589916"/>
                <a:gd name="connsiteX31" fmla="*/ 0 w 1476946"/>
                <a:gd name="connsiteY31" fmla="*/ 1002100 h 1589916"/>
                <a:gd name="connsiteX32" fmla="*/ 95137 w 1476946"/>
                <a:gd name="connsiteY32" fmla="*/ 1145628 h 1589916"/>
                <a:gd name="connsiteX33" fmla="*/ 137967 w 1476946"/>
                <a:gd name="connsiteY33" fmla="*/ 1154275 h 1589916"/>
                <a:gd name="connsiteX34" fmla="*/ 317220 w 1476946"/>
                <a:gd name="connsiteY34" fmla="*/ 1589916 h 1589916"/>
                <a:gd name="connsiteX35" fmla="*/ 346233 w 1476946"/>
                <a:gd name="connsiteY35" fmla="*/ 1589916 h 1589916"/>
                <a:gd name="connsiteX36" fmla="*/ 472292 w 1476946"/>
                <a:gd name="connsiteY36" fmla="*/ 1589916 h 1589916"/>
                <a:gd name="connsiteX37" fmla="*/ 1004654 w 1476946"/>
                <a:gd name="connsiteY37" fmla="*/ 1589916 h 1589916"/>
                <a:gd name="connsiteX38" fmla="*/ 1138321 w 1476946"/>
                <a:gd name="connsiteY38" fmla="*/ 1589916 h 1589916"/>
                <a:gd name="connsiteX39" fmla="*/ 1159726 w 1476946"/>
                <a:gd name="connsiteY39" fmla="*/ 1589916 h 1589916"/>
                <a:gd name="connsiteX40" fmla="*/ 1338979 w 1476946"/>
                <a:gd name="connsiteY40" fmla="*/ 1154275 h 1589916"/>
                <a:gd name="connsiteX41" fmla="*/ 1381809 w 1476946"/>
                <a:gd name="connsiteY41" fmla="*/ 1145628 h 1589916"/>
                <a:gd name="connsiteX42" fmla="*/ 1476946 w 1476946"/>
                <a:gd name="connsiteY42" fmla="*/ 1002100 h 1589916"/>
                <a:gd name="connsiteX43" fmla="*/ 1321177 w 1476946"/>
                <a:gd name="connsiteY43" fmla="*/ 846331 h 1589916"/>
                <a:gd name="connsiteX44" fmla="*/ 1165408 w 1476946"/>
                <a:gd name="connsiteY44" fmla="*/ 1002100 h 1589916"/>
                <a:gd name="connsiteX45" fmla="*/ 1177649 w 1476946"/>
                <a:gd name="connsiteY45" fmla="*/ 1062733 h 1589916"/>
                <a:gd name="connsiteX46" fmla="*/ 1204927 w 1476946"/>
                <a:gd name="connsiteY46" fmla="*/ 1103191 h 1589916"/>
                <a:gd name="connsiteX47" fmla="*/ 1131322 w 1476946"/>
                <a:gd name="connsiteY47" fmla="*/ 1282073 h 1589916"/>
                <a:gd name="connsiteX48" fmla="*/ 1125836 w 1476946"/>
                <a:gd name="connsiteY48" fmla="*/ 1254901 h 1589916"/>
                <a:gd name="connsiteX49" fmla="*/ 979448 w 1476946"/>
                <a:gd name="connsiteY49" fmla="*/ 1157868 h 1589916"/>
                <a:gd name="connsiteX50" fmla="*/ 827730 w 1476946"/>
                <a:gd name="connsiteY50" fmla="*/ 1157868 h 1589916"/>
                <a:gd name="connsiteX51" fmla="*/ 810539 w 1476946"/>
                <a:gd name="connsiteY51" fmla="*/ 1073413 h 1589916"/>
                <a:gd name="connsiteX52" fmla="*/ 900331 w 1476946"/>
                <a:gd name="connsiteY52" fmla="*/ 1067473 h 1589916"/>
                <a:gd name="connsiteX53" fmla="*/ 1319900 w 1476946"/>
                <a:gd name="connsiteY53" fmla="*/ 664723 h 1589916"/>
                <a:gd name="connsiteX54" fmla="*/ 983585 w 1476946"/>
                <a:gd name="connsiteY54" fmla="*/ 15496 h 1589916"/>
                <a:gd name="connsiteX55" fmla="*/ 884796 w 1476946"/>
                <a:gd name="connsiteY55" fmla="*/ 385 h 1589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76946" h="1589916">
                  <a:moveTo>
                    <a:pt x="663125" y="786320"/>
                  </a:moveTo>
                  <a:lnTo>
                    <a:pt x="946519" y="869833"/>
                  </a:lnTo>
                  <a:lnTo>
                    <a:pt x="764113" y="966220"/>
                  </a:lnTo>
                  <a:close/>
                  <a:moveTo>
                    <a:pt x="1072869" y="456544"/>
                  </a:moveTo>
                  <a:cubicBezTo>
                    <a:pt x="1089218" y="456199"/>
                    <a:pt x="1105903" y="459055"/>
                    <a:pt x="1122049" y="465487"/>
                  </a:cubicBezTo>
                  <a:cubicBezTo>
                    <a:pt x="1186636" y="491216"/>
                    <a:pt x="1218135" y="564430"/>
                    <a:pt x="1192406" y="629016"/>
                  </a:cubicBezTo>
                  <a:lnTo>
                    <a:pt x="1133935" y="605723"/>
                  </a:lnTo>
                  <a:cubicBezTo>
                    <a:pt x="1146799" y="573430"/>
                    <a:pt x="1131050" y="536824"/>
                    <a:pt x="1098757" y="523958"/>
                  </a:cubicBezTo>
                  <a:cubicBezTo>
                    <a:pt x="1066464" y="511094"/>
                    <a:pt x="1029857" y="526844"/>
                    <a:pt x="1016993" y="559137"/>
                  </a:cubicBezTo>
                  <a:lnTo>
                    <a:pt x="958522" y="535844"/>
                  </a:lnTo>
                  <a:cubicBezTo>
                    <a:pt x="977818" y="487404"/>
                    <a:pt x="1023825" y="457576"/>
                    <a:pt x="1072869" y="456544"/>
                  </a:cubicBezTo>
                  <a:close/>
                  <a:moveTo>
                    <a:pt x="640676" y="292390"/>
                  </a:moveTo>
                  <a:cubicBezTo>
                    <a:pt x="657024" y="292046"/>
                    <a:pt x="673710" y="294901"/>
                    <a:pt x="689856" y="301333"/>
                  </a:cubicBezTo>
                  <a:cubicBezTo>
                    <a:pt x="754442" y="327063"/>
                    <a:pt x="785941" y="400276"/>
                    <a:pt x="760212" y="464862"/>
                  </a:cubicBezTo>
                  <a:lnTo>
                    <a:pt x="701742" y="441569"/>
                  </a:lnTo>
                  <a:cubicBezTo>
                    <a:pt x="714606" y="409276"/>
                    <a:pt x="698856" y="372669"/>
                    <a:pt x="666563" y="359805"/>
                  </a:cubicBezTo>
                  <a:cubicBezTo>
                    <a:pt x="634270" y="346940"/>
                    <a:pt x="597664" y="362690"/>
                    <a:pt x="584799" y="394983"/>
                  </a:cubicBezTo>
                  <a:lnTo>
                    <a:pt x="526327" y="371690"/>
                  </a:lnTo>
                  <a:cubicBezTo>
                    <a:pt x="545624" y="323251"/>
                    <a:pt x="591631" y="293422"/>
                    <a:pt x="640676" y="292390"/>
                  </a:cubicBezTo>
                  <a:close/>
                  <a:moveTo>
                    <a:pt x="884796" y="385"/>
                  </a:moveTo>
                  <a:cubicBezTo>
                    <a:pt x="654814" y="-9103"/>
                    <a:pt x="435261" y="157495"/>
                    <a:pt x="367714" y="409585"/>
                  </a:cubicBezTo>
                  <a:cubicBezTo>
                    <a:pt x="300166" y="661676"/>
                    <a:pt x="407005" y="915731"/>
                    <a:pt x="610919" y="1022504"/>
                  </a:cubicBezTo>
                  <a:lnTo>
                    <a:pt x="678976" y="1049043"/>
                  </a:lnTo>
                  <a:lnTo>
                    <a:pt x="656824" y="1157868"/>
                  </a:lnTo>
                  <a:lnTo>
                    <a:pt x="505106" y="1157868"/>
                  </a:lnTo>
                  <a:cubicBezTo>
                    <a:pt x="439299" y="1157868"/>
                    <a:pt x="382836" y="1197879"/>
                    <a:pt x="358718" y="1254901"/>
                  </a:cubicBezTo>
                  <a:lnTo>
                    <a:pt x="350728" y="1294478"/>
                  </a:lnTo>
                  <a:lnTo>
                    <a:pt x="272019" y="1103191"/>
                  </a:lnTo>
                  <a:lnTo>
                    <a:pt x="299297" y="1062733"/>
                  </a:lnTo>
                  <a:cubicBezTo>
                    <a:pt x="307179" y="1044097"/>
                    <a:pt x="311538" y="1023608"/>
                    <a:pt x="311538" y="1002100"/>
                  </a:cubicBezTo>
                  <a:cubicBezTo>
                    <a:pt x="311538" y="916071"/>
                    <a:pt x="241798" y="846331"/>
                    <a:pt x="155769" y="846331"/>
                  </a:cubicBezTo>
                  <a:cubicBezTo>
                    <a:pt x="69740" y="846331"/>
                    <a:pt x="0" y="916071"/>
                    <a:pt x="0" y="1002100"/>
                  </a:cubicBezTo>
                  <a:cubicBezTo>
                    <a:pt x="0" y="1066622"/>
                    <a:pt x="39229" y="1121981"/>
                    <a:pt x="95137" y="1145628"/>
                  </a:cubicBezTo>
                  <a:lnTo>
                    <a:pt x="137967" y="1154275"/>
                  </a:lnTo>
                  <a:lnTo>
                    <a:pt x="317220" y="1589916"/>
                  </a:lnTo>
                  <a:lnTo>
                    <a:pt x="346233" y="1589916"/>
                  </a:lnTo>
                  <a:lnTo>
                    <a:pt x="472292" y="1589916"/>
                  </a:lnTo>
                  <a:lnTo>
                    <a:pt x="1004654" y="1589916"/>
                  </a:lnTo>
                  <a:lnTo>
                    <a:pt x="1138321" y="1589916"/>
                  </a:lnTo>
                  <a:lnTo>
                    <a:pt x="1159726" y="1589916"/>
                  </a:lnTo>
                  <a:lnTo>
                    <a:pt x="1338979" y="1154275"/>
                  </a:lnTo>
                  <a:lnTo>
                    <a:pt x="1381809" y="1145628"/>
                  </a:lnTo>
                  <a:cubicBezTo>
                    <a:pt x="1437717" y="1121981"/>
                    <a:pt x="1476946" y="1066622"/>
                    <a:pt x="1476946" y="1002100"/>
                  </a:cubicBezTo>
                  <a:cubicBezTo>
                    <a:pt x="1476946" y="916071"/>
                    <a:pt x="1407206" y="846331"/>
                    <a:pt x="1321177" y="846331"/>
                  </a:cubicBezTo>
                  <a:cubicBezTo>
                    <a:pt x="1235148" y="846331"/>
                    <a:pt x="1165408" y="916071"/>
                    <a:pt x="1165408" y="1002100"/>
                  </a:cubicBezTo>
                  <a:cubicBezTo>
                    <a:pt x="1165408" y="1023607"/>
                    <a:pt x="1169767" y="1044097"/>
                    <a:pt x="1177649" y="1062733"/>
                  </a:cubicBezTo>
                  <a:lnTo>
                    <a:pt x="1204927" y="1103191"/>
                  </a:lnTo>
                  <a:lnTo>
                    <a:pt x="1131322" y="1282073"/>
                  </a:lnTo>
                  <a:lnTo>
                    <a:pt x="1125836" y="1254901"/>
                  </a:lnTo>
                  <a:cubicBezTo>
                    <a:pt x="1101718" y="1197879"/>
                    <a:pt x="1045255" y="1157868"/>
                    <a:pt x="979448" y="1157868"/>
                  </a:cubicBezTo>
                  <a:lnTo>
                    <a:pt x="827730" y="1157868"/>
                  </a:lnTo>
                  <a:lnTo>
                    <a:pt x="810539" y="1073413"/>
                  </a:lnTo>
                  <a:lnTo>
                    <a:pt x="900331" y="1067473"/>
                  </a:lnTo>
                  <a:cubicBezTo>
                    <a:pt x="1092427" y="1034068"/>
                    <a:pt x="1262002" y="880801"/>
                    <a:pt x="1319900" y="664723"/>
                  </a:cubicBezTo>
                  <a:cubicBezTo>
                    <a:pt x="1397097" y="376619"/>
                    <a:pt x="1246524" y="85950"/>
                    <a:pt x="983585" y="15496"/>
                  </a:cubicBezTo>
                  <a:cubicBezTo>
                    <a:pt x="950717" y="6689"/>
                    <a:pt x="917650" y="1740"/>
                    <a:pt x="884796" y="38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0555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24F3D57-7F58-4221-89BC-6418C7C9DF7A}"/>
              </a:ext>
            </a:extLst>
          </p:cNvPr>
          <p:cNvGrpSpPr/>
          <p:nvPr/>
        </p:nvGrpSpPr>
        <p:grpSpPr>
          <a:xfrm>
            <a:off x="3742316" y="3762446"/>
            <a:ext cx="2664296" cy="2664296"/>
            <a:chOff x="3742316" y="3762446"/>
            <a:chExt cx="2664296" cy="2664296"/>
          </a:xfrm>
        </p:grpSpPr>
        <p:sp>
          <p:nvSpPr>
            <p:cNvPr id="6" name="禁止 8">
              <a:extLst>
                <a:ext uri="{FF2B5EF4-FFF2-40B4-BE49-F238E27FC236}">
                  <a16:creationId xmlns:a16="http://schemas.microsoft.com/office/drawing/2014/main" id="{85793FFF-6EC2-4EAE-8215-AEC5E9608FC3}"/>
                </a:ext>
              </a:extLst>
            </p:cNvPr>
            <p:cNvSpPr/>
            <p:nvPr/>
          </p:nvSpPr>
          <p:spPr>
            <a:xfrm>
              <a:off x="3742316" y="3762446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8139900-0038-43B6-AC41-5EF7A6E733F2}"/>
                </a:ext>
              </a:extLst>
            </p:cNvPr>
            <p:cNvSpPr/>
            <p:nvPr/>
          </p:nvSpPr>
          <p:spPr>
            <a:xfrm rot="1800000">
              <a:off x="4822447" y="3888437"/>
              <a:ext cx="504035" cy="2412312"/>
            </a:xfrm>
            <a:custGeom>
              <a:avLst/>
              <a:gdLst>
                <a:gd name="connsiteX0" fmla="*/ 118644 w 504035"/>
                <a:gd name="connsiteY0" fmla="*/ 1054967 h 2412312"/>
                <a:gd name="connsiteX1" fmla="*/ 378660 w 504035"/>
                <a:gd name="connsiteY1" fmla="*/ 1054967 h 2412312"/>
                <a:gd name="connsiteX2" fmla="*/ 378660 w 504035"/>
                <a:gd name="connsiteY2" fmla="*/ 2320594 h 2412312"/>
                <a:gd name="connsiteX3" fmla="*/ 286942 w 504035"/>
                <a:gd name="connsiteY3" fmla="*/ 2412312 h 2412312"/>
                <a:gd name="connsiteX4" fmla="*/ 210362 w 504035"/>
                <a:gd name="connsiteY4" fmla="*/ 2412312 h 2412312"/>
                <a:gd name="connsiteX5" fmla="*/ 118644 w 504035"/>
                <a:gd name="connsiteY5" fmla="*/ 2320594 h 2412312"/>
                <a:gd name="connsiteX6" fmla="*/ 252018 w 504035"/>
                <a:gd name="connsiteY6" fmla="*/ 0 h 2412312"/>
                <a:gd name="connsiteX7" fmla="*/ 463653 w 504035"/>
                <a:gd name="connsiteY7" fmla="*/ 776195 h 2412312"/>
                <a:gd name="connsiteX8" fmla="*/ 466768 w 504035"/>
                <a:gd name="connsiteY8" fmla="*/ 915216 h 2412312"/>
                <a:gd name="connsiteX9" fmla="*/ 491499 w 504035"/>
                <a:gd name="connsiteY9" fmla="*/ 925460 h 2412312"/>
                <a:gd name="connsiteX10" fmla="*/ 504035 w 504035"/>
                <a:gd name="connsiteY10" fmla="*/ 955724 h 2412312"/>
                <a:gd name="connsiteX11" fmla="*/ 500931 w 504035"/>
                <a:gd name="connsiteY11" fmla="*/ 963218 h 2412312"/>
                <a:gd name="connsiteX12" fmla="*/ 500931 w 504035"/>
                <a:gd name="connsiteY12" fmla="*/ 1391441 h 2412312"/>
                <a:gd name="connsiteX13" fmla="*/ 439140 w 504035"/>
                <a:gd name="connsiteY13" fmla="*/ 1453232 h 2412312"/>
                <a:gd name="connsiteX14" fmla="*/ 432636 w 504035"/>
                <a:gd name="connsiteY14" fmla="*/ 1453232 h 2412312"/>
                <a:gd name="connsiteX15" fmla="*/ 432636 w 504035"/>
                <a:gd name="connsiteY15" fmla="*/ 998524 h 2412312"/>
                <a:gd name="connsiteX16" fmla="*/ 42800 w 504035"/>
                <a:gd name="connsiteY16" fmla="*/ 998524 h 2412312"/>
                <a:gd name="connsiteX17" fmla="*/ 0 w 504035"/>
                <a:gd name="connsiteY17" fmla="*/ 955724 h 2412312"/>
                <a:gd name="connsiteX18" fmla="*/ 12536 w 504035"/>
                <a:gd name="connsiteY18" fmla="*/ 925460 h 2412312"/>
                <a:gd name="connsiteX19" fmla="*/ 37269 w 504035"/>
                <a:gd name="connsiteY19" fmla="*/ 915215 h 2412312"/>
                <a:gd name="connsiteX20" fmla="*/ 40383 w 504035"/>
                <a:gd name="connsiteY20" fmla="*/ 776195 h 2412312"/>
                <a:gd name="connsiteX21" fmla="*/ 252018 w 504035"/>
                <a:gd name="connsiteY21" fmla="*/ 0 h 241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04035" h="2412312">
                  <a:moveTo>
                    <a:pt x="118644" y="1054967"/>
                  </a:moveTo>
                  <a:lnTo>
                    <a:pt x="378660" y="1054967"/>
                  </a:lnTo>
                  <a:lnTo>
                    <a:pt x="378660" y="2320594"/>
                  </a:lnTo>
                  <a:cubicBezTo>
                    <a:pt x="378660" y="2371248"/>
                    <a:pt x="337596" y="2412312"/>
                    <a:pt x="286942" y="2412312"/>
                  </a:cubicBezTo>
                  <a:lnTo>
                    <a:pt x="210362" y="2412312"/>
                  </a:lnTo>
                  <a:cubicBezTo>
                    <a:pt x="159708" y="2412312"/>
                    <a:pt x="118644" y="2371248"/>
                    <a:pt x="118644" y="2320594"/>
                  </a:cubicBezTo>
                  <a:close/>
                  <a:moveTo>
                    <a:pt x="252018" y="0"/>
                  </a:moveTo>
                  <a:cubicBezTo>
                    <a:pt x="356412" y="0"/>
                    <a:pt x="443510" y="333222"/>
                    <a:pt x="463653" y="776195"/>
                  </a:cubicBezTo>
                  <a:lnTo>
                    <a:pt x="466768" y="915216"/>
                  </a:lnTo>
                  <a:lnTo>
                    <a:pt x="491499" y="925460"/>
                  </a:lnTo>
                  <a:cubicBezTo>
                    <a:pt x="499245" y="933205"/>
                    <a:pt x="504035" y="943905"/>
                    <a:pt x="504035" y="955724"/>
                  </a:cubicBezTo>
                  <a:lnTo>
                    <a:pt x="500931" y="963218"/>
                  </a:lnTo>
                  <a:lnTo>
                    <a:pt x="500931" y="1391441"/>
                  </a:lnTo>
                  <a:cubicBezTo>
                    <a:pt x="500931" y="1425568"/>
                    <a:pt x="473267" y="1453232"/>
                    <a:pt x="439140" y="1453232"/>
                  </a:cubicBezTo>
                  <a:lnTo>
                    <a:pt x="432636" y="1453232"/>
                  </a:lnTo>
                  <a:lnTo>
                    <a:pt x="432636" y="998524"/>
                  </a:lnTo>
                  <a:lnTo>
                    <a:pt x="42800" y="998524"/>
                  </a:lnTo>
                  <a:cubicBezTo>
                    <a:pt x="19162" y="998524"/>
                    <a:pt x="0" y="979362"/>
                    <a:pt x="0" y="955724"/>
                  </a:cubicBezTo>
                  <a:cubicBezTo>
                    <a:pt x="0" y="943905"/>
                    <a:pt x="4791" y="933205"/>
                    <a:pt x="12536" y="925460"/>
                  </a:cubicBezTo>
                  <a:lnTo>
                    <a:pt x="37269" y="915215"/>
                  </a:lnTo>
                  <a:lnTo>
                    <a:pt x="40383" y="776195"/>
                  </a:lnTo>
                  <a:cubicBezTo>
                    <a:pt x="60526" y="333222"/>
                    <a:pt x="147625" y="0"/>
                    <a:pt x="2520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AC7D0A9-C75A-418E-ACD0-00A6F3920096}"/>
              </a:ext>
            </a:extLst>
          </p:cNvPr>
          <p:cNvGrpSpPr/>
          <p:nvPr/>
        </p:nvGrpSpPr>
        <p:grpSpPr>
          <a:xfrm>
            <a:off x="6813320" y="656937"/>
            <a:ext cx="2664296" cy="2664296"/>
            <a:chOff x="6813320" y="656937"/>
            <a:chExt cx="2664296" cy="2664296"/>
          </a:xfrm>
        </p:grpSpPr>
        <p:sp>
          <p:nvSpPr>
            <p:cNvPr id="4" name="禁止 8">
              <a:extLst>
                <a:ext uri="{FF2B5EF4-FFF2-40B4-BE49-F238E27FC236}">
                  <a16:creationId xmlns:a16="http://schemas.microsoft.com/office/drawing/2014/main" id="{483CA2F5-6DB8-4C4B-B967-C7B3E1CEA752}"/>
                </a:ext>
              </a:extLst>
            </p:cNvPr>
            <p:cNvSpPr/>
            <p:nvPr/>
          </p:nvSpPr>
          <p:spPr>
            <a:xfrm>
              <a:off x="6813320" y="656937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9257519-3FAB-4C10-BDA4-262A5F9E8140}"/>
                </a:ext>
              </a:extLst>
            </p:cNvPr>
            <p:cNvSpPr/>
            <p:nvPr/>
          </p:nvSpPr>
          <p:spPr>
            <a:xfrm>
              <a:off x="7122605" y="881027"/>
              <a:ext cx="1742379" cy="2114826"/>
            </a:xfrm>
            <a:custGeom>
              <a:avLst/>
              <a:gdLst>
                <a:gd name="connsiteX0" fmla="*/ 323251 w 1890335"/>
                <a:gd name="connsiteY0" fmla="*/ 2125823 h 2294409"/>
                <a:gd name="connsiteX1" fmla="*/ 276405 w 1890335"/>
                <a:gd name="connsiteY1" fmla="*/ 2253829 h 2294409"/>
                <a:gd name="connsiteX2" fmla="*/ 195246 w 1890335"/>
                <a:gd name="connsiteY2" fmla="*/ 2253828 h 2294409"/>
                <a:gd name="connsiteX3" fmla="*/ 195246 w 1890335"/>
                <a:gd name="connsiteY3" fmla="*/ 2172669 h 2294409"/>
                <a:gd name="connsiteX4" fmla="*/ 323251 w 1890335"/>
                <a:gd name="connsiteY4" fmla="*/ 2125823 h 2294409"/>
                <a:gd name="connsiteX5" fmla="*/ 64888 w 1890335"/>
                <a:gd name="connsiteY5" fmla="*/ 2064943 h 2294409"/>
                <a:gd name="connsiteX6" fmla="*/ 171548 w 1890335"/>
                <a:gd name="connsiteY6" fmla="*/ 2075932 h 2294409"/>
                <a:gd name="connsiteX7" fmla="*/ 79455 w 1890335"/>
                <a:gd name="connsiteY7" fmla="*/ 2176425 h 2294409"/>
                <a:gd name="connsiteX8" fmla="*/ 4420 w 1890335"/>
                <a:gd name="connsiteY8" fmla="*/ 2145495 h 2294409"/>
                <a:gd name="connsiteX9" fmla="*/ 35350 w 1890335"/>
                <a:gd name="connsiteY9" fmla="*/ 2070460 h 2294409"/>
                <a:gd name="connsiteX10" fmla="*/ 64888 w 1890335"/>
                <a:gd name="connsiteY10" fmla="*/ 2064943 h 2294409"/>
                <a:gd name="connsiteX11" fmla="*/ 90250 w 1890335"/>
                <a:gd name="connsiteY11" fmla="*/ 1862178 h 2294409"/>
                <a:gd name="connsiteX12" fmla="*/ 113012 w 1890335"/>
                <a:gd name="connsiteY12" fmla="*/ 1863270 h 2294409"/>
                <a:gd name="connsiteX13" fmla="*/ 218856 w 1890335"/>
                <a:gd name="connsiteY13" fmla="*/ 1949160 h 2294409"/>
                <a:gd name="connsiteX14" fmla="*/ 84935 w 1890335"/>
                <a:gd name="connsiteY14" fmla="*/ 1974559 h 2294409"/>
                <a:gd name="connsiteX15" fmla="*/ 43329 w 1890335"/>
                <a:gd name="connsiteY15" fmla="*/ 1904876 h 2294409"/>
                <a:gd name="connsiteX16" fmla="*/ 90250 w 1890335"/>
                <a:gd name="connsiteY16" fmla="*/ 1862178 h 2294409"/>
                <a:gd name="connsiteX17" fmla="*/ 697095 w 1890335"/>
                <a:gd name="connsiteY17" fmla="*/ 1016959 h 2294409"/>
                <a:gd name="connsiteX18" fmla="*/ 697576 w 1890335"/>
                <a:gd name="connsiteY18" fmla="*/ 1017106 h 2294409"/>
                <a:gd name="connsiteX19" fmla="*/ 697581 w 1890335"/>
                <a:gd name="connsiteY19" fmla="*/ 1017089 h 2294409"/>
                <a:gd name="connsiteX20" fmla="*/ 1180169 w 1890335"/>
                <a:gd name="connsiteY20" fmla="*/ 657637 h 2294409"/>
                <a:gd name="connsiteX21" fmla="*/ 1334172 w 1890335"/>
                <a:gd name="connsiteY21" fmla="*/ 811640 h 2294409"/>
                <a:gd name="connsiteX22" fmla="*/ 1334174 w 1890335"/>
                <a:gd name="connsiteY22" fmla="*/ 1465113 h 2294409"/>
                <a:gd name="connsiteX23" fmla="*/ 1322071 w 1890335"/>
                <a:gd name="connsiteY23" fmla="*/ 1525058 h 2294409"/>
                <a:gd name="connsiteX24" fmla="*/ 1297724 w 1890335"/>
                <a:gd name="connsiteY24" fmla="*/ 1561170 h 2294409"/>
                <a:gd name="connsiteX25" fmla="*/ 1497659 w 1890335"/>
                <a:gd name="connsiteY25" fmla="*/ 1784595 h 2294409"/>
                <a:gd name="connsiteX26" fmla="*/ 1890335 w 1890335"/>
                <a:gd name="connsiteY26" fmla="*/ 1920781 h 2294409"/>
                <a:gd name="connsiteX27" fmla="*/ 1786434 w 1890335"/>
                <a:gd name="connsiteY27" fmla="*/ 2220366 h 2294409"/>
                <a:gd name="connsiteX28" fmla="*/ 1714796 w 1890335"/>
                <a:gd name="connsiteY28" fmla="*/ 2195519 h 2294409"/>
                <a:gd name="connsiteX29" fmla="*/ 1668002 w 1890335"/>
                <a:gd name="connsiteY29" fmla="*/ 2099034 h 2294409"/>
                <a:gd name="connsiteX30" fmla="*/ 1717841 w 1890335"/>
                <a:gd name="connsiteY30" fmla="*/ 1955327 h 2294409"/>
                <a:gd name="connsiteX31" fmla="*/ 1446744 w 1890335"/>
                <a:gd name="connsiteY31" fmla="*/ 1861306 h 2294409"/>
                <a:gd name="connsiteX32" fmla="*/ 1446696 w 1890335"/>
                <a:gd name="connsiteY32" fmla="*/ 1861348 h 2294409"/>
                <a:gd name="connsiteX33" fmla="*/ 1446620 w 1890335"/>
                <a:gd name="connsiteY33" fmla="*/ 1861263 h 2294409"/>
                <a:gd name="connsiteX34" fmla="*/ 1446448 w 1890335"/>
                <a:gd name="connsiteY34" fmla="*/ 1861204 h 2294409"/>
                <a:gd name="connsiteX35" fmla="*/ 1222311 w 1890335"/>
                <a:gd name="connsiteY35" fmla="*/ 1610609 h 2294409"/>
                <a:gd name="connsiteX36" fmla="*/ 1180170 w 1890335"/>
                <a:gd name="connsiteY36" fmla="*/ 1619117 h 2294409"/>
                <a:gd name="connsiteX37" fmla="*/ 1137228 w 1890335"/>
                <a:gd name="connsiteY37" fmla="*/ 1610447 h 2294409"/>
                <a:gd name="connsiteX38" fmla="*/ 988188 w 1890335"/>
                <a:gd name="connsiteY38" fmla="*/ 1878787 h 2294409"/>
                <a:gd name="connsiteX39" fmla="*/ 988188 w 1890335"/>
                <a:gd name="connsiteY39" fmla="*/ 2294409 h 2294409"/>
                <a:gd name="connsiteX40" fmla="*/ 671099 w 1890335"/>
                <a:gd name="connsiteY40" fmla="*/ 2294408 h 2294409"/>
                <a:gd name="connsiteX41" fmla="*/ 671098 w 1890335"/>
                <a:gd name="connsiteY41" fmla="*/ 2218584 h 2294409"/>
                <a:gd name="connsiteX42" fmla="*/ 746924 w 1890335"/>
                <a:gd name="connsiteY42" fmla="*/ 2142758 h 2294409"/>
                <a:gd name="connsiteX43" fmla="*/ 899028 w 1890335"/>
                <a:gd name="connsiteY43" fmla="*/ 2142758 h 2294409"/>
                <a:gd name="connsiteX44" fmla="*/ 899028 w 1890335"/>
                <a:gd name="connsiteY44" fmla="*/ 1855820 h 2294409"/>
                <a:gd name="connsiteX45" fmla="*/ 898973 w 1890335"/>
                <a:gd name="connsiteY45" fmla="*/ 1855788 h 2294409"/>
                <a:gd name="connsiteX46" fmla="*/ 899029 w 1890335"/>
                <a:gd name="connsiteY46" fmla="*/ 1855688 h 2294409"/>
                <a:gd name="connsiteX47" fmla="*/ 899028 w 1890335"/>
                <a:gd name="connsiteY47" fmla="*/ 1855506 h 2294409"/>
                <a:gd name="connsiteX48" fmla="*/ 1062607 w 1890335"/>
                <a:gd name="connsiteY48" fmla="*/ 1561157 h 2294409"/>
                <a:gd name="connsiteX49" fmla="*/ 1038268 w 1890335"/>
                <a:gd name="connsiteY49" fmla="*/ 1525058 h 2294409"/>
                <a:gd name="connsiteX50" fmla="*/ 1026167 w 1890335"/>
                <a:gd name="connsiteY50" fmla="*/ 1465112 h 2294409"/>
                <a:gd name="connsiteX51" fmla="*/ 1026167 w 1890335"/>
                <a:gd name="connsiteY51" fmla="*/ 1114601 h 2294409"/>
                <a:gd name="connsiteX52" fmla="*/ 1015504 w 1890335"/>
                <a:gd name="connsiteY52" fmla="*/ 1126058 h 2294409"/>
                <a:gd name="connsiteX53" fmla="*/ 811442 w 1890335"/>
                <a:gd name="connsiteY53" fmla="*/ 1181121 h 2294409"/>
                <a:gd name="connsiteX54" fmla="*/ 780997 w 1890335"/>
                <a:gd name="connsiteY54" fmla="*/ 1171888 h 2294409"/>
                <a:gd name="connsiteX55" fmla="*/ 768273 w 1890335"/>
                <a:gd name="connsiteY55" fmla="*/ 1190759 h 2294409"/>
                <a:gd name="connsiteX56" fmla="*/ 696166 w 1890335"/>
                <a:gd name="connsiteY56" fmla="*/ 1220627 h 2294409"/>
                <a:gd name="connsiteX57" fmla="*/ 680563 w 1890335"/>
                <a:gd name="connsiteY57" fmla="*/ 1217477 h 2294409"/>
                <a:gd name="connsiteX58" fmla="*/ 671269 w 1890335"/>
                <a:gd name="connsiteY58" fmla="*/ 1252165 h 2294409"/>
                <a:gd name="connsiteX59" fmla="*/ 847105 w 1890335"/>
                <a:gd name="connsiteY59" fmla="*/ 1299280 h 2294409"/>
                <a:gd name="connsiteX60" fmla="*/ 475566 w 1890335"/>
                <a:gd name="connsiteY60" fmla="*/ 2066214 h 2294409"/>
                <a:gd name="connsiteX61" fmla="*/ 451475 w 1890335"/>
                <a:gd name="connsiteY61" fmla="*/ 2059758 h 2294409"/>
                <a:gd name="connsiteX62" fmla="*/ 427397 w 1890335"/>
                <a:gd name="connsiteY62" fmla="*/ 2135985 h 2294409"/>
                <a:gd name="connsiteX63" fmla="*/ 414954 w 1890335"/>
                <a:gd name="connsiteY63" fmla="*/ 2132651 h 2294409"/>
                <a:gd name="connsiteX64" fmla="*/ 432215 w 1890335"/>
                <a:gd name="connsiteY64" fmla="*/ 2054597 h 2294409"/>
                <a:gd name="connsiteX65" fmla="*/ 408124 w 1890335"/>
                <a:gd name="connsiteY65" fmla="*/ 2048142 h 2294409"/>
                <a:gd name="connsiteX66" fmla="*/ 469829 w 1890335"/>
                <a:gd name="connsiteY66" fmla="*/ 1198190 h 2294409"/>
                <a:gd name="connsiteX67" fmla="*/ 637049 w 1890335"/>
                <a:gd name="connsiteY67" fmla="*/ 1242996 h 2294409"/>
                <a:gd name="connsiteX68" fmla="*/ 646916 w 1890335"/>
                <a:gd name="connsiteY68" fmla="*/ 1206171 h 2294409"/>
                <a:gd name="connsiteX69" fmla="*/ 624058 w 1890335"/>
                <a:gd name="connsiteY69" fmla="*/ 1190759 h 2294409"/>
                <a:gd name="connsiteX70" fmla="*/ 594191 w 1890335"/>
                <a:gd name="connsiteY70" fmla="*/ 1118650 h 2294409"/>
                <a:gd name="connsiteX71" fmla="*/ 656472 w 1890335"/>
                <a:gd name="connsiteY71" fmla="*/ 1024689 h 2294409"/>
                <a:gd name="connsiteX72" fmla="*/ 696092 w 1890335"/>
                <a:gd name="connsiteY72" fmla="*/ 1016690 h 2294409"/>
                <a:gd name="connsiteX73" fmla="*/ 684494 w 1890335"/>
                <a:gd name="connsiteY73" fmla="*/ 1013582 h 2294409"/>
                <a:gd name="connsiteX74" fmla="*/ 713705 w 1890335"/>
                <a:gd name="connsiteY74" fmla="*/ 904565 h 2294409"/>
                <a:gd name="connsiteX75" fmla="*/ 729266 w 1890335"/>
                <a:gd name="connsiteY75" fmla="*/ 873279 h 2294409"/>
                <a:gd name="connsiteX76" fmla="*/ 828364 w 1890335"/>
                <a:gd name="connsiteY76" fmla="*/ 818690 h 2294409"/>
                <a:gd name="connsiteX77" fmla="*/ 867651 w 1890335"/>
                <a:gd name="connsiteY77" fmla="*/ 824185 h 2294409"/>
                <a:gd name="connsiteX78" fmla="*/ 947922 w 1890335"/>
                <a:gd name="connsiteY78" fmla="*/ 903914 h 2294409"/>
                <a:gd name="connsiteX79" fmla="*/ 899789 w 1890335"/>
                <a:gd name="connsiteY79" fmla="*/ 1042624 h 2294409"/>
                <a:gd name="connsiteX80" fmla="*/ 864320 w 1890335"/>
                <a:gd name="connsiteY80" fmla="*/ 990110 h 2294409"/>
                <a:gd name="connsiteX81" fmla="*/ 887548 w 1890335"/>
                <a:gd name="connsiteY81" fmla="*/ 923171 h 2294409"/>
                <a:gd name="connsiteX82" fmla="*/ 829851 w 1890335"/>
                <a:gd name="connsiteY82" fmla="*/ 882043 h 2294409"/>
                <a:gd name="connsiteX83" fmla="*/ 774149 w 1890335"/>
                <a:gd name="connsiteY83" fmla="*/ 925834 h 2294409"/>
                <a:gd name="connsiteX84" fmla="*/ 772831 w 1890335"/>
                <a:gd name="connsiteY84" fmla="*/ 925480 h 2294409"/>
                <a:gd name="connsiteX85" fmla="*/ 744888 w 1890335"/>
                <a:gd name="connsiteY85" fmla="*/ 1029765 h 2294409"/>
                <a:gd name="connsiteX86" fmla="*/ 731800 w 1890335"/>
                <a:gd name="connsiteY86" fmla="*/ 1026258 h 2294409"/>
                <a:gd name="connsiteX87" fmla="*/ 731478 w 1890335"/>
                <a:gd name="connsiteY87" fmla="*/ 1027461 h 2294409"/>
                <a:gd name="connsiteX88" fmla="*/ 753182 w 1890335"/>
                <a:gd name="connsiteY88" fmla="*/ 1034091 h 2294409"/>
                <a:gd name="connsiteX89" fmla="*/ 790129 w 1890335"/>
                <a:gd name="connsiteY89" fmla="*/ 1078958 h 2294409"/>
                <a:gd name="connsiteX90" fmla="*/ 792664 w 1890335"/>
                <a:gd name="connsiteY90" fmla="*/ 1091515 h 2294409"/>
                <a:gd name="connsiteX91" fmla="*/ 873673 w 1890335"/>
                <a:gd name="connsiteY91" fmla="*/ 1104275 h 2294409"/>
                <a:gd name="connsiteX92" fmla="*/ 966080 w 1890335"/>
                <a:gd name="connsiteY92" fmla="*/ 1065021 h 2294409"/>
                <a:gd name="connsiteX93" fmla="*/ 1023695 w 1890335"/>
                <a:gd name="connsiteY93" fmla="*/ 982798 h 2294409"/>
                <a:gd name="connsiteX94" fmla="*/ 1026166 w 1890335"/>
                <a:gd name="connsiteY94" fmla="*/ 970234 h 2294409"/>
                <a:gd name="connsiteX95" fmla="*/ 1026166 w 1890335"/>
                <a:gd name="connsiteY95" fmla="*/ 811639 h 2294409"/>
                <a:gd name="connsiteX96" fmla="*/ 1180169 w 1890335"/>
                <a:gd name="connsiteY96" fmla="*/ 657637 h 2294409"/>
                <a:gd name="connsiteX97" fmla="*/ 1180169 w 1890335"/>
                <a:gd name="connsiteY97" fmla="*/ 0 h 2294409"/>
                <a:gd name="connsiteX98" fmla="*/ 1508988 w 1890335"/>
                <a:gd name="connsiteY98" fmla="*/ 328819 h 2294409"/>
                <a:gd name="connsiteX99" fmla="*/ 1180169 w 1890335"/>
                <a:gd name="connsiteY99" fmla="*/ 657637 h 2294409"/>
                <a:gd name="connsiteX100" fmla="*/ 851351 w 1890335"/>
                <a:gd name="connsiteY100" fmla="*/ 328818 h 2294409"/>
                <a:gd name="connsiteX101" fmla="*/ 1180169 w 1890335"/>
                <a:gd name="connsiteY101" fmla="*/ 0 h 2294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1890335" h="2294409">
                  <a:moveTo>
                    <a:pt x="323251" y="2125823"/>
                  </a:moveTo>
                  <a:cubicBezTo>
                    <a:pt x="320938" y="2157344"/>
                    <a:pt x="298817" y="2231417"/>
                    <a:pt x="276405" y="2253829"/>
                  </a:cubicBezTo>
                  <a:cubicBezTo>
                    <a:pt x="253994" y="2276240"/>
                    <a:pt x="217657" y="2276240"/>
                    <a:pt x="195246" y="2253828"/>
                  </a:cubicBezTo>
                  <a:cubicBezTo>
                    <a:pt x="172834" y="2231417"/>
                    <a:pt x="172834" y="2195080"/>
                    <a:pt x="195246" y="2172669"/>
                  </a:cubicBezTo>
                  <a:cubicBezTo>
                    <a:pt x="217657" y="2150257"/>
                    <a:pt x="293032" y="2128786"/>
                    <a:pt x="323251" y="2125823"/>
                  </a:cubicBezTo>
                  <a:close/>
                  <a:moveTo>
                    <a:pt x="64888" y="2064943"/>
                  </a:moveTo>
                  <a:cubicBezTo>
                    <a:pt x="100496" y="2062712"/>
                    <a:pt x="149747" y="2069349"/>
                    <a:pt x="171548" y="2075932"/>
                  </a:cubicBezTo>
                  <a:cubicBezTo>
                    <a:pt x="157398" y="2104193"/>
                    <a:pt x="108717" y="2164246"/>
                    <a:pt x="79455" y="2176425"/>
                  </a:cubicBezTo>
                  <a:cubicBezTo>
                    <a:pt x="50194" y="2188604"/>
                    <a:pt x="16600" y="2174757"/>
                    <a:pt x="4420" y="2145495"/>
                  </a:cubicBezTo>
                  <a:cubicBezTo>
                    <a:pt x="-7759" y="2116234"/>
                    <a:pt x="6089" y="2082640"/>
                    <a:pt x="35350" y="2070460"/>
                  </a:cubicBezTo>
                  <a:cubicBezTo>
                    <a:pt x="42665" y="2067415"/>
                    <a:pt x="53019" y="2065687"/>
                    <a:pt x="64888" y="2064943"/>
                  </a:cubicBezTo>
                  <a:close/>
                  <a:moveTo>
                    <a:pt x="90250" y="1862178"/>
                  </a:moveTo>
                  <a:cubicBezTo>
                    <a:pt x="97617" y="1861042"/>
                    <a:pt x="105329" y="1861331"/>
                    <a:pt x="113012" y="1863270"/>
                  </a:cubicBezTo>
                  <a:cubicBezTo>
                    <a:pt x="143744" y="1871023"/>
                    <a:pt x="200820" y="1924733"/>
                    <a:pt x="218856" y="1949160"/>
                  </a:cubicBezTo>
                  <a:cubicBezTo>
                    <a:pt x="190607" y="1963333"/>
                    <a:pt x="115667" y="1982313"/>
                    <a:pt x="84935" y="1974559"/>
                  </a:cubicBezTo>
                  <a:cubicBezTo>
                    <a:pt x="54203" y="1966806"/>
                    <a:pt x="35576" y="1935608"/>
                    <a:pt x="43329" y="1904876"/>
                  </a:cubicBezTo>
                  <a:cubicBezTo>
                    <a:pt x="49144" y="1881827"/>
                    <a:pt x="68147" y="1865587"/>
                    <a:pt x="90250" y="1862178"/>
                  </a:cubicBezTo>
                  <a:close/>
                  <a:moveTo>
                    <a:pt x="697095" y="1016959"/>
                  </a:moveTo>
                  <a:lnTo>
                    <a:pt x="697576" y="1017106"/>
                  </a:lnTo>
                  <a:lnTo>
                    <a:pt x="697581" y="1017089"/>
                  </a:lnTo>
                  <a:close/>
                  <a:moveTo>
                    <a:pt x="1180169" y="657637"/>
                  </a:moveTo>
                  <a:cubicBezTo>
                    <a:pt x="1265223" y="657636"/>
                    <a:pt x="1334174" y="726586"/>
                    <a:pt x="1334172" y="811640"/>
                  </a:cubicBezTo>
                  <a:lnTo>
                    <a:pt x="1334174" y="1465113"/>
                  </a:lnTo>
                  <a:cubicBezTo>
                    <a:pt x="1334174" y="1486377"/>
                    <a:pt x="1329863" y="1506634"/>
                    <a:pt x="1322071" y="1525058"/>
                  </a:cubicBezTo>
                  <a:lnTo>
                    <a:pt x="1297724" y="1561170"/>
                  </a:lnTo>
                  <a:lnTo>
                    <a:pt x="1497659" y="1784595"/>
                  </a:lnTo>
                  <a:lnTo>
                    <a:pt x="1890335" y="1920781"/>
                  </a:lnTo>
                  <a:lnTo>
                    <a:pt x="1786434" y="2220366"/>
                  </a:lnTo>
                  <a:lnTo>
                    <a:pt x="1714796" y="2195519"/>
                  </a:lnTo>
                  <a:cubicBezTo>
                    <a:pt x="1675229" y="2181798"/>
                    <a:pt x="1654279" y="2138599"/>
                    <a:pt x="1668002" y="2099034"/>
                  </a:cubicBezTo>
                  <a:lnTo>
                    <a:pt x="1717841" y="1955327"/>
                  </a:lnTo>
                  <a:lnTo>
                    <a:pt x="1446744" y="1861306"/>
                  </a:lnTo>
                  <a:lnTo>
                    <a:pt x="1446696" y="1861348"/>
                  </a:lnTo>
                  <a:cubicBezTo>
                    <a:pt x="1446671" y="1861319"/>
                    <a:pt x="1446645" y="1861291"/>
                    <a:pt x="1446620" y="1861263"/>
                  </a:cubicBezTo>
                  <a:lnTo>
                    <a:pt x="1446448" y="1861204"/>
                  </a:lnTo>
                  <a:lnTo>
                    <a:pt x="1222311" y="1610609"/>
                  </a:lnTo>
                  <a:lnTo>
                    <a:pt x="1180170" y="1619117"/>
                  </a:lnTo>
                  <a:lnTo>
                    <a:pt x="1137228" y="1610447"/>
                  </a:lnTo>
                  <a:lnTo>
                    <a:pt x="988188" y="1878787"/>
                  </a:lnTo>
                  <a:lnTo>
                    <a:pt x="988188" y="2294409"/>
                  </a:lnTo>
                  <a:lnTo>
                    <a:pt x="671099" y="2294408"/>
                  </a:lnTo>
                  <a:lnTo>
                    <a:pt x="671098" y="2218584"/>
                  </a:lnTo>
                  <a:cubicBezTo>
                    <a:pt x="671098" y="2176706"/>
                    <a:pt x="705046" y="2142758"/>
                    <a:pt x="746924" y="2142758"/>
                  </a:cubicBezTo>
                  <a:lnTo>
                    <a:pt x="899028" y="2142758"/>
                  </a:lnTo>
                  <a:lnTo>
                    <a:pt x="899028" y="1855820"/>
                  </a:lnTo>
                  <a:lnTo>
                    <a:pt x="898973" y="1855788"/>
                  </a:lnTo>
                  <a:cubicBezTo>
                    <a:pt x="898992" y="1855754"/>
                    <a:pt x="899009" y="1855720"/>
                    <a:pt x="899029" y="1855688"/>
                  </a:cubicBezTo>
                  <a:lnTo>
                    <a:pt x="899028" y="1855506"/>
                  </a:lnTo>
                  <a:lnTo>
                    <a:pt x="1062607" y="1561157"/>
                  </a:lnTo>
                  <a:lnTo>
                    <a:pt x="1038268" y="1525058"/>
                  </a:lnTo>
                  <a:cubicBezTo>
                    <a:pt x="1030476" y="1506634"/>
                    <a:pt x="1026167" y="1486377"/>
                    <a:pt x="1026167" y="1465112"/>
                  </a:cubicBezTo>
                  <a:lnTo>
                    <a:pt x="1026167" y="1114601"/>
                  </a:lnTo>
                  <a:lnTo>
                    <a:pt x="1015504" y="1126058"/>
                  </a:lnTo>
                  <a:cubicBezTo>
                    <a:pt x="957440" y="1173074"/>
                    <a:pt x="883096" y="1192207"/>
                    <a:pt x="811442" y="1181121"/>
                  </a:cubicBezTo>
                  <a:lnTo>
                    <a:pt x="780997" y="1171888"/>
                  </a:lnTo>
                  <a:lnTo>
                    <a:pt x="768273" y="1190759"/>
                  </a:lnTo>
                  <a:cubicBezTo>
                    <a:pt x="749820" y="1209213"/>
                    <a:pt x="724326" y="1220627"/>
                    <a:pt x="696166" y="1220627"/>
                  </a:cubicBezTo>
                  <a:lnTo>
                    <a:pt x="680563" y="1217477"/>
                  </a:lnTo>
                  <a:lnTo>
                    <a:pt x="671269" y="1252165"/>
                  </a:lnTo>
                  <a:lnTo>
                    <a:pt x="847105" y="1299280"/>
                  </a:lnTo>
                  <a:lnTo>
                    <a:pt x="475566" y="2066214"/>
                  </a:lnTo>
                  <a:lnTo>
                    <a:pt x="451475" y="2059758"/>
                  </a:lnTo>
                  <a:lnTo>
                    <a:pt x="427397" y="2135985"/>
                  </a:lnTo>
                  <a:lnTo>
                    <a:pt x="414954" y="2132651"/>
                  </a:lnTo>
                  <a:lnTo>
                    <a:pt x="432215" y="2054597"/>
                  </a:lnTo>
                  <a:lnTo>
                    <a:pt x="408124" y="2048142"/>
                  </a:lnTo>
                  <a:lnTo>
                    <a:pt x="469829" y="1198190"/>
                  </a:lnTo>
                  <a:lnTo>
                    <a:pt x="637049" y="1242996"/>
                  </a:lnTo>
                  <a:lnTo>
                    <a:pt x="646916" y="1206171"/>
                  </a:lnTo>
                  <a:lnTo>
                    <a:pt x="624058" y="1190759"/>
                  </a:lnTo>
                  <a:cubicBezTo>
                    <a:pt x="605604" y="1172305"/>
                    <a:pt x="594190" y="1146811"/>
                    <a:pt x="594191" y="1118650"/>
                  </a:cubicBezTo>
                  <a:cubicBezTo>
                    <a:pt x="594191" y="1076412"/>
                    <a:pt x="619872" y="1040170"/>
                    <a:pt x="656472" y="1024689"/>
                  </a:cubicBezTo>
                  <a:lnTo>
                    <a:pt x="696092" y="1016690"/>
                  </a:lnTo>
                  <a:lnTo>
                    <a:pt x="684494" y="1013582"/>
                  </a:lnTo>
                  <a:lnTo>
                    <a:pt x="713705" y="904565"/>
                  </a:lnTo>
                  <a:lnTo>
                    <a:pt x="729266" y="873279"/>
                  </a:lnTo>
                  <a:cubicBezTo>
                    <a:pt x="750970" y="840673"/>
                    <a:pt x="787601" y="819648"/>
                    <a:pt x="828364" y="818690"/>
                  </a:cubicBezTo>
                  <a:cubicBezTo>
                    <a:pt x="841952" y="818372"/>
                    <a:pt x="855186" y="820301"/>
                    <a:pt x="867651" y="824185"/>
                  </a:cubicBezTo>
                  <a:cubicBezTo>
                    <a:pt x="905048" y="835835"/>
                    <a:pt x="935532" y="865068"/>
                    <a:pt x="947922" y="903914"/>
                  </a:cubicBezTo>
                  <a:cubicBezTo>
                    <a:pt x="964443" y="955709"/>
                    <a:pt x="944842" y="1012195"/>
                    <a:pt x="899789" y="1042624"/>
                  </a:cubicBezTo>
                  <a:lnTo>
                    <a:pt x="864320" y="990110"/>
                  </a:lnTo>
                  <a:cubicBezTo>
                    <a:pt x="886062" y="975425"/>
                    <a:pt x="895521" y="948166"/>
                    <a:pt x="887548" y="923171"/>
                  </a:cubicBezTo>
                  <a:cubicBezTo>
                    <a:pt x="879576" y="898176"/>
                    <a:pt x="856081" y="881427"/>
                    <a:pt x="829851" y="882043"/>
                  </a:cubicBezTo>
                  <a:cubicBezTo>
                    <a:pt x="803622" y="882659"/>
                    <a:pt x="780939" y="900492"/>
                    <a:pt x="774149" y="925834"/>
                  </a:cubicBezTo>
                  <a:lnTo>
                    <a:pt x="772831" y="925480"/>
                  </a:lnTo>
                  <a:lnTo>
                    <a:pt x="744888" y="1029765"/>
                  </a:lnTo>
                  <a:lnTo>
                    <a:pt x="731800" y="1026258"/>
                  </a:lnTo>
                  <a:lnTo>
                    <a:pt x="731478" y="1027461"/>
                  </a:lnTo>
                  <a:lnTo>
                    <a:pt x="753182" y="1034091"/>
                  </a:lnTo>
                  <a:cubicBezTo>
                    <a:pt x="769457" y="1045086"/>
                    <a:pt x="782388" y="1060657"/>
                    <a:pt x="790129" y="1078958"/>
                  </a:cubicBezTo>
                  <a:lnTo>
                    <a:pt x="792664" y="1091515"/>
                  </a:lnTo>
                  <a:lnTo>
                    <a:pt x="873673" y="1104275"/>
                  </a:lnTo>
                  <a:cubicBezTo>
                    <a:pt x="906913" y="1100173"/>
                    <a:pt x="939026" y="1086927"/>
                    <a:pt x="966080" y="1065021"/>
                  </a:cubicBezTo>
                  <a:cubicBezTo>
                    <a:pt x="993135" y="1043115"/>
                    <a:pt x="1012771" y="1014460"/>
                    <a:pt x="1023695" y="982798"/>
                  </a:cubicBezTo>
                  <a:lnTo>
                    <a:pt x="1026166" y="970234"/>
                  </a:lnTo>
                  <a:lnTo>
                    <a:pt x="1026166" y="811639"/>
                  </a:lnTo>
                  <a:cubicBezTo>
                    <a:pt x="1026167" y="726586"/>
                    <a:pt x="1095115" y="657637"/>
                    <a:pt x="1180169" y="657637"/>
                  </a:cubicBezTo>
                  <a:close/>
                  <a:moveTo>
                    <a:pt x="1180169" y="0"/>
                  </a:moveTo>
                  <a:cubicBezTo>
                    <a:pt x="1361770" y="0"/>
                    <a:pt x="1508987" y="147218"/>
                    <a:pt x="1508988" y="328819"/>
                  </a:cubicBezTo>
                  <a:cubicBezTo>
                    <a:pt x="1508988" y="510419"/>
                    <a:pt x="1361772" y="657637"/>
                    <a:pt x="1180169" y="657637"/>
                  </a:cubicBezTo>
                  <a:cubicBezTo>
                    <a:pt x="998568" y="657637"/>
                    <a:pt x="851351" y="510419"/>
                    <a:pt x="851351" y="328818"/>
                  </a:cubicBezTo>
                  <a:cubicBezTo>
                    <a:pt x="851353" y="147218"/>
                    <a:pt x="998568" y="0"/>
                    <a:pt x="118016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B46BD71-4F9F-411C-A3E6-4059533D97ED}"/>
              </a:ext>
            </a:extLst>
          </p:cNvPr>
          <p:cNvGrpSpPr/>
          <p:nvPr/>
        </p:nvGrpSpPr>
        <p:grpSpPr>
          <a:xfrm>
            <a:off x="6813320" y="3762446"/>
            <a:ext cx="2664296" cy="2664296"/>
            <a:chOff x="6813320" y="3762446"/>
            <a:chExt cx="2664296" cy="2664296"/>
          </a:xfrm>
        </p:grpSpPr>
        <p:sp>
          <p:nvSpPr>
            <p:cNvPr id="7" name="禁止 8">
              <a:extLst>
                <a:ext uri="{FF2B5EF4-FFF2-40B4-BE49-F238E27FC236}">
                  <a16:creationId xmlns:a16="http://schemas.microsoft.com/office/drawing/2014/main" id="{0C07FA0E-F014-4C51-A8A1-850D7F731BDD}"/>
                </a:ext>
              </a:extLst>
            </p:cNvPr>
            <p:cNvSpPr/>
            <p:nvPr/>
          </p:nvSpPr>
          <p:spPr>
            <a:xfrm>
              <a:off x="6813320" y="3762446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1AABCA9-0476-490F-9859-5321AEF2C2A8}"/>
                </a:ext>
              </a:extLst>
            </p:cNvPr>
            <p:cNvSpPr/>
            <p:nvPr/>
          </p:nvSpPr>
          <p:spPr>
            <a:xfrm>
              <a:off x="7475119" y="4037180"/>
              <a:ext cx="1396388" cy="2114826"/>
            </a:xfrm>
            <a:custGeom>
              <a:avLst/>
              <a:gdLst>
                <a:gd name="connsiteX0" fmla="*/ 169674 w 1514964"/>
                <a:gd name="connsiteY0" fmla="*/ 960099 h 2294409"/>
                <a:gd name="connsiteX1" fmla="*/ 180577 w 1514964"/>
                <a:gd name="connsiteY1" fmla="*/ 969183 h 2294409"/>
                <a:gd name="connsiteX2" fmla="*/ 218819 w 1514964"/>
                <a:gd name="connsiteY2" fmla="*/ 978082 h 2294409"/>
                <a:gd name="connsiteX3" fmla="*/ 257062 w 1514964"/>
                <a:gd name="connsiteY3" fmla="*/ 969183 h 2294409"/>
                <a:gd name="connsiteX4" fmla="*/ 267965 w 1514964"/>
                <a:gd name="connsiteY4" fmla="*/ 960099 h 2294409"/>
                <a:gd name="connsiteX5" fmla="*/ 267965 w 1514964"/>
                <a:gd name="connsiteY5" fmla="*/ 971200 h 2294409"/>
                <a:gd name="connsiteX6" fmla="*/ 218819 w 1514964"/>
                <a:gd name="connsiteY6" fmla="*/ 1001582 h 2294409"/>
                <a:gd name="connsiteX7" fmla="*/ 169674 w 1514964"/>
                <a:gd name="connsiteY7" fmla="*/ 971200 h 2294409"/>
                <a:gd name="connsiteX8" fmla="*/ 231292 w 1514964"/>
                <a:gd name="connsiteY8" fmla="*/ 894780 h 2294409"/>
                <a:gd name="connsiteX9" fmla="*/ 223512 w 1514964"/>
                <a:gd name="connsiteY9" fmla="*/ 906848 h 2294409"/>
                <a:gd name="connsiteX10" fmla="*/ 231292 w 1514964"/>
                <a:gd name="connsiteY10" fmla="*/ 918916 h 2294409"/>
                <a:gd name="connsiteX11" fmla="*/ 239072 w 1514964"/>
                <a:gd name="connsiteY11" fmla="*/ 906848 h 2294409"/>
                <a:gd name="connsiteX12" fmla="*/ 231292 w 1514964"/>
                <a:gd name="connsiteY12" fmla="*/ 894780 h 2294409"/>
                <a:gd name="connsiteX13" fmla="*/ 209298 w 1514964"/>
                <a:gd name="connsiteY13" fmla="*/ 894780 h 2294409"/>
                <a:gd name="connsiteX14" fmla="*/ 201519 w 1514964"/>
                <a:gd name="connsiteY14" fmla="*/ 906848 h 2294409"/>
                <a:gd name="connsiteX15" fmla="*/ 209298 w 1514964"/>
                <a:gd name="connsiteY15" fmla="*/ 918916 h 2294409"/>
                <a:gd name="connsiteX16" fmla="*/ 217078 w 1514964"/>
                <a:gd name="connsiteY16" fmla="*/ 906848 h 2294409"/>
                <a:gd name="connsiteX17" fmla="*/ 209298 w 1514964"/>
                <a:gd name="connsiteY17" fmla="*/ 894780 h 2294409"/>
                <a:gd name="connsiteX18" fmla="*/ 265272 w 1514964"/>
                <a:gd name="connsiteY18" fmla="*/ 817089 h 2294409"/>
                <a:gd name="connsiteX19" fmla="*/ 229064 w 1514964"/>
                <a:gd name="connsiteY19" fmla="*/ 856141 h 2294409"/>
                <a:gd name="connsiteX20" fmla="*/ 265272 w 1514964"/>
                <a:gd name="connsiteY20" fmla="*/ 895193 h 2294409"/>
                <a:gd name="connsiteX21" fmla="*/ 301481 w 1514964"/>
                <a:gd name="connsiteY21" fmla="*/ 856141 h 2294409"/>
                <a:gd name="connsiteX22" fmla="*/ 265272 w 1514964"/>
                <a:gd name="connsiteY22" fmla="*/ 817089 h 2294409"/>
                <a:gd name="connsiteX23" fmla="*/ 175318 w 1514964"/>
                <a:gd name="connsiteY23" fmla="*/ 817089 h 2294409"/>
                <a:gd name="connsiteX24" fmla="*/ 139110 w 1514964"/>
                <a:gd name="connsiteY24" fmla="*/ 856141 h 2294409"/>
                <a:gd name="connsiteX25" fmla="*/ 175318 w 1514964"/>
                <a:gd name="connsiteY25" fmla="*/ 895193 h 2294409"/>
                <a:gd name="connsiteX26" fmla="*/ 211526 w 1514964"/>
                <a:gd name="connsiteY26" fmla="*/ 856141 h 2294409"/>
                <a:gd name="connsiteX27" fmla="*/ 175318 w 1514964"/>
                <a:gd name="connsiteY27" fmla="*/ 817089 h 2294409"/>
                <a:gd name="connsiteX28" fmla="*/ 218820 w 1514964"/>
                <a:gd name="connsiteY28" fmla="*/ 747638 h 2294409"/>
                <a:gd name="connsiteX29" fmla="*/ 319019 w 1514964"/>
                <a:gd name="connsiteY29" fmla="*/ 845826 h 2294409"/>
                <a:gd name="connsiteX30" fmla="*/ 274842 w 1514964"/>
                <a:gd name="connsiteY30" fmla="*/ 927246 h 2294409"/>
                <a:gd name="connsiteX31" fmla="*/ 270843 w 1514964"/>
                <a:gd name="connsiteY31" fmla="*/ 929373 h 2294409"/>
                <a:gd name="connsiteX32" fmla="*/ 270843 w 1514964"/>
                <a:gd name="connsiteY32" fmla="*/ 941119 h 2294409"/>
                <a:gd name="connsiteX33" fmla="*/ 218819 w 1514964"/>
                <a:gd name="connsiteY33" fmla="*/ 971501 h 2294409"/>
                <a:gd name="connsiteX34" fmla="*/ 166796 w 1514964"/>
                <a:gd name="connsiteY34" fmla="*/ 941119 h 2294409"/>
                <a:gd name="connsiteX35" fmla="*/ 166796 w 1514964"/>
                <a:gd name="connsiteY35" fmla="*/ 929373 h 2294409"/>
                <a:gd name="connsiteX36" fmla="*/ 162798 w 1514964"/>
                <a:gd name="connsiteY36" fmla="*/ 927246 h 2294409"/>
                <a:gd name="connsiteX37" fmla="*/ 118620 w 1514964"/>
                <a:gd name="connsiteY37" fmla="*/ 845826 h 2294409"/>
                <a:gd name="connsiteX38" fmla="*/ 218820 w 1514964"/>
                <a:gd name="connsiteY38" fmla="*/ 747638 h 2294409"/>
                <a:gd name="connsiteX39" fmla="*/ 218820 w 1514964"/>
                <a:gd name="connsiteY39" fmla="*/ 707409 h 2294409"/>
                <a:gd name="connsiteX40" fmla="*/ 21224 w 1514964"/>
                <a:gd name="connsiteY40" fmla="*/ 867434 h 2294409"/>
                <a:gd name="connsiteX41" fmla="*/ 218820 w 1514964"/>
                <a:gd name="connsiteY41" fmla="*/ 1027459 h 2294409"/>
                <a:gd name="connsiteX42" fmla="*/ 416415 w 1514964"/>
                <a:gd name="connsiteY42" fmla="*/ 867434 h 2294409"/>
                <a:gd name="connsiteX43" fmla="*/ 218820 w 1514964"/>
                <a:gd name="connsiteY43" fmla="*/ 707409 h 2294409"/>
                <a:gd name="connsiteX44" fmla="*/ 165359 w 1514964"/>
                <a:gd name="connsiteY44" fmla="*/ 379066 h 2294409"/>
                <a:gd name="connsiteX45" fmla="*/ 272281 w 1514964"/>
                <a:gd name="connsiteY45" fmla="*/ 379066 h 2294409"/>
                <a:gd name="connsiteX46" fmla="*/ 288953 w 1514964"/>
                <a:gd name="connsiteY46" fmla="*/ 395738 h 2294409"/>
                <a:gd name="connsiteX47" fmla="*/ 288953 w 1514964"/>
                <a:gd name="connsiteY47" fmla="*/ 479096 h 2294409"/>
                <a:gd name="connsiteX48" fmla="*/ 276617 w 1514964"/>
                <a:gd name="connsiteY48" fmla="*/ 479096 h 2294409"/>
                <a:gd name="connsiteX49" fmla="*/ 276617 w 1514964"/>
                <a:gd name="connsiteY49" fmla="*/ 483755 h 2294409"/>
                <a:gd name="connsiteX50" fmla="*/ 277297 w 1514964"/>
                <a:gd name="connsiteY50" fmla="*/ 483755 h 2294409"/>
                <a:gd name="connsiteX51" fmla="*/ 292422 w 1514964"/>
                <a:gd name="connsiteY51" fmla="*/ 498879 h 2294409"/>
                <a:gd name="connsiteX52" fmla="*/ 287992 w 1514964"/>
                <a:gd name="connsiteY52" fmla="*/ 509574 h 2294409"/>
                <a:gd name="connsiteX53" fmla="*/ 281704 w 1514964"/>
                <a:gd name="connsiteY53" fmla="*/ 512178 h 2294409"/>
                <a:gd name="connsiteX54" fmla="*/ 287992 w 1514964"/>
                <a:gd name="connsiteY54" fmla="*/ 514782 h 2294409"/>
                <a:gd name="connsiteX55" fmla="*/ 292422 w 1514964"/>
                <a:gd name="connsiteY55" fmla="*/ 525476 h 2294409"/>
                <a:gd name="connsiteX56" fmla="*/ 277297 w 1514964"/>
                <a:gd name="connsiteY56" fmla="*/ 540600 h 2294409"/>
                <a:gd name="connsiteX57" fmla="*/ 276617 w 1514964"/>
                <a:gd name="connsiteY57" fmla="*/ 540600 h 2294409"/>
                <a:gd name="connsiteX58" fmla="*/ 276617 w 1514964"/>
                <a:gd name="connsiteY58" fmla="*/ 571443 h 2294409"/>
                <a:gd name="connsiteX59" fmla="*/ 303995 w 1514964"/>
                <a:gd name="connsiteY59" fmla="*/ 580790 h 2294409"/>
                <a:gd name="connsiteX60" fmla="*/ 437640 w 1514964"/>
                <a:gd name="connsiteY60" fmla="*/ 802544 h 2294409"/>
                <a:gd name="connsiteX61" fmla="*/ 437640 w 1514964"/>
                <a:gd name="connsiteY61" fmla="*/ 1043210 h 2294409"/>
                <a:gd name="connsiteX62" fmla="*/ 437640 w 1514964"/>
                <a:gd name="connsiteY62" fmla="*/ 1063175 h 2294409"/>
                <a:gd name="connsiteX63" fmla="*/ 421202 w 1514964"/>
                <a:gd name="connsiteY63" fmla="*/ 1079612 h 2294409"/>
                <a:gd name="connsiteX64" fmla="*/ 414890 w 1514964"/>
                <a:gd name="connsiteY64" fmla="*/ 1079612 h 2294409"/>
                <a:gd name="connsiteX65" fmla="*/ 417293 w 1514964"/>
                <a:gd name="connsiteY65" fmla="*/ 1091515 h 2294409"/>
                <a:gd name="connsiteX66" fmla="*/ 498302 w 1514964"/>
                <a:gd name="connsiteY66" fmla="*/ 1104275 h 2294409"/>
                <a:gd name="connsiteX67" fmla="*/ 590709 w 1514964"/>
                <a:gd name="connsiteY67" fmla="*/ 1065021 h 2294409"/>
                <a:gd name="connsiteX68" fmla="*/ 648324 w 1514964"/>
                <a:gd name="connsiteY68" fmla="*/ 982798 h 2294409"/>
                <a:gd name="connsiteX69" fmla="*/ 650795 w 1514964"/>
                <a:gd name="connsiteY69" fmla="*/ 970234 h 2294409"/>
                <a:gd name="connsiteX70" fmla="*/ 650795 w 1514964"/>
                <a:gd name="connsiteY70" fmla="*/ 811639 h 2294409"/>
                <a:gd name="connsiteX71" fmla="*/ 804798 w 1514964"/>
                <a:gd name="connsiteY71" fmla="*/ 657637 h 2294409"/>
                <a:gd name="connsiteX72" fmla="*/ 958801 w 1514964"/>
                <a:gd name="connsiteY72" fmla="*/ 811640 h 2294409"/>
                <a:gd name="connsiteX73" fmla="*/ 958803 w 1514964"/>
                <a:gd name="connsiteY73" fmla="*/ 1465113 h 2294409"/>
                <a:gd name="connsiteX74" fmla="*/ 946700 w 1514964"/>
                <a:gd name="connsiteY74" fmla="*/ 1525058 h 2294409"/>
                <a:gd name="connsiteX75" fmla="*/ 922353 w 1514964"/>
                <a:gd name="connsiteY75" fmla="*/ 1561170 h 2294409"/>
                <a:gd name="connsiteX76" fmla="*/ 1122288 w 1514964"/>
                <a:gd name="connsiteY76" fmla="*/ 1784595 h 2294409"/>
                <a:gd name="connsiteX77" fmla="*/ 1514964 w 1514964"/>
                <a:gd name="connsiteY77" fmla="*/ 1920781 h 2294409"/>
                <a:gd name="connsiteX78" fmla="*/ 1411063 w 1514964"/>
                <a:gd name="connsiteY78" fmla="*/ 2220366 h 2294409"/>
                <a:gd name="connsiteX79" fmla="*/ 1339425 w 1514964"/>
                <a:gd name="connsiteY79" fmla="*/ 2195519 h 2294409"/>
                <a:gd name="connsiteX80" fmla="*/ 1292631 w 1514964"/>
                <a:gd name="connsiteY80" fmla="*/ 2099034 h 2294409"/>
                <a:gd name="connsiteX81" fmla="*/ 1342470 w 1514964"/>
                <a:gd name="connsiteY81" fmla="*/ 1955327 h 2294409"/>
                <a:gd name="connsiteX82" fmla="*/ 1071373 w 1514964"/>
                <a:gd name="connsiteY82" fmla="*/ 1861306 h 2294409"/>
                <a:gd name="connsiteX83" fmla="*/ 1071325 w 1514964"/>
                <a:gd name="connsiteY83" fmla="*/ 1861348 h 2294409"/>
                <a:gd name="connsiteX84" fmla="*/ 1071249 w 1514964"/>
                <a:gd name="connsiteY84" fmla="*/ 1861263 h 2294409"/>
                <a:gd name="connsiteX85" fmla="*/ 1071077 w 1514964"/>
                <a:gd name="connsiteY85" fmla="*/ 1861204 h 2294409"/>
                <a:gd name="connsiteX86" fmla="*/ 846940 w 1514964"/>
                <a:gd name="connsiteY86" fmla="*/ 1610609 h 2294409"/>
                <a:gd name="connsiteX87" fmla="*/ 804799 w 1514964"/>
                <a:gd name="connsiteY87" fmla="*/ 1619117 h 2294409"/>
                <a:gd name="connsiteX88" fmla="*/ 761857 w 1514964"/>
                <a:gd name="connsiteY88" fmla="*/ 1610447 h 2294409"/>
                <a:gd name="connsiteX89" fmla="*/ 612817 w 1514964"/>
                <a:gd name="connsiteY89" fmla="*/ 1878787 h 2294409"/>
                <a:gd name="connsiteX90" fmla="*/ 612817 w 1514964"/>
                <a:gd name="connsiteY90" fmla="*/ 2294409 h 2294409"/>
                <a:gd name="connsiteX91" fmla="*/ 295728 w 1514964"/>
                <a:gd name="connsiteY91" fmla="*/ 2294408 h 2294409"/>
                <a:gd name="connsiteX92" fmla="*/ 295727 w 1514964"/>
                <a:gd name="connsiteY92" fmla="*/ 2218584 h 2294409"/>
                <a:gd name="connsiteX93" fmla="*/ 371553 w 1514964"/>
                <a:gd name="connsiteY93" fmla="*/ 2142758 h 2294409"/>
                <a:gd name="connsiteX94" fmla="*/ 523657 w 1514964"/>
                <a:gd name="connsiteY94" fmla="*/ 2142758 h 2294409"/>
                <a:gd name="connsiteX95" fmla="*/ 523657 w 1514964"/>
                <a:gd name="connsiteY95" fmla="*/ 1855820 h 2294409"/>
                <a:gd name="connsiteX96" fmla="*/ 523602 w 1514964"/>
                <a:gd name="connsiteY96" fmla="*/ 1855788 h 2294409"/>
                <a:gd name="connsiteX97" fmla="*/ 523658 w 1514964"/>
                <a:gd name="connsiteY97" fmla="*/ 1855688 h 2294409"/>
                <a:gd name="connsiteX98" fmla="*/ 523657 w 1514964"/>
                <a:gd name="connsiteY98" fmla="*/ 1855506 h 2294409"/>
                <a:gd name="connsiteX99" fmla="*/ 687236 w 1514964"/>
                <a:gd name="connsiteY99" fmla="*/ 1561157 h 2294409"/>
                <a:gd name="connsiteX100" fmla="*/ 662897 w 1514964"/>
                <a:gd name="connsiteY100" fmla="*/ 1525058 h 2294409"/>
                <a:gd name="connsiteX101" fmla="*/ 650796 w 1514964"/>
                <a:gd name="connsiteY101" fmla="*/ 1465112 h 2294409"/>
                <a:gd name="connsiteX102" fmla="*/ 650796 w 1514964"/>
                <a:gd name="connsiteY102" fmla="*/ 1114601 h 2294409"/>
                <a:gd name="connsiteX103" fmla="*/ 640133 w 1514964"/>
                <a:gd name="connsiteY103" fmla="*/ 1126058 h 2294409"/>
                <a:gd name="connsiteX104" fmla="*/ 436071 w 1514964"/>
                <a:gd name="connsiteY104" fmla="*/ 1181121 h 2294409"/>
                <a:gd name="connsiteX105" fmla="*/ 405626 w 1514964"/>
                <a:gd name="connsiteY105" fmla="*/ 1171888 h 2294409"/>
                <a:gd name="connsiteX106" fmla="*/ 392902 w 1514964"/>
                <a:gd name="connsiteY106" fmla="*/ 1190759 h 2294409"/>
                <a:gd name="connsiteX107" fmla="*/ 320795 w 1514964"/>
                <a:gd name="connsiteY107" fmla="*/ 1220627 h 2294409"/>
                <a:gd name="connsiteX108" fmla="*/ 218820 w 1514964"/>
                <a:gd name="connsiteY108" fmla="*/ 1118650 h 2294409"/>
                <a:gd name="connsiteX109" fmla="*/ 226702 w 1514964"/>
                <a:gd name="connsiteY109" fmla="*/ 1079612 h 2294409"/>
                <a:gd name="connsiteX110" fmla="*/ 16438 w 1514964"/>
                <a:gd name="connsiteY110" fmla="*/ 1079612 h 2294409"/>
                <a:gd name="connsiteX111" fmla="*/ 0 w 1514964"/>
                <a:gd name="connsiteY111" fmla="*/ 1063175 h 2294409"/>
                <a:gd name="connsiteX112" fmla="*/ 0 w 1514964"/>
                <a:gd name="connsiteY112" fmla="*/ 1043210 h 2294409"/>
                <a:gd name="connsiteX113" fmla="*/ 0 w 1514964"/>
                <a:gd name="connsiteY113" fmla="*/ 997427 h 2294409"/>
                <a:gd name="connsiteX114" fmla="*/ 0 w 1514964"/>
                <a:gd name="connsiteY114" fmla="*/ 802544 h 2294409"/>
                <a:gd name="connsiteX115" fmla="*/ 133646 w 1514964"/>
                <a:gd name="connsiteY115" fmla="*/ 580790 h 2294409"/>
                <a:gd name="connsiteX116" fmla="*/ 161024 w 1514964"/>
                <a:gd name="connsiteY116" fmla="*/ 571443 h 2294409"/>
                <a:gd name="connsiteX117" fmla="*/ 161024 w 1514964"/>
                <a:gd name="connsiteY117" fmla="*/ 540600 h 2294409"/>
                <a:gd name="connsiteX118" fmla="*/ 160343 w 1514964"/>
                <a:gd name="connsiteY118" fmla="*/ 540600 h 2294409"/>
                <a:gd name="connsiteX119" fmla="*/ 145219 w 1514964"/>
                <a:gd name="connsiteY119" fmla="*/ 525476 h 2294409"/>
                <a:gd name="connsiteX120" fmla="*/ 149649 w 1514964"/>
                <a:gd name="connsiteY120" fmla="*/ 514782 h 2294409"/>
                <a:gd name="connsiteX121" fmla="*/ 155936 w 1514964"/>
                <a:gd name="connsiteY121" fmla="*/ 512178 h 2294409"/>
                <a:gd name="connsiteX122" fmla="*/ 149649 w 1514964"/>
                <a:gd name="connsiteY122" fmla="*/ 509574 h 2294409"/>
                <a:gd name="connsiteX123" fmla="*/ 145219 w 1514964"/>
                <a:gd name="connsiteY123" fmla="*/ 498879 h 2294409"/>
                <a:gd name="connsiteX124" fmla="*/ 160343 w 1514964"/>
                <a:gd name="connsiteY124" fmla="*/ 483755 h 2294409"/>
                <a:gd name="connsiteX125" fmla="*/ 161024 w 1514964"/>
                <a:gd name="connsiteY125" fmla="*/ 483755 h 2294409"/>
                <a:gd name="connsiteX126" fmla="*/ 161024 w 1514964"/>
                <a:gd name="connsiteY126" fmla="*/ 479096 h 2294409"/>
                <a:gd name="connsiteX127" fmla="*/ 148687 w 1514964"/>
                <a:gd name="connsiteY127" fmla="*/ 479096 h 2294409"/>
                <a:gd name="connsiteX128" fmla="*/ 148687 w 1514964"/>
                <a:gd name="connsiteY128" fmla="*/ 395738 h 2294409"/>
                <a:gd name="connsiteX129" fmla="*/ 165359 w 1514964"/>
                <a:gd name="connsiteY129" fmla="*/ 379066 h 2294409"/>
                <a:gd name="connsiteX130" fmla="*/ 804798 w 1514964"/>
                <a:gd name="connsiteY130" fmla="*/ 0 h 2294409"/>
                <a:gd name="connsiteX131" fmla="*/ 1133617 w 1514964"/>
                <a:gd name="connsiteY131" fmla="*/ 328819 h 2294409"/>
                <a:gd name="connsiteX132" fmla="*/ 804798 w 1514964"/>
                <a:gd name="connsiteY132" fmla="*/ 657637 h 2294409"/>
                <a:gd name="connsiteX133" fmla="*/ 475980 w 1514964"/>
                <a:gd name="connsiteY133" fmla="*/ 328817 h 2294409"/>
                <a:gd name="connsiteX134" fmla="*/ 804798 w 1514964"/>
                <a:gd name="connsiteY134" fmla="*/ 0 h 2294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1514964" h="2294409">
                  <a:moveTo>
                    <a:pt x="169674" y="960099"/>
                  </a:moveTo>
                  <a:lnTo>
                    <a:pt x="180577" y="969183"/>
                  </a:lnTo>
                  <a:cubicBezTo>
                    <a:pt x="190364" y="974682"/>
                    <a:pt x="203885" y="978082"/>
                    <a:pt x="218819" y="978082"/>
                  </a:cubicBezTo>
                  <a:cubicBezTo>
                    <a:pt x="233754" y="978082"/>
                    <a:pt x="247275" y="974682"/>
                    <a:pt x="257062" y="969183"/>
                  </a:cubicBezTo>
                  <a:lnTo>
                    <a:pt x="267965" y="960099"/>
                  </a:lnTo>
                  <a:lnTo>
                    <a:pt x="267965" y="971200"/>
                  </a:lnTo>
                  <a:cubicBezTo>
                    <a:pt x="267965" y="987980"/>
                    <a:pt x="245962" y="1001582"/>
                    <a:pt x="218819" y="1001582"/>
                  </a:cubicBezTo>
                  <a:cubicBezTo>
                    <a:pt x="191677" y="1001582"/>
                    <a:pt x="169674" y="987980"/>
                    <a:pt x="169674" y="971200"/>
                  </a:cubicBezTo>
                  <a:close/>
                  <a:moveTo>
                    <a:pt x="231292" y="894780"/>
                  </a:moveTo>
                  <a:cubicBezTo>
                    <a:pt x="226995" y="894780"/>
                    <a:pt x="223512" y="900183"/>
                    <a:pt x="223512" y="906848"/>
                  </a:cubicBezTo>
                  <a:cubicBezTo>
                    <a:pt x="223512" y="913513"/>
                    <a:pt x="226995" y="918916"/>
                    <a:pt x="231292" y="918916"/>
                  </a:cubicBezTo>
                  <a:cubicBezTo>
                    <a:pt x="235589" y="918916"/>
                    <a:pt x="239072" y="913513"/>
                    <a:pt x="239072" y="906848"/>
                  </a:cubicBezTo>
                  <a:cubicBezTo>
                    <a:pt x="239072" y="900183"/>
                    <a:pt x="235589" y="894780"/>
                    <a:pt x="231292" y="894780"/>
                  </a:cubicBezTo>
                  <a:close/>
                  <a:moveTo>
                    <a:pt x="209298" y="894780"/>
                  </a:moveTo>
                  <a:cubicBezTo>
                    <a:pt x="205002" y="894780"/>
                    <a:pt x="201519" y="900183"/>
                    <a:pt x="201519" y="906848"/>
                  </a:cubicBezTo>
                  <a:cubicBezTo>
                    <a:pt x="201519" y="913513"/>
                    <a:pt x="205002" y="918916"/>
                    <a:pt x="209298" y="918916"/>
                  </a:cubicBezTo>
                  <a:cubicBezTo>
                    <a:pt x="213595" y="918916"/>
                    <a:pt x="217078" y="913513"/>
                    <a:pt x="217078" y="906848"/>
                  </a:cubicBezTo>
                  <a:cubicBezTo>
                    <a:pt x="217078" y="900183"/>
                    <a:pt x="213595" y="894780"/>
                    <a:pt x="209298" y="894780"/>
                  </a:cubicBezTo>
                  <a:close/>
                  <a:moveTo>
                    <a:pt x="265272" y="817089"/>
                  </a:moveTo>
                  <a:cubicBezTo>
                    <a:pt x="245275" y="817089"/>
                    <a:pt x="229064" y="834573"/>
                    <a:pt x="229064" y="856141"/>
                  </a:cubicBezTo>
                  <a:cubicBezTo>
                    <a:pt x="229064" y="877709"/>
                    <a:pt x="245275" y="895193"/>
                    <a:pt x="265272" y="895193"/>
                  </a:cubicBezTo>
                  <a:cubicBezTo>
                    <a:pt x="285270" y="895193"/>
                    <a:pt x="301481" y="877709"/>
                    <a:pt x="301481" y="856141"/>
                  </a:cubicBezTo>
                  <a:cubicBezTo>
                    <a:pt x="301481" y="834573"/>
                    <a:pt x="285270" y="817089"/>
                    <a:pt x="265272" y="817089"/>
                  </a:cubicBezTo>
                  <a:close/>
                  <a:moveTo>
                    <a:pt x="175318" y="817089"/>
                  </a:moveTo>
                  <a:cubicBezTo>
                    <a:pt x="155320" y="817089"/>
                    <a:pt x="139110" y="834573"/>
                    <a:pt x="139110" y="856141"/>
                  </a:cubicBezTo>
                  <a:cubicBezTo>
                    <a:pt x="139110" y="877709"/>
                    <a:pt x="155320" y="895193"/>
                    <a:pt x="175318" y="895193"/>
                  </a:cubicBezTo>
                  <a:cubicBezTo>
                    <a:pt x="195315" y="895193"/>
                    <a:pt x="211526" y="877709"/>
                    <a:pt x="211526" y="856141"/>
                  </a:cubicBezTo>
                  <a:cubicBezTo>
                    <a:pt x="211526" y="834573"/>
                    <a:pt x="195315" y="817089"/>
                    <a:pt x="175318" y="817089"/>
                  </a:cubicBezTo>
                  <a:close/>
                  <a:moveTo>
                    <a:pt x="218820" y="747638"/>
                  </a:moveTo>
                  <a:cubicBezTo>
                    <a:pt x="274159" y="747638"/>
                    <a:pt x="319019" y="791598"/>
                    <a:pt x="319019" y="845826"/>
                  </a:cubicBezTo>
                  <a:cubicBezTo>
                    <a:pt x="319019" y="879719"/>
                    <a:pt x="301496" y="909601"/>
                    <a:pt x="274842" y="927246"/>
                  </a:cubicBezTo>
                  <a:lnTo>
                    <a:pt x="270843" y="929373"/>
                  </a:lnTo>
                  <a:lnTo>
                    <a:pt x="270843" y="941119"/>
                  </a:lnTo>
                  <a:cubicBezTo>
                    <a:pt x="270843" y="957898"/>
                    <a:pt x="247551" y="971501"/>
                    <a:pt x="218819" y="971501"/>
                  </a:cubicBezTo>
                  <a:cubicBezTo>
                    <a:pt x="190087" y="971501"/>
                    <a:pt x="166796" y="957898"/>
                    <a:pt x="166796" y="941119"/>
                  </a:cubicBezTo>
                  <a:lnTo>
                    <a:pt x="166796" y="929373"/>
                  </a:lnTo>
                  <a:lnTo>
                    <a:pt x="162798" y="927246"/>
                  </a:lnTo>
                  <a:cubicBezTo>
                    <a:pt x="136144" y="909601"/>
                    <a:pt x="118620" y="879719"/>
                    <a:pt x="118620" y="845826"/>
                  </a:cubicBezTo>
                  <a:cubicBezTo>
                    <a:pt x="118620" y="791598"/>
                    <a:pt x="163481" y="747638"/>
                    <a:pt x="218820" y="747638"/>
                  </a:cubicBezTo>
                  <a:close/>
                  <a:moveTo>
                    <a:pt x="218820" y="707409"/>
                  </a:moveTo>
                  <a:cubicBezTo>
                    <a:pt x="109691" y="707409"/>
                    <a:pt x="21224" y="779055"/>
                    <a:pt x="21224" y="867434"/>
                  </a:cubicBezTo>
                  <a:cubicBezTo>
                    <a:pt x="21224" y="955813"/>
                    <a:pt x="109691" y="1027459"/>
                    <a:pt x="218820" y="1027459"/>
                  </a:cubicBezTo>
                  <a:cubicBezTo>
                    <a:pt x="327949" y="1027459"/>
                    <a:pt x="416415" y="955813"/>
                    <a:pt x="416415" y="867434"/>
                  </a:cubicBezTo>
                  <a:cubicBezTo>
                    <a:pt x="416415" y="779055"/>
                    <a:pt x="327949" y="707409"/>
                    <a:pt x="218820" y="707409"/>
                  </a:cubicBezTo>
                  <a:close/>
                  <a:moveTo>
                    <a:pt x="165359" y="379066"/>
                  </a:moveTo>
                  <a:lnTo>
                    <a:pt x="272281" y="379066"/>
                  </a:lnTo>
                  <a:cubicBezTo>
                    <a:pt x="281488" y="379066"/>
                    <a:pt x="288953" y="386530"/>
                    <a:pt x="288953" y="395738"/>
                  </a:cubicBezTo>
                  <a:lnTo>
                    <a:pt x="288953" y="479096"/>
                  </a:lnTo>
                  <a:lnTo>
                    <a:pt x="276617" y="479096"/>
                  </a:lnTo>
                  <a:lnTo>
                    <a:pt x="276617" y="483755"/>
                  </a:lnTo>
                  <a:lnTo>
                    <a:pt x="277297" y="483755"/>
                  </a:lnTo>
                  <a:cubicBezTo>
                    <a:pt x="285650" y="483755"/>
                    <a:pt x="292422" y="490526"/>
                    <a:pt x="292422" y="498879"/>
                  </a:cubicBezTo>
                  <a:cubicBezTo>
                    <a:pt x="292422" y="503055"/>
                    <a:pt x="290729" y="506836"/>
                    <a:pt x="287992" y="509574"/>
                  </a:cubicBezTo>
                  <a:lnTo>
                    <a:pt x="281704" y="512178"/>
                  </a:lnTo>
                  <a:lnTo>
                    <a:pt x="287992" y="514782"/>
                  </a:lnTo>
                  <a:cubicBezTo>
                    <a:pt x="290729" y="517519"/>
                    <a:pt x="292422" y="521300"/>
                    <a:pt x="292422" y="525476"/>
                  </a:cubicBezTo>
                  <a:cubicBezTo>
                    <a:pt x="292422" y="533829"/>
                    <a:pt x="285650" y="540600"/>
                    <a:pt x="277297" y="540600"/>
                  </a:cubicBezTo>
                  <a:lnTo>
                    <a:pt x="276617" y="540600"/>
                  </a:lnTo>
                  <a:lnTo>
                    <a:pt x="276617" y="571443"/>
                  </a:lnTo>
                  <a:lnTo>
                    <a:pt x="303995" y="580790"/>
                  </a:lnTo>
                  <a:cubicBezTo>
                    <a:pt x="382533" y="617325"/>
                    <a:pt x="437640" y="702857"/>
                    <a:pt x="437640" y="802544"/>
                  </a:cubicBezTo>
                  <a:lnTo>
                    <a:pt x="437640" y="1043210"/>
                  </a:lnTo>
                  <a:lnTo>
                    <a:pt x="437640" y="1063175"/>
                  </a:lnTo>
                  <a:cubicBezTo>
                    <a:pt x="437640" y="1072253"/>
                    <a:pt x="430280" y="1079612"/>
                    <a:pt x="421202" y="1079612"/>
                  </a:cubicBezTo>
                  <a:lnTo>
                    <a:pt x="414890" y="1079612"/>
                  </a:lnTo>
                  <a:lnTo>
                    <a:pt x="417293" y="1091515"/>
                  </a:lnTo>
                  <a:lnTo>
                    <a:pt x="498302" y="1104275"/>
                  </a:lnTo>
                  <a:cubicBezTo>
                    <a:pt x="531542" y="1100173"/>
                    <a:pt x="563655" y="1086927"/>
                    <a:pt x="590709" y="1065021"/>
                  </a:cubicBezTo>
                  <a:cubicBezTo>
                    <a:pt x="617764" y="1043115"/>
                    <a:pt x="637400" y="1014460"/>
                    <a:pt x="648324" y="982798"/>
                  </a:cubicBezTo>
                  <a:lnTo>
                    <a:pt x="650795" y="970234"/>
                  </a:lnTo>
                  <a:lnTo>
                    <a:pt x="650795" y="811639"/>
                  </a:lnTo>
                  <a:cubicBezTo>
                    <a:pt x="650796" y="726586"/>
                    <a:pt x="719744" y="657637"/>
                    <a:pt x="804798" y="657637"/>
                  </a:cubicBezTo>
                  <a:cubicBezTo>
                    <a:pt x="889852" y="657636"/>
                    <a:pt x="958803" y="726586"/>
                    <a:pt x="958801" y="811640"/>
                  </a:cubicBezTo>
                  <a:lnTo>
                    <a:pt x="958803" y="1465113"/>
                  </a:lnTo>
                  <a:cubicBezTo>
                    <a:pt x="958803" y="1486377"/>
                    <a:pt x="954492" y="1506634"/>
                    <a:pt x="946700" y="1525058"/>
                  </a:cubicBezTo>
                  <a:lnTo>
                    <a:pt x="922353" y="1561170"/>
                  </a:lnTo>
                  <a:lnTo>
                    <a:pt x="1122288" y="1784595"/>
                  </a:lnTo>
                  <a:lnTo>
                    <a:pt x="1514964" y="1920781"/>
                  </a:lnTo>
                  <a:lnTo>
                    <a:pt x="1411063" y="2220366"/>
                  </a:lnTo>
                  <a:lnTo>
                    <a:pt x="1339425" y="2195519"/>
                  </a:lnTo>
                  <a:cubicBezTo>
                    <a:pt x="1299858" y="2181798"/>
                    <a:pt x="1278908" y="2138599"/>
                    <a:pt x="1292631" y="2099034"/>
                  </a:cubicBezTo>
                  <a:lnTo>
                    <a:pt x="1342470" y="1955327"/>
                  </a:lnTo>
                  <a:lnTo>
                    <a:pt x="1071373" y="1861306"/>
                  </a:lnTo>
                  <a:lnTo>
                    <a:pt x="1071325" y="1861348"/>
                  </a:lnTo>
                  <a:cubicBezTo>
                    <a:pt x="1071300" y="1861319"/>
                    <a:pt x="1071274" y="1861291"/>
                    <a:pt x="1071249" y="1861263"/>
                  </a:cubicBezTo>
                  <a:lnTo>
                    <a:pt x="1071077" y="1861204"/>
                  </a:lnTo>
                  <a:lnTo>
                    <a:pt x="846940" y="1610609"/>
                  </a:lnTo>
                  <a:lnTo>
                    <a:pt x="804799" y="1619117"/>
                  </a:lnTo>
                  <a:lnTo>
                    <a:pt x="761857" y="1610447"/>
                  </a:lnTo>
                  <a:lnTo>
                    <a:pt x="612817" y="1878787"/>
                  </a:lnTo>
                  <a:lnTo>
                    <a:pt x="612817" y="2294409"/>
                  </a:lnTo>
                  <a:lnTo>
                    <a:pt x="295728" y="2294408"/>
                  </a:lnTo>
                  <a:lnTo>
                    <a:pt x="295727" y="2218584"/>
                  </a:lnTo>
                  <a:cubicBezTo>
                    <a:pt x="295727" y="2176706"/>
                    <a:pt x="329675" y="2142758"/>
                    <a:pt x="371553" y="2142758"/>
                  </a:cubicBezTo>
                  <a:lnTo>
                    <a:pt x="523657" y="2142758"/>
                  </a:lnTo>
                  <a:lnTo>
                    <a:pt x="523657" y="1855820"/>
                  </a:lnTo>
                  <a:lnTo>
                    <a:pt x="523602" y="1855788"/>
                  </a:lnTo>
                  <a:cubicBezTo>
                    <a:pt x="523621" y="1855754"/>
                    <a:pt x="523638" y="1855720"/>
                    <a:pt x="523658" y="1855688"/>
                  </a:cubicBezTo>
                  <a:lnTo>
                    <a:pt x="523657" y="1855506"/>
                  </a:lnTo>
                  <a:lnTo>
                    <a:pt x="687236" y="1561157"/>
                  </a:lnTo>
                  <a:lnTo>
                    <a:pt x="662897" y="1525058"/>
                  </a:lnTo>
                  <a:cubicBezTo>
                    <a:pt x="655105" y="1506634"/>
                    <a:pt x="650796" y="1486377"/>
                    <a:pt x="650796" y="1465112"/>
                  </a:cubicBezTo>
                  <a:lnTo>
                    <a:pt x="650796" y="1114601"/>
                  </a:lnTo>
                  <a:lnTo>
                    <a:pt x="640133" y="1126058"/>
                  </a:lnTo>
                  <a:cubicBezTo>
                    <a:pt x="582069" y="1173074"/>
                    <a:pt x="507725" y="1192207"/>
                    <a:pt x="436071" y="1181121"/>
                  </a:cubicBezTo>
                  <a:lnTo>
                    <a:pt x="405626" y="1171888"/>
                  </a:lnTo>
                  <a:lnTo>
                    <a:pt x="392902" y="1190759"/>
                  </a:lnTo>
                  <a:cubicBezTo>
                    <a:pt x="374449" y="1209213"/>
                    <a:pt x="348955" y="1220627"/>
                    <a:pt x="320795" y="1220627"/>
                  </a:cubicBezTo>
                  <a:cubicBezTo>
                    <a:pt x="264475" y="1220627"/>
                    <a:pt x="218819" y="1174971"/>
                    <a:pt x="218820" y="1118650"/>
                  </a:cubicBezTo>
                  <a:lnTo>
                    <a:pt x="226702" y="1079612"/>
                  </a:lnTo>
                  <a:lnTo>
                    <a:pt x="16438" y="1079612"/>
                  </a:lnTo>
                  <a:cubicBezTo>
                    <a:pt x="7360" y="1079612"/>
                    <a:pt x="0" y="1072253"/>
                    <a:pt x="0" y="1063175"/>
                  </a:cubicBezTo>
                  <a:lnTo>
                    <a:pt x="0" y="1043210"/>
                  </a:lnTo>
                  <a:lnTo>
                    <a:pt x="0" y="997427"/>
                  </a:lnTo>
                  <a:lnTo>
                    <a:pt x="0" y="802544"/>
                  </a:lnTo>
                  <a:cubicBezTo>
                    <a:pt x="0" y="702857"/>
                    <a:pt x="55108" y="617325"/>
                    <a:pt x="133646" y="580790"/>
                  </a:cubicBezTo>
                  <a:lnTo>
                    <a:pt x="161024" y="571443"/>
                  </a:lnTo>
                  <a:lnTo>
                    <a:pt x="161024" y="540600"/>
                  </a:lnTo>
                  <a:lnTo>
                    <a:pt x="160343" y="540600"/>
                  </a:lnTo>
                  <a:cubicBezTo>
                    <a:pt x="151990" y="540600"/>
                    <a:pt x="145219" y="533829"/>
                    <a:pt x="145219" y="525476"/>
                  </a:cubicBezTo>
                  <a:cubicBezTo>
                    <a:pt x="145219" y="521300"/>
                    <a:pt x="146912" y="517519"/>
                    <a:pt x="149649" y="514782"/>
                  </a:cubicBezTo>
                  <a:lnTo>
                    <a:pt x="155936" y="512178"/>
                  </a:lnTo>
                  <a:lnTo>
                    <a:pt x="149649" y="509574"/>
                  </a:lnTo>
                  <a:cubicBezTo>
                    <a:pt x="146912" y="506836"/>
                    <a:pt x="145219" y="503055"/>
                    <a:pt x="145219" y="498879"/>
                  </a:cubicBezTo>
                  <a:cubicBezTo>
                    <a:pt x="145219" y="490526"/>
                    <a:pt x="151990" y="483755"/>
                    <a:pt x="160343" y="483755"/>
                  </a:cubicBezTo>
                  <a:lnTo>
                    <a:pt x="161024" y="483755"/>
                  </a:lnTo>
                  <a:lnTo>
                    <a:pt x="161024" y="479096"/>
                  </a:lnTo>
                  <a:lnTo>
                    <a:pt x="148687" y="479096"/>
                  </a:lnTo>
                  <a:lnTo>
                    <a:pt x="148687" y="395738"/>
                  </a:lnTo>
                  <a:cubicBezTo>
                    <a:pt x="148687" y="386530"/>
                    <a:pt x="156151" y="379066"/>
                    <a:pt x="165359" y="379066"/>
                  </a:cubicBezTo>
                  <a:close/>
                  <a:moveTo>
                    <a:pt x="804798" y="0"/>
                  </a:moveTo>
                  <a:cubicBezTo>
                    <a:pt x="986399" y="0"/>
                    <a:pt x="1133616" y="147218"/>
                    <a:pt x="1133617" y="328819"/>
                  </a:cubicBezTo>
                  <a:cubicBezTo>
                    <a:pt x="1133617" y="510419"/>
                    <a:pt x="986401" y="657637"/>
                    <a:pt x="804798" y="657637"/>
                  </a:cubicBezTo>
                  <a:cubicBezTo>
                    <a:pt x="623197" y="657637"/>
                    <a:pt x="475980" y="510419"/>
                    <a:pt x="475980" y="328817"/>
                  </a:cubicBezTo>
                  <a:cubicBezTo>
                    <a:pt x="475982" y="147218"/>
                    <a:pt x="623197" y="0"/>
                    <a:pt x="80479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21C0A74-3B30-4FA9-847A-7513FE1FA4B0}"/>
              </a:ext>
            </a:extLst>
          </p:cNvPr>
          <p:cNvGrpSpPr/>
          <p:nvPr/>
        </p:nvGrpSpPr>
        <p:grpSpPr>
          <a:xfrm>
            <a:off x="3742316" y="656937"/>
            <a:ext cx="2664296" cy="2664296"/>
            <a:chOff x="3742316" y="656937"/>
            <a:chExt cx="2664296" cy="2664296"/>
          </a:xfrm>
        </p:grpSpPr>
        <p:sp>
          <p:nvSpPr>
            <p:cNvPr id="3" name="禁止 8">
              <a:extLst>
                <a:ext uri="{FF2B5EF4-FFF2-40B4-BE49-F238E27FC236}">
                  <a16:creationId xmlns:a16="http://schemas.microsoft.com/office/drawing/2014/main" id="{0E4E0872-1146-44D4-A85A-4E3639B8B70D}"/>
                </a:ext>
              </a:extLst>
            </p:cNvPr>
            <p:cNvSpPr/>
            <p:nvPr/>
          </p:nvSpPr>
          <p:spPr>
            <a:xfrm>
              <a:off x="3742316" y="656937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4752634-0A43-4E1B-9E44-1AF86B41E8C2}"/>
                </a:ext>
              </a:extLst>
            </p:cNvPr>
            <p:cNvSpPr/>
            <p:nvPr/>
          </p:nvSpPr>
          <p:spPr>
            <a:xfrm>
              <a:off x="4361278" y="931672"/>
              <a:ext cx="1426373" cy="2114826"/>
            </a:xfrm>
            <a:custGeom>
              <a:avLst/>
              <a:gdLst>
                <a:gd name="connsiteX0" fmla="*/ 837329 w 1547495"/>
                <a:gd name="connsiteY0" fmla="*/ 657637 h 2294409"/>
                <a:gd name="connsiteX1" fmla="*/ 991332 w 1547495"/>
                <a:gd name="connsiteY1" fmla="*/ 811640 h 2294409"/>
                <a:gd name="connsiteX2" fmla="*/ 991333 w 1547495"/>
                <a:gd name="connsiteY2" fmla="*/ 1465113 h 2294409"/>
                <a:gd name="connsiteX3" fmla="*/ 979231 w 1547495"/>
                <a:gd name="connsiteY3" fmla="*/ 1525058 h 2294409"/>
                <a:gd name="connsiteX4" fmla="*/ 954884 w 1547495"/>
                <a:gd name="connsiteY4" fmla="*/ 1561170 h 2294409"/>
                <a:gd name="connsiteX5" fmla="*/ 1154819 w 1547495"/>
                <a:gd name="connsiteY5" fmla="*/ 1784595 h 2294409"/>
                <a:gd name="connsiteX6" fmla="*/ 1547495 w 1547495"/>
                <a:gd name="connsiteY6" fmla="*/ 1920781 h 2294409"/>
                <a:gd name="connsiteX7" fmla="*/ 1443593 w 1547495"/>
                <a:gd name="connsiteY7" fmla="*/ 2220366 h 2294409"/>
                <a:gd name="connsiteX8" fmla="*/ 1371956 w 1547495"/>
                <a:gd name="connsiteY8" fmla="*/ 2195519 h 2294409"/>
                <a:gd name="connsiteX9" fmla="*/ 1325161 w 1547495"/>
                <a:gd name="connsiteY9" fmla="*/ 2099034 h 2294409"/>
                <a:gd name="connsiteX10" fmla="*/ 1375001 w 1547495"/>
                <a:gd name="connsiteY10" fmla="*/ 1955327 h 2294409"/>
                <a:gd name="connsiteX11" fmla="*/ 1103904 w 1547495"/>
                <a:gd name="connsiteY11" fmla="*/ 1861306 h 2294409"/>
                <a:gd name="connsiteX12" fmla="*/ 1103856 w 1547495"/>
                <a:gd name="connsiteY12" fmla="*/ 1861348 h 2294409"/>
                <a:gd name="connsiteX13" fmla="*/ 1103780 w 1547495"/>
                <a:gd name="connsiteY13" fmla="*/ 1861263 h 2294409"/>
                <a:gd name="connsiteX14" fmla="*/ 1103608 w 1547495"/>
                <a:gd name="connsiteY14" fmla="*/ 1861204 h 2294409"/>
                <a:gd name="connsiteX15" fmla="*/ 879470 w 1547495"/>
                <a:gd name="connsiteY15" fmla="*/ 1610609 h 2294409"/>
                <a:gd name="connsiteX16" fmla="*/ 837330 w 1547495"/>
                <a:gd name="connsiteY16" fmla="*/ 1619117 h 2294409"/>
                <a:gd name="connsiteX17" fmla="*/ 794387 w 1547495"/>
                <a:gd name="connsiteY17" fmla="*/ 1610447 h 2294409"/>
                <a:gd name="connsiteX18" fmla="*/ 645348 w 1547495"/>
                <a:gd name="connsiteY18" fmla="*/ 1878787 h 2294409"/>
                <a:gd name="connsiteX19" fmla="*/ 645348 w 1547495"/>
                <a:gd name="connsiteY19" fmla="*/ 2294409 h 2294409"/>
                <a:gd name="connsiteX20" fmla="*/ 328259 w 1547495"/>
                <a:gd name="connsiteY20" fmla="*/ 2294408 h 2294409"/>
                <a:gd name="connsiteX21" fmla="*/ 328258 w 1547495"/>
                <a:gd name="connsiteY21" fmla="*/ 2218584 h 2294409"/>
                <a:gd name="connsiteX22" fmla="*/ 404084 w 1547495"/>
                <a:gd name="connsiteY22" fmla="*/ 2142758 h 2294409"/>
                <a:gd name="connsiteX23" fmla="*/ 556188 w 1547495"/>
                <a:gd name="connsiteY23" fmla="*/ 2142758 h 2294409"/>
                <a:gd name="connsiteX24" fmla="*/ 556188 w 1547495"/>
                <a:gd name="connsiteY24" fmla="*/ 1855820 h 2294409"/>
                <a:gd name="connsiteX25" fmla="*/ 556133 w 1547495"/>
                <a:gd name="connsiteY25" fmla="*/ 1855788 h 2294409"/>
                <a:gd name="connsiteX26" fmla="*/ 556189 w 1547495"/>
                <a:gd name="connsiteY26" fmla="*/ 1855688 h 2294409"/>
                <a:gd name="connsiteX27" fmla="*/ 556188 w 1547495"/>
                <a:gd name="connsiteY27" fmla="*/ 1855506 h 2294409"/>
                <a:gd name="connsiteX28" fmla="*/ 719767 w 1547495"/>
                <a:gd name="connsiteY28" fmla="*/ 1561157 h 2294409"/>
                <a:gd name="connsiteX29" fmla="*/ 695428 w 1547495"/>
                <a:gd name="connsiteY29" fmla="*/ 1525058 h 2294409"/>
                <a:gd name="connsiteX30" fmla="*/ 683327 w 1547495"/>
                <a:gd name="connsiteY30" fmla="*/ 1465112 h 2294409"/>
                <a:gd name="connsiteX31" fmla="*/ 683327 w 1547495"/>
                <a:gd name="connsiteY31" fmla="*/ 1114601 h 2294409"/>
                <a:gd name="connsiteX32" fmla="*/ 672664 w 1547495"/>
                <a:gd name="connsiteY32" fmla="*/ 1126058 h 2294409"/>
                <a:gd name="connsiteX33" fmla="*/ 468602 w 1547495"/>
                <a:gd name="connsiteY33" fmla="*/ 1181121 h 2294409"/>
                <a:gd name="connsiteX34" fmla="*/ 438157 w 1547495"/>
                <a:gd name="connsiteY34" fmla="*/ 1171888 h 2294409"/>
                <a:gd name="connsiteX35" fmla="*/ 425433 w 1547495"/>
                <a:gd name="connsiteY35" fmla="*/ 1190759 h 2294409"/>
                <a:gd name="connsiteX36" fmla="*/ 353326 w 1547495"/>
                <a:gd name="connsiteY36" fmla="*/ 1220627 h 2294409"/>
                <a:gd name="connsiteX37" fmla="*/ 251351 w 1547495"/>
                <a:gd name="connsiteY37" fmla="*/ 1118650 h 2294409"/>
                <a:gd name="connsiteX38" fmla="*/ 259365 w 1547495"/>
                <a:gd name="connsiteY38" fmla="*/ 1078957 h 2294409"/>
                <a:gd name="connsiteX39" fmla="*/ 273440 w 1547495"/>
                <a:gd name="connsiteY39" fmla="*/ 1058080 h 2294409"/>
                <a:gd name="connsiteX40" fmla="*/ 107335 w 1547495"/>
                <a:gd name="connsiteY40" fmla="*/ 1058080 h 2294409"/>
                <a:gd name="connsiteX41" fmla="*/ 107335 w 1547495"/>
                <a:gd name="connsiteY41" fmla="*/ 749687 h 2294409"/>
                <a:gd name="connsiteX42" fmla="*/ 550107 w 1547495"/>
                <a:gd name="connsiteY42" fmla="*/ 749687 h 2294409"/>
                <a:gd name="connsiteX43" fmla="*/ 550107 w 1547495"/>
                <a:gd name="connsiteY43" fmla="*/ 1058080 h 2294409"/>
                <a:gd name="connsiteX44" fmla="*/ 434622 w 1547495"/>
                <a:gd name="connsiteY44" fmla="*/ 1058080 h 2294409"/>
                <a:gd name="connsiteX45" fmla="*/ 447289 w 1547495"/>
                <a:gd name="connsiteY45" fmla="*/ 1078958 h 2294409"/>
                <a:gd name="connsiteX46" fmla="*/ 449824 w 1547495"/>
                <a:gd name="connsiteY46" fmla="*/ 1091515 h 2294409"/>
                <a:gd name="connsiteX47" fmla="*/ 530833 w 1547495"/>
                <a:gd name="connsiteY47" fmla="*/ 1104275 h 2294409"/>
                <a:gd name="connsiteX48" fmla="*/ 623240 w 1547495"/>
                <a:gd name="connsiteY48" fmla="*/ 1065021 h 2294409"/>
                <a:gd name="connsiteX49" fmla="*/ 680854 w 1547495"/>
                <a:gd name="connsiteY49" fmla="*/ 982798 h 2294409"/>
                <a:gd name="connsiteX50" fmla="*/ 683326 w 1547495"/>
                <a:gd name="connsiteY50" fmla="*/ 970234 h 2294409"/>
                <a:gd name="connsiteX51" fmla="*/ 683326 w 1547495"/>
                <a:gd name="connsiteY51" fmla="*/ 811639 h 2294409"/>
                <a:gd name="connsiteX52" fmla="*/ 837329 w 1547495"/>
                <a:gd name="connsiteY52" fmla="*/ 657637 h 2294409"/>
                <a:gd name="connsiteX53" fmla="*/ 0 w 1547495"/>
                <a:gd name="connsiteY53" fmla="*/ 419487 h 2294409"/>
                <a:gd name="connsiteX54" fmla="*/ 442772 w 1547495"/>
                <a:gd name="connsiteY54" fmla="*/ 419487 h 2294409"/>
                <a:gd name="connsiteX55" fmla="*/ 442772 w 1547495"/>
                <a:gd name="connsiteY55" fmla="*/ 727880 h 2294409"/>
                <a:gd name="connsiteX56" fmla="*/ 0 w 1547495"/>
                <a:gd name="connsiteY56" fmla="*/ 727880 h 2294409"/>
                <a:gd name="connsiteX57" fmla="*/ 837329 w 1547495"/>
                <a:gd name="connsiteY57" fmla="*/ 0 h 2294409"/>
                <a:gd name="connsiteX58" fmla="*/ 1166148 w 1547495"/>
                <a:gd name="connsiteY58" fmla="*/ 328819 h 2294409"/>
                <a:gd name="connsiteX59" fmla="*/ 837329 w 1547495"/>
                <a:gd name="connsiteY59" fmla="*/ 657637 h 2294409"/>
                <a:gd name="connsiteX60" fmla="*/ 508511 w 1547495"/>
                <a:gd name="connsiteY60" fmla="*/ 328817 h 2294409"/>
                <a:gd name="connsiteX61" fmla="*/ 837329 w 1547495"/>
                <a:gd name="connsiteY61" fmla="*/ 0 h 2294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47495" h="2294409">
                  <a:moveTo>
                    <a:pt x="837329" y="657637"/>
                  </a:moveTo>
                  <a:cubicBezTo>
                    <a:pt x="922383" y="657636"/>
                    <a:pt x="991333" y="726586"/>
                    <a:pt x="991332" y="811640"/>
                  </a:cubicBezTo>
                  <a:lnTo>
                    <a:pt x="991333" y="1465113"/>
                  </a:lnTo>
                  <a:cubicBezTo>
                    <a:pt x="991333" y="1486377"/>
                    <a:pt x="987023" y="1506634"/>
                    <a:pt x="979231" y="1525058"/>
                  </a:cubicBezTo>
                  <a:lnTo>
                    <a:pt x="954884" y="1561170"/>
                  </a:lnTo>
                  <a:lnTo>
                    <a:pt x="1154819" y="1784595"/>
                  </a:lnTo>
                  <a:lnTo>
                    <a:pt x="1547495" y="1920781"/>
                  </a:lnTo>
                  <a:lnTo>
                    <a:pt x="1443593" y="2220366"/>
                  </a:lnTo>
                  <a:lnTo>
                    <a:pt x="1371956" y="2195519"/>
                  </a:lnTo>
                  <a:cubicBezTo>
                    <a:pt x="1332389" y="2181798"/>
                    <a:pt x="1311439" y="2138599"/>
                    <a:pt x="1325161" y="2099034"/>
                  </a:cubicBezTo>
                  <a:lnTo>
                    <a:pt x="1375001" y="1955327"/>
                  </a:lnTo>
                  <a:lnTo>
                    <a:pt x="1103904" y="1861306"/>
                  </a:lnTo>
                  <a:lnTo>
                    <a:pt x="1103856" y="1861348"/>
                  </a:lnTo>
                  <a:cubicBezTo>
                    <a:pt x="1103831" y="1861319"/>
                    <a:pt x="1103805" y="1861291"/>
                    <a:pt x="1103780" y="1861263"/>
                  </a:cubicBezTo>
                  <a:lnTo>
                    <a:pt x="1103608" y="1861204"/>
                  </a:lnTo>
                  <a:lnTo>
                    <a:pt x="879470" y="1610609"/>
                  </a:lnTo>
                  <a:lnTo>
                    <a:pt x="837330" y="1619117"/>
                  </a:lnTo>
                  <a:lnTo>
                    <a:pt x="794387" y="1610447"/>
                  </a:lnTo>
                  <a:lnTo>
                    <a:pt x="645348" y="1878787"/>
                  </a:lnTo>
                  <a:lnTo>
                    <a:pt x="645348" y="2294409"/>
                  </a:lnTo>
                  <a:lnTo>
                    <a:pt x="328259" y="2294408"/>
                  </a:lnTo>
                  <a:lnTo>
                    <a:pt x="328258" y="2218584"/>
                  </a:lnTo>
                  <a:cubicBezTo>
                    <a:pt x="328258" y="2176706"/>
                    <a:pt x="362206" y="2142758"/>
                    <a:pt x="404084" y="2142758"/>
                  </a:cubicBezTo>
                  <a:lnTo>
                    <a:pt x="556188" y="2142758"/>
                  </a:lnTo>
                  <a:lnTo>
                    <a:pt x="556188" y="1855820"/>
                  </a:lnTo>
                  <a:lnTo>
                    <a:pt x="556133" y="1855788"/>
                  </a:lnTo>
                  <a:cubicBezTo>
                    <a:pt x="556152" y="1855754"/>
                    <a:pt x="556169" y="1855720"/>
                    <a:pt x="556189" y="1855688"/>
                  </a:cubicBezTo>
                  <a:lnTo>
                    <a:pt x="556188" y="1855506"/>
                  </a:lnTo>
                  <a:lnTo>
                    <a:pt x="719767" y="1561157"/>
                  </a:lnTo>
                  <a:lnTo>
                    <a:pt x="695428" y="1525058"/>
                  </a:lnTo>
                  <a:cubicBezTo>
                    <a:pt x="687636" y="1506634"/>
                    <a:pt x="683327" y="1486377"/>
                    <a:pt x="683327" y="1465112"/>
                  </a:cubicBezTo>
                  <a:lnTo>
                    <a:pt x="683327" y="1114601"/>
                  </a:lnTo>
                  <a:lnTo>
                    <a:pt x="672664" y="1126058"/>
                  </a:lnTo>
                  <a:cubicBezTo>
                    <a:pt x="614599" y="1173074"/>
                    <a:pt x="540256" y="1192207"/>
                    <a:pt x="468602" y="1181121"/>
                  </a:cubicBezTo>
                  <a:lnTo>
                    <a:pt x="438157" y="1171888"/>
                  </a:lnTo>
                  <a:lnTo>
                    <a:pt x="425433" y="1190759"/>
                  </a:lnTo>
                  <a:cubicBezTo>
                    <a:pt x="406980" y="1209213"/>
                    <a:pt x="381486" y="1220627"/>
                    <a:pt x="353326" y="1220627"/>
                  </a:cubicBezTo>
                  <a:cubicBezTo>
                    <a:pt x="297006" y="1220627"/>
                    <a:pt x="251350" y="1174971"/>
                    <a:pt x="251351" y="1118650"/>
                  </a:cubicBezTo>
                  <a:cubicBezTo>
                    <a:pt x="251351" y="1104571"/>
                    <a:pt x="254205" y="1091158"/>
                    <a:pt x="259365" y="1078957"/>
                  </a:cubicBezTo>
                  <a:lnTo>
                    <a:pt x="273440" y="1058080"/>
                  </a:lnTo>
                  <a:lnTo>
                    <a:pt x="107335" y="1058080"/>
                  </a:lnTo>
                  <a:lnTo>
                    <a:pt x="107335" y="749687"/>
                  </a:lnTo>
                  <a:lnTo>
                    <a:pt x="550107" y="749687"/>
                  </a:lnTo>
                  <a:lnTo>
                    <a:pt x="550107" y="1058080"/>
                  </a:lnTo>
                  <a:lnTo>
                    <a:pt x="434622" y="1058080"/>
                  </a:lnTo>
                  <a:lnTo>
                    <a:pt x="447289" y="1078958"/>
                  </a:lnTo>
                  <a:lnTo>
                    <a:pt x="449824" y="1091515"/>
                  </a:lnTo>
                  <a:lnTo>
                    <a:pt x="530833" y="1104275"/>
                  </a:lnTo>
                  <a:cubicBezTo>
                    <a:pt x="564073" y="1100173"/>
                    <a:pt x="596186" y="1086927"/>
                    <a:pt x="623240" y="1065021"/>
                  </a:cubicBezTo>
                  <a:cubicBezTo>
                    <a:pt x="650295" y="1043115"/>
                    <a:pt x="669930" y="1014460"/>
                    <a:pt x="680854" y="982798"/>
                  </a:cubicBezTo>
                  <a:lnTo>
                    <a:pt x="683326" y="970234"/>
                  </a:lnTo>
                  <a:lnTo>
                    <a:pt x="683326" y="811639"/>
                  </a:lnTo>
                  <a:cubicBezTo>
                    <a:pt x="683327" y="726586"/>
                    <a:pt x="752275" y="657637"/>
                    <a:pt x="837329" y="657637"/>
                  </a:cubicBezTo>
                  <a:close/>
                  <a:moveTo>
                    <a:pt x="0" y="419487"/>
                  </a:moveTo>
                  <a:lnTo>
                    <a:pt x="442772" y="419487"/>
                  </a:lnTo>
                  <a:lnTo>
                    <a:pt x="442772" y="727880"/>
                  </a:lnTo>
                  <a:lnTo>
                    <a:pt x="0" y="727880"/>
                  </a:lnTo>
                  <a:close/>
                  <a:moveTo>
                    <a:pt x="837329" y="0"/>
                  </a:moveTo>
                  <a:cubicBezTo>
                    <a:pt x="1018930" y="0"/>
                    <a:pt x="1166147" y="147218"/>
                    <a:pt x="1166148" y="328819"/>
                  </a:cubicBezTo>
                  <a:cubicBezTo>
                    <a:pt x="1166148" y="510419"/>
                    <a:pt x="1018931" y="657637"/>
                    <a:pt x="837329" y="657637"/>
                  </a:cubicBezTo>
                  <a:cubicBezTo>
                    <a:pt x="655728" y="657637"/>
                    <a:pt x="508511" y="510419"/>
                    <a:pt x="508511" y="328817"/>
                  </a:cubicBezTo>
                  <a:cubicBezTo>
                    <a:pt x="508513" y="147218"/>
                    <a:pt x="655728" y="0"/>
                    <a:pt x="83732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33D38A6-5243-42AA-AD7A-9303563BBCF6}"/>
              </a:ext>
            </a:extLst>
          </p:cNvPr>
          <p:cNvGrpSpPr/>
          <p:nvPr/>
        </p:nvGrpSpPr>
        <p:grpSpPr>
          <a:xfrm>
            <a:off x="679938" y="656937"/>
            <a:ext cx="2664296" cy="2664296"/>
            <a:chOff x="679938" y="656937"/>
            <a:chExt cx="2664296" cy="2664296"/>
          </a:xfrm>
        </p:grpSpPr>
        <p:sp>
          <p:nvSpPr>
            <p:cNvPr id="2" name="禁止 8">
              <a:extLst>
                <a:ext uri="{FF2B5EF4-FFF2-40B4-BE49-F238E27FC236}">
                  <a16:creationId xmlns:a16="http://schemas.microsoft.com/office/drawing/2014/main" id="{02600FDA-A933-4834-B829-99FA530632E6}"/>
                </a:ext>
              </a:extLst>
            </p:cNvPr>
            <p:cNvSpPr/>
            <p:nvPr/>
          </p:nvSpPr>
          <p:spPr>
            <a:xfrm>
              <a:off x="679938" y="656937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27587A9-85FF-4D25-88A4-E07BBB4B8D56}"/>
                </a:ext>
              </a:extLst>
            </p:cNvPr>
            <p:cNvSpPr/>
            <p:nvPr/>
          </p:nvSpPr>
          <p:spPr>
            <a:xfrm rot="20700000">
              <a:off x="1179708" y="1396502"/>
              <a:ext cx="1656184" cy="1219715"/>
            </a:xfrm>
            <a:custGeom>
              <a:avLst/>
              <a:gdLst>
                <a:gd name="connsiteX0" fmla="*/ 427092 w 992934"/>
                <a:gd name="connsiteY0" fmla="*/ 369467 h 731257"/>
                <a:gd name="connsiteX1" fmla="*/ 496467 w 992934"/>
                <a:gd name="connsiteY1" fmla="*/ 436439 h 731257"/>
                <a:gd name="connsiteX2" fmla="*/ 496467 w 992934"/>
                <a:gd name="connsiteY2" fmla="*/ 650751 h 731257"/>
                <a:gd name="connsiteX3" fmla="*/ 427092 w 992934"/>
                <a:gd name="connsiteY3" fmla="*/ 369467 h 731257"/>
                <a:gd name="connsiteX4" fmla="*/ 46275 w 992934"/>
                <a:gd name="connsiteY4" fmla="*/ 229268 h 731257"/>
                <a:gd name="connsiteX5" fmla="*/ 46275 w 992934"/>
                <a:gd name="connsiteY5" fmla="*/ 273275 h 731257"/>
                <a:gd name="connsiteX6" fmla="*/ 321109 w 992934"/>
                <a:gd name="connsiteY6" fmla="*/ 443774 h 731257"/>
                <a:gd name="connsiteX7" fmla="*/ 333544 w 992934"/>
                <a:gd name="connsiteY7" fmla="*/ 502292 h 731257"/>
                <a:gd name="connsiteX8" fmla="*/ 496467 w 992934"/>
                <a:gd name="connsiteY8" fmla="*/ 684931 h 731257"/>
                <a:gd name="connsiteX9" fmla="*/ 659391 w 992934"/>
                <a:gd name="connsiteY9" fmla="*/ 502292 h 731257"/>
                <a:gd name="connsiteX10" fmla="*/ 671826 w 992934"/>
                <a:gd name="connsiteY10" fmla="*/ 443774 h 731257"/>
                <a:gd name="connsiteX11" fmla="*/ 946659 w 992934"/>
                <a:gd name="connsiteY11" fmla="*/ 273275 h 731257"/>
                <a:gd name="connsiteX12" fmla="*/ 946659 w 992934"/>
                <a:gd name="connsiteY12" fmla="*/ 229268 h 731257"/>
                <a:gd name="connsiteX13" fmla="*/ 667343 w 992934"/>
                <a:gd name="connsiteY13" fmla="*/ 402548 h 731257"/>
                <a:gd name="connsiteX14" fmla="*/ 659736 w 992934"/>
                <a:gd name="connsiteY14" fmla="*/ 374998 h 731257"/>
                <a:gd name="connsiteX15" fmla="*/ 496467 w 992934"/>
                <a:gd name="connsiteY15" fmla="*/ 419274 h 731257"/>
                <a:gd name="connsiteX16" fmla="*/ 333198 w 992934"/>
                <a:gd name="connsiteY16" fmla="*/ 374998 h 731257"/>
                <a:gd name="connsiteX17" fmla="*/ 325591 w 992934"/>
                <a:gd name="connsiteY17" fmla="*/ 402548 h 731257"/>
                <a:gd name="connsiteX18" fmla="*/ 64109 w 992934"/>
                <a:gd name="connsiteY18" fmla="*/ 0 h 731257"/>
                <a:gd name="connsiteX19" fmla="*/ 928825 w 992934"/>
                <a:gd name="connsiteY19" fmla="*/ 0 h 731257"/>
                <a:gd name="connsiteX20" fmla="*/ 992934 w 992934"/>
                <a:gd name="connsiteY20" fmla="*/ 64109 h 731257"/>
                <a:gd name="connsiteX21" fmla="*/ 992934 w 992934"/>
                <a:gd name="connsiteY21" fmla="*/ 667148 h 731257"/>
                <a:gd name="connsiteX22" fmla="*/ 928825 w 992934"/>
                <a:gd name="connsiteY22" fmla="*/ 731257 h 731257"/>
                <a:gd name="connsiteX23" fmla="*/ 64109 w 992934"/>
                <a:gd name="connsiteY23" fmla="*/ 731257 h 731257"/>
                <a:gd name="connsiteX24" fmla="*/ 0 w 992934"/>
                <a:gd name="connsiteY24" fmla="*/ 667148 h 731257"/>
                <a:gd name="connsiteX25" fmla="*/ 0 w 992934"/>
                <a:gd name="connsiteY25" fmla="*/ 64109 h 731257"/>
                <a:gd name="connsiteX26" fmla="*/ 64109 w 992934"/>
                <a:gd name="connsiteY26" fmla="*/ 0 h 731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92934" h="731257">
                  <a:moveTo>
                    <a:pt x="427092" y="369467"/>
                  </a:moveTo>
                  <a:cubicBezTo>
                    <a:pt x="453925" y="373932"/>
                    <a:pt x="480855" y="394767"/>
                    <a:pt x="496467" y="436439"/>
                  </a:cubicBezTo>
                  <a:cubicBezTo>
                    <a:pt x="558915" y="269752"/>
                    <a:pt x="802460" y="436439"/>
                    <a:pt x="496467" y="650751"/>
                  </a:cubicBezTo>
                  <a:cubicBezTo>
                    <a:pt x="266972" y="490017"/>
                    <a:pt x="346593" y="356072"/>
                    <a:pt x="427092" y="369467"/>
                  </a:cubicBezTo>
                  <a:close/>
                  <a:moveTo>
                    <a:pt x="46275" y="229268"/>
                  </a:moveTo>
                  <a:lnTo>
                    <a:pt x="46275" y="273275"/>
                  </a:lnTo>
                  <a:lnTo>
                    <a:pt x="321109" y="443774"/>
                  </a:lnTo>
                  <a:lnTo>
                    <a:pt x="333544" y="502292"/>
                  </a:lnTo>
                  <a:cubicBezTo>
                    <a:pt x="356258" y="555792"/>
                    <a:pt x="406069" y="618517"/>
                    <a:pt x="496467" y="684931"/>
                  </a:cubicBezTo>
                  <a:cubicBezTo>
                    <a:pt x="586865" y="618517"/>
                    <a:pt x="636676" y="555792"/>
                    <a:pt x="659391" y="502292"/>
                  </a:cubicBezTo>
                  <a:lnTo>
                    <a:pt x="671826" y="443774"/>
                  </a:lnTo>
                  <a:lnTo>
                    <a:pt x="946659" y="273275"/>
                  </a:lnTo>
                  <a:lnTo>
                    <a:pt x="946659" y="229268"/>
                  </a:lnTo>
                  <a:lnTo>
                    <a:pt x="667343" y="402548"/>
                  </a:lnTo>
                  <a:lnTo>
                    <a:pt x="659736" y="374998"/>
                  </a:lnTo>
                  <a:cubicBezTo>
                    <a:pt x="623762" y="315963"/>
                    <a:pt x="533364" y="315963"/>
                    <a:pt x="496467" y="419274"/>
                  </a:cubicBezTo>
                  <a:cubicBezTo>
                    <a:pt x="459570" y="315963"/>
                    <a:pt x="369172" y="315963"/>
                    <a:pt x="333198" y="374998"/>
                  </a:cubicBezTo>
                  <a:lnTo>
                    <a:pt x="325591" y="402548"/>
                  </a:lnTo>
                  <a:close/>
                  <a:moveTo>
                    <a:pt x="64109" y="0"/>
                  </a:moveTo>
                  <a:lnTo>
                    <a:pt x="928825" y="0"/>
                  </a:lnTo>
                  <a:cubicBezTo>
                    <a:pt x="964231" y="0"/>
                    <a:pt x="992934" y="28703"/>
                    <a:pt x="992934" y="64109"/>
                  </a:cubicBezTo>
                  <a:lnTo>
                    <a:pt x="992934" y="667148"/>
                  </a:lnTo>
                  <a:cubicBezTo>
                    <a:pt x="992934" y="702554"/>
                    <a:pt x="964231" y="731257"/>
                    <a:pt x="928825" y="731257"/>
                  </a:cubicBezTo>
                  <a:lnTo>
                    <a:pt x="64109" y="731257"/>
                  </a:lnTo>
                  <a:cubicBezTo>
                    <a:pt x="28703" y="731257"/>
                    <a:pt x="0" y="702554"/>
                    <a:pt x="0" y="667148"/>
                  </a:cubicBezTo>
                  <a:lnTo>
                    <a:pt x="0" y="64109"/>
                  </a:lnTo>
                  <a:cubicBezTo>
                    <a:pt x="0" y="28703"/>
                    <a:pt x="28703" y="0"/>
                    <a:pt x="6410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6D1A7F3-44F9-4291-AF0D-14496B3551F1}"/>
              </a:ext>
            </a:extLst>
          </p:cNvPr>
          <p:cNvGrpSpPr/>
          <p:nvPr/>
        </p:nvGrpSpPr>
        <p:grpSpPr>
          <a:xfrm>
            <a:off x="679938" y="3762446"/>
            <a:ext cx="2664296" cy="2664296"/>
            <a:chOff x="679938" y="3762446"/>
            <a:chExt cx="2664296" cy="2664296"/>
          </a:xfrm>
        </p:grpSpPr>
        <p:sp>
          <p:nvSpPr>
            <p:cNvPr id="5" name="禁止 8">
              <a:extLst>
                <a:ext uri="{FF2B5EF4-FFF2-40B4-BE49-F238E27FC236}">
                  <a16:creationId xmlns:a16="http://schemas.microsoft.com/office/drawing/2014/main" id="{27245814-AE59-4271-96F1-B81BF9A539CA}"/>
                </a:ext>
              </a:extLst>
            </p:cNvPr>
            <p:cNvSpPr/>
            <p:nvPr/>
          </p:nvSpPr>
          <p:spPr>
            <a:xfrm>
              <a:off x="679938" y="3762446"/>
              <a:ext cx="2664296" cy="2664296"/>
            </a:xfrm>
            <a:prstGeom prst="noSmoking">
              <a:avLst>
                <a:gd name="adj" fmla="val 750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404A418-7AA8-42ED-81E4-AA82FE3F1E22}"/>
                </a:ext>
              </a:extLst>
            </p:cNvPr>
            <p:cNvSpPr/>
            <p:nvPr/>
          </p:nvSpPr>
          <p:spPr>
            <a:xfrm>
              <a:off x="1222804" y="4052301"/>
              <a:ext cx="1886140" cy="1907775"/>
            </a:xfrm>
            <a:custGeom>
              <a:avLst/>
              <a:gdLst>
                <a:gd name="connsiteX0" fmla="*/ 509071 w 2268389"/>
                <a:gd name="connsiteY0" fmla="*/ 657637 h 2294409"/>
                <a:gd name="connsiteX1" fmla="*/ 663074 w 2268389"/>
                <a:gd name="connsiteY1" fmla="*/ 811640 h 2294409"/>
                <a:gd name="connsiteX2" fmla="*/ 663074 w 2268389"/>
                <a:gd name="connsiteY2" fmla="*/ 1026070 h 2294409"/>
                <a:gd name="connsiteX3" fmla="*/ 663836 w 2268389"/>
                <a:gd name="connsiteY3" fmla="*/ 1027568 h 2294409"/>
                <a:gd name="connsiteX4" fmla="*/ 698692 w 2268389"/>
                <a:gd name="connsiteY4" fmla="*/ 1065021 h 2294409"/>
                <a:gd name="connsiteX5" fmla="*/ 791099 w 2268389"/>
                <a:gd name="connsiteY5" fmla="*/ 1104275 h 2294409"/>
                <a:gd name="connsiteX6" fmla="*/ 872108 w 2268389"/>
                <a:gd name="connsiteY6" fmla="*/ 1091515 h 2294409"/>
                <a:gd name="connsiteX7" fmla="*/ 874643 w 2268389"/>
                <a:gd name="connsiteY7" fmla="*/ 1078958 h 2294409"/>
                <a:gd name="connsiteX8" fmla="*/ 968606 w 2268389"/>
                <a:gd name="connsiteY8" fmla="*/ 1016675 h 2294409"/>
                <a:gd name="connsiteX9" fmla="*/ 1070581 w 2268389"/>
                <a:gd name="connsiteY9" fmla="*/ 1118650 h 2294409"/>
                <a:gd name="connsiteX10" fmla="*/ 1040714 w 2268389"/>
                <a:gd name="connsiteY10" fmla="*/ 1190759 h 2294409"/>
                <a:gd name="connsiteX11" fmla="*/ 1031017 w 2268389"/>
                <a:gd name="connsiteY11" fmla="*/ 1197297 h 2294409"/>
                <a:gd name="connsiteX12" fmla="*/ 1084436 w 2268389"/>
                <a:gd name="connsiteY12" fmla="*/ 1366298 h 2294409"/>
                <a:gd name="connsiteX13" fmla="*/ 1415400 w 2268389"/>
                <a:gd name="connsiteY13" fmla="*/ 1827887 h 2294409"/>
                <a:gd name="connsiteX14" fmla="*/ 1468061 w 2268389"/>
                <a:gd name="connsiteY14" fmla="*/ 1868738 h 2294409"/>
                <a:gd name="connsiteX15" fmla="*/ 1486565 w 2268389"/>
                <a:gd name="connsiteY15" fmla="*/ 1836689 h 2294409"/>
                <a:gd name="connsiteX16" fmla="*/ 1603486 w 2268389"/>
                <a:gd name="connsiteY16" fmla="*/ 1778492 h 2294409"/>
                <a:gd name="connsiteX17" fmla="*/ 1622669 w 2268389"/>
                <a:gd name="connsiteY17" fmla="*/ 1784942 h 2294409"/>
                <a:gd name="connsiteX18" fmla="*/ 1626171 w 2268389"/>
                <a:gd name="connsiteY18" fmla="*/ 1781407 h 2294409"/>
                <a:gd name="connsiteX19" fmla="*/ 1684969 w 2268389"/>
                <a:gd name="connsiteY19" fmla="*/ 1781184 h 2294409"/>
                <a:gd name="connsiteX20" fmla="*/ 1791552 w 2268389"/>
                <a:gd name="connsiteY20" fmla="*/ 1851253 h 2294409"/>
                <a:gd name="connsiteX21" fmla="*/ 1814421 w 2268389"/>
                <a:gd name="connsiteY21" fmla="*/ 1884932 h 2294409"/>
                <a:gd name="connsiteX22" fmla="*/ 1814580 w 2268389"/>
                <a:gd name="connsiteY22" fmla="*/ 1898566 h 2294409"/>
                <a:gd name="connsiteX23" fmla="*/ 2038299 w 2268389"/>
                <a:gd name="connsiteY23" fmla="*/ 1898566 h 2294409"/>
                <a:gd name="connsiteX24" fmla="*/ 2082452 w 2268389"/>
                <a:gd name="connsiteY24" fmla="*/ 1907480 h 2294409"/>
                <a:gd name="connsiteX25" fmla="*/ 2103931 w 2268389"/>
                <a:gd name="connsiteY25" fmla="*/ 1867765 h 2294409"/>
                <a:gd name="connsiteX26" fmla="*/ 2079520 w 2268389"/>
                <a:gd name="connsiteY26" fmla="*/ 1750244 h 2294409"/>
                <a:gd name="connsiteX27" fmla="*/ 2185877 w 2268389"/>
                <a:gd name="connsiteY27" fmla="*/ 1889723 h 2294409"/>
                <a:gd name="connsiteX28" fmla="*/ 2164539 w 2268389"/>
                <a:gd name="connsiteY28" fmla="*/ 1927204 h 2294409"/>
                <a:gd name="connsiteX29" fmla="*/ 2139312 w 2268389"/>
                <a:gd name="connsiteY29" fmla="*/ 1944138 h 2294409"/>
                <a:gd name="connsiteX30" fmla="*/ 2165381 w 2268389"/>
                <a:gd name="connsiteY30" fmla="*/ 1982802 h 2294409"/>
                <a:gd name="connsiteX31" fmla="*/ 2176220 w 2268389"/>
                <a:gd name="connsiteY31" fmla="*/ 2036486 h 2294409"/>
                <a:gd name="connsiteX32" fmla="*/ 2176218 w 2268389"/>
                <a:gd name="connsiteY32" fmla="*/ 2036487 h 2294409"/>
                <a:gd name="connsiteX33" fmla="*/ 2170017 w 2268389"/>
                <a:gd name="connsiteY33" fmla="*/ 2077500 h 2294409"/>
                <a:gd name="connsiteX34" fmla="*/ 2161738 w 2268389"/>
                <a:gd name="connsiteY34" fmla="*/ 2094724 h 2294409"/>
                <a:gd name="connsiteX35" fmla="*/ 2254130 w 2268389"/>
                <a:gd name="connsiteY35" fmla="*/ 2167126 h 2294409"/>
                <a:gd name="connsiteX36" fmla="*/ 2260466 w 2268389"/>
                <a:gd name="connsiteY36" fmla="*/ 2219364 h 2294409"/>
                <a:gd name="connsiteX37" fmla="*/ 2208227 w 2268389"/>
                <a:gd name="connsiteY37" fmla="*/ 2225700 h 2294409"/>
                <a:gd name="connsiteX38" fmla="*/ 2112814 w 2268389"/>
                <a:gd name="connsiteY38" fmla="*/ 2150930 h 2294409"/>
                <a:gd name="connsiteX39" fmla="*/ 2091983 w 2268389"/>
                <a:gd name="connsiteY39" fmla="*/ 2163569 h 2294409"/>
                <a:gd name="connsiteX40" fmla="*/ 2061286 w 2268389"/>
                <a:gd name="connsiteY40" fmla="*/ 2169766 h 2294409"/>
                <a:gd name="connsiteX41" fmla="*/ 2076244 w 2268389"/>
                <a:gd name="connsiteY41" fmla="*/ 2249809 h 2294409"/>
                <a:gd name="connsiteX42" fmla="*/ 2046503 w 2268389"/>
                <a:gd name="connsiteY42" fmla="*/ 2293219 h 2294409"/>
                <a:gd name="connsiteX43" fmla="*/ 2003093 w 2268389"/>
                <a:gd name="connsiteY43" fmla="*/ 2263479 h 2294409"/>
                <a:gd name="connsiteX44" fmla="*/ 1986448 w 2268389"/>
                <a:gd name="connsiteY44" fmla="*/ 2174407 h 2294409"/>
                <a:gd name="connsiteX45" fmla="*/ 1826196 w 2268389"/>
                <a:gd name="connsiteY45" fmla="*/ 2174406 h 2294409"/>
                <a:gd name="connsiteX46" fmla="*/ 1852054 w 2268389"/>
                <a:gd name="connsiteY46" fmla="*/ 2237500 h 2294409"/>
                <a:gd name="connsiteX47" fmla="*/ 1831735 w 2268389"/>
                <a:gd name="connsiteY47" fmla="*/ 2286040 h 2294409"/>
                <a:gd name="connsiteX48" fmla="*/ 1783194 w 2268389"/>
                <a:gd name="connsiteY48" fmla="*/ 2265721 h 2294409"/>
                <a:gd name="connsiteX49" fmla="*/ 1745385 w 2268389"/>
                <a:gd name="connsiteY49" fmla="*/ 2173466 h 2294409"/>
                <a:gd name="connsiteX50" fmla="*/ 1714801 w 2268389"/>
                <a:gd name="connsiteY50" fmla="*/ 2168842 h 2294409"/>
                <a:gd name="connsiteX51" fmla="*/ 1729931 w 2268389"/>
                <a:gd name="connsiteY51" fmla="*/ 2249810 h 2294409"/>
                <a:gd name="connsiteX52" fmla="*/ 1700189 w 2268389"/>
                <a:gd name="connsiteY52" fmla="*/ 2293221 h 2294409"/>
                <a:gd name="connsiteX53" fmla="*/ 1656779 w 2268389"/>
                <a:gd name="connsiteY53" fmla="*/ 2263480 h 2294409"/>
                <a:gd name="connsiteX54" fmla="*/ 1624709 w 2268389"/>
                <a:gd name="connsiteY54" fmla="*/ 2091862 h 2294409"/>
                <a:gd name="connsiteX55" fmla="*/ 1624925 w 2268389"/>
                <a:gd name="connsiteY55" fmla="*/ 2090838 h 2294409"/>
                <a:gd name="connsiteX56" fmla="*/ 1624520 w 2268389"/>
                <a:gd name="connsiteY56" fmla="*/ 2090171 h 2294409"/>
                <a:gd name="connsiteX57" fmla="*/ 1621552 w 2268389"/>
                <a:gd name="connsiteY57" fmla="*/ 2075465 h 2294409"/>
                <a:gd name="connsiteX58" fmla="*/ 1608611 w 2268389"/>
                <a:gd name="connsiteY58" fmla="*/ 2097880 h 2294409"/>
                <a:gd name="connsiteX59" fmla="*/ 1447221 w 2268389"/>
                <a:gd name="connsiteY59" fmla="*/ 2141123 h 2294409"/>
                <a:gd name="connsiteX60" fmla="*/ 1403977 w 2268389"/>
                <a:gd name="connsiteY60" fmla="*/ 1979734 h 2294409"/>
                <a:gd name="connsiteX61" fmla="*/ 1455132 w 2268389"/>
                <a:gd name="connsiteY61" fmla="*/ 1891133 h 2294409"/>
                <a:gd name="connsiteX62" fmla="*/ 1398626 w 2268389"/>
                <a:gd name="connsiteY62" fmla="*/ 1847300 h 2294409"/>
                <a:gd name="connsiteX63" fmla="*/ 1060666 w 2268389"/>
                <a:gd name="connsiteY63" fmla="*/ 1375953 h 2294409"/>
                <a:gd name="connsiteX64" fmla="*/ 1008907 w 2268389"/>
                <a:gd name="connsiteY64" fmla="*/ 1212204 h 2294409"/>
                <a:gd name="connsiteX65" fmla="*/ 1008300 w 2268389"/>
                <a:gd name="connsiteY65" fmla="*/ 1212614 h 2294409"/>
                <a:gd name="connsiteX66" fmla="*/ 968606 w 2268389"/>
                <a:gd name="connsiteY66" fmla="*/ 1220627 h 2294409"/>
                <a:gd name="connsiteX67" fmla="*/ 896499 w 2268389"/>
                <a:gd name="connsiteY67" fmla="*/ 1190759 h 2294409"/>
                <a:gd name="connsiteX68" fmla="*/ 883775 w 2268389"/>
                <a:gd name="connsiteY68" fmla="*/ 1171888 h 2294409"/>
                <a:gd name="connsiteX69" fmla="*/ 853330 w 2268389"/>
                <a:gd name="connsiteY69" fmla="*/ 1181121 h 2294409"/>
                <a:gd name="connsiteX70" fmla="*/ 695573 w 2268389"/>
                <a:gd name="connsiteY70" fmla="*/ 1156056 h 2294409"/>
                <a:gd name="connsiteX71" fmla="*/ 663075 w 2268389"/>
                <a:gd name="connsiteY71" fmla="*/ 1135003 h 2294409"/>
                <a:gd name="connsiteX72" fmla="*/ 663075 w 2268389"/>
                <a:gd name="connsiteY72" fmla="*/ 1465113 h 2294409"/>
                <a:gd name="connsiteX73" fmla="*/ 650973 w 2268389"/>
                <a:gd name="connsiteY73" fmla="*/ 1525058 h 2294409"/>
                <a:gd name="connsiteX74" fmla="*/ 626626 w 2268389"/>
                <a:gd name="connsiteY74" fmla="*/ 1561170 h 2294409"/>
                <a:gd name="connsiteX75" fmla="*/ 826561 w 2268389"/>
                <a:gd name="connsiteY75" fmla="*/ 1784595 h 2294409"/>
                <a:gd name="connsiteX76" fmla="*/ 1219237 w 2268389"/>
                <a:gd name="connsiteY76" fmla="*/ 1920781 h 2294409"/>
                <a:gd name="connsiteX77" fmla="*/ 1115336 w 2268389"/>
                <a:gd name="connsiteY77" fmla="*/ 2220366 h 2294409"/>
                <a:gd name="connsiteX78" fmla="*/ 1043698 w 2268389"/>
                <a:gd name="connsiteY78" fmla="*/ 2195519 h 2294409"/>
                <a:gd name="connsiteX79" fmla="*/ 996904 w 2268389"/>
                <a:gd name="connsiteY79" fmla="*/ 2099034 h 2294409"/>
                <a:gd name="connsiteX80" fmla="*/ 1046743 w 2268389"/>
                <a:gd name="connsiteY80" fmla="*/ 1955327 h 2294409"/>
                <a:gd name="connsiteX81" fmla="*/ 775646 w 2268389"/>
                <a:gd name="connsiteY81" fmla="*/ 1861306 h 2294409"/>
                <a:gd name="connsiteX82" fmla="*/ 775598 w 2268389"/>
                <a:gd name="connsiteY82" fmla="*/ 1861348 h 2294409"/>
                <a:gd name="connsiteX83" fmla="*/ 775522 w 2268389"/>
                <a:gd name="connsiteY83" fmla="*/ 1861263 h 2294409"/>
                <a:gd name="connsiteX84" fmla="*/ 775350 w 2268389"/>
                <a:gd name="connsiteY84" fmla="*/ 1861204 h 2294409"/>
                <a:gd name="connsiteX85" fmla="*/ 551213 w 2268389"/>
                <a:gd name="connsiteY85" fmla="*/ 1610609 h 2294409"/>
                <a:gd name="connsiteX86" fmla="*/ 509072 w 2268389"/>
                <a:gd name="connsiteY86" fmla="*/ 1619117 h 2294409"/>
                <a:gd name="connsiteX87" fmla="*/ 466130 w 2268389"/>
                <a:gd name="connsiteY87" fmla="*/ 1610447 h 2294409"/>
                <a:gd name="connsiteX88" fmla="*/ 317090 w 2268389"/>
                <a:gd name="connsiteY88" fmla="*/ 1878787 h 2294409"/>
                <a:gd name="connsiteX89" fmla="*/ 317090 w 2268389"/>
                <a:gd name="connsiteY89" fmla="*/ 2294409 h 2294409"/>
                <a:gd name="connsiteX90" fmla="*/ 1 w 2268389"/>
                <a:gd name="connsiteY90" fmla="*/ 2294408 h 2294409"/>
                <a:gd name="connsiteX91" fmla="*/ 0 w 2268389"/>
                <a:gd name="connsiteY91" fmla="*/ 2218584 h 2294409"/>
                <a:gd name="connsiteX92" fmla="*/ 75826 w 2268389"/>
                <a:gd name="connsiteY92" fmla="*/ 2142758 h 2294409"/>
                <a:gd name="connsiteX93" fmla="*/ 227930 w 2268389"/>
                <a:gd name="connsiteY93" fmla="*/ 2142758 h 2294409"/>
                <a:gd name="connsiteX94" fmla="*/ 227930 w 2268389"/>
                <a:gd name="connsiteY94" fmla="*/ 1855820 h 2294409"/>
                <a:gd name="connsiteX95" fmla="*/ 227875 w 2268389"/>
                <a:gd name="connsiteY95" fmla="*/ 1855788 h 2294409"/>
                <a:gd name="connsiteX96" fmla="*/ 227931 w 2268389"/>
                <a:gd name="connsiteY96" fmla="*/ 1855688 h 2294409"/>
                <a:gd name="connsiteX97" fmla="*/ 227930 w 2268389"/>
                <a:gd name="connsiteY97" fmla="*/ 1855506 h 2294409"/>
                <a:gd name="connsiteX98" fmla="*/ 391509 w 2268389"/>
                <a:gd name="connsiteY98" fmla="*/ 1561157 h 2294409"/>
                <a:gd name="connsiteX99" fmla="*/ 367170 w 2268389"/>
                <a:gd name="connsiteY99" fmla="*/ 1525058 h 2294409"/>
                <a:gd name="connsiteX100" fmla="*/ 355069 w 2268389"/>
                <a:gd name="connsiteY100" fmla="*/ 1465112 h 2294409"/>
                <a:gd name="connsiteX101" fmla="*/ 357304 w 2268389"/>
                <a:gd name="connsiteY101" fmla="*/ 800561 h 2294409"/>
                <a:gd name="connsiteX102" fmla="*/ 367171 w 2268389"/>
                <a:gd name="connsiteY102" fmla="*/ 751695 h 2294409"/>
                <a:gd name="connsiteX103" fmla="*/ 509071 w 2268389"/>
                <a:gd name="connsiteY103" fmla="*/ 657637 h 2294409"/>
                <a:gd name="connsiteX104" fmla="*/ 509071 w 2268389"/>
                <a:gd name="connsiteY104" fmla="*/ 0 h 2294409"/>
                <a:gd name="connsiteX105" fmla="*/ 837890 w 2268389"/>
                <a:gd name="connsiteY105" fmla="*/ 328819 h 2294409"/>
                <a:gd name="connsiteX106" fmla="*/ 509071 w 2268389"/>
                <a:gd name="connsiteY106" fmla="*/ 657637 h 2294409"/>
                <a:gd name="connsiteX107" fmla="*/ 180253 w 2268389"/>
                <a:gd name="connsiteY107" fmla="*/ 328818 h 2294409"/>
                <a:gd name="connsiteX108" fmla="*/ 509071 w 2268389"/>
                <a:gd name="connsiteY108" fmla="*/ 0 h 2294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68389" h="2294409">
                  <a:moveTo>
                    <a:pt x="509071" y="657637"/>
                  </a:moveTo>
                  <a:cubicBezTo>
                    <a:pt x="594125" y="657636"/>
                    <a:pt x="663075" y="726586"/>
                    <a:pt x="663074" y="811640"/>
                  </a:cubicBezTo>
                  <a:lnTo>
                    <a:pt x="663074" y="1026070"/>
                  </a:lnTo>
                  <a:lnTo>
                    <a:pt x="663836" y="1027568"/>
                  </a:lnTo>
                  <a:cubicBezTo>
                    <a:pt x="673492" y="1041428"/>
                    <a:pt x="685165" y="1054068"/>
                    <a:pt x="698692" y="1065021"/>
                  </a:cubicBezTo>
                  <a:cubicBezTo>
                    <a:pt x="725746" y="1086927"/>
                    <a:pt x="757859" y="1100173"/>
                    <a:pt x="791099" y="1104275"/>
                  </a:cubicBezTo>
                  <a:lnTo>
                    <a:pt x="872108" y="1091515"/>
                  </a:lnTo>
                  <a:lnTo>
                    <a:pt x="874643" y="1078958"/>
                  </a:lnTo>
                  <a:cubicBezTo>
                    <a:pt x="890125" y="1042356"/>
                    <a:pt x="926367" y="1016675"/>
                    <a:pt x="968606" y="1016675"/>
                  </a:cubicBezTo>
                  <a:cubicBezTo>
                    <a:pt x="1024926" y="1016675"/>
                    <a:pt x="1070581" y="1062332"/>
                    <a:pt x="1070581" y="1118650"/>
                  </a:cubicBezTo>
                  <a:cubicBezTo>
                    <a:pt x="1070582" y="1146810"/>
                    <a:pt x="1059168" y="1172305"/>
                    <a:pt x="1040714" y="1190759"/>
                  </a:cubicBezTo>
                  <a:lnTo>
                    <a:pt x="1031017" y="1197297"/>
                  </a:lnTo>
                  <a:lnTo>
                    <a:pt x="1084436" y="1366298"/>
                  </a:lnTo>
                  <a:cubicBezTo>
                    <a:pt x="1156790" y="1544405"/>
                    <a:pt x="1270378" y="1702579"/>
                    <a:pt x="1415400" y="1827887"/>
                  </a:cubicBezTo>
                  <a:lnTo>
                    <a:pt x="1468061" y="1868738"/>
                  </a:lnTo>
                  <a:lnTo>
                    <a:pt x="1486565" y="1836689"/>
                  </a:lnTo>
                  <a:cubicBezTo>
                    <a:pt x="1511034" y="1794307"/>
                    <a:pt x="1557794" y="1772822"/>
                    <a:pt x="1603486" y="1778492"/>
                  </a:cubicBezTo>
                  <a:lnTo>
                    <a:pt x="1622669" y="1784942"/>
                  </a:lnTo>
                  <a:lnTo>
                    <a:pt x="1626171" y="1781407"/>
                  </a:lnTo>
                  <a:cubicBezTo>
                    <a:pt x="1643405" y="1769891"/>
                    <a:pt x="1666559" y="1769082"/>
                    <a:pt x="1684969" y="1781184"/>
                  </a:cubicBezTo>
                  <a:lnTo>
                    <a:pt x="1791552" y="1851253"/>
                  </a:lnTo>
                  <a:cubicBezTo>
                    <a:pt x="1803825" y="1859322"/>
                    <a:pt x="1811666" y="1871601"/>
                    <a:pt x="1814421" y="1884932"/>
                  </a:cubicBezTo>
                  <a:lnTo>
                    <a:pt x="1814580" y="1898566"/>
                  </a:lnTo>
                  <a:lnTo>
                    <a:pt x="2038299" y="1898566"/>
                  </a:lnTo>
                  <a:lnTo>
                    <a:pt x="2082452" y="1907480"/>
                  </a:lnTo>
                  <a:lnTo>
                    <a:pt x="2103931" y="1867765"/>
                  </a:lnTo>
                  <a:cubicBezTo>
                    <a:pt x="2113878" y="1830640"/>
                    <a:pt x="2106441" y="1788855"/>
                    <a:pt x="2079520" y="1750244"/>
                  </a:cubicBezTo>
                  <a:cubicBezTo>
                    <a:pt x="2153582" y="1770089"/>
                    <a:pt x="2201200" y="1832536"/>
                    <a:pt x="2185877" y="1889723"/>
                  </a:cubicBezTo>
                  <a:cubicBezTo>
                    <a:pt x="2182046" y="1904019"/>
                    <a:pt x="2174644" y="1916633"/>
                    <a:pt x="2164539" y="1927204"/>
                  </a:cubicBezTo>
                  <a:lnTo>
                    <a:pt x="2139312" y="1944138"/>
                  </a:lnTo>
                  <a:lnTo>
                    <a:pt x="2165381" y="1982802"/>
                  </a:lnTo>
                  <a:cubicBezTo>
                    <a:pt x="2172360" y="1999302"/>
                    <a:pt x="2176219" y="2017444"/>
                    <a:pt x="2176220" y="2036486"/>
                  </a:cubicBezTo>
                  <a:lnTo>
                    <a:pt x="2176218" y="2036487"/>
                  </a:lnTo>
                  <a:cubicBezTo>
                    <a:pt x="2176218" y="2050769"/>
                    <a:pt x="2174048" y="2064544"/>
                    <a:pt x="2170017" y="2077500"/>
                  </a:cubicBezTo>
                  <a:lnTo>
                    <a:pt x="2161738" y="2094724"/>
                  </a:lnTo>
                  <a:lnTo>
                    <a:pt x="2254130" y="2167126"/>
                  </a:lnTo>
                  <a:cubicBezTo>
                    <a:pt x="2270305" y="2179801"/>
                    <a:pt x="2273141" y="2203189"/>
                    <a:pt x="2260466" y="2219364"/>
                  </a:cubicBezTo>
                  <a:cubicBezTo>
                    <a:pt x="2247791" y="2235539"/>
                    <a:pt x="2224403" y="2238375"/>
                    <a:pt x="2208227" y="2225700"/>
                  </a:cubicBezTo>
                  <a:lnTo>
                    <a:pt x="2112814" y="2150930"/>
                  </a:lnTo>
                  <a:lnTo>
                    <a:pt x="2091983" y="2163569"/>
                  </a:lnTo>
                  <a:lnTo>
                    <a:pt x="2061286" y="2169766"/>
                  </a:lnTo>
                  <a:lnTo>
                    <a:pt x="2076244" y="2249809"/>
                  </a:lnTo>
                  <a:cubicBezTo>
                    <a:pt x="2080019" y="2270009"/>
                    <a:pt x="2066704" y="2289444"/>
                    <a:pt x="2046503" y="2293219"/>
                  </a:cubicBezTo>
                  <a:cubicBezTo>
                    <a:pt x="2026303" y="2296995"/>
                    <a:pt x="2006867" y="2283679"/>
                    <a:pt x="2003093" y="2263479"/>
                  </a:cubicBezTo>
                  <a:lnTo>
                    <a:pt x="1986448" y="2174407"/>
                  </a:lnTo>
                  <a:lnTo>
                    <a:pt x="1826196" y="2174406"/>
                  </a:lnTo>
                  <a:lnTo>
                    <a:pt x="1852054" y="2237500"/>
                  </a:lnTo>
                  <a:cubicBezTo>
                    <a:pt x="1859847" y="2256515"/>
                    <a:pt x="1850750" y="2278247"/>
                    <a:pt x="1831735" y="2286040"/>
                  </a:cubicBezTo>
                  <a:cubicBezTo>
                    <a:pt x="1812721" y="2293833"/>
                    <a:pt x="1790987" y="2284736"/>
                    <a:pt x="1783194" y="2265721"/>
                  </a:cubicBezTo>
                  <a:lnTo>
                    <a:pt x="1745385" y="2173466"/>
                  </a:lnTo>
                  <a:lnTo>
                    <a:pt x="1714801" y="2168842"/>
                  </a:lnTo>
                  <a:lnTo>
                    <a:pt x="1729931" y="2249810"/>
                  </a:lnTo>
                  <a:cubicBezTo>
                    <a:pt x="1733706" y="2270011"/>
                    <a:pt x="1720390" y="2289447"/>
                    <a:pt x="1700189" y="2293221"/>
                  </a:cubicBezTo>
                  <a:cubicBezTo>
                    <a:pt x="1679990" y="2296997"/>
                    <a:pt x="1660554" y="2283680"/>
                    <a:pt x="1656779" y="2263480"/>
                  </a:cubicBezTo>
                  <a:lnTo>
                    <a:pt x="1624709" y="2091862"/>
                  </a:lnTo>
                  <a:lnTo>
                    <a:pt x="1624925" y="2090838"/>
                  </a:lnTo>
                  <a:lnTo>
                    <a:pt x="1624520" y="2090171"/>
                  </a:lnTo>
                  <a:lnTo>
                    <a:pt x="1621552" y="2075465"/>
                  </a:lnTo>
                  <a:lnTo>
                    <a:pt x="1608611" y="2097880"/>
                  </a:lnTo>
                  <a:cubicBezTo>
                    <a:pt x="1575986" y="2154388"/>
                    <a:pt x="1503730" y="2173749"/>
                    <a:pt x="1447221" y="2141123"/>
                  </a:cubicBezTo>
                  <a:cubicBezTo>
                    <a:pt x="1390714" y="2108499"/>
                    <a:pt x="1371352" y="2036242"/>
                    <a:pt x="1403977" y="1979734"/>
                  </a:cubicBezTo>
                  <a:lnTo>
                    <a:pt x="1455132" y="1891133"/>
                  </a:lnTo>
                  <a:lnTo>
                    <a:pt x="1398626" y="1847300"/>
                  </a:lnTo>
                  <a:cubicBezTo>
                    <a:pt x="1250538" y="1719343"/>
                    <a:pt x="1134549" y="1557825"/>
                    <a:pt x="1060666" y="1375953"/>
                  </a:cubicBezTo>
                  <a:lnTo>
                    <a:pt x="1008907" y="1212204"/>
                  </a:lnTo>
                  <a:lnTo>
                    <a:pt x="1008300" y="1212614"/>
                  </a:lnTo>
                  <a:cubicBezTo>
                    <a:pt x="996099" y="1217774"/>
                    <a:pt x="982686" y="1220627"/>
                    <a:pt x="968606" y="1220627"/>
                  </a:cubicBezTo>
                  <a:cubicBezTo>
                    <a:pt x="940446" y="1220627"/>
                    <a:pt x="914952" y="1209213"/>
                    <a:pt x="896499" y="1190759"/>
                  </a:cubicBezTo>
                  <a:lnTo>
                    <a:pt x="883775" y="1171888"/>
                  </a:lnTo>
                  <a:lnTo>
                    <a:pt x="853330" y="1181121"/>
                  </a:lnTo>
                  <a:cubicBezTo>
                    <a:pt x="799590" y="1189436"/>
                    <a:pt x="744337" y="1180752"/>
                    <a:pt x="695573" y="1156056"/>
                  </a:cubicBezTo>
                  <a:lnTo>
                    <a:pt x="663075" y="1135003"/>
                  </a:lnTo>
                  <a:lnTo>
                    <a:pt x="663075" y="1465113"/>
                  </a:lnTo>
                  <a:cubicBezTo>
                    <a:pt x="663075" y="1486377"/>
                    <a:pt x="658765" y="1506634"/>
                    <a:pt x="650973" y="1525058"/>
                  </a:cubicBezTo>
                  <a:lnTo>
                    <a:pt x="626626" y="1561170"/>
                  </a:lnTo>
                  <a:lnTo>
                    <a:pt x="826561" y="1784595"/>
                  </a:lnTo>
                  <a:lnTo>
                    <a:pt x="1219237" y="1920781"/>
                  </a:lnTo>
                  <a:lnTo>
                    <a:pt x="1115336" y="2220366"/>
                  </a:lnTo>
                  <a:lnTo>
                    <a:pt x="1043698" y="2195519"/>
                  </a:lnTo>
                  <a:cubicBezTo>
                    <a:pt x="1004131" y="2181798"/>
                    <a:pt x="983181" y="2138599"/>
                    <a:pt x="996904" y="2099034"/>
                  </a:cubicBezTo>
                  <a:lnTo>
                    <a:pt x="1046743" y="1955327"/>
                  </a:lnTo>
                  <a:lnTo>
                    <a:pt x="775646" y="1861306"/>
                  </a:lnTo>
                  <a:lnTo>
                    <a:pt x="775598" y="1861348"/>
                  </a:lnTo>
                  <a:cubicBezTo>
                    <a:pt x="775573" y="1861319"/>
                    <a:pt x="775547" y="1861291"/>
                    <a:pt x="775522" y="1861263"/>
                  </a:cubicBezTo>
                  <a:lnTo>
                    <a:pt x="775350" y="1861204"/>
                  </a:lnTo>
                  <a:lnTo>
                    <a:pt x="551213" y="1610609"/>
                  </a:lnTo>
                  <a:lnTo>
                    <a:pt x="509072" y="1619117"/>
                  </a:lnTo>
                  <a:lnTo>
                    <a:pt x="466130" y="1610447"/>
                  </a:lnTo>
                  <a:lnTo>
                    <a:pt x="317090" y="1878787"/>
                  </a:lnTo>
                  <a:lnTo>
                    <a:pt x="317090" y="2294409"/>
                  </a:lnTo>
                  <a:lnTo>
                    <a:pt x="1" y="2294408"/>
                  </a:lnTo>
                  <a:cubicBezTo>
                    <a:pt x="1" y="2269133"/>
                    <a:pt x="0" y="2243859"/>
                    <a:pt x="0" y="2218584"/>
                  </a:cubicBezTo>
                  <a:cubicBezTo>
                    <a:pt x="0" y="2176706"/>
                    <a:pt x="33948" y="2142758"/>
                    <a:pt x="75826" y="2142758"/>
                  </a:cubicBezTo>
                  <a:lnTo>
                    <a:pt x="227930" y="2142758"/>
                  </a:lnTo>
                  <a:lnTo>
                    <a:pt x="227930" y="1855820"/>
                  </a:lnTo>
                  <a:cubicBezTo>
                    <a:pt x="227912" y="1855809"/>
                    <a:pt x="227893" y="1855799"/>
                    <a:pt x="227875" y="1855788"/>
                  </a:cubicBezTo>
                  <a:cubicBezTo>
                    <a:pt x="227894" y="1855754"/>
                    <a:pt x="227911" y="1855720"/>
                    <a:pt x="227931" y="1855688"/>
                  </a:cubicBezTo>
                  <a:cubicBezTo>
                    <a:pt x="227931" y="1855627"/>
                    <a:pt x="227930" y="1855567"/>
                    <a:pt x="227930" y="1855506"/>
                  </a:cubicBezTo>
                  <a:lnTo>
                    <a:pt x="391509" y="1561157"/>
                  </a:lnTo>
                  <a:lnTo>
                    <a:pt x="367170" y="1525058"/>
                  </a:lnTo>
                  <a:cubicBezTo>
                    <a:pt x="359378" y="1506634"/>
                    <a:pt x="355069" y="1486377"/>
                    <a:pt x="355069" y="1465112"/>
                  </a:cubicBezTo>
                  <a:lnTo>
                    <a:pt x="357304" y="800561"/>
                  </a:lnTo>
                  <a:lnTo>
                    <a:pt x="367171" y="751695"/>
                  </a:lnTo>
                  <a:cubicBezTo>
                    <a:pt x="390550" y="696421"/>
                    <a:pt x="445280" y="657637"/>
                    <a:pt x="509071" y="657637"/>
                  </a:cubicBezTo>
                  <a:close/>
                  <a:moveTo>
                    <a:pt x="509071" y="0"/>
                  </a:moveTo>
                  <a:cubicBezTo>
                    <a:pt x="690672" y="0"/>
                    <a:pt x="837889" y="147218"/>
                    <a:pt x="837890" y="328819"/>
                  </a:cubicBezTo>
                  <a:cubicBezTo>
                    <a:pt x="837890" y="510419"/>
                    <a:pt x="690673" y="657637"/>
                    <a:pt x="509071" y="657637"/>
                  </a:cubicBezTo>
                  <a:cubicBezTo>
                    <a:pt x="327470" y="657637"/>
                    <a:pt x="180253" y="510419"/>
                    <a:pt x="180253" y="328818"/>
                  </a:cubicBezTo>
                  <a:cubicBezTo>
                    <a:pt x="180255" y="147218"/>
                    <a:pt x="327470" y="0"/>
                    <a:pt x="50907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2802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http://pawaposuke.com</Manager>
  <Company>http://pawaposuke.com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禁止マーク（１１）</dc:title>
  <dc:subject>禁止マーク（１１）</dc:subject>
  <dc:creator>http://pawaposuke.com</dc:creator>
  <cp:lastModifiedBy/>
  <cp:revision>1</cp:revision>
  <dcterms:created xsi:type="dcterms:W3CDTF">2014-10-29T04:47:26Z</dcterms:created>
  <dcterms:modified xsi:type="dcterms:W3CDTF">2018-01-19T00:15:47Z</dcterms:modified>
  <cp:version>1</cp:version>
</cp:coreProperties>
</file>