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1" r:id="rId2"/>
    <p:sldId id="272" r:id="rId3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99CCFF"/>
    <a:srgbClr val="FF6699"/>
    <a:srgbClr val="FFCC00"/>
    <a:srgbClr val="FF0000"/>
    <a:srgbClr val="3333CC"/>
    <a:srgbClr val="333399"/>
    <a:srgbClr val="FFFF66"/>
    <a:srgbClr val="FF0066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867" autoAdjust="0"/>
    <p:restoredTop sz="94660"/>
  </p:normalViewPr>
  <p:slideViewPr>
    <p:cSldViewPr>
      <p:cViewPr>
        <p:scale>
          <a:sx n="75" d="100"/>
          <a:sy n="75" d="100"/>
        </p:scale>
        <p:origin x="1494" y="54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2016/1/24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2016/1/24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2016/1/24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2016/1/24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2016/1/24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2016/1/24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2016/1/24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2016/1/24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2016/1/24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2016/1/24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2016/1/24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 userDrawn="1"/>
        </p:nvSpPr>
        <p:spPr>
          <a:xfrm>
            <a:off x="632520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 userDrawn="1"/>
        </p:nvSpPr>
        <p:spPr>
          <a:xfrm>
            <a:off x="3704193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 userDrawn="1"/>
        </p:nvSpPr>
        <p:spPr>
          <a:xfrm>
            <a:off x="6781105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632520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 userDrawn="1"/>
        </p:nvSpPr>
        <p:spPr>
          <a:xfrm>
            <a:off x="3704193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 userDrawn="1"/>
        </p:nvSpPr>
        <p:spPr>
          <a:xfrm>
            <a:off x="6781105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ドーナツ 12"/>
          <p:cNvSpPr/>
          <p:nvPr/>
        </p:nvSpPr>
        <p:spPr>
          <a:xfrm>
            <a:off x="3728864" y="620688"/>
            <a:ext cx="2736304" cy="2736304"/>
          </a:xfrm>
          <a:custGeom>
            <a:avLst/>
            <a:gdLst/>
            <a:ahLst/>
            <a:cxnLst/>
            <a:rect l="l" t="t" r="r" b="b"/>
            <a:pathLst>
              <a:path w="2736304" h="2736304">
                <a:moveTo>
                  <a:pt x="581321" y="808270"/>
                </a:moveTo>
                <a:cubicBezTo>
                  <a:pt x="465974" y="964959"/>
                  <a:pt x="399134" y="1158750"/>
                  <a:pt x="399134" y="1368152"/>
                </a:cubicBezTo>
                <a:cubicBezTo>
                  <a:pt x="399134" y="1899972"/>
                  <a:pt x="830260" y="2331098"/>
                  <a:pt x="1362080" y="2331098"/>
                </a:cubicBezTo>
                <a:cubicBezTo>
                  <a:pt x="1571482" y="2331098"/>
                  <a:pt x="1765273" y="2264258"/>
                  <a:pt x="1921962" y="2148911"/>
                </a:cubicBezTo>
                <a:close/>
                <a:moveTo>
                  <a:pt x="1362080" y="405206"/>
                </a:moveTo>
                <a:cubicBezTo>
                  <a:pt x="1152678" y="405206"/>
                  <a:pt x="958887" y="472046"/>
                  <a:pt x="802198" y="587393"/>
                </a:cubicBezTo>
                <a:lnTo>
                  <a:pt x="2142839" y="1928034"/>
                </a:lnTo>
                <a:cubicBezTo>
                  <a:pt x="2258186" y="1771345"/>
                  <a:pt x="2325026" y="1577554"/>
                  <a:pt x="2325026" y="1368152"/>
                </a:cubicBezTo>
                <a:cubicBezTo>
                  <a:pt x="2325026" y="836332"/>
                  <a:pt x="1893900" y="405206"/>
                  <a:pt x="1362080" y="405206"/>
                </a:cubicBezTo>
                <a:close/>
                <a:moveTo>
                  <a:pt x="1362080" y="119680"/>
                </a:moveTo>
                <a:cubicBezTo>
                  <a:pt x="2051592" y="119680"/>
                  <a:pt x="2610552" y="678640"/>
                  <a:pt x="2610552" y="1368152"/>
                </a:cubicBezTo>
                <a:cubicBezTo>
                  <a:pt x="2610552" y="2057664"/>
                  <a:pt x="2051592" y="2616624"/>
                  <a:pt x="1362080" y="2616624"/>
                </a:cubicBezTo>
                <a:cubicBezTo>
                  <a:pt x="672568" y="2616624"/>
                  <a:pt x="113608" y="2057664"/>
                  <a:pt x="113608" y="1368152"/>
                </a:cubicBezTo>
                <a:cubicBezTo>
                  <a:pt x="113608" y="678640"/>
                  <a:pt x="672568" y="119680"/>
                  <a:pt x="1362080" y="119680"/>
                </a:cubicBezTo>
                <a:close/>
                <a:moveTo>
                  <a:pt x="1368152" y="62442"/>
                </a:moveTo>
                <a:cubicBezTo>
                  <a:pt x="647028" y="62442"/>
                  <a:pt x="62442" y="647028"/>
                  <a:pt x="62442" y="1368152"/>
                </a:cubicBezTo>
                <a:cubicBezTo>
                  <a:pt x="62442" y="2089276"/>
                  <a:pt x="647028" y="2673862"/>
                  <a:pt x="1368152" y="2673862"/>
                </a:cubicBezTo>
                <a:cubicBezTo>
                  <a:pt x="2089276" y="2673862"/>
                  <a:pt x="2673862" y="2089276"/>
                  <a:pt x="2673862" y="1368152"/>
                </a:cubicBezTo>
                <a:cubicBezTo>
                  <a:pt x="2673862" y="647028"/>
                  <a:pt x="2089276" y="62442"/>
                  <a:pt x="1368152" y="62442"/>
                </a:cubicBezTo>
                <a:close/>
                <a:moveTo>
                  <a:pt x="1368152" y="0"/>
                </a:moveTo>
                <a:cubicBezTo>
                  <a:pt x="2123761" y="0"/>
                  <a:pt x="2736304" y="612543"/>
                  <a:pt x="2736304" y="1368152"/>
                </a:cubicBezTo>
                <a:cubicBezTo>
                  <a:pt x="2736304" y="2123761"/>
                  <a:pt x="2123761" y="2736304"/>
                  <a:pt x="1368152" y="2736304"/>
                </a:cubicBezTo>
                <a:cubicBezTo>
                  <a:pt x="612543" y="2736304"/>
                  <a:pt x="0" y="2123761"/>
                  <a:pt x="0" y="1368152"/>
                </a:cubicBezTo>
                <a:cubicBezTo>
                  <a:pt x="0" y="612543"/>
                  <a:pt x="612543" y="0"/>
                  <a:pt x="1368152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grpSp>
        <p:nvGrpSpPr>
          <p:cNvPr id="6" name="グループ化 5"/>
          <p:cNvGrpSpPr/>
          <p:nvPr/>
        </p:nvGrpSpPr>
        <p:grpSpPr>
          <a:xfrm>
            <a:off x="6790252" y="620688"/>
            <a:ext cx="2736304" cy="2736304"/>
            <a:chOff x="6790252" y="620688"/>
            <a:chExt cx="2736304" cy="2736304"/>
          </a:xfrm>
        </p:grpSpPr>
        <p:sp>
          <p:nvSpPr>
            <p:cNvPr id="26" name="ドーナツ 25"/>
            <p:cNvSpPr/>
            <p:nvPr/>
          </p:nvSpPr>
          <p:spPr>
            <a:xfrm>
              <a:off x="6790252" y="620688"/>
              <a:ext cx="2736304" cy="2736304"/>
            </a:xfrm>
            <a:custGeom>
              <a:avLst/>
              <a:gdLst/>
              <a:ahLst/>
              <a:cxnLst/>
              <a:rect l="l" t="t" r="r" b="b"/>
              <a:pathLst>
                <a:path w="2736304" h="2736304">
                  <a:moveTo>
                    <a:pt x="1362080" y="119680"/>
                  </a:moveTo>
                  <a:cubicBezTo>
                    <a:pt x="2051592" y="119680"/>
                    <a:pt x="2610552" y="678640"/>
                    <a:pt x="2610552" y="1368152"/>
                  </a:cubicBezTo>
                  <a:cubicBezTo>
                    <a:pt x="2610552" y="2057664"/>
                    <a:pt x="2051592" y="2616624"/>
                    <a:pt x="1362080" y="2616624"/>
                  </a:cubicBezTo>
                  <a:cubicBezTo>
                    <a:pt x="672568" y="2616624"/>
                    <a:pt x="113608" y="2057664"/>
                    <a:pt x="113608" y="1368152"/>
                  </a:cubicBezTo>
                  <a:cubicBezTo>
                    <a:pt x="113608" y="678640"/>
                    <a:pt x="672568" y="119680"/>
                    <a:pt x="1362080" y="119680"/>
                  </a:cubicBezTo>
                  <a:close/>
                  <a:moveTo>
                    <a:pt x="1368152" y="62442"/>
                  </a:moveTo>
                  <a:cubicBezTo>
                    <a:pt x="647028" y="62442"/>
                    <a:pt x="62442" y="647028"/>
                    <a:pt x="62442" y="1368152"/>
                  </a:cubicBezTo>
                  <a:cubicBezTo>
                    <a:pt x="62442" y="2089276"/>
                    <a:pt x="647028" y="2673862"/>
                    <a:pt x="1368152" y="2673862"/>
                  </a:cubicBezTo>
                  <a:cubicBezTo>
                    <a:pt x="2089276" y="2673862"/>
                    <a:pt x="2673862" y="2089276"/>
                    <a:pt x="2673862" y="1368152"/>
                  </a:cubicBezTo>
                  <a:cubicBezTo>
                    <a:pt x="2673862" y="647028"/>
                    <a:pt x="2089276" y="62442"/>
                    <a:pt x="1368152" y="62442"/>
                  </a:cubicBezTo>
                  <a:close/>
                  <a:moveTo>
                    <a:pt x="1368152" y="0"/>
                  </a:moveTo>
                  <a:cubicBezTo>
                    <a:pt x="2123761" y="0"/>
                    <a:pt x="2736304" y="612543"/>
                    <a:pt x="2736304" y="1368152"/>
                  </a:cubicBezTo>
                  <a:cubicBezTo>
                    <a:pt x="2736304" y="2123761"/>
                    <a:pt x="2123761" y="2736304"/>
                    <a:pt x="1368152" y="2736304"/>
                  </a:cubicBezTo>
                  <a:cubicBezTo>
                    <a:pt x="612543" y="2736304"/>
                    <a:pt x="0" y="2123761"/>
                    <a:pt x="0" y="1368152"/>
                  </a:cubicBezTo>
                  <a:cubicBezTo>
                    <a:pt x="0" y="612543"/>
                    <a:pt x="612543" y="0"/>
                    <a:pt x="1368152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" name="正方形/長方形 1"/>
            <p:cNvSpPr/>
            <p:nvPr/>
          </p:nvSpPr>
          <p:spPr>
            <a:xfrm>
              <a:off x="7114288" y="1700808"/>
              <a:ext cx="2088232" cy="5760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" name="グループ化 3"/>
          <p:cNvGrpSpPr/>
          <p:nvPr/>
        </p:nvGrpSpPr>
        <p:grpSpPr>
          <a:xfrm>
            <a:off x="632520" y="620688"/>
            <a:ext cx="2736304" cy="2736304"/>
            <a:chOff x="632520" y="620688"/>
            <a:chExt cx="2736304" cy="2736304"/>
          </a:xfrm>
        </p:grpSpPr>
        <p:sp>
          <p:nvSpPr>
            <p:cNvPr id="19" name="ドーナツ 18"/>
            <p:cNvSpPr/>
            <p:nvPr/>
          </p:nvSpPr>
          <p:spPr>
            <a:xfrm>
              <a:off x="632520" y="620688"/>
              <a:ext cx="2736304" cy="2736304"/>
            </a:xfrm>
            <a:custGeom>
              <a:avLst/>
              <a:gdLst/>
              <a:ahLst/>
              <a:cxnLst/>
              <a:rect l="l" t="t" r="r" b="b"/>
              <a:pathLst>
                <a:path w="2736304" h="2736304">
                  <a:moveTo>
                    <a:pt x="1365115" y="1550250"/>
                  </a:moveTo>
                  <a:lnTo>
                    <a:pt x="623090" y="1978658"/>
                  </a:lnTo>
                  <a:cubicBezTo>
                    <a:pt x="796309" y="2195027"/>
                    <a:pt x="1063304" y="2331098"/>
                    <a:pt x="1362080" y="2331098"/>
                  </a:cubicBezTo>
                  <a:cubicBezTo>
                    <a:pt x="1661967" y="2331098"/>
                    <a:pt x="1929836" y="2194013"/>
                    <a:pt x="2103029" y="1976285"/>
                  </a:cubicBezTo>
                  <a:close/>
                  <a:moveTo>
                    <a:pt x="2263375" y="1031640"/>
                  </a:moveTo>
                  <a:lnTo>
                    <a:pt x="1677483" y="1369904"/>
                  </a:lnTo>
                  <a:lnTo>
                    <a:pt x="2262316" y="1707558"/>
                  </a:lnTo>
                  <a:cubicBezTo>
                    <a:pt x="2303217" y="1602285"/>
                    <a:pt x="2325026" y="1487765"/>
                    <a:pt x="2325026" y="1368152"/>
                  </a:cubicBezTo>
                  <a:cubicBezTo>
                    <a:pt x="2325026" y="1249628"/>
                    <a:pt x="2303613" y="1136104"/>
                    <a:pt x="2263375" y="1031640"/>
                  </a:cubicBezTo>
                  <a:close/>
                  <a:moveTo>
                    <a:pt x="461845" y="1028747"/>
                  </a:moveTo>
                  <a:cubicBezTo>
                    <a:pt x="420943" y="1134019"/>
                    <a:pt x="399134" y="1248539"/>
                    <a:pt x="399134" y="1368152"/>
                  </a:cubicBezTo>
                  <a:cubicBezTo>
                    <a:pt x="399134" y="1488854"/>
                    <a:pt x="421342" y="1604370"/>
                    <a:pt x="462903" y="1710450"/>
                  </a:cubicBezTo>
                  <a:lnTo>
                    <a:pt x="1052747" y="1369904"/>
                  </a:lnTo>
                  <a:close/>
                  <a:moveTo>
                    <a:pt x="1362080" y="405206"/>
                  </a:moveTo>
                  <a:cubicBezTo>
                    <a:pt x="1062193" y="405206"/>
                    <a:pt x="794324" y="542291"/>
                    <a:pt x="621132" y="760020"/>
                  </a:cubicBezTo>
                  <a:lnTo>
                    <a:pt x="1365115" y="1189559"/>
                  </a:lnTo>
                  <a:lnTo>
                    <a:pt x="2104987" y="762393"/>
                  </a:lnTo>
                  <a:cubicBezTo>
                    <a:pt x="1931820" y="543309"/>
                    <a:pt x="1663078" y="405206"/>
                    <a:pt x="1362080" y="405206"/>
                  </a:cubicBezTo>
                  <a:close/>
                  <a:moveTo>
                    <a:pt x="1362080" y="119680"/>
                  </a:moveTo>
                  <a:cubicBezTo>
                    <a:pt x="2051592" y="119680"/>
                    <a:pt x="2610552" y="678640"/>
                    <a:pt x="2610552" y="1368152"/>
                  </a:cubicBezTo>
                  <a:cubicBezTo>
                    <a:pt x="2610552" y="2057664"/>
                    <a:pt x="2051592" y="2616624"/>
                    <a:pt x="1362080" y="2616624"/>
                  </a:cubicBezTo>
                  <a:cubicBezTo>
                    <a:pt x="672568" y="2616624"/>
                    <a:pt x="113608" y="2057664"/>
                    <a:pt x="113608" y="1368152"/>
                  </a:cubicBezTo>
                  <a:cubicBezTo>
                    <a:pt x="113608" y="678640"/>
                    <a:pt x="672568" y="119680"/>
                    <a:pt x="1362080" y="119680"/>
                  </a:cubicBezTo>
                  <a:close/>
                  <a:moveTo>
                    <a:pt x="1368152" y="62442"/>
                  </a:moveTo>
                  <a:cubicBezTo>
                    <a:pt x="647028" y="62442"/>
                    <a:pt x="62442" y="647028"/>
                    <a:pt x="62442" y="1368152"/>
                  </a:cubicBezTo>
                  <a:cubicBezTo>
                    <a:pt x="62442" y="2089276"/>
                    <a:pt x="647028" y="2673862"/>
                    <a:pt x="1368152" y="2673862"/>
                  </a:cubicBezTo>
                  <a:cubicBezTo>
                    <a:pt x="2089276" y="2673862"/>
                    <a:pt x="2673862" y="2089276"/>
                    <a:pt x="2673862" y="1368152"/>
                  </a:cubicBezTo>
                  <a:cubicBezTo>
                    <a:pt x="2673862" y="647028"/>
                    <a:pt x="2089276" y="62442"/>
                    <a:pt x="1368152" y="62442"/>
                  </a:cubicBezTo>
                  <a:close/>
                  <a:moveTo>
                    <a:pt x="1368152" y="0"/>
                  </a:moveTo>
                  <a:cubicBezTo>
                    <a:pt x="2123761" y="0"/>
                    <a:pt x="2736304" y="612543"/>
                    <a:pt x="2736304" y="1368152"/>
                  </a:cubicBezTo>
                  <a:cubicBezTo>
                    <a:pt x="2736304" y="2123761"/>
                    <a:pt x="2123761" y="2736304"/>
                    <a:pt x="1368152" y="2736304"/>
                  </a:cubicBezTo>
                  <a:cubicBezTo>
                    <a:pt x="612543" y="2736304"/>
                    <a:pt x="0" y="2123761"/>
                    <a:pt x="0" y="1368152"/>
                  </a:cubicBezTo>
                  <a:cubicBezTo>
                    <a:pt x="0" y="612543"/>
                    <a:pt x="612543" y="0"/>
                    <a:pt x="1368152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" name="テキスト ボックス 2"/>
            <p:cNvSpPr txBox="1"/>
            <p:nvPr/>
          </p:nvSpPr>
          <p:spPr>
            <a:xfrm>
              <a:off x="1588730" y="2430684"/>
              <a:ext cx="823884" cy="34974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solidFill>
                    <a:srgbClr val="0070C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通行止</a:t>
              </a:r>
              <a:endParaRPr kumimoji="1" lang="ja-JP" altLang="en-US" b="1" dirty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7" name="グループ化 6"/>
          <p:cNvGrpSpPr/>
          <p:nvPr/>
        </p:nvGrpSpPr>
        <p:grpSpPr>
          <a:xfrm>
            <a:off x="632520" y="3699554"/>
            <a:ext cx="2736304" cy="2736304"/>
            <a:chOff x="632520" y="3699554"/>
            <a:chExt cx="2736304" cy="2736304"/>
          </a:xfrm>
        </p:grpSpPr>
        <p:sp>
          <p:nvSpPr>
            <p:cNvPr id="25" name="ドーナツ 12"/>
            <p:cNvSpPr/>
            <p:nvPr/>
          </p:nvSpPr>
          <p:spPr>
            <a:xfrm>
              <a:off x="632520" y="3699554"/>
              <a:ext cx="2736304" cy="2736304"/>
            </a:xfrm>
            <a:custGeom>
              <a:avLst/>
              <a:gdLst/>
              <a:ahLst/>
              <a:cxnLst/>
              <a:rect l="l" t="t" r="r" b="b"/>
              <a:pathLst>
                <a:path w="2736304" h="2736304">
                  <a:moveTo>
                    <a:pt x="581321" y="808270"/>
                  </a:moveTo>
                  <a:cubicBezTo>
                    <a:pt x="465974" y="964959"/>
                    <a:pt x="399134" y="1158750"/>
                    <a:pt x="399134" y="1368152"/>
                  </a:cubicBezTo>
                  <a:cubicBezTo>
                    <a:pt x="399134" y="1899972"/>
                    <a:pt x="830260" y="2331098"/>
                    <a:pt x="1362080" y="2331098"/>
                  </a:cubicBezTo>
                  <a:cubicBezTo>
                    <a:pt x="1571482" y="2331098"/>
                    <a:pt x="1765273" y="2264258"/>
                    <a:pt x="1921962" y="2148911"/>
                  </a:cubicBezTo>
                  <a:close/>
                  <a:moveTo>
                    <a:pt x="1362080" y="405206"/>
                  </a:moveTo>
                  <a:cubicBezTo>
                    <a:pt x="1152678" y="405206"/>
                    <a:pt x="958887" y="472046"/>
                    <a:pt x="802198" y="587393"/>
                  </a:cubicBezTo>
                  <a:lnTo>
                    <a:pt x="2142839" y="1928034"/>
                  </a:lnTo>
                  <a:cubicBezTo>
                    <a:pt x="2258186" y="1771345"/>
                    <a:pt x="2325026" y="1577554"/>
                    <a:pt x="2325026" y="1368152"/>
                  </a:cubicBezTo>
                  <a:cubicBezTo>
                    <a:pt x="2325026" y="836332"/>
                    <a:pt x="1893900" y="405206"/>
                    <a:pt x="1362080" y="405206"/>
                  </a:cubicBezTo>
                  <a:close/>
                  <a:moveTo>
                    <a:pt x="1362080" y="119680"/>
                  </a:moveTo>
                  <a:cubicBezTo>
                    <a:pt x="2051592" y="119680"/>
                    <a:pt x="2610552" y="678640"/>
                    <a:pt x="2610552" y="1368152"/>
                  </a:cubicBezTo>
                  <a:cubicBezTo>
                    <a:pt x="2610552" y="2057664"/>
                    <a:pt x="2051592" y="2616624"/>
                    <a:pt x="1362080" y="2616624"/>
                  </a:cubicBezTo>
                  <a:cubicBezTo>
                    <a:pt x="672568" y="2616624"/>
                    <a:pt x="113608" y="2057664"/>
                    <a:pt x="113608" y="1368152"/>
                  </a:cubicBezTo>
                  <a:cubicBezTo>
                    <a:pt x="113608" y="678640"/>
                    <a:pt x="672568" y="119680"/>
                    <a:pt x="1362080" y="119680"/>
                  </a:cubicBezTo>
                  <a:close/>
                  <a:moveTo>
                    <a:pt x="1368152" y="62442"/>
                  </a:moveTo>
                  <a:cubicBezTo>
                    <a:pt x="647028" y="62442"/>
                    <a:pt x="62442" y="647028"/>
                    <a:pt x="62442" y="1368152"/>
                  </a:cubicBezTo>
                  <a:cubicBezTo>
                    <a:pt x="62442" y="2089276"/>
                    <a:pt x="647028" y="2673862"/>
                    <a:pt x="1368152" y="2673862"/>
                  </a:cubicBezTo>
                  <a:cubicBezTo>
                    <a:pt x="2089276" y="2673862"/>
                    <a:pt x="2673862" y="2089276"/>
                    <a:pt x="2673862" y="1368152"/>
                  </a:cubicBezTo>
                  <a:cubicBezTo>
                    <a:pt x="2673862" y="647028"/>
                    <a:pt x="2089276" y="62442"/>
                    <a:pt x="1368152" y="62442"/>
                  </a:cubicBezTo>
                  <a:close/>
                  <a:moveTo>
                    <a:pt x="1368152" y="0"/>
                  </a:moveTo>
                  <a:cubicBezTo>
                    <a:pt x="2123761" y="0"/>
                    <a:pt x="2736304" y="612543"/>
                    <a:pt x="2736304" y="1368152"/>
                  </a:cubicBezTo>
                  <a:cubicBezTo>
                    <a:pt x="2736304" y="2123761"/>
                    <a:pt x="2123761" y="2736304"/>
                    <a:pt x="1368152" y="2736304"/>
                  </a:cubicBezTo>
                  <a:cubicBezTo>
                    <a:pt x="612543" y="2736304"/>
                    <a:pt x="0" y="2123761"/>
                    <a:pt x="0" y="1368152"/>
                  </a:cubicBezTo>
                  <a:cubicBezTo>
                    <a:pt x="0" y="612543"/>
                    <a:pt x="612543" y="0"/>
                    <a:pt x="1368152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30" name="グループ化 29"/>
            <p:cNvGrpSpPr/>
            <p:nvPr/>
          </p:nvGrpSpPr>
          <p:grpSpPr>
            <a:xfrm>
              <a:off x="1263256" y="4492654"/>
              <a:ext cx="1474832" cy="1150104"/>
              <a:chOff x="2110016" y="2156460"/>
              <a:chExt cx="2949664" cy="2300208"/>
            </a:xfrm>
            <a:solidFill>
              <a:srgbClr val="0070C0"/>
            </a:solidFill>
          </p:grpSpPr>
          <p:sp>
            <p:nvSpPr>
              <p:cNvPr id="31" name="角丸四角形 30"/>
              <p:cNvSpPr/>
              <p:nvPr/>
            </p:nvSpPr>
            <p:spPr>
              <a:xfrm>
                <a:off x="2468723" y="2348880"/>
                <a:ext cx="2232248" cy="130110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角丸四角形 1"/>
              <p:cNvSpPr/>
              <p:nvPr/>
            </p:nvSpPr>
            <p:spPr>
              <a:xfrm>
                <a:off x="2110016" y="2156460"/>
                <a:ext cx="2949664" cy="2300208"/>
              </a:xfrm>
              <a:custGeom>
                <a:avLst/>
                <a:gdLst/>
                <a:ahLst/>
                <a:cxnLst/>
                <a:rect l="l" t="t" r="r" b="b"/>
                <a:pathLst>
                  <a:path w="2949664" h="2300208">
                    <a:moveTo>
                      <a:pt x="1546840" y="264428"/>
                    </a:moveTo>
                    <a:lnTo>
                      <a:pt x="1546840" y="778954"/>
                    </a:lnTo>
                    <a:cubicBezTo>
                      <a:pt x="1919097" y="781878"/>
                      <a:pt x="2255150" y="818686"/>
                      <a:pt x="2504907" y="876496"/>
                    </a:cubicBezTo>
                    <a:lnTo>
                      <a:pt x="2506642" y="876496"/>
                    </a:lnTo>
                    <a:cubicBezTo>
                      <a:pt x="2514934" y="841802"/>
                      <a:pt x="2518948" y="805612"/>
                      <a:pt x="2518948" y="768484"/>
                    </a:cubicBezTo>
                    <a:cubicBezTo>
                      <a:pt x="2518948" y="490102"/>
                      <a:pt x="2293274" y="264428"/>
                      <a:pt x="2014892" y="264428"/>
                    </a:cubicBezTo>
                    <a:close/>
                    <a:moveTo>
                      <a:pt x="934772" y="264428"/>
                    </a:moveTo>
                    <a:cubicBezTo>
                      <a:pt x="656390" y="264428"/>
                      <a:pt x="430716" y="490102"/>
                      <a:pt x="430716" y="768484"/>
                    </a:cubicBezTo>
                    <a:lnTo>
                      <a:pt x="443022" y="876496"/>
                    </a:lnTo>
                    <a:lnTo>
                      <a:pt x="444896" y="876496"/>
                    </a:lnTo>
                    <a:cubicBezTo>
                      <a:pt x="678411" y="822411"/>
                      <a:pt x="987357" y="786745"/>
                      <a:pt x="1330816" y="780668"/>
                    </a:cubicBezTo>
                    <a:lnTo>
                      <a:pt x="1330816" y="264428"/>
                    </a:lnTo>
                    <a:close/>
                    <a:moveTo>
                      <a:pt x="1474832" y="0"/>
                    </a:moveTo>
                    <a:cubicBezTo>
                      <a:pt x="2072068" y="0"/>
                      <a:pt x="2563411" y="136721"/>
                      <a:pt x="2623375" y="312065"/>
                    </a:cubicBezTo>
                    <a:cubicBezTo>
                      <a:pt x="2671125" y="382004"/>
                      <a:pt x="2698968" y="466571"/>
                      <a:pt x="2698968" y="557640"/>
                    </a:cubicBezTo>
                    <a:lnTo>
                      <a:pt x="2698968" y="880416"/>
                    </a:lnTo>
                    <a:cubicBezTo>
                      <a:pt x="2807869" y="893864"/>
                      <a:pt x="2897322" y="969271"/>
                      <a:pt x="2931113" y="1070546"/>
                    </a:cubicBezTo>
                    <a:cubicBezTo>
                      <a:pt x="2943395" y="1088342"/>
                      <a:pt x="2949664" y="1106737"/>
                      <a:pt x="2949664" y="1125478"/>
                    </a:cubicBezTo>
                    <a:lnTo>
                      <a:pt x="2946243" y="1145908"/>
                    </a:lnTo>
                    <a:cubicBezTo>
                      <a:pt x="2947920" y="1152012"/>
                      <a:pt x="2948121" y="1158251"/>
                      <a:pt x="2948121" y="1164537"/>
                    </a:cubicBezTo>
                    <a:lnTo>
                      <a:pt x="2948121" y="1584655"/>
                    </a:lnTo>
                    <a:cubicBezTo>
                      <a:pt x="2948121" y="1698069"/>
                      <a:pt x="2882575" y="1796173"/>
                      <a:pt x="2786796" y="1842137"/>
                    </a:cubicBezTo>
                    <a:lnTo>
                      <a:pt x="2786796" y="2182396"/>
                    </a:lnTo>
                    <a:cubicBezTo>
                      <a:pt x="2786796" y="2247462"/>
                      <a:pt x="2734050" y="2300208"/>
                      <a:pt x="2668984" y="2300208"/>
                    </a:cubicBezTo>
                    <a:lnTo>
                      <a:pt x="2497150" y="2300208"/>
                    </a:lnTo>
                    <a:cubicBezTo>
                      <a:pt x="2432084" y="2300208"/>
                      <a:pt x="2379338" y="2247462"/>
                      <a:pt x="2379338" y="2182396"/>
                    </a:cubicBezTo>
                    <a:lnTo>
                      <a:pt x="2379338" y="1872696"/>
                    </a:lnTo>
                    <a:lnTo>
                      <a:pt x="2343298" y="1872696"/>
                    </a:lnTo>
                    <a:lnTo>
                      <a:pt x="2259335" y="2010426"/>
                    </a:lnTo>
                    <a:lnTo>
                      <a:pt x="690331" y="2010426"/>
                    </a:lnTo>
                    <a:lnTo>
                      <a:pt x="606368" y="1872696"/>
                    </a:lnTo>
                    <a:lnTo>
                      <a:pt x="570326" y="1872696"/>
                    </a:lnTo>
                    <a:lnTo>
                      <a:pt x="570326" y="2182396"/>
                    </a:lnTo>
                    <a:cubicBezTo>
                      <a:pt x="570326" y="2247462"/>
                      <a:pt x="517580" y="2300208"/>
                      <a:pt x="452514" y="2300208"/>
                    </a:cubicBezTo>
                    <a:lnTo>
                      <a:pt x="280680" y="2300208"/>
                    </a:lnTo>
                    <a:cubicBezTo>
                      <a:pt x="215614" y="2300208"/>
                      <a:pt x="162868" y="2247462"/>
                      <a:pt x="162868" y="2182396"/>
                    </a:cubicBezTo>
                    <a:lnTo>
                      <a:pt x="162868" y="1842137"/>
                    </a:lnTo>
                    <a:cubicBezTo>
                      <a:pt x="67090" y="1796173"/>
                      <a:pt x="1543" y="1698069"/>
                      <a:pt x="1543" y="1584655"/>
                    </a:cubicBezTo>
                    <a:lnTo>
                      <a:pt x="1543" y="1164537"/>
                    </a:lnTo>
                    <a:lnTo>
                      <a:pt x="3421" y="1145908"/>
                    </a:lnTo>
                    <a:cubicBezTo>
                      <a:pt x="857" y="1139293"/>
                      <a:pt x="0" y="1132409"/>
                      <a:pt x="0" y="1125478"/>
                    </a:cubicBezTo>
                    <a:cubicBezTo>
                      <a:pt x="0" y="1106737"/>
                      <a:pt x="6269" y="1088342"/>
                      <a:pt x="18551" y="1070546"/>
                    </a:cubicBezTo>
                    <a:cubicBezTo>
                      <a:pt x="52342" y="969271"/>
                      <a:pt x="141795" y="893864"/>
                      <a:pt x="250696" y="880416"/>
                    </a:cubicBezTo>
                    <a:lnTo>
                      <a:pt x="250696" y="557640"/>
                    </a:lnTo>
                    <a:cubicBezTo>
                      <a:pt x="250696" y="466571"/>
                      <a:pt x="278539" y="382004"/>
                      <a:pt x="326290" y="312065"/>
                    </a:cubicBezTo>
                    <a:cubicBezTo>
                      <a:pt x="386254" y="136721"/>
                      <a:pt x="877597" y="0"/>
                      <a:pt x="1474832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正方形/長方形 8"/>
              <p:cNvSpPr/>
              <p:nvPr/>
            </p:nvSpPr>
            <p:spPr>
              <a:xfrm>
                <a:off x="2292307" y="3032955"/>
                <a:ext cx="2585080" cy="863696"/>
              </a:xfrm>
              <a:custGeom>
                <a:avLst/>
                <a:gdLst/>
                <a:ahLst/>
                <a:cxnLst/>
                <a:rect l="l" t="t" r="r" b="b"/>
                <a:pathLst>
                  <a:path w="2585080" h="863696">
                    <a:moveTo>
                      <a:pt x="161027" y="719679"/>
                    </a:moveTo>
                    <a:lnTo>
                      <a:pt x="2424054" y="719679"/>
                    </a:lnTo>
                    <a:lnTo>
                      <a:pt x="2424054" y="863696"/>
                    </a:lnTo>
                    <a:lnTo>
                      <a:pt x="161027" y="863696"/>
                    </a:lnTo>
                    <a:close/>
                    <a:moveTo>
                      <a:pt x="2405060" y="210288"/>
                    </a:moveTo>
                    <a:cubicBezTo>
                      <a:pt x="2504482" y="210288"/>
                      <a:pt x="2585080" y="290886"/>
                      <a:pt x="2585080" y="390308"/>
                    </a:cubicBezTo>
                    <a:cubicBezTo>
                      <a:pt x="2585080" y="489730"/>
                      <a:pt x="2504482" y="570328"/>
                      <a:pt x="2405060" y="570328"/>
                    </a:cubicBezTo>
                    <a:cubicBezTo>
                      <a:pt x="2305638" y="570328"/>
                      <a:pt x="2225040" y="489730"/>
                      <a:pt x="2225040" y="390308"/>
                    </a:cubicBezTo>
                    <a:cubicBezTo>
                      <a:pt x="2225040" y="290886"/>
                      <a:pt x="2305638" y="210288"/>
                      <a:pt x="2405060" y="210288"/>
                    </a:cubicBezTo>
                    <a:close/>
                    <a:moveTo>
                      <a:pt x="180020" y="210288"/>
                    </a:moveTo>
                    <a:cubicBezTo>
                      <a:pt x="279442" y="210288"/>
                      <a:pt x="360040" y="290886"/>
                      <a:pt x="360040" y="390308"/>
                    </a:cubicBezTo>
                    <a:cubicBezTo>
                      <a:pt x="360040" y="489730"/>
                      <a:pt x="279442" y="570328"/>
                      <a:pt x="180020" y="570328"/>
                    </a:cubicBezTo>
                    <a:cubicBezTo>
                      <a:pt x="80598" y="570328"/>
                      <a:pt x="0" y="489730"/>
                      <a:pt x="0" y="390308"/>
                    </a:cubicBezTo>
                    <a:cubicBezTo>
                      <a:pt x="0" y="290886"/>
                      <a:pt x="80598" y="210288"/>
                      <a:pt x="180020" y="210288"/>
                    </a:cubicBezTo>
                    <a:close/>
                    <a:moveTo>
                      <a:pt x="2214141" y="88784"/>
                    </a:moveTo>
                    <a:cubicBezTo>
                      <a:pt x="2331184" y="96054"/>
                      <a:pt x="2414946" y="125743"/>
                      <a:pt x="2417671" y="166664"/>
                    </a:cubicBezTo>
                    <a:lnTo>
                      <a:pt x="2368276" y="169953"/>
                    </a:lnTo>
                    <a:cubicBezTo>
                      <a:pt x="2366459" y="142672"/>
                      <a:pt x="2242346" y="128722"/>
                      <a:pt x="2091062" y="138795"/>
                    </a:cubicBezTo>
                    <a:cubicBezTo>
                      <a:pt x="1939778" y="148868"/>
                      <a:pt x="1818610" y="179150"/>
                      <a:pt x="1820427" y="206431"/>
                    </a:cubicBezTo>
                    <a:lnTo>
                      <a:pt x="1771031" y="209720"/>
                    </a:lnTo>
                    <a:cubicBezTo>
                      <a:pt x="1767398" y="155159"/>
                      <a:pt x="1909209" y="101289"/>
                      <a:pt x="2087773" y="89400"/>
                    </a:cubicBezTo>
                    <a:cubicBezTo>
                      <a:pt x="2132414" y="86427"/>
                      <a:pt x="2175126" y="86360"/>
                      <a:pt x="2214141" y="88784"/>
                    </a:cubicBezTo>
                    <a:close/>
                    <a:moveTo>
                      <a:pt x="370940" y="88784"/>
                    </a:moveTo>
                    <a:cubicBezTo>
                      <a:pt x="409954" y="86360"/>
                      <a:pt x="452666" y="86427"/>
                      <a:pt x="497307" y="89400"/>
                    </a:cubicBezTo>
                    <a:cubicBezTo>
                      <a:pt x="675872" y="101289"/>
                      <a:pt x="817682" y="155159"/>
                      <a:pt x="814049" y="209720"/>
                    </a:cubicBezTo>
                    <a:lnTo>
                      <a:pt x="764654" y="206431"/>
                    </a:lnTo>
                    <a:cubicBezTo>
                      <a:pt x="766470" y="179150"/>
                      <a:pt x="645302" y="148868"/>
                      <a:pt x="494018" y="138795"/>
                    </a:cubicBezTo>
                    <a:cubicBezTo>
                      <a:pt x="342734" y="128722"/>
                      <a:pt x="218621" y="142672"/>
                      <a:pt x="216805" y="169953"/>
                    </a:cubicBezTo>
                    <a:lnTo>
                      <a:pt x="167409" y="166664"/>
                    </a:lnTo>
                    <a:cubicBezTo>
                      <a:pt x="170134" y="125743"/>
                      <a:pt x="253897" y="96054"/>
                      <a:pt x="370940" y="88784"/>
                    </a:cubicBezTo>
                    <a:close/>
                    <a:moveTo>
                      <a:pt x="1292541" y="0"/>
                    </a:moveTo>
                    <a:cubicBezTo>
                      <a:pt x="1446348" y="0"/>
                      <a:pt x="1571033" y="124685"/>
                      <a:pt x="1571033" y="278492"/>
                    </a:cubicBezTo>
                    <a:lnTo>
                      <a:pt x="1571033" y="617024"/>
                    </a:lnTo>
                    <a:lnTo>
                      <a:pt x="1014049" y="617024"/>
                    </a:lnTo>
                    <a:lnTo>
                      <a:pt x="1014049" y="278492"/>
                    </a:lnTo>
                    <a:cubicBezTo>
                      <a:pt x="1014049" y="124685"/>
                      <a:pt x="1138734" y="0"/>
                      <a:pt x="129254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" name="グループ化 7"/>
          <p:cNvGrpSpPr/>
          <p:nvPr/>
        </p:nvGrpSpPr>
        <p:grpSpPr>
          <a:xfrm>
            <a:off x="3699811" y="3699554"/>
            <a:ext cx="2736304" cy="2736304"/>
            <a:chOff x="3699811" y="3699554"/>
            <a:chExt cx="2736304" cy="2736304"/>
          </a:xfrm>
        </p:grpSpPr>
        <p:sp>
          <p:nvSpPr>
            <p:cNvPr id="28" name="ドーナツ 12"/>
            <p:cNvSpPr/>
            <p:nvPr/>
          </p:nvSpPr>
          <p:spPr>
            <a:xfrm>
              <a:off x="3699811" y="3699554"/>
              <a:ext cx="2736304" cy="2736304"/>
            </a:xfrm>
            <a:custGeom>
              <a:avLst/>
              <a:gdLst/>
              <a:ahLst/>
              <a:cxnLst/>
              <a:rect l="l" t="t" r="r" b="b"/>
              <a:pathLst>
                <a:path w="2736304" h="2736304">
                  <a:moveTo>
                    <a:pt x="581321" y="808270"/>
                  </a:moveTo>
                  <a:cubicBezTo>
                    <a:pt x="465974" y="964959"/>
                    <a:pt x="399134" y="1158750"/>
                    <a:pt x="399134" y="1368152"/>
                  </a:cubicBezTo>
                  <a:cubicBezTo>
                    <a:pt x="399134" y="1899972"/>
                    <a:pt x="830260" y="2331098"/>
                    <a:pt x="1362080" y="2331098"/>
                  </a:cubicBezTo>
                  <a:cubicBezTo>
                    <a:pt x="1571482" y="2331098"/>
                    <a:pt x="1765273" y="2264258"/>
                    <a:pt x="1921962" y="2148911"/>
                  </a:cubicBezTo>
                  <a:close/>
                  <a:moveTo>
                    <a:pt x="1362080" y="405206"/>
                  </a:moveTo>
                  <a:cubicBezTo>
                    <a:pt x="1152678" y="405206"/>
                    <a:pt x="958887" y="472046"/>
                    <a:pt x="802198" y="587393"/>
                  </a:cubicBezTo>
                  <a:lnTo>
                    <a:pt x="2142839" y="1928034"/>
                  </a:lnTo>
                  <a:cubicBezTo>
                    <a:pt x="2258186" y="1771345"/>
                    <a:pt x="2325026" y="1577554"/>
                    <a:pt x="2325026" y="1368152"/>
                  </a:cubicBezTo>
                  <a:cubicBezTo>
                    <a:pt x="2325026" y="836332"/>
                    <a:pt x="1893900" y="405206"/>
                    <a:pt x="1362080" y="405206"/>
                  </a:cubicBezTo>
                  <a:close/>
                  <a:moveTo>
                    <a:pt x="1362080" y="119680"/>
                  </a:moveTo>
                  <a:cubicBezTo>
                    <a:pt x="2051592" y="119680"/>
                    <a:pt x="2610552" y="678640"/>
                    <a:pt x="2610552" y="1368152"/>
                  </a:cubicBezTo>
                  <a:cubicBezTo>
                    <a:pt x="2610552" y="2057664"/>
                    <a:pt x="2051592" y="2616624"/>
                    <a:pt x="1362080" y="2616624"/>
                  </a:cubicBezTo>
                  <a:cubicBezTo>
                    <a:pt x="672568" y="2616624"/>
                    <a:pt x="113608" y="2057664"/>
                    <a:pt x="113608" y="1368152"/>
                  </a:cubicBezTo>
                  <a:cubicBezTo>
                    <a:pt x="113608" y="678640"/>
                    <a:pt x="672568" y="119680"/>
                    <a:pt x="1362080" y="119680"/>
                  </a:cubicBezTo>
                  <a:close/>
                  <a:moveTo>
                    <a:pt x="1368152" y="62442"/>
                  </a:moveTo>
                  <a:cubicBezTo>
                    <a:pt x="647028" y="62442"/>
                    <a:pt x="62442" y="647028"/>
                    <a:pt x="62442" y="1368152"/>
                  </a:cubicBezTo>
                  <a:cubicBezTo>
                    <a:pt x="62442" y="2089276"/>
                    <a:pt x="647028" y="2673862"/>
                    <a:pt x="1368152" y="2673862"/>
                  </a:cubicBezTo>
                  <a:cubicBezTo>
                    <a:pt x="2089276" y="2673862"/>
                    <a:pt x="2673862" y="2089276"/>
                    <a:pt x="2673862" y="1368152"/>
                  </a:cubicBezTo>
                  <a:cubicBezTo>
                    <a:pt x="2673862" y="647028"/>
                    <a:pt x="2089276" y="62442"/>
                    <a:pt x="1368152" y="62442"/>
                  </a:cubicBezTo>
                  <a:close/>
                  <a:moveTo>
                    <a:pt x="1368152" y="0"/>
                  </a:moveTo>
                  <a:cubicBezTo>
                    <a:pt x="2123761" y="0"/>
                    <a:pt x="2736304" y="612543"/>
                    <a:pt x="2736304" y="1368152"/>
                  </a:cubicBezTo>
                  <a:cubicBezTo>
                    <a:pt x="2736304" y="2123761"/>
                    <a:pt x="2123761" y="2736304"/>
                    <a:pt x="1368152" y="2736304"/>
                  </a:cubicBezTo>
                  <a:cubicBezTo>
                    <a:pt x="612543" y="2736304"/>
                    <a:pt x="0" y="2123761"/>
                    <a:pt x="0" y="1368152"/>
                  </a:cubicBezTo>
                  <a:cubicBezTo>
                    <a:pt x="0" y="612543"/>
                    <a:pt x="612543" y="0"/>
                    <a:pt x="1368152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5" name="フリーフォーム 14"/>
            <p:cNvSpPr/>
            <p:nvPr/>
          </p:nvSpPr>
          <p:spPr>
            <a:xfrm flipH="1">
              <a:off x="4284275" y="4660649"/>
              <a:ext cx="1567376" cy="814114"/>
            </a:xfrm>
            <a:custGeom>
              <a:avLst/>
              <a:gdLst>
                <a:gd name="connsiteX0" fmla="*/ 711992 w 3927226"/>
                <a:gd name="connsiteY0" fmla="*/ 718924 h 2039848"/>
                <a:gd name="connsiteX1" fmla="*/ 711992 w 3927226"/>
                <a:gd name="connsiteY1" fmla="*/ 1006956 h 2039848"/>
                <a:gd name="connsiteX2" fmla="*/ 480837 w 3927226"/>
                <a:gd name="connsiteY2" fmla="*/ 1006956 h 2039848"/>
                <a:gd name="connsiteX3" fmla="*/ 660021 w 3927226"/>
                <a:gd name="connsiteY3" fmla="*/ 718924 h 2039848"/>
                <a:gd name="connsiteX4" fmla="*/ 992980 w 3927226"/>
                <a:gd name="connsiteY4" fmla="*/ 718924 h 2039848"/>
                <a:gd name="connsiteX5" fmla="*/ 992980 w 3927226"/>
                <a:gd name="connsiteY5" fmla="*/ 1006956 h 2039848"/>
                <a:gd name="connsiteX6" fmla="*/ 783430 w 3927226"/>
                <a:gd name="connsiteY6" fmla="*/ 1006956 h 2039848"/>
                <a:gd name="connsiteX7" fmla="*/ 783430 w 3927226"/>
                <a:gd name="connsiteY7" fmla="*/ 718924 h 2039848"/>
                <a:gd name="connsiteX8" fmla="*/ 3769870 w 3927226"/>
                <a:gd name="connsiteY8" fmla="*/ 0 h 2039848"/>
                <a:gd name="connsiteX9" fmla="*/ 1348278 w 3927226"/>
                <a:gd name="connsiteY9" fmla="*/ 0 h 2039848"/>
                <a:gd name="connsiteX10" fmla="*/ 1190922 w 3927226"/>
                <a:gd name="connsiteY10" fmla="*/ 157356 h 2039848"/>
                <a:gd name="connsiteX11" fmla="*/ 1190922 w 3927226"/>
                <a:gd name="connsiteY11" fmla="*/ 582787 h 2039848"/>
                <a:gd name="connsiteX12" fmla="*/ 674690 w 3927226"/>
                <a:gd name="connsiteY12" fmla="*/ 582787 h 2039848"/>
                <a:gd name="connsiteX13" fmla="*/ 638135 w 3927226"/>
                <a:gd name="connsiteY13" fmla="*/ 597929 h 2039848"/>
                <a:gd name="connsiteX14" fmla="*/ 632135 w 3927226"/>
                <a:gd name="connsiteY14" fmla="*/ 612414 h 2039848"/>
                <a:gd name="connsiteX15" fmla="*/ 628617 w 3927226"/>
                <a:gd name="connsiteY15" fmla="*/ 612414 h 2039848"/>
                <a:gd name="connsiteX16" fmla="*/ 383174 w 3927226"/>
                <a:gd name="connsiteY16" fmla="*/ 1006956 h 2039848"/>
                <a:gd name="connsiteX17" fmla="*/ 286152 w 3927226"/>
                <a:gd name="connsiteY17" fmla="*/ 1006956 h 2039848"/>
                <a:gd name="connsiteX18" fmla="*/ 182810 w 3927226"/>
                <a:gd name="connsiteY18" fmla="*/ 1110298 h 2039848"/>
                <a:gd name="connsiteX19" fmla="*/ 103484 w 3927226"/>
                <a:gd name="connsiteY19" fmla="*/ 1584176 h 2039848"/>
                <a:gd name="connsiteX20" fmla="*/ 63660 w 3927226"/>
                <a:gd name="connsiteY20" fmla="*/ 1584176 h 2039848"/>
                <a:gd name="connsiteX21" fmla="*/ 0 w 3927226"/>
                <a:gd name="connsiteY21" fmla="*/ 1647836 h 2039848"/>
                <a:gd name="connsiteX22" fmla="*/ 0 w 3927226"/>
                <a:gd name="connsiteY22" fmla="*/ 1751816 h 2039848"/>
                <a:gd name="connsiteX23" fmla="*/ 286152 w 3927226"/>
                <a:gd name="connsiteY23" fmla="*/ 1751816 h 2039848"/>
                <a:gd name="connsiteX24" fmla="*/ 326826 w 3927226"/>
                <a:gd name="connsiteY24" fmla="*/ 1751816 h 2039848"/>
                <a:gd name="connsiteX25" fmla="*/ 614858 w 3927226"/>
                <a:gd name="connsiteY25" fmla="*/ 2039848 h 2039848"/>
                <a:gd name="connsiteX26" fmla="*/ 902890 w 3927226"/>
                <a:gd name="connsiteY26" fmla="*/ 1751816 h 2039848"/>
                <a:gd name="connsiteX27" fmla="*/ 1360017 w 3927226"/>
                <a:gd name="connsiteY27" fmla="*/ 1751816 h 2039848"/>
                <a:gd name="connsiteX28" fmla="*/ 2487066 w 3927226"/>
                <a:gd name="connsiteY28" fmla="*/ 1751816 h 2039848"/>
                <a:gd name="connsiteX29" fmla="*/ 2775098 w 3927226"/>
                <a:gd name="connsiteY29" fmla="*/ 2039848 h 2039848"/>
                <a:gd name="connsiteX30" fmla="*/ 3063130 w 3927226"/>
                <a:gd name="connsiteY30" fmla="*/ 1751816 h 2039848"/>
                <a:gd name="connsiteX31" fmla="*/ 3488604 w 3927226"/>
                <a:gd name="connsiteY31" fmla="*/ 1751816 h 2039848"/>
                <a:gd name="connsiteX32" fmla="*/ 3591946 w 3927226"/>
                <a:gd name="connsiteY32" fmla="*/ 1648474 h 2039848"/>
                <a:gd name="connsiteX33" fmla="*/ 3591946 w 3927226"/>
                <a:gd name="connsiteY33" fmla="*/ 1584176 h 2039848"/>
                <a:gd name="connsiteX34" fmla="*/ 3769870 w 3927226"/>
                <a:gd name="connsiteY34" fmla="*/ 1584176 h 2039848"/>
                <a:gd name="connsiteX35" fmla="*/ 3927226 w 3927226"/>
                <a:gd name="connsiteY35" fmla="*/ 1426820 h 2039848"/>
                <a:gd name="connsiteX36" fmla="*/ 3927226 w 3927226"/>
                <a:gd name="connsiteY36" fmla="*/ 157356 h 2039848"/>
                <a:gd name="connsiteX37" fmla="*/ 3769870 w 3927226"/>
                <a:gd name="connsiteY37" fmla="*/ 0 h 20398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3927226" h="2039848">
                  <a:moveTo>
                    <a:pt x="711992" y="718924"/>
                  </a:moveTo>
                  <a:lnTo>
                    <a:pt x="711992" y="1006956"/>
                  </a:lnTo>
                  <a:lnTo>
                    <a:pt x="480837" y="1006956"/>
                  </a:lnTo>
                  <a:lnTo>
                    <a:pt x="660021" y="718924"/>
                  </a:lnTo>
                  <a:close/>
                  <a:moveTo>
                    <a:pt x="992980" y="718924"/>
                  </a:moveTo>
                  <a:lnTo>
                    <a:pt x="992980" y="1006956"/>
                  </a:lnTo>
                  <a:lnTo>
                    <a:pt x="783430" y="1006956"/>
                  </a:lnTo>
                  <a:lnTo>
                    <a:pt x="783430" y="718924"/>
                  </a:lnTo>
                  <a:close/>
                  <a:moveTo>
                    <a:pt x="3769870" y="0"/>
                  </a:moveTo>
                  <a:lnTo>
                    <a:pt x="1348278" y="0"/>
                  </a:lnTo>
                  <a:cubicBezTo>
                    <a:pt x="1261373" y="0"/>
                    <a:pt x="1190922" y="70451"/>
                    <a:pt x="1190922" y="157356"/>
                  </a:cubicBezTo>
                  <a:lnTo>
                    <a:pt x="1190922" y="582787"/>
                  </a:lnTo>
                  <a:lnTo>
                    <a:pt x="674690" y="582787"/>
                  </a:lnTo>
                  <a:cubicBezTo>
                    <a:pt x="660415" y="582787"/>
                    <a:pt x="647490" y="588573"/>
                    <a:pt x="638135" y="597929"/>
                  </a:cubicBezTo>
                  <a:lnTo>
                    <a:pt x="632135" y="612414"/>
                  </a:lnTo>
                  <a:lnTo>
                    <a:pt x="628617" y="612414"/>
                  </a:lnTo>
                  <a:lnTo>
                    <a:pt x="383174" y="1006956"/>
                  </a:lnTo>
                  <a:lnTo>
                    <a:pt x="286152" y="1006956"/>
                  </a:lnTo>
                  <a:cubicBezTo>
                    <a:pt x="229078" y="1006956"/>
                    <a:pt x="182810" y="1053224"/>
                    <a:pt x="182810" y="1110298"/>
                  </a:cubicBezTo>
                  <a:lnTo>
                    <a:pt x="103484" y="1584176"/>
                  </a:lnTo>
                  <a:lnTo>
                    <a:pt x="63660" y="1584176"/>
                  </a:lnTo>
                  <a:cubicBezTo>
                    <a:pt x="28502" y="1584176"/>
                    <a:pt x="0" y="1612678"/>
                    <a:pt x="0" y="1647836"/>
                  </a:cubicBezTo>
                  <a:lnTo>
                    <a:pt x="0" y="1751816"/>
                  </a:lnTo>
                  <a:lnTo>
                    <a:pt x="286152" y="1751816"/>
                  </a:lnTo>
                  <a:lnTo>
                    <a:pt x="326826" y="1751816"/>
                  </a:lnTo>
                  <a:cubicBezTo>
                    <a:pt x="326826" y="1910892"/>
                    <a:pt x="455782" y="2039848"/>
                    <a:pt x="614858" y="2039848"/>
                  </a:cubicBezTo>
                  <a:cubicBezTo>
                    <a:pt x="773934" y="2039848"/>
                    <a:pt x="902890" y="1910892"/>
                    <a:pt x="902890" y="1751816"/>
                  </a:cubicBezTo>
                  <a:lnTo>
                    <a:pt x="1360017" y="1751816"/>
                  </a:lnTo>
                  <a:lnTo>
                    <a:pt x="2487066" y="1751816"/>
                  </a:lnTo>
                  <a:cubicBezTo>
                    <a:pt x="2487066" y="1910892"/>
                    <a:pt x="2616022" y="2039848"/>
                    <a:pt x="2775098" y="2039848"/>
                  </a:cubicBezTo>
                  <a:cubicBezTo>
                    <a:pt x="2934174" y="2039848"/>
                    <a:pt x="3063130" y="1910892"/>
                    <a:pt x="3063130" y="1751816"/>
                  </a:cubicBezTo>
                  <a:lnTo>
                    <a:pt x="3488604" y="1751816"/>
                  </a:lnTo>
                  <a:cubicBezTo>
                    <a:pt x="3545678" y="1751816"/>
                    <a:pt x="3591946" y="1705548"/>
                    <a:pt x="3591946" y="1648474"/>
                  </a:cubicBezTo>
                  <a:lnTo>
                    <a:pt x="3591946" y="1584176"/>
                  </a:lnTo>
                  <a:lnTo>
                    <a:pt x="3769870" y="1584176"/>
                  </a:lnTo>
                  <a:cubicBezTo>
                    <a:pt x="3856775" y="1584176"/>
                    <a:pt x="3927226" y="1513725"/>
                    <a:pt x="3927226" y="1426820"/>
                  </a:cubicBezTo>
                  <a:lnTo>
                    <a:pt x="3927226" y="157356"/>
                  </a:lnTo>
                  <a:cubicBezTo>
                    <a:pt x="3927226" y="70451"/>
                    <a:pt x="3856775" y="0"/>
                    <a:pt x="3769870" y="0"/>
                  </a:cubicBezTo>
                  <a:close/>
                </a:path>
              </a:pathLst>
            </a:custGeom>
            <a:solidFill>
              <a:schemeClr val="bg1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" name="フリーフォーム 15"/>
            <p:cNvSpPr/>
            <p:nvPr/>
          </p:nvSpPr>
          <p:spPr>
            <a:xfrm flipH="1">
              <a:off x="4284275" y="4660649"/>
              <a:ext cx="1567376" cy="814114"/>
            </a:xfrm>
            <a:custGeom>
              <a:avLst/>
              <a:gdLst>
                <a:gd name="connsiteX0" fmla="*/ 711992 w 3927226"/>
                <a:gd name="connsiteY0" fmla="*/ 718924 h 2039848"/>
                <a:gd name="connsiteX1" fmla="*/ 711992 w 3927226"/>
                <a:gd name="connsiteY1" fmla="*/ 1006956 h 2039848"/>
                <a:gd name="connsiteX2" fmla="*/ 480837 w 3927226"/>
                <a:gd name="connsiteY2" fmla="*/ 1006956 h 2039848"/>
                <a:gd name="connsiteX3" fmla="*/ 660021 w 3927226"/>
                <a:gd name="connsiteY3" fmla="*/ 718924 h 2039848"/>
                <a:gd name="connsiteX4" fmla="*/ 992980 w 3927226"/>
                <a:gd name="connsiteY4" fmla="*/ 718924 h 2039848"/>
                <a:gd name="connsiteX5" fmla="*/ 992980 w 3927226"/>
                <a:gd name="connsiteY5" fmla="*/ 1006956 h 2039848"/>
                <a:gd name="connsiteX6" fmla="*/ 783430 w 3927226"/>
                <a:gd name="connsiteY6" fmla="*/ 1006956 h 2039848"/>
                <a:gd name="connsiteX7" fmla="*/ 783430 w 3927226"/>
                <a:gd name="connsiteY7" fmla="*/ 718924 h 2039848"/>
                <a:gd name="connsiteX8" fmla="*/ 3769870 w 3927226"/>
                <a:gd name="connsiteY8" fmla="*/ 0 h 2039848"/>
                <a:gd name="connsiteX9" fmla="*/ 1348278 w 3927226"/>
                <a:gd name="connsiteY9" fmla="*/ 0 h 2039848"/>
                <a:gd name="connsiteX10" fmla="*/ 1190922 w 3927226"/>
                <a:gd name="connsiteY10" fmla="*/ 157356 h 2039848"/>
                <a:gd name="connsiteX11" fmla="*/ 1190922 w 3927226"/>
                <a:gd name="connsiteY11" fmla="*/ 582787 h 2039848"/>
                <a:gd name="connsiteX12" fmla="*/ 674690 w 3927226"/>
                <a:gd name="connsiteY12" fmla="*/ 582787 h 2039848"/>
                <a:gd name="connsiteX13" fmla="*/ 638135 w 3927226"/>
                <a:gd name="connsiteY13" fmla="*/ 597929 h 2039848"/>
                <a:gd name="connsiteX14" fmla="*/ 632135 w 3927226"/>
                <a:gd name="connsiteY14" fmla="*/ 612414 h 2039848"/>
                <a:gd name="connsiteX15" fmla="*/ 628617 w 3927226"/>
                <a:gd name="connsiteY15" fmla="*/ 612414 h 2039848"/>
                <a:gd name="connsiteX16" fmla="*/ 383174 w 3927226"/>
                <a:gd name="connsiteY16" fmla="*/ 1006956 h 2039848"/>
                <a:gd name="connsiteX17" fmla="*/ 286152 w 3927226"/>
                <a:gd name="connsiteY17" fmla="*/ 1006956 h 2039848"/>
                <a:gd name="connsiteX18" fmla="*/ 182810 w 3927226"/>
                <a:gd name="connsiteY18" fmla="*/ 1110298 h 2039848"/>
                <a:gd name="connsiteX19" fmla="*/ 103484 w 3927226"/>
                <a:gd name="connsiteY19" fmla="*/ 1584176 h 2039848"/>
                <a:gd name="connsiteX20" fmla="*/ 63660 w 3927226"/>
                <a:gd name="connsiteY20" fmla="*/ 1584176 h 2039848"/>
                <a:gd name="connsiteX21" fmla="*/ 0 w 3927226"/>
                <a:gd name="connsiteY21" fmla="*/ 1647836 h 2039848"/>
                <a:gd name="connsiteX22" fmla="*/ 0 w 3927226"/>
                <a:gd name="connsiteY22" fmla="*/ 1751816 h 2039848"/>
                <a:gd name="connsiteX23" fmla="*/ 286152 w 3927226"/>
                <a:gd name="connsiteY23" fmla="*/ 1751816 h 2039848"/>
                <a:gd name="connsiteX24" fmla="*/ 326826 w 3927226"/>
                <a:gd name="connsiteY24" fmla="*/ 1751816 h 2039848"/>
                <a:gd name="connsiteX25" fmla="*/ 614858 w 3927226"/>
                <a:gd name="connsiteY25" fmla="*/ 2039848 h 2039848"/>
                <a:gd name="connsiteX26" fmla="*/ 902890 w 3927226"/>
                <a:gd name="connsiteY26" fmla="*/ 1751816 h 2039848"/>
                <a:gd name="connsiteX27" fmla="*/ 1360017 w 3927226"/>
                <a:gd name="connsiteY27" fmla="*/ 1751816 h 2039848"/>
                <a:gd name="connsiteX28" fmla="*/ 2487066 w 3927226"/>
                <a:gd name="connsiteY28" fmla="*/ 1751816 h 2039848"/>
                <a:gd name="connsiteX29" fmla="*/ 2775098 w 3927226"/>
                <a:gd name="connsiteY29" fmla="*/ 2039848 h 2039848"/>
                <a:gd name="connsiteX30" fmla="*/ 3063130 w 3927226"/>
                <a:gd name="connsiteY30" fmla="*/ 1751816 h 2039848"/>
                <a:gd name="connsiteX31" fmla="*/ 3488604 w 3927226"/>
                <a:gd name="connsiteY31" fmla="*/ 1751816 h 2039848"/>
                <a:gd name="connsiteX32" fmla="*/ 3591946 w 3927226"/>
                <a:gd name="connsiteY32" fmla="*/ 1648474 h 2039848"/>
                <a:gd name="connsiteX33" fmla="*/ 3591946 w 3927226"/>
                <a:gd name="connsiteY33" fmla="*/ 1584176 h 2039848"/>
                <a:gd name="connsiteX34" fmla="*/ 3769870 w 3927226"/>
                <a:gd name="connsiteY34" fmla="*/ 1584176 h 2039848"/>
                <a:gd name="connsiteX35" fmla="*/ 3927226 w 3927226"/>
                <a:gd name="connsiteY35" fmla="*/ 1426820 h 2039848"/>
                <a:gd name="connsiteX36" fmla="*/ 3927226 w 3927226"/>
                <a:gd name="connsiteY36" fmla="*/ 157356 h 2039848"/>
                <a:gd name="connsiteX37" fmla="*/ 3769870 w 3927226"/>
                <a:gd name="connsiteY37" fmla="*/ 0 h 20398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3927226" h="2039848">
                  <a:moveTo>
                    <a:pt x="711992" y="718924"/>
                  </a:moveTo>
                  <a:lnTo>
                    <a:pt x="711992" y="1006956"/>
                  </a:lnTo>
                  <a:lnTo>
                    <a:pt x="480837" y="1006956"/>
                  </a:lnTo>
                  <a:lnTo>
                    <a:pt x="660021" y="718924"/>
                  </a:lnTo>
                  <a:close/>
                  <a:moveTo>
                    <a:pt x="992980" y="718924"/>
                  </a:moveTo>
                  <a:lnTo>
                    <a:pt x="992980" y="1006956"/>
                  </a:lnTo>
                  <a:lnTo>
                    <a:pt x="783430" y="1006956"/>
                  </a:lnTo>
                  <a:lnTo>
                    <a:pt x="783430" y="718924"/>
                  </a:lnTo>
                  <a:close/>
                  <a:moveTo>
                    <a:pt x="3769870" y="0"/>
                  </a:moveTo>
                  <a:lnTo>
                    <a:pt x="1348278" y="0"/>
                  </a:lnTo>
                  <a:cubicBezTo>
                    <a:pt x="1261373" y="0"/>
                    <a:pt x="1190922" y="70451"/>
                    <a:pt x="1190922" y="157356"/>
                  </a:cubicBezTo>
                  <a:lnTo>
                    <a:pt x="1190922" y="582787"/>
                  </a:lnTo>
                  <a:lnTo>
                    <a:pt x="674690" y="582787"/>
                  </a:lnTo>
                  <a:cubicBezTo>
                    <a:pt x="660415" y="582787"/>
                    <a:pt x="647490" y="588573"/>
                    <a:pt x="638135" y="597929"/>
                  </a:cubicBezTo>
                  <a:lnTo>
                    <a:pt x="632135" y="612414"/>
                  </a:lnTo>
                  <a:lnTo>
                    <a:pt x="628617" y="612414"/>
                  </a:lnTo>
                  <a:lnTo>
                    <a:pt x="383174" y="1006956"/>
                  </a:lnTo>
                  <a:lnTo>
                    <a:pt x="286152" y="1006956"/>
                  </a:lnTo>
                  <a:cubicBezTo>
                    <a:pt x="229078" y="1006956"/>
                    <a:pt x="182810" y="1053224"/>
                    <a:pt x="182810" y="1110298"/>
                  </a:cubicBezTo>
                  <a:lnTo>
                    <a:pt x="103484" y="1584176"/>
                  </a:lnTo>
                  <a:lnTo>
                    <a:pt x="63660" y="1584176"/>
                  </a:lnTo>
                  <a:cubicBezTo>
                    <a:pt x="28502" y="1584176"/>
                    <a:pt x="0" y="1612678"/>
                    <a:pt x="0" y="1647836"/>
                  </a:cubicBezTo>
                  <a:lnTo>
                    <a:pt x="0" y="1751816"/>
                  </a:lnTo>
                  <a:lnTo>
                    <a:pt x="286152" y="1751816"/>
                  </a:lnTo>
                  <a:lnTo>
                    <a:pt x="326826" y="1751816"/>
                  </a:lnTo>
                  <a:cubicBezTo>
                    <a:pt x="326826" y="1910892"/>
                    <a:pt x="455782" y="2039848"/>
                    <a:pt x="614858" y="2039848"/>
                  </a:cubicBezTo>
                  <a:cubicBezTo>
                    <a:pt x="773934" y="2039848"/>
                    <a:pt x="902890" y="1910892"/>
                    <a:pt x="902890" y="1751816"/>
                  </a:cubicBezTo>
                  <a:lnTo>
                    <a:pt x="1360017" y="1751816"/>
                  </a:lnTo>
                  <a:lnTo>
                    <a:pt x="2487066" y="1751816"/>
                  </a:lnTo>
                  <a:cubicBezTo>
                    <a:pt x="2487066" y="1910892"/>
                    <a:pt x="2616022" y="2039848"/>
                    <a:pt x="2775098" y="2039848"/>
                  </a:cubicBezTo>
                  <a:cubicBezTo>
                    <a:pt x="2934174" y="2039848"/>
                    <a:pt x="3063130" y="1910892"/>
                    <a:pt x="3063130" y="1751816"/>
                  </a:cubicBezTo>
                  <a:lnTo>
                    <a:pt x="3488604" y="1751816"/>
                  </a:lnTo>
                  <a:cubicBezTo>
                    <a:pt x="3545678" y="1751816"/>
                    <a:pt x="3591946" y="1705548"/>
                    <a:pt x="3591946" y="1648474"/>
                  </a:cubicBezTo>
                  <a:lnTo>
                    <a:pt x="3591946" y="1584176"/>
                  </a:lnTo>
                  <a:lnTo>
                    <a:pt x="3769870" y="1584176"/>
                  </a:lnTo>
                  <a:cubicBezTo>
                    <a:pt x="3856775" y="1584176"/>
                    <a:pt x="3927226" y="1513725"/>
                    <a:pt x="3927226" y="1426820"/>
                  </a:cubicBezTo>
                  <a:lnTo>
                    <a:pt x="3927226" y="157356"/>
                  </a:lnTo>
                  <a:cubicBezTo>
                    <a:pt x="3927226" y="70451"/>
                    <a:pt x="3856775" y="0"/>
                    <a:pt x="3769870" y="0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9" name="グループ化 8"/>
          <p:cNvGrpSpPr/>
          <p:nvPr/>
        </p:nvGrpSpPr>
        <p:grpSpPr>
          <a:xfrm>
            <a:off x="6790251" y="3699554"/>
            <a:ext cx="2736304" cy="2736304"/>
            <a:chOff x="6790251" y="3699554"/>
            <a:chExt cx="2736304" cy="2736304"/>
          </a:xfrm>
        </p:grpSpPr>
        <p:sp>
          <p:nvSpPr>
            <p:cNvPr id="29" name="ドーナツ 12"/>
            <p:cNvSpPr/>
            <p:nvPr/>
          </p:nvSpPr>
          <p:spPr>
            <a:xfrm>
              <a:off x="6790251" y="3699554"/>
              <a:ext cx="2736304" cy="2736304"/>
            </a:xfrm>
            <a:custGeom>
              <a:avLst/>
              <a:gdLst/>
              <a:ahLst/>
              <a:cxnLst/>
              <a:rect l="l" t="t" r="r" b="b"/>
              <a:pathLst>
                <a:path w="2736304" h="2736304">
                  <a:moveTo>
                    <a:pt x="581321" y="808270"/>
                  </a:moveTo>
                  <a:cubicBezTo>
                    <a:pt x="465974" y="964959"/>
                    <a:pt x="399134" y="1158750"/>
                    <a:pt x="399134" y="1368152"/>
                  </a:cubicBezTo>
                  <a:cubicBezTo>
                    <a:pt x="399134" y="1899972"/>
                    <a:pt x="830260" y="2331098"/>
                    <a:pt x="1362080" y="2331098"/>
                  </a:cubicBezTo>
                  <a:cubicBezTo>
                    <a:pt x="1571482" y="2331098"/>
                    <a:pt x="1765273" y="2264258"/>
                    <a:pt x="1921962" y="2148911"/>
                  </a:cubicBezTo>
                  <a:close/>
                  <a:moveTo>
                    <a:pt x="1362080" y="405206"/>
                  </a:moveTo>
                  <a:cubicBezTo>
                    <a:pt x="1152678" y="405206"/>
                    <a:pt x="958887" y="472046"/>
                    <a:pt x="802198" y="587393"/>
                  </a:cubicBezTo>
                  <a:lnTo>
                    <a:pt x="2142839" y="1928034"/>
                  </a:lnTo>
                  <a:cubicBezTo>
                    <a:pt x="2258186" y="1771345"/>
                    <a:pt x="2325026" y="1577554"/>
                    <a:pt x="2325026" y="1368152"/>
                  </a:cubicBezTo>
                  <a:cubicBezTo>
                    <a:pt x="2325026" y="836332"/>
                    <a:pt x="1893900" y="405206"/>
                    <a:pt x="1362080" y="405206"/>
                  </a:cubicBezTo>
                  <a:close/>
                  <a:moveTo>
                    <a:pt x="1362080" y="119680"/>
                  </a:moveTo>
                  <a:cubicBezTo>
                    <a:pt x="2051592" y="119680"/>
                    <a:pt x="2610552" y="678640"/>
                    <a:pt x="2610552" y="1368152"/>
                  </a:cubicBezTo>
                  <a:cubicBezTo>
                    <a:pt x="2610552" y="2057664"/>
                    <a:pt x="2051592" y="2616624"/>
                    <a:pt x="1362080" y="2616624"/>
                  </a:cubicBezTo>
                  <a:cubicBezTo>
                    <a:pt x="672568" y="2616624"/>
                    <a:pt x="113608" y="2057664"/>
                    <a:pt x="113608" y="1368152"/>
                  </a:cubicBezTo>
                  <a:cubicBezTo>
                    <a:pt x="113608" y="678640"/>
                    <a:pt x="672568" y="119680"/>
                    <a:pt x="1362080" y="119680"/>
                  </a:cubicBezTo>
                  <a:close/>
                  <a:moveTo>
                    <a:pt x="1368152" y="62442"/>
                  </a:moveTo>
                  <a:cubicBezTo>
                    <a:pt x="647028" y="62442"/>
                    <a:pt x="62442" y="647028"/>
                    <a:pt x="62442" y="1368152"/>
                  </a:cubicBezTo>
                  <a:cubicBezTo>
                    <a:pt x="62442" y="2089276"/>
                    <a:pt x="647028" y="2673862"/>
                    <a:pt x="1368152" y="2673862"/>
                  </a:cubicBezTo>
                  <a:cubicBezTo>
                    <a:pt x="2089276" y="2673862"/>
                    <a:pt x="2673862" y="2089276"/>
                    <a:pt x="2673862" y="1368152"/>
                  </a:cubicBezTo>
                  <a:cubicBezTo>
                    <a:pt x="2673862" y="647028"/>
                    <a:pt x="2089276" y="62442"/>
                    <a:pt x="1368152" y="62442"/>
                  </a:cubicBezTo>
                  <a:close/>
                  <a:moveTo>
                    <a:pt x="1368152" y="0"/>
                  </a:moveTo>
                  <a:cubicBezTo>
                    <a:pt x="2123761" y="0"/>
                    <a:pt x="2736304" y="612543"/>
                    <a:pt x="2736304" y="1368152"/>
                  </a:cubicBezTo>
                  <a:cubicBezTo>
                    <a:pt x="2736304" y="2123761"/>
                    <a:pt x="2123761" y="2736304"/>
                    <a:pt x="1368152" y="2736304"/>
                  </a:cubicBezTo>
                  <a:cubicBezTo>
                    <a:pt x="612543" y="2736304"/>
                    <a:pt x="0" y="2123761"/>
                    <a:pt x="0" y="1368152"/>
                  </a:cubicBezTo>
                  <a:cubicBezTo>
                    <a:pt x="0" y="612543"/>
                    <a:pt x="612543" y="0"/>
                    <a:pt x="1368152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0" name="フリーフォーム 19"/>
            <p:cNvSpPr/>
            <p:nvPr/>
          </p:nvSpPr>
          <p:spPr>
            <a:xfrm>
              <a:off x="7279749" y="4762501"/>
              <a:ext cx="1757306" cy="610408"/>
            </a:xfrm>
            <a:custGeom>
              <a:avLst/>
              <a:gdLst>
                <a:gd name="connsiteX0" fmla="*/ 1540057 w 1757306"/>
                <a:gd name="connsiteY0" fmla="*/ 425115 h 610408"/>
                <a:gd name="connsiteX1" fmla="*/ 1632704 w 1757306"/>
                <a:gd name="connsiteY1" fmla="*/ 517761 h 610408"/>
                <a:gd name="connsiteX2" fmla="*/ 1540057 w 1757306"/>
                <a:gd name="connsiteY2" fmla="*/ 610408 h 610408"/>
                <a:gd name="connsiteX3" fmla="*/ 1447410 w 1757306"/>
                <a:gd name="connsiteY3" fmla="*/ 517761 h 610408"/>
                <a:gd name="connsiteX4" fmla="*/ 1540057 w 1757306"/>
                <a:gd name="connsiteY4" fmla="*/ 425115 h 610408"/>
                <a:gd name="connsiteX5" fmla="*/ 461809 w 1757306"/>
                <a:gd name="connsiteY5" fmla="*/ 425115 h 610408"/>
                <a:gd name="connsiteX6" fmla="*/ 554456 w 1757306"/>
                <a:gd name="connsiteY6" fmla="*/ 517761 h 610408"/>
                <a:gd name="connsiteX7" fmla="*/ 461809 w 1757306"/>
                <a:gd name="connsiteY7" fmla="*/ 610408 h 610408"/>
                <a:gd name="connsiteX8" fmla="*/ 369162 w 1757306"/>
                <a:gd name="connsiteY8" fmla="*/ 517761 h 610408"/>
                <a:gd name="connsiteX9" fmla="*/ 461809 w 1757306"/>
                <a:gd name="connsiteY9" fmla="*/ 425115 h 610408"/>
                <a:gd name="connsiteX10" fmla="*/ 1570128 w 1757306"/>
                <a:gd name="connsiteY10" fmla="*/ 113578 h 610408"/>
                <a:gd name="connsiteX11" fmla="*/ 1618891 w 1757306"/>
                <a:gd name="connsiteY11" fmla="*/ 113578 h 610408"/>
                <a:gd name="connsiteX12" fmla="*/ 1624669 w 1757306"/>
                <a:gd name="connsiteY12" fmla="*/ 119356 h 610408"/>
                <a:gd name="connsiteX13" fmla="*/ 1624669 w 1757306"/>
                <a:gd name="connsiteY13" fmla="*/ 142464 h 610408"/>
                <a:gd name="connsiteX14" fmla="*/ 1618891 w 1757306"/>
                <a:gd name="connsiteY14" fmla="*/ 148242 h 610408"/>
                <a:gd name="connsiteX15" fmla="*/ 1570128 w 1757306"/>
                <a:gd name="connsiteY15" fmla="*/ 148242 h 610408"/>
                <a:gd name="connsiteX16" fmla="*/ 1564350 w 1757306"/>
                <a:gd name="connsiteY16" fmla="*/ 142464 h 610408"/>
                <a:gd name="connsiteX17" fmla="*/ 1564350 w 1757306"/>
                <a:gd name="connsiteY17" fmla="*/ 119356 h 610408"/>
                <a:gd name="connsiteX18" fmla="*/ 1570128 w 1757306"/>
                <a:gd name="connsiteY18" fmla="*/ 113578 h 610408"/>
                <a:gd name="connsiteX19" fmla="*/ 1324183 w 1757306"/>
                <a:gd name="connsiteY19" fmla="*/ 113578 h 610408"/>
                <a:gd name="connsiteX20" fmla="*/ 1436308 w 1757306"/>
                <a:gd name="connsiteY20" fmla="*/ 113578 h 610408"/>
                <a:gd name="connsiteX21" fmla="*/ 1442085 w 1757306"/>
                <a:gd name="connsiteY21" fmla="*/ 119356 h 610408"/>
                <a:gd name="connsiteX22" fmla="*/ 1442085 w 1757306"/>
                <a:gd name="connsiteY22" fmla="*/ 142464 h 610408"/>
                <a:gd name="connsiteX23" fmla="*/ 1436308 w 1757306"/>
                <a:gd name="connsiteY23" fmla="*/ 148242 h 610408"/>
                <a:gd name="connsiteX24" fmla="*/ 1324183 w 1757306"/>
                <a:gd name="connsiteY24" fmla="*/ 148242 h 610408"/>
                <a:gd name="connsiteX25" fmla="*/ 1318406 w 1757306"/>
                <a:gd name="connsiteY25" fmla="*/ 142464 h 610408"/>
                <a:gd name="connsiteX26" fmla="*/ 1318406 w 1757306"/>
                <a:gd name="connsiteY26" fmla="*/ 119356 h 610408"/>
                <a:gd name="connsiteX27" fmla="*/ 1324183 w 1757306"/>
                <a:gd name="connsiteY27" fmla="*/ 113578 h 610408"/>
                <a:gd name="connsiteX28" fmla="*/ 1093130 w 1757306"/>
                <a:gd name="connsiteY28" fmla="*/ 113578 h 610408"/>
                <a:gd name="connsiteX29" fmla="*/ 1205255 w 1757306"/>
                <a:gd name="connsiteY29" fmla="*/ 113578 h 610408"/>
                <a:gd name="connsiteX30" fmla="*/ 1211032 w 1757306"/>
                <a:gd name="connsiteY30" fmla="*/ 119356 h 610408"/>
                <a:gd name="connsiteX31" fmla="*/ 1211032 w 1757306"/>
                <a:gd name="connsiteY31" fmla="*/ 142464 h 610408"/>
                <a:gd name="connsiteX32" fmla="*/ 1205255 w 1757306"/>
                <a:gd name="connsiteY32" fmla="*/ 148242 h 610408"/>
                <a:gd name="connsiteX33" fmla="*/ 1093130 w 1757306"/>
                <a:gd name="connsiteY33" fmla="*/ 148242 h 610408"/>
                <a:gd name="connsiteX34" fmla="*/ 1087353 w 1757306"/>
                <a:gd name="connsiteY34" fmla="*/ 142464 h 610408"/>
                <a:gd name="connsiteX35" fmla="*/ 1087353 w 1757306"/>
                <a:gd name="connsiteY35" fmla="*/ 119356 h 610408"/>
                <a:gd name="connsiteX36" fmla="*/ 1093130 w 1757306"/>
                <a:gd name="connsiteY36" fmla="*/ 113578 h 610408"/>
                <a:gd name="connsiteX37" fmla="*/ 867853 w 1757306"/>
                <a:gd name="connsiteY37" fmla="*/ 113578 h 610408"/>
                <a:gd name="connsiteX38" fmla="*/ 979978 w 1757306"/>
                <a:gd name="connsiteY38" fmla="*/ 113578 h 610408"/>
                <a:gd name="connsiteX39" fmla="*/ 985755 w 1757306"/>
                <a:gd name="connsiteY39" fmla="*/ 119356 h 610408"/>
                <a:gd name="connsiteX40" fmla="*/ 985755 w 1757306"/>
                <a:gd name="connsiteY40" fmla="*/ 142464 h 610408"/>
                <a:gd name="connsiteX41" fmla="*/ 979978 w 1757306"/>
                <a:gd name="connsiteY41" fmla="*/ 148242 h 610408"/>
                <a:gd name="connsiteX42" fmla="*/ 867853 w 1757306"/>
                <a:gd name="connsiteY42" fmla="*/ 148242 h 610408"/>
                <a:gd name="connsiteX43" fmla="*/ 862075 w 1757306"/>
                <a:gd name="connsiteY43" fmla="*/ 142464 h 610408"/>
                <a:gd name="connsiteX44" fmla="*/ 862075 w 1757306"/>
                <a:gd name="connsiteY44" fmla="*/ 119356 h 610408"/>
                <a:gd name="connsiteX45" fmla="*/ 867853 w 1757306"/>
                <a:gd name="connsiteY45" fmla="*/ 113578 h 610408"/>
                <a:gd name="connsiteX46" fmla="*/ 636800 w 1757306"/>
                <a:gd name="connsiteY46" fmla="*/ 113578 h 610408"/>
                <a:gd name="connsiteX47" fmla="*/ 748924 w 1757306"/>
                <a:gd name="connsiteY47" fmla="*/ 113578 h 610408"/>
                <a:gd name="connsiteX48" fmla="*/ 754702 w 1757306"/>
                <a:gd name="connsiteY48" fmla="*/ 119356 h 610408"/>
                <a:gd name="connsiteX49" fmla="*/ 754702 w 1757306"/>
                <a:gd name="connsiteY49" fmla="*/ 142464 h 610408"/>
                <a:gd name="connsiteX50" fmla="*/ 748924 w 1757306"/>
                <a:gd name="connsiteY50" fmla="*/ 148242 h 610408"/>
                <a:gd name="connsiteX51" fmla="*/ 636800 w 1757306"/>
                <a:gd name="connsiteY51" fmla="*/ 148242 h 610408"/>
                <a:gd name="connsiteX52" fmla="*/ 631022 w 1757306"/>
                <a:gd name="connsiteY52" fmla="*/ 142464 h 610408"/>
                <a:gd name="connsiteX53" fmla="*/ 631022 w 1757306"/>
                <a:gd name="connsiteY53" fmla="*/ 119356 h 610408"/>
                <a:gd name="connsiteX54" fmla="*/ 636800 w 1757306"/>
                <a:gd name="connsiteY54" fmla="*/ 113578 h 610408"/>
                <a:gd name="connsiteX55" fmla="*/ 405746 w 1757306"/>
                <a:gd name="connsiteY55" fmla="*/ 113578 h 610408"/>
                <a:gd name="connsiteX56" fmla="*/ 517871 w 1757306"/>
                <a:gd name="connsiteY56" fmla="*/ 113578 h 610408"/>
                <a:gd name="connsiteX57" fmla="*/ 523649 w 1757306"/>
                <a:gd name="connsiteY57" fmla="*/ 119356 h 610408"/>
                <a:gd name="connsiteX58" fmla="*/ 523649 w 1757306"/>
                <a:gd name="connsiteY58" fmla="*/ 142464 h 610408"/>
                <a:gd name="connsiteX59" fmla="*/ 517871 w 1757306"/>
                <a:gd name="connsiteY59" fmla="*/ 148242 h 610408"/>
                <a:gd name="connsiteX60" fmla="*/ 405746 w 1757306"/>
                <a:gd name="connsiteY60" fmla="*/ 148242 h 610408"/>
                <a:gd name="connsiteX61" fmla="*/ 399969 w 1757306"/>
                <a:gd name="connsiteY61" fmla="*/ 142464 h 610408"/>
                <a:gd name="connsiteX62" fmla="*/ 399969 w 1757306"/>
                <a:gd name="connsiteY62" fmla="*/ 119356 h 610408"/>
                <a:gd name="connsiteX63" fmla="*/ 405746 w 1757306"/>
                <a:gd name="connsiteY63" fmla="*/ 113578 h 610408"/>
                <a:gd name="connsiteX64" fmla="*/ 220132 w 1757306"/>
                <a:gd name="connsiteY64" fmla="*/ 113578 h 610408"/>
                <a:gd name="connsiteX65" fmla="*/ 291953 w 1757306"/>
                <a:gd name="connsiteY65" fmla="*/ 113578 h 610408"/>
                <a:gd name="connsiteX66" fmla="*/ 297730 w 1757306"/>
                <a:gd name="connsiteY66" fmla="*/ 119356 h 610408"/>
                <a:gd name="connsiteX67" fmla="*/ 297730 w 1757306"/>
                <a:gd name="connsiteY67" fmla="*/ 142464 h 610408"/>
                <a:gd name="connsiteX68" fmla="*/ 291953 w 1757306"/>
                <a:gd name="connsiteY68" fmla="*/ 148242 h 610408"/>
                <a:gd name="connsiteX69" fmla="*/ 220132 w 1757306"/>
                <a:gd name="connsiteY69" fmla="*/ 148242 h 610408"/>
                <a:gd name="connsiteX70" fmla="*/ 214354 w 1757306"/>
                <a:gd name="connsiteY70" fmla="*/ 142464 h 610408"/>
                <a:gd name="connsiteX71" fmla="*/ 214354 w 1757306"/>
                <a:gd name="connsiteY71" fmla="*/ 119356 h 610408"/>
                <a:gd name="connsiteX72" fmla="*/ 220132 w 1757306"/>
                <a:gd name="connsiteY72" fmla="*/ 113578 h 610408"/>
                <a:gd name="connsiteX73" fmla="*/ 1546689 w 1757306"/>
                <a:gd name="connsiteY73" fmla="*/ 70530 h 610408"/>
                <a:gd name="connsiteX74" fmla="*/ 1529853 w 1757306"/>
                <a:gd name="connsiteY74" fmla="*/ 91914 h 610408"/>
                <a:gd name="connsiteX75" fmla="*/ 1529853 w 1757306"/>
                <a:gd name="connsiteY75" fmla="*/ 223819 h 610408"/>
                <a:gd name="connsiteX76" fmla="*/ 1546689 w 1757306"/>
                <a:gd name="connsiteY76" fmla="*/ 245203 h 610408"/>
                <a:gd name="connsiteX77" fmla="*/ 1585889 w 1757306"/>
                <a:gd name="connsiteY77" fmla="*/ 245203 h 610408"/>
                <a:gd name="connsiteX78" fmla="*/ 1595838 w 1757306"/>
                <a:gd name="connsiteY78" fmla="*/ 245203 h 610408"/>
                <a:gd name="connsiteX79" fmla="*/ 1680026 w 1757306"/>
                <a:gd name="connsiteY79" fmla="*/ 245203 h 610408"/>
                <a:gd name="connsiteX80" fmla="*/ 1699081 w 1757306"/>
                <a:gd name="connsiteY80" fmla="*/ 221000 h 610408"/>
                <a:gd name="connsiteX81" fmla="*/ 1699081 w 1757306"/>
                <a:gd name="connsiteY81" fmla="*/ 207173 h 610408"/>
                <a:gd name="connsiteX82" fmla="*/ 1686089 w 1757306"/>
                <a:gd name="connsiteY82" fmla="*/ 175268 h 610408"/>
                <a:gd name="connsiteX83" fmla="*/ 1632422 w 1757306"/>
                <a:gd name="connsiteY83" fmla="*/ 70530 h 610408"/>
                <a:gd name="connsiteX84" fmla="*/ 1316711 w 1757306"/>
                <a:gd name="connsiteY84" fmla="*/ 70530 h 610408"/>
                <a:gd name="connsiteX85" fmla="*/ 1287599 w 1757306"/>
                <a:gd name="connsiteY85" fmla="*/ 99642 h 610408"/>
                <a:gd name="connsiteX86" fmla="*/ 1287599 w 1757306"/>
                <a:gd name="connsiteY86" fmla="*/ 216091 h 610408"/>
                <a:gd name="connsiteX87" fmla="*/ 1316711 w 1757306"/>
                <a:gd name="connsiteY87" fmla="*/ 245203 h 610408"/>
                <a:gd name="connsiteX88" fmla="*/ 1443780 w 1757306"/>
                <a:gd name="connsiteY88" fmla="*/ 245203 h 610408"/>
                <a:gd name="connsiteX89" fmla="*/ 1472892 w 1757306"/>
                <a:gd name="connsiteY89" fmla="*/ 216091 h 610408"/>
                <a:gd name="connsiteX90" fmla="*/ 1472892 w 1757306"/>
                <a:gd name="connsiteY90" fmla="*/ 99642 h 610408"/>
                <a:gd name="connsiteX91" fmla="*/ 1443780 w 1757306"/>
                <a:gd name="connsiteY91" fmla="*/ 70530 h 610408"/>
                <a:gd name="connsiteX92" fmla="*/ 1085658 w 1757306"/>
                <a:gd name="connsiteY92" fmla="*/ 70530 h 610408"/>
                <a:gd name="connsiteX93" fmla="*/ 1056546 w 1757306"/>
                <a:gd name="connsiteY93" fmla="*/ 99642 h 610408"/>
                <a:gd name="connsiteX94" fmla="*/ 1056546 w 1757306"/>
                <a:gd name="connsiteY94" fmla="*/ 216091 h 610408"/>
                <a:gd name="connsiteX95" fmla="*/ 1085658 w 1757306"/>
                <a:gd name="connsiteY95" fmla="*/ 245203 h 610408"/>
                <a:gd name="connsiteX96" fmla="*/ 1212726 w 1757306"/>
                <a:gd name="connsiteY96" fmla="*/ 245203 h 610408"/>
                <a:gd name="connsiteX97" fmla="*/ 1241839 w 1757306"/>
                <a:gd name="connsiteY97" fmla="*/ 216091 h 610408"/>
                <a:gd name="connsiteX98" fmla="*/ 1241839 w 1757306"/>
                <a:gd name="connsiteY98" fmla="*/ 99642 h 610408"/>
                <a:gd name="connsiteX99" fmla="*/ 1212726 w 1757306"/>
                <a:gd name="connsiteY99" fmla="*/ 70530 h 610408"/>
                <a:gd name="connsiteX100" fmla="*/ 860381 w 1757306"/>
                <a:gd name="connsiteY100" fmla="*/ 70530 h 610408"/>
                <a:gd name="connsiteX101" fmla="*/ 831268 w 1757306"/>
                <a:gd name="connsiteY101" fmla="*/ 99642 h 610408"/>
                <a:gd name="connsiteX102" fmla="*/ 831268 w 1757306"/>
                <a:gd name="connsiteY102" fmla="*/ 216091 h 610408"/>
                <a:gd name="connsiteX103" fmla="*/ 860381 w 1757306"/>
                <a:gd name="connsiteY103" fmla="*/ 245203 h 610408"/>
                <a:gd name="connsiteX104" fmla="*/ 987450 w 1757306"/>
                <a:gd name="connsiteY104" fmla="*/ 245203 h 610408"/>
                <a:gd name="connsiteX105" fmla="*/ 1016562 w 1757306"/>
                <a:gd name="connsiteY105" fmla="*/ 216091 h 610408"/>
                <a:gd name="connsiteX106" fmla="*/ 1016562 w 1757306"/>
                <a:gd name="connsiteY106" fmla="*/ 99642 h 610408"/>
                <a:gd name="connsiteX107" fmla="*/ 987450 w 1757306"/>
                <a:gd name="connsiteY107" fmla="*/ 70530 h 610408"/>
                <a:gd name="connsiteX108" fmla="*/ 629328 w 1757306"/>
                <a:gd name="connsiteY108" fmla="*/ 70530 h 610408"/>
                <a:gd name="connsiteX109" fmla="*/ 600215 w 1757306"/>
                <a:gd name="connsiteY109" fmla="*/ 99642 h 610408"/>
                <a:gd name="connsiteX110" fmla="*/ 600215 w 1757306"/>
                <a:gd name="connsiteY110" fmla="*/ 216091 h 610408"/>
                <a:gd name="connsiteX111" fmla="*/ 629328 w 1757306"/>
                <a:gd name="connsiteY111" fmla="*/ 245203 h 610408"/>
                <a:gd name="connsiteX112" fmla="*/ 756396 w 1757306"/>
                <a:gd name="connsiteY112" fmla="*/ 245203 h 610408"/>
                <a:gd name="connsiteX113" fmla="*/ 785509 w 1757306"/>
                <a:gd name="connsiteY113" fmla="*/ 216091 h 610408"/>
                <a:gd name="connsiteX114" fmla="*/ 785509 w 1757306"/>
                <a:gd name="connsiteY114" fmla="*/ 99642 h 610408"/>
                <a:gd name="connsiteX115" fmla="*/ 756396 w 1757306"/>
                <a:gd name="connsiteY115" fmla="*/ 70530 h 610408"/>
                <a:gd name="connsiteX116" fmla="*/ 235739 w 1757306"/>
                <a:gd name="connsiteY116" fmla="*/ 70530 h 610408"/>
                <a:gd name="connsiteX117" fmla="*/ 121105 w 1757306"/>
                <a:gd name="connsiteY117" fmla="*/ 175268 h 610408"/>
                <a:gd name="connsiteX118" fmla="*/ 104604 w 1757306"/>
                <a:gd name="connsiteY118" fmla="*/ 207173 h 610408"/>
                <a:gd name="connsiteX119" fmla="*/ 104604 w 1757306"/>
                <a:gd name="connsiteY119" fmla="*/ 221000 h 610408"/>
                <a:gd name="connsiteX120" fmla="*/ 128807 w 1757306"/>
                <a:gd name="connsiteY120" fmla="*/ 245203 h 610408"/>
                <a:gd name="connsiteX121" fmla="*/ 235739 w 1757306"/>
                <a:gd name="connsiteY121" fmla="*/ 245203 h 610408"/>
                <a:gd name="connsiteX122" fmla="*/ 248376 w 1757306"/>
                <a:gd name="connsiteY122" fmla="*/ 245203 h 610408"/>
                <a:gd name="connsiteX123" fmla="*/ 298167 w 1757306"/>
                <a:gd name="connsiteY123" fmla="*/ 245203 h 610408"/>
                <a:gd name="connsiteX124" fmla="*/ 319551 w 1757306"/>
                <a:gd name="connsiteY124" fmla="*/ 223819 h 610408"/>
                <a:gd name="connsiteX125" fmla="*/ 319551 w 1757306"/>
                <a:gd name="connsiteY125" fmla="*/ 91914 h 610408"/>
                <a:gd name="connsiteX126" fmla="*/ 298167 w 1757306"/>
                <a:gd name="connsiteY126" fmla="*/ 70530 h 610408"/>
                <a:gd name="connsiteX127" fmla="*/ 398275 w 1757306"/>
                <a:gd name="connsiteY127" fmla="*/ 66521 h 610408"/>
                <a:gd name="connsiteX128" fmla="*/ 369162 w 1757306"/>
                <a:gd name="connsiteY128" fmla="*/ 95633 h 610408"/>
                <a:gd name="connsiteX129" fmla="*/ 369162 w 1757306"/>
                <a:gd name="connsiteY129" fmla="*/ 99642 h 610408"/>
                <a:gd name="connsiteX130" fmla="*/ 369162 w 1757306"/>
                <a:gd name="connsiteY130" fmla="*/ 212082 h 610408"/>
                <a:gd name="connsiteX131" fmla="*/ 369162 w 1757306"/>
                <a:gd name="connsiteY131" fmla="*/ 216091 h 610408"/>
                <a:gd name="connsiteX132" fmla="*/ 398275 w 1757306"/>
                <a:gd name="connsiteY132" fmla="*/ 245203 h 610408"/>
                <a:gd name="connsiteX133" fmla="*/ 525343 w 1757306"/>
                <a:gd name="connsiteY133" fmla="*/ 245203 h 610408"/>
                <a:gd name="connsiteX134" fmla="*/ 554456 w 1757306"/>
                <a:gd name="connsiteY134" fmla="*/ 216091 h 610408"/>
                <a:gd name="connsiteX135" fmla="*/ 554456 w 1757306"/>
                <a:gd name="connsiteY135" fmla="*/ 212082 h 610408"/>
                <a:gd name="connsiteX136" fmla="*/ 554456 w 1757306"/>
                <a:gd name="connsiteY136" fmla="*/ 99642 h 610408"/>
                <a:gd name="connsiteX137" fmla="*/ 554456 w 1757306"/>
                <a:gd name="connsiteY137" fmla="*/ 95633 h 610408"/>
                <a:gd name="connsiteX138" fmla="*/ 525343 w 1757306"/>
                <a:gd name="connsiteY138" fmla="*/ 66521 h 610408"/>
                <a:gd name="connsiteX139" fmla="*/ 276653 w 1757306"/>
                <a:gd name="connsiteY139" fmla="*/ 52 h 610408"/>
                <a:gd name="connsiteX140" fmla="*/ 1629392 w 1757306"/>
                <a:gd name="connsiteY140" fmla="*/ 52 h 610408"/>
                <a:gd name="connsiteX141" fmla="*/ 1700095 w 1757306"/>
                <a:gd name="connsiteY141" fmla="*/ 66904 h 610408"/>
                <a:gd name="connsiteX142" fmla="*/ 1757306 w 1757306"/>
                <a:gd name="connsiteY142" fmla="*/ 236343 h 610408"/>
                <a:gd name="connsiteX143" fmla="*/ 1757306 w 1757306"/>
                <a:gd name="connsiteY143" fmla="*/ 449831 h 610408"/>
                <a:gd name="connsiteX144" fmla="*/ 1703932 w 1757306"/>
                <a:gd name="connsiteY144" fmla="*/ 503205 h 610408"/>
                <a:gd name="connsiteX145" fmla="*/ 1668124 w 1757306"/>
                <a:gd name="connsiteY145" fmla="*/ 503205 h 610408"/>
                <a:gd name="connsiteX146" fmla="*/ 1660767 w 1757306"/>
                <a:gd name="connsiteY146" fmla="*/ 466768 h 610408"/>
                <a:gd name="connsiteX147" fmla="*/ 1540057 w 1757306"/>
                <a:gd name="connsiteY147" fmla="*/ 386756 h 610408"/>
                <a:gd name="connsiteX148" fmla="*/ 1419347 w 1757306"/>
                <a:gd name="connsiteY148" fmla="*/ 466768 h 610408"/>
                <a:gd name="connsiteX149" fmla="*/ 1411990 w 1757306"/>
                <a:gd name="connsiteY149" fmla="*/ 503205 h 610408"/>
                <a:gd name="connsiteX150" fmla="*/ 589875 w 1757306"/>
                <a:gd name="connsiteY150" fmla="*/ 503205 h 610408"/>
                <a:gd name="connsiteX151" fmla="*/ 582519 w 1757306"/>
                <a:gd name="connsiteY151" fmla="*/ 466768 h 610408"/>
                <a:gd name="connsiteX152" fmla="*/ 461809 w 1757306"/>
                <a:gd name="connsiteY152" fmla="*/ 386756 h 610408"/>
                <a:gd name="connsiteX153" fmla="*/ 341099 w 1757306"/>
                <a:gd name="connsiteY153" fmla="*/ 466768 h 610408"/>
                <a:gd name="connsiteX154" fmla="*/ 333742 w 1757306"/>
                <a:gd name="connsiteY154" fmla="*/ 503205 h 610408"/>
                <a:gd name="connsiteX155" fmla="*/ 55227 w 1757306"/>
                <a:gd name="connsiteY155" fmla="*/ 503205 h 610408"/>
                <a:gd name="connsiteX156" fmla="*/ 1854 w 1757306"/>
                <a:gd name="connsiteY156" fmla="*/ 449831 h 610408"/>
                <a:gd name="connsiteX157" fmla="*/ 1854 w 1757306"/>
                <a:gd name="connsiteY157" fmla="*/ 236343 h 610408"/>
                <a:gd name="connsiteX158" fmla="*/ 165516 w 1757306"/>
                <a:gd name="connsiteY158" fmla="*/ 39948 h 610408"/>
                <a:gd name="connsiteX159" fmla="*/ 276653 w 1757306"/>
                <a:gd name="connsiteY159" fmla="*/ 52 h 6104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</a:cxnLst>
              <a:rect l="l" t="t" r="r" b="b"/>
              <a:pathLst>
                <a:path w="1757306" h="610408">
                  <a:moveTo>
                    <a:pt x="1540057" y="425115"/>
                  </a:moveTo>
                  <a:cubicBezTo>
                    <a:pt x="1591224" y="425115"/>
                    <a:pt x="1632704" y="466594"/>
                    <a:pt x="1632704" y="517761"/>
                  </a:cubicBezTo>
                  <a:cubicBezTo>
                    <a:pt x="1632704" y="568929"/>
                    <a:pt x="1591224" y="610408"/>
                    <a:pt x="1540057" y="610408"/>
                  </a:cubicBezTo>
                  <a:cubicBezTo>
                    <a:pt x="1488890" y="610408"/>
                    <a:pt x="1447410" y="568929"/>
                    <a:pt x="1447410" y="517761"/>
                  </a:cubicBezTo>
                  <a:cubicBezTo>
                    <a:pt x="1447410" y="466594"/>
                    <a:pt x="1488890" y="425115"/>
                    <a:pt x="1540057" y="425115"/>
                  </a:cubicBezTo>
                  <a:close/>
                  <a:moveTo>
                    <a:pt x="461809" y="425115"/>
                  </a:moveTo>
                  <a:cubicBezTo>
                    <a:pt x="512976" y="425115"/>
                    <a:pt x="554456" y="466594"/>
                    <a:pt x="554456" y="517761"/>
                  </a:cubicBezTo>
                  <a:cubicBezTo>
                    <a:pt x="554456" y="568929"/>
                    <a:pt x="512976" y="610408"/>
                    <a:pt x="461809" y="610408"/>
                  </a:cubicBezTo>
                  <a:cubicBezTo>
                    <a:pt x="410642" y="610408"/>
                    <a:pt x="369162" y="568929"/>
                    <a:pt x="369162" y="517761"/>
                  </a:cubicBezTo>
                  <a:cubicBezTo>
                    <a:pt x="369162" y="466594"/>
                    <a:pt x="410642" y="425115"/>
                    <a:pt x="461809" y="425115"/>
                  </a:cubicBezTo>
                  <a:close/>
                  <a:moveTo>
                    <a:pt x="1570128" y="113578"/>
                  </a:moveTo>
                  <a:lnTo>
                    <a:pt x="1618891" y="113578"/>
                  </a:lnTo>
                  <a:cubicBezTo>
                    <a:pt x="1622082" y="113578"/>
                    <a:pt x="1624669" y="116165"/>
                    <a:pt x="1624669" y="119356"/>
                  </a:cubicBezTo>
                  <a:lnTo>
                    <a:pt x="1624669" y="142464"/>
                  </a:lnTo>
                  <a:cubicBezTo>
                    <a:pt x="1624669" y="145655"/>
                    <a:pt x="1622082" y="148242"/>
                    <a:pt x="1618891" y="148242"/>
                  </a:cubicBezTo>
                  <a:lnTo>
                    <a:pt x="1570128" y="148242"/>
                  </a:lnTo>
                  <a:cubicBezTo>
                    <a:pt x="1566937" y="148242"/>
                    <a:pt x="1564350" y="145655"/>
                    <a:pt x="1564350" y="142464"/>
                  </a:cubicBezTo>
                  <a:lnTo>
                    <a:pt x="1564350" y="119356"/>
                  </a:lnTo>
                  <a:cubicBezTo>
                    <a:pt x="1564350" y="116165"/>
                    <a:pt x="1566937" y="113578"/>
                    <a:pt x="1570128" y="113578"/>
                  </a:cubicBezTo>
                  <a:close/>
                  <a:moveTo>
                    <a:pt x="1324183" y="113578"/>
                  </a:moveTo>
                  <a:lnTo>
                    <a:pt x="1436308" y="113578"/>
                  </a:lnTo>
                  <a:cubicBezTo>
                    <a:pt x="1439499" y="113578"/>
                    <a:pt x="1442085" y="116165"/>
                    <a:pt x="1442085" y="119356"/>
                  </a:cubicBezTo>
                  <a:lnTo>
                    <a:pt x="1442085" y="142464"/>
                  </a:lnTo>
                  <a:cubicBezTo>
                    <a:pt x="1442085" y="145655"/>
                    <a:pt x="1439499" y="148242"/>
                    <a:pt x="1436308" y="148242"/>
                  </a:cubicBezTo>
                  <a:lnTo>
                    <a:pt x="1324183" y="148242"/>
                  </a:lnTo>
                  <a:cubicBezTo>
                    <a:pt x="1320992" y="148242"/>
                    <a:pt x="1318406" y="145655"/>
                    <a:pt x="1318406" y="142464"/>
                  </a:cubicBezTo>
                  <a:lnTo>
                    <a:pt x="1318406" y="119356"/>
                  </a:lnTo>
                  <a:cubicBezTo>
                    <a:pt x="1318406" y="116165"/>
                    <a:pt x="1320992" y="113578"/>
                    <a:pt x="1324183" y="113578"/>
                  </a:cubicBezTo>
                  <a:close/>
                  <a:moveTo>
                    <a:pt x="1093130" y="113578"/>
                  </a:moveTo>
                  <a:lnTo>
                    <a:pt x="1205255" y="113578"/>
                  </a:lnTo>
                  <a:cubicBezTo>
                    <a:pt x="1208446" y="113578"/>
                    <a:pt x="1211032" y="116165"/>
                    <a:pt x="1211032" y="119356"/>
                  </a:cubicBezTo>
                  <a:lnTo>
                    <a:pt x="1211032" y="142464"/>
                  </a:lnTo>
                  <a:cubicBezTo>
                    <a:pt x="1211032" y="145655"/>
                    <a:pt x="1208446" y="148242"/>
                    <a:pt x="1205255" y="148242"/>
                  </a:cubicBezTo>
                  <a:lnTo>
                    <a:pt x="1093130" y="148242"/>
                  </a:lnTo>
                  <a:cubicBezTo>
                    <a:pt x="1089939" y="148242"/>
                    <a:pt x="1087353" y="145655"/>
                    <a:pt x="1087353" y="142464"/>
                  </a:cubicBezTo>
                  <a:lnTo>
                    <a:pt x="1087353" y="119356"/>
                  </a:lnTo>
                  <a:cubicBezTo>
                    <a:pt x="1087353" y="116165"/>
                    <a:pt x="1089939" y="113578"/>
                    <a:pt x="1093130" y="113578"/>
                  </a:cubicBezTo>
                  <a:close/>
                  <a:moveTo>
                    <a:pt x="867853" y="113578"/>
                  </a:moveTo>
                  <a:lnTo>
                    <a:pt x="979978" y="113578"/>
                  </a:lnTo>
                  <a:cubicBezTo>
                    <a:pt x="983169" y="113578"/>
                    <a:pt x="985755" y="116165"/>
                    <a:pt x="985755" y="119356"/>
                  </a:cubicBezTo>
                  <a:lnTo>
                    <a:pt x="985755" y="142464"/>
                  </a:lnTo>
                  <a:cubicBezTo>
                    <a:pt x="985755" y="145655"/>
                    <a:pt x="983169" y="148242"/>
                    <a:pt x="979978" y="148242"/>
                  </a:cubicBezTo>
                  <a:lnTo>
                    <a:pt x="867853" y="148242"/>
                  </a:lnTo>
                  <a:cubicBezTo>
                    <a:pt x="864662" y="148242"/>
                    <a:pt x="862075" y="145655"/>
                    <a:pt x="862075" y="142464"/>
                  </a:cubicBezTo>
                  <a:lnTo>
                    <a:pt x="862075" y="119356"/>
                  </a:lnTo>
                  <a:cubicBezTo>
                    <a:pt x="862075" y="116165"/>
                    <a:pt x="864662" y="113578"/>
                    <a:pt x="867853" y="113578"/>
                  </a:cubicBezTo>
                  <a:close/>
                  <a:moveTo>
                    <a:pt x="636800" y="113578"/>
                  </a:moveTo>
                  <a:lnTo>
                    <a:pt x="748924" y="113578"/>
                  </a:lnTo>
                  <a:cubicBezTo>
                    <a:pt x="752115" y="113578"/>
                    <a:pt x="754702" y="116165"/>
                    <a:pt x="754702" y="119356"/>
                  </a:cubicBezTo>
                  <a:lnTo>
                    <a:pt x="754702" y="142464"/>
                  </a:lnTo>
                  <a:cubicBezTo>
                    <a:pt x="754702" y="145655"/>
                    <a:pt x="752115" y="148242"/>
                    <a:pt x="748924" y="148242"/>
                  </a:cubicBezTo>
                  <a:lnTo>
                    <a:pt x="636800" y="148242"/>
                  </a:lnTo>
                  <a:cubicBezTo>
                    <a:pt x="633609" y="148242"/>
                    <a:pt x="631022" y="145655"/>
                    <a:pt x="631022" y="142464"/>
                  </a:cubicBezTo>
                  <a:lnTo>
                    <a:pt x="631022" y="119356"/>
                  </a:lnTo>
                  <a:cubicBezTo>
                    <a:pt x="631022" y="116165"/>
                    <a:pt x="633609" y="113578"/>
                    <a:pt x="636800" y="113578"/>
                  </a:cubicBezTo>
                  <a:close/>
                  <a:moveTo>
                    <a:pt x="405746" y="113578"/>
                  </a:moveTo>
                  <a:lnTo>
                    <a:pt x="517871" y="113578"/>
                  </a:lnTo>
                  <a:cubicBezTo>
                    <a:pt x="521062" y="113578"/>
                    <a:pt x="523649" y="116165"/>
                    <a:pt x="523649" y="119356"/>
                  </a:cubicBezTo>
                  <a:lnTo>
                    <a:pt x="523649" y="142464"/>
                  </a:lnTo>
                  <a:cubicBezTo>
                    <a:pt x="523649" y="145655"/>
                    <a:pt x="521062" y="148242"/>
                    <a:pt x="517871" y="148242"/>
                  </a:cubicBezTo>
                  <a:lnTo>
                    <a:pt x="405746" y="148242"/>
                  </a:lnTo>
                  <a:cubicBezTo>
                    <a:pt x="402556" y="148242"/>
                    <a:pt x="399969" y="145655"/>
                    <a:pt x="399969" y="142464"/>
                  </a:cubicBezTo>
                  <a:lnTo>
                    <a:pt x="399969" y="119356"/>
                  </a:lnTo>
                  <a:cubicBezTo>
                    <a:pt x="399969" y="116165"/>
                    <a:pt x="402556" y="113578"/>
                    <a:pt x="405746" y="113578"/>
                  </a:cubicBezTo>
                  <a:close/>
                  <a:moveTo>
                    <a:pt x="220132" y="113578"/>
                  </a:moveTo>
                  <a:lnTo>
                    <a:pt x="291953" y="113578"/>
                  </a:lnTo>
                  <a:cubicBezTo>
                    <a:pt x="295143" y="113578"/>
                    <a:pt x="297730" y="116165"/>
                    <a:pt x="297730" y="119356"/>
                  </a:cubicBezTo>
                  <a:lnTo>
                    <a:pt x="297730" y="142464"/>
                  </a:lnTo>
                  <a:cubicBezTo>
                    <a:pt x="297730" y="145655"/>
                    <a:pt x="295143" y="148242"/>
                    <a:pt x="291953" y="148242"/>
                  </a:cubicBezTo>
                  <a:lnTo>
                    <a:pt x="220132" y="148242"/>
                  </a:lnTo>
                  <a:cubicBezTo>
                    <a:pt x="216941" y="148242"/>
                    <a:pt x="214354" y="145655"/>
                    <a:pt x="214354" y="142464"/>
                  </a:cubicBezTo>
                  <a:lnTo>
                    <a:pt x="214354" y="119356"/>
                  </a:lnTo>
                  <a:cubicBezTo>
                    <a:pt x="214354" y="116165"/>
                    <a:pt x="216941" y="113578"/>
                    <a:pt x="220132" y="113578"/>
                  </a:cubicBezTo>
                  <a:close/>
                  <a:moveTo>
                    <a:pt x="1546689" y="70530"/>
                  </a:moveTo>
                  <a:cubicBezTo>
                    <a:pt x="1537390" y="70530"/>
                    <a:pt x="1529853" y="80104"/>
                    <a:pt x="1529853" y="91914"/>
                  </a:cubicBezTo>
                  <a:lnTo>
                    <a:pt x="1529853" y="223819"/>
                  </a:lnTo>
                  <a:cubicBezTo>
                    <a:pt x="1529853" y="235629"/>
                    <a:pt x="1537390" y="245203"/>
                    <a:pt x="1546689" y="245203"/>
                  </a:cubicBezTo>
                  <a:lnTo>
                    <a:pt x="1585889" y="245203"/>
                  </a:lnTo>
                  <a:lnTo>
                    <a:pt x="1595838" y="245203"/>
                  </a:lnTo>
                  <a:lnTo>
                    <a:pt x="1680026" y="245203"/>
                  </a:lnTo>
                  <a:cubicBezTo>
                    <a:pt x="1690550" y="245203"/>
                    <a:pt x="1699081" y="234367"/>
                    <a:pt x="1699081" y="221000"/>
                  </a:cubicBezTo>
                  <a:lnTo>
                    <a:pt x="1699081" y="207173"/>
                  </a:lnTo>
                  <a:cubicBezTo>
                    <a:pt x="1699081" y="193806"/>
                    <a:pt x="1697199" y="198042"/>
                    <a:pt x="1686089" y="175268"/>
                  </a:cubicBezTo>
                  <a:cubicBezTo>
                    <a:pt x="1674979" y="152494"/>
                    <a:pt x="1650311" y="105442"/>
                    <a:pt x="1632422" y="70530"/>
                  </a:cubicBezTo>
                  <a:close/>
                  <a:moveTo>
                    <a:pt x="1316711" y="70530"/>
                  </a:moveTo>
                  <a:cubicBezTo>
                    <a:pt x="1300633" y="70530"/>
                    <a:pt x="1287599" y="83564"/>
                    <a:pt x="1287599" y="99642"/>
                  </a:cubicBezTo>
                  <a:lnTo>
                    <a:pt x="1287599" y="216091"/>
                  </a:lnTo>
                  <a:cubicBezTo>
                    <a:pt x="1287599" y="232169"/>
                    <a:pt x="1300633" y="245203"/>
                    <a:pt x="1316711" y="245203"/>
                  </a:cubicBezTo>
                  <a:lnTo>
                    <a:pt x="1443780" y="245203"/>
                  </a:lnTo>
                  <a:cubicBezTo>
                    <a:pt x="1459858" y="245203"/>
                    <a:pt x="1472892" y="232169"/>
                    <a:pt x="1472892" y="216091"/>
                  </a:cubicBezTo>
                  <a:lnTo>
                    <a:pt x="1472892" y="99642"/>
                  </a:lnTo>
                  <a:cubicBezTo>
                    <a:pt x="1472892" y="83564"/>
                    <a:pt x="1459858" y="70530"/>
                    <a:pt x="1443780" y="70530"/>
                  </a:cubicBezTo>
                  <a:close/>
                  <a:moveTo>
                    <a:pt x="1085658" y="70530"/>
                  </a:moveTo>
                  <a:cubicBezTo>
                    <a:pt x="1069580" y="70530"/>
                    <a:pt x="1056546" y="83564"/>
                    <a:pt x="1056546" y="99642"/>
                  </a:cubicBezTo>
                  <a:lnTo>
                    <a:pt x="1056546" y="216091"/>
                  </a:lnTo>
                  <a:cubicBezTo>
                    <a:pt x="1056546" y="232169"/>
                    <a:pt x="1069580" y="245203"/>
                    <a:pt x="1085658" y="245203"/>
                  </a:cubicBezTo>
                  <a:lnTo>
                    <a:pt x="1212726" y="245203"/>
                  </a:lnTo>
                  <a:cubicBezTo>
                    <a:pt x="1228805" y="245203"/>
                    <a:pt x="1241839" y="232169"/>
                    <a:pt x="1241839" y="216091"/>
                  </a:cubicBezTo>
                  <a:lnTo>
                    <a:pt x="1241839" y="99642"/>
                  </a:lnTo>
                  <a:cubicBezTo>
                    <a:pt x="1241839" y="83564"/>
                    <a:pt x="1228805" y="70530"/>
                    <a:pt x="1212726" y="70530"/>
                  </a:cubicBezTo>
                  <a:close/>
                  <a:moveTo>
                    <a:pt x="860381" y="70530"/>
                  </a:moveTo>
                  <a:cubicBezTo>
                    <a:pt x="844303" y="70530"/>
                    <a:pt x="831268" y="83564"/>
                    <a:pt x="831268" y="99642"/>
                  </a:cubicBezTo>
                  <a:lnTo>
                    <a:pt x="831268" y="216091"/>
                  </a:lnTo>
                  <a:cubicBezTo>
                    <a:pt x="831268" y="232169"/>
                    <a:pt x="844303" y="245203"/>
                    <a:pt x="860381" y="245203"/>
                  </a:cubicBezTo>
                  <a:lnTo>
                    <a:pt x="987450" y="245203"/>
                  </a:lnTo>
                  <a:cubicBezTo>
                    <a:pt x="1003528" y="245203"/>
                    <a:pt x="1016562" y="232169"/>
                    <a:pt x="1016562" y="216091"/>
                  </a:cubicBezTo>
                  <a:lnTo>
                    <a:pt x="1016562" y="99642"/>
                  </a:lnTo>
                  <a:cubicBezTo>
                    <a:pt x="1016562" y="83564"/>
                    <a:pt x="1003528" y="70530"/>
                    <a:pt x="987450" y="70530"/>
                  </a:cubicBezTo>
                  <a:close/>
                  <a:moveTo>
                    <a:pt x="629328" y="70530"/>
                  </a:moveTo>
                  <a:cubicBezTo>
                    <a:pt x="613250" y="70530"/>
                    <a:pt x="600215" y="83564"/>
                    <a:pt x="600215" y="99642"/>
                  </a:cubicBezTo>
                  <a:lnTo>
                    <a:pt x="600215" y="216091"/>
                  </a:lnTo>
                  <a:cubicBezTo>
                    <a:pt x="600215" y="232169"/>
                    <a:pt x="613250" y="245203"/>
                    <a:pt x="629328" y="245203"/>
                  </a:cubicBezTo>
                  <a:lnTo>
                    <a:pt x="756396" y="245203"/>
                  </a:lnTo>
                  <a:cubicBezTo>
                    <a:pt x="772474" y="245203"/>
                    <a:pt x="785509" y="232169"/>
                    <a:pt x="785509" y="216091"/>
                  </a:cubicBezTo>
                  <a:lnTo>
                    <a:pt x="785509" y="99642"/>
                  </a:lnTo>
                  <a:cubicBezTo>
                    <a:pt x="785509" y="83564"/>
                    <a:pt x="772474" y="70530"/>
                    <a:pt x="756396" y="70530"/>
                  </a:cubicBezTo>
                  <a:close/>
                  <a:moveTo>
                    <a:pt x="235739" y="70530"/>
                  </a:moveTo>
                  <a:lnTo>
                    <a:pt x="121105" y="175268"/>
                  </a:lnTo>
                  <a:cubicBezTo>
                    <a:pt x="111917" y="184977"/>
                    <a:pt x="104604" y="193806"/>
                    <a:pt x="104604" y="207173"/>
                  </a:cubicBezTo>
                  <a:lnTo>
                    <a:pt x="104604" y="221000"/>
                  </a:lnTo>
                  <a:cubicBezTo>
                    <a:pt x="104604" y="234367"/>
                    <a:pt x="115440" y="245203"/>
                    <a:pt x="128807" y="245203"/>
                  </a:cubicBezTo>
                  <a:lnTo>
                    <a:pt x="235739" y="245203"/>
                  </a:lnTo>
                  <a:lnTo>
                    <a:pt x="248376" y="245203"/>
                  </a:lnTo>
                  <a:lnTo>
                    <a:pt x="298167" y="245203"/>
                  </a:lnTo>
                  <a:cubicBezTo>
                    <a:pt x="309977" y="245203"/>
                    <a:pt x="319551" y="235629"/>
                    <a:pt x="319551" y="223819"/>
                  </a:cubicBezTo>
                  <a:lnTo>
                    <a:pt x="319551" y="91914"/>
                  </a:lnTo>
                  <a:cubicBezTo>
                    <a:pt x="319551" y="80104"/>
                    <a:pt x="309977" y="70530"/>
                    <a:pt x="298167" y="70530"/>
                  </a:cubicBezTo>
                  <a:close/>
                  <a:moveTo>
                    <a:pt x="398275" y="66521"/>
                  </a:moveTo>
                  <a:cubicBezTo>
                    <a:pt x="382196" y="66521"/>
                    <a:pt x="369162" y="79555"/>
                    <a:pt x="369162" y="95633"/>
                  </a:cubicBezTo>
                  <a:lnTo>
                    <a:pt x="369162" y="99642"/>
                  </a:lnTo>
                  <a:lnTo>
                    <a:pt x="369162" y="212082"/>
                  </a:lnTo>
                  <a:lnTo>
                    <a:pt x="369162" y="216091"/>
                  </a:lnTo>
                  <a:cubicBezTo>
                    <a:pt x="369162" y="232169"/>
                    <a:pt x="382196" y="245203"/>
                    <a:pt x="398275" y="245203"/>
                  </a:cubicBezTo>
                  <a:lnTo>
                    <a:pt x="525343" y="245203"/>
                  </a:lnTo>
                  <a:cubicBezTo>
                    <a:pt x="541421" y="245203"/>
                    <a:pt x="554456" y="232169"/>
                    <a:pt x="554456" y="216091"/>
                  </a:cubicBezTo>
                  <a:lnTo>
                    <a:pt x="554456" y="212082"/>
                  </a:lnTo>
                  <a:lnTo>
                    <a:pt x="554456" y="99642"/>
                  </a:lnTo>
                  <a:lnTo>
                    <a:pt x="554456" y="95633"/>
                  </a:lnTo>
                  <a:cubicBezTo>
                    <a:pt x="554456" y="79555"/>
                    <a:pt x="541421" y="66521"/>
                    <a:pt x="525343" y="66521"/>
                  </a:cubicBezTo>
                  <a:close/>
                  <a:moveTo>
                    <a:pt x="276653" y="52"/>
                  </a:moveTo>
                  <a:lnTo>
                    <a:pt x="1629392" y="52"/>
                  </a:lnTo>
                  <a:cubicBezTo>
                    <a:pt x="1658870" y="52"/>
                    <a:pt x="1672681" y="-4337"/>
                    <a:pt x="1700095" y="66904"/>
                  </a:cubicBezTo>
                  <a:cubicBezTo>
                    <a:pt x="1727509" y="138145"/>
                    <a:pt x="1735668" y="178580"/>
                    <a:pt x="1757306" y="236343"/>
                  </a:cubicBezTo>
                  <a:lnTo>
                    <a:pt x="1757306" y="449831"/>
                  </a:lnTo>
                  <a:cubicBezTo>
                    <a:pt x="1757306" y="479309"/>
                    <a:pt x="1733410" y="503205"/>
                    <a:pt x="1703932" y="503205"/>
                  </a:cubicBezTo>
                  <a:lnTo>
                    <a:pt x="1668124" y="503205"/>
                  </a:lnTo>
                  <a:lnTo>
                    <a:pt x="1660767" y="466768"/>
                  </a:lnTo>
                  <a:cubicBezTo>
                    <a:pt x="1640880" y="419748"/>
                    <a:pt x="1594321" y="386756"/>
                    <a:pt x="1540057" y="386756"/>
                  </a:cubicBezTo>
                  <a:cubicBezTo>
                    <a:pt x="1485793" y="386756"/>
                    <a:pt x="1439235" y="419748"/>
                    <a:pt x="1419347" y="466768"/>
                  </a:cubicBezTo>
                  <a:lnTo>
                    <a:pt x="1411990" y="503205"/>
                  </a:lnTo>
                  <a:lnTo>
                    <a:pt x="589875" y="503205"/>
                  </a:lnTo>
                  <a:lnTo>
                    <a:pt x="582519" y="466768"/>
                  </a:lnTo>
                  <a:cubicBezTo>
                    <a:pt x="562632" y="419748"/>
                    <a:pt x="516073" y="386756"/>
                    <a:pt x="461809" y="386756"/>
                  </a:cubicBezTo>
                  <a:cubicBezTo>
                    <a:pt x="407545" y="386756"/>
                    <a:pt x="360986" y="419748"/>
                    <a:pt x="341099" y="466768"/>
                  </a:cubicBezTo>
                  <a:lnTo>
                    <a:pt x="333742" y="503205"/>
                  </a:lnTo>
                  <a:lnTo>
                    <a:pt x="55227" y="503205"/>
                  </a:lnTo>
                  <a:cubicBezTo>
                    <a:pt x="25750" y="503205"/>
                    <a:pt x="1854" y="479309"/>
                    <a:pt x="1854" y="449831"/>
                  </a:cubicBezTo>
                  <a:cubicBezTo>
                    <a:pt x="1854" y="378669"/>
                    <a:pt x="-2318" y="291132"/>
                    <a:pt x="1854" y="236343"/>
                  </a:cubicBezTo>
                  <a:cubicBezTo>
                    <a:pt x="6026" y="181554"/>
                    <a:pt x="106239" y="79330"/>
                    <a:pt x="165516" y="39948"/>
                  </a:cubicBezTo>
                  <a:cubicBezTo>
                    <a:pt x="215828" y="6523"/>
                    <a:pt x="247176" y="52"/>
                    <a:pt x="276653" y="52"/>
                  </a:cubicBezTo>
                  <a:close/>
                </a:path>
              </a:pathLst>
            </a:custGeom>
            <a:solidFill>
              <a:schemeClr val="bg1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" name="フリーフォーム 20"/>
            <p:cNvSpPr/>
            <p:nvPr/>
          </p:nvSpPr>
          <p:spPr>
            <a:xfrm>
              <a:off x="7279749" y="4762501"/>
              <a:ext cx="1757306" cy="610408"/>
            </a:xfrm>
            <a:custGeom>
              <a:avLst/>
              <a:gdLst>
                <a:gd name="connsiteX0" fmla="*/ 1540057 w 1757306"/>
                <a:gd name="connsiteY0" fmla="*/ 425115 h 610408"/>
                <a:gd name="connsiteX1" fmla="*/ 1632704 w 1757306"/>
                <a:gd name="connsiteY1" fmla="*/ 517761 h 610408"/>
                <a:gd name="connsiteX2" fmla="*/ 1540057 w 1757306"/>
                <a:gd name="connsiteY2" fmla="*/ 610408 h 610408"/>
                <a:gd name="connsiteX3" fmla="*/ 1447410 w 1757306"/>
                <a:gd name="connsiteY3" fmla="*/ 517761 h 610408"/>
                <a:gd name="connsiteX4" fmla="*/ 1540057 w 1757306"/>
                <a:gd name="connsiteY4" fmla="*/ 425115 h 610408"/>
                <a:gd name="connsiteX5" fmla="*/ 461809 w 1757306"/>
                <a:gd name="connsiteY5" fmla="*/ 425115 h 610408"/>
                <a:gd name="connsiteX6" fmla="*/ 554456 w 1757306"/>
                <a:gd name="connsiteY6" fmla="*/ 517761 h 610408"/>
                <a:gd name="connsiteX7" fmla="*/ 461809 w 1757306"/>
                <a:gd name="connsiteY7" fmla="*/ 610408 h 610408"/>
                <a:gd name="connsiteX8" fmla="*/ 369162 w 1757306"/>
                <a:gd name="connsiteY8" fmla="*/ 517761 h 610408"/>
                <a:gd name="connsiteX9" fmla="*/ 461809 w 1757306"/>
                <a:gd name="connsiteY9" fmla="*/ 425115 h 610408"/>
                <a:gd name="connsiteX10" fmla="*/ 1570128 w 1757306"/>
                <a:gd name="connsiteY10" fmla="*/ 113578 h 610408"/>
                <a:gd name="connsiteX11" fmla="*/ 1618891 w 1757306"/>
                <a:gd name="connsiteY11" fmla="*/ 113578 h 610408"/>
                <a:gd name="connsiteX12" fmla="*/ 1624669 w 1757306"/>
                <a:gd name="connsiteY12" fmla="*/ 119356 h 610408"/>
                <a:gd name="connsiteX13" fmla="*/ 1624669 w 1757306"/>
                <a:gd name="connsiteY13" fmla="*/ 142464 h 610408"/>
                <a:gd name="connsiteX14" fmla="*/ 1618891 w 1757306"/>
                <a:gd name="connsiteY14" fmla="*/ 148242 h 610408"/>
                <a:gd name="connsiteX15" fmla="*/ 1570128 w 1757306"/>
                <a:gd name="connsiteY15" fmla="*/ 148242 h 610408"/>
                <a:gd name="connsiteX16" fmla="*/ 1564350 w 1757306"/>
                <a:gd name="connsiteY16" fmla="*/ 142464 h 610408"/>
                <a:gd name="connsiteX17" fmla="*/ 1564350 w 1757306"/>
                <a:gd name="connsiteY17" fmla="*/ 119356 h 610408"/>
                <a:gd name="connsiteX18" fmla="*/ 1570128 w 1757306"/>
                <a:gd name="connsiteY18" fmla="*/ 113578 h 610408"/>
                <a:gd name="connsiteX19" fmla="*/ 1324183 w 1757306"/>
                <a:gd name="connsiteY19" fmla="*/ 113578 h 610408"/>
                <a:gd name="connsiteX20" fmla="*/ 1436308 w 1757306"/>
                <a:gd name="connsiteY20" fmla="*/ 113578 h 610408"/>
                <a:gd name="connsiteX21" fmla="*/ 1442085 w 1757306"/>
                <a:gd name="connsiteY21" fmla="*/ 119356 h 610408"/>
                <a:gd name="connsiteX22" fmla="*/ 1442085 w 1757306"/>
                <a:gd name="connsiteY22" fmla="*/ 142464 h 610408"/>
                <a:gd name="connsiteX23" fmla="*/ 1436308 w 1757306"/>
                <a:gd name="connsiteY23" fmla="*/ 148242 h 610408"/>
                <a:gd name="connsiteX24" fmla="*/ 1324183 w 1757306"/>
                <a:gd name="connsiteY24" fmla="*/ 148242 h 610408"/>
                <a:gd name="connsiteX25" fmla="*/ 1318406 w 1757306"/>
                <a:gd name="connsiteY25" fmla="*/ 142464 h 610408"/>
                <a:gd name="connsiteX26" fmla="*/ 1318406 w 1757306"/>
                <a:gd name="connsiteY26" fmla="*/ 119356 h 610408"/>
                <a:gd name="connsiteX27" fmla="*/ 1324183 w 1757306"/>
                <a:gd name="connsiteY27" fmla="*/ 113578 h 610408"/>
                <a:gd name="connsiteX28" fmla="*/ 1093130 w 1757306"/>
                <a:gd name="connsiteY28" fmla="*/ 113578 h 610408"/>
                <a:gd name="connsiteX29" fmla="*/ 1205255 w 1757306"/>
                <a:gd name="connsiteY29" fmla="*/ 113578 h 610408"/>
                <a:gd name="connsiteX30" fmla="*/ 1211032 w 1757306"/>
                <a:gd name="connsiteY30" fmla="*/ 119356 h 610408"/>
                <a:gd name="connsiteX31" fmla="*/ 1211032 w 1757306"/>
                <a:gd name="connsiteY31" fmla="*/ 142464 h 610408"/>
                <a:gd name="connsiteX32" fmla="*/ 1205255 w 1757306"/>
                <a:gd name="connsiteY32" fmla="*/ 148242 h 610408"/>
                <a:gd name="connsiteX33" fmla="*/ 1093130 w 1757306"/>
                <a:gd name="connsiteY33" fmla="*/ 148242 h 610408"/>
                <a:gd name="connsiteX34" fmla="*/ 1087353 w 1757306"/>
                <a:gd name="connsiteY34" fmla="*/ 142464 h 610408"/>
                <a:gd name="connsiteX35" fmla="*/ 1087353 w 1757306"/>
                <a:gd name="connsiteY35" fmla="*/ 119356 h 610408"/>
                <a:gd name="connsiteX36" fmla="*/ 1093130 w 1757306"/>
                <a:gd name="connsiteY36" fmla="*/ 113578 h 610408"/>
                <a:gd name="connsiteX37" fmla="*/ 867853 w 1757306"/>
                <a:gd name="connsiteY37" fmla="*/ 113578 h 610408"/>
                <a:gd name="connsiteX38" fmla="*/ 979978 w 1757306"/>
                <a:gd name="connsiteY38" fmla="*/ 113578 h 610408"/>
                <a:gd name="connsiteX39" fmla="*/ 985755 w 1757306"/>
                <a:gd name="connsiteY39" fmla="*/ 119356 h 610408"/>
                <a:gd name="connsiteX40" fmla="*/ 985755 w 1757306"/>
                <a:gd name="connsiteY40" fmla="*/ 142464 h 610408"/>
                <a:gd name="connsiteX41" fmla="*/ 979978 w 1757306"/>
                <a:gd name="connsiteY41" fmla="*/ 148242 h 610408"/>
                <a:gd name="connsiteX42" fmla="*/ 867853 w 1757306"/>
                <a:gd name="connsiteY42" fmla="*/ 148242 h 610408"/>
                <a:gd name="connsiteX43" fmla="*/ 862075 w 1757306"/>
                <a:gd name="connsiteY43" fmla="*/ 142464 h 610408"/>
                <a:gd name="connsiteX44" fmla="*/ 862075 w 1757306"/>
                <a:gd name="connsiteY44" fmla="*/ 119356 h 610408"/>
                <a:gd name="connsiteX45" fmla="*/ 867853 w 1757306"/>
                <a:gd name="connsiteY45" fmla="*/ 113578 h 610408"/>
                <a:gd name="connsiteX46" fmla="*/ 636800 w 1757306"/>
                <a:gd name="connsiteY46" fmla="*/ 113578 h 610408"/>
                <a:gd name="connsiteX47" fmla="*/ 748924 w 1757306"/>
                <a:gd name="connsiteY47" fmla="*/ 113578 h 610408"/>
                <a:gd name="connsiteX48" fmla="*/ 754702 w 1757306"/>
                <a:gd name="connsiteY48" fmla="*/ 119356 h 610408"/>
                <a:gd name="connsiteX49" fmla="*/ 754702 w 1757306"/>
                <a:gd name="connsiteY49" fmla="*/ 142464 h 610408"/>
                <a:gd name="connsiteX50" fmla="*/ 748924 w 1757306"/>
                <a:gd name="connsiteY50" fmla="*/ 148242 h 610408"/>
                <a:gd name="connsiteX51" fmla="*/ 636800 w 1757306"/>
                <a:gd name="connsiteY51" fmla="*/ 148242 h 610408"/>
                <a:gd name="connsiteX52" fmla="*/ 631022 w 1757306"/>
                <a:gd name="connsiteY52" fmla="*/ 142464 h 610408"/>
                <a:gd name="connsiteX53" fmla="*/ 631022 w 1757306"/>
                <a:gd name="connsiteY53" fmla="*/ 119356 h 610408"/>
                <a:gd name="connsiteX54" fmla="*/ 636800 w 1757306"/>
                <a:gd name="connsiteY54" fmla="*/ 113578 h 610408"/>
                <a:gd name="connsiteX55" fmla="*/ 405746 w 1757306"/>
                <a:gd name="connsiteY55" fmla="*/ 113578 h 610408"/>
                <a:gd name="connsiteX56" fmla="*/ 517871 w 1757306"/>
                <a:gd name="connsiteY56" fmla="*/ 113578 h 610408"/>
                <a:gd name="connsiteX57" fmla="*/ 523649 w 1757306"/>
                <a:gd name="connsiteY57" fmla="*/ 119356 h 610408"/>
                <a:gd name="connsiteX58" fmla="*/ 523649 w 1757306"/>
                <a:gd name="connsiteY58" fmla="*/ 142464 h 610408"/>
                <a:gd name="connsiteX59" fmla="*/ 517871 w 1757306"/>
                <a:gd name="connsiteY59" fmla="*/ 148242 h 610408"/>
                <a:gd name="connsiteX60" fmla="*/ 405746 w 1757306"/>
                <a:gd name="connsiteY60" fmla="*/ 148242 h 610408"/>
                <a:gd name="connsiteX61" fmla="*/ 399969 w 1757306"/>
                <a:gd name="connsiteY61" fmla="*/ 142464 h 610408"/>
                <a:gd name="connsiteX62" fmla="*/ 399969 w 1757306"/>
                <a:gd name="connsiteY62" fmla="*/ 119356 h 610408"/>
                <a:gd name="connsiteX63" fmla="*/ 405746 w 1757306"/>
                <a:gd name="connsiteY63" fmla="*/ 113578 h 610408"/>
                <a:gd name="connsiteX64" fmla="*/ 220132 w 1757306"/>
                <a:gd name="connsiteY64" fmla="*/ 113578 h 610408"/>
                <a:gd name="connsiteX65" fmla="*/ 291953 w 1757306"/>
                <a:gd name="connsiteY65" fmla="*/ 113578 h 610408"/>
                <a:gd name="connsiteX66" fmla="*/ 297730 w 1757306"/>
                <a:gd name="connsiteY66" fmla="*/ 119356 h 610408"/>
                <a:gd name="connsiteX67" fmla="*/ 297730 w 1757306"/>
                <a:gd name="connsiteY67" fmla="*/ 142464 h 610408"/>
                <a:gd name="connsiteX68" fmla="*/ 291953 w 1757306"/>
                <a:gd name="connsiteY68" fmla="*/ 148242 h 610408"/>
                <a:gd name="connsiteX69" fmla="*/ 220132 w 1757306"/>
                <a:gd name="connsiteY69" fmla="*/ 148242 h 610408"/>
                <a:gd name="connsiteX70" fmla="*/ 214354 w 1757306"/>
                <a:gd name="connsiteY70" fmla="*/ 142464 h 610408"/>
                <a:gd name="connsiteX71" fmla="*/ 214354 w 1757306"/>
                <a:gd name="connsiteY71" fmla="*/ 119356 h 610408"/>
                <a:gd name="connsiteX72" fmla="*/ 220132 w 1757306"/>
                <a:gd name="connsiteY72" fmla="*/ 113578 h 610408"/>
                <a:gd name="connsiteX73" fmla="*/ 1546689 w 1757306"/>
                <a:gd name="connsiteY73" fmla="*/ 70530 h 610408"/>
                <a:gd name="connsiteX74" fmla="*/ 1529853 w 1757306"/>
                <a:gd name="connsiteY74" fmla="*/ 91914 h 610408"/>
                <a:gd name="connsiteX75" fmla="*/ 1529853 w 1757306"/>
                <a:gd name="connsiteY75" fmla="*/ 223819 h 610408"/>
                <a:gd name="connsiteX76" fmla="*/ 1546689 w 1757306"/>
                <a:gd name="connsiteY76" fmla="*/ 245203 h 610408"/>
                <a:gd name="connsiteX77" fmla="*/ 1585889 w 1757306"/>
                <a:gd name="connsiteY77" fmla="*/ 245203 h 610408"/>
                <a:gd name="connsiteX78" fmla="*/ 1595838 w 1757306"/>
                <a:gd name="connsiteY78" fmla="*/ 245203 h 610408"/>
                <a:gd name="connsiteX79" fmla="*/ 1680026 w 1757306"/>
                <a:gd name="connsiteY79" fmla="*/ 245203 h 610408"/>
                <a:gd name="connsiteX80" fmla="*/ 1699081 w 1757306"/>
                <a:gd name="connsiteY80" fmla="*/ 221000 h 610408"/>
                <a:gd name="connsiteX81" fmla="*/ 1699081 w 1757306"/>
                <a:gd name="connsiteY81" fmla="*/ 207173 h 610408"/>
                <a:gd name="connsiteX82" fmla="*/ 1686089 w 1757306"/>
                <a:gd name="connsiteY82" fmla="*/ 175268 h 610408"/>
                <a:gd name="connsiteX83" fmla="*/ 1632422 w 1757306"/>
                <a:gd name="connsiteY83" fmla="*/ 70530 h 610408"/>
                <a:gd name="connsiteX84" fmla="*/ 1316711 w 1757306"/>
                <a:gd name="connsiteY84" fmla="*/ 70530 h 610408"/>
                <a:gd name="connsiteX85" fmla="*/ 1287599 w 1757306"/>
                <a:gd name="connsiteY85" fmla="*/ 99642 h 610408"/>
                <a:gd name="connsiteX86" fmla="*/ 1287599 w 1757306"/>
                <a:gd name="connsiteY86" fmla="*/ 216091 h 610408"/>
                <a:gd name="connsiteX87" fmla="*/ 1316711 w 1757306"/>
                <a:gd name="connsiteY87" fmla="*/ 245203 h 610408"/>
                <a:gd name="connsiteX88" fmla="*/ 1443780 w 1757306"/>
                <a:gd name="connsiteY88" fmla="*/ 245203 h 610408"/>
                <a:gd name="connsiteX89" fmla="*/ 1472892 w 1757306"/>
                <a:gd name="connsiteY89" fmla="*/ 216091 h 610408"/>
                <a:gd name="connsiteX90" fmla="*/ 1472892 w 1757306"/>
                <a:gd name="connsiteY90" fmla="*/ 99642 h 610408"/>
                <a:gd name="connsiteX91" fmla="*/ 1443780 w 1757306"/>
                <a:gd name="connsiteY91" fmla="*/ 70530 h 610408"/>
                <a:gd name="connsiteX92" fmla="*/ 1085658 w 1757306"/>
                <a:gd name="connsiteY92" fmla="*/ 70530 h 610408"/>
                <a:gd name="connsiteX93" fmla="*/ 1056546 w 1757306"/>
                <a:gd name="connsiteY93" fmla="*/ 99642 h 610408"/>
                <a:gd name="connsiteX94" fmla="*/ 1056546 w 1757306"/>
                <a:gd name="connsiteY94" fmla="*/ 216091 h 610408"/>
                <a:gd name="connsiteX95" fmla="*/ 1085658 w 1757306"/>
                <a:gd name="connsiteY95" fmla="*/ 245203 h 610408"/>
                <a:gd name="connsiteX96" fmla="*/ 1212726 w 1757306"/>
                <a:gd name="connsiteY96" fmla="*/ 245203 h 610408"/>
                <a:gd name="connsiteX97" fmla="*/ 1241839 w 1757306"/>
                <a:gd name="connsiteY97" fmla="*/ 216091 h 610408"/>
                <a:gd name="connsiteX98" fmla="*/ 1241839 w 1757306"/>
                <a:gd name="connsiteY98" fmla="*/ 99642 h 610408"/>
                <a:gd name="connsiteX99" fmla="*/ 1212726 w 1757306"/>
                <a:gd name="connsiteY99" fmla="*/ 70530 h 610408"/>
                <a:gd name="connsiteX100" fmla="*/ 860381 w 1757306"/>
                <a:gd name="connsiteY100" fmla="*/ 70530 h 610408"/>
                <a:gd name="connsiteX101" fmla="*/ 831268 w 1757306"/>
                <a:gd name="connsiteY101" fmla="*/ 99642 h 610408"/>
                <a:gd name="connsiteX102" fmla="*/ 831268 w 1757306"/>
                <a:gd name="connsiteY102" fmla="*/ 216091 h 610408"/>
                <a:gd name="connsiteX103" fmla="*/ 860381 w 1757306"/>
                <a:gd name="connsiteY103" fmla="*/ 245203 h 610408"/>
                <a:gd name="connsiteX104" fmla="*/ 987450 w 1757306"/>
                <a:gd name="connsiteY104" fmla="*/ 245203 h 610408"/>
                <a:gd name="connsiteX105" fmla="*/ 1016562 w 1757306"/>
                <a:gd name="connsiteY105" fmla="*/ 216091 h 610408"/>
                <a:gd name="connsiteX106" fmla="*/ 1016562 w 1757306"/>
                <a:gd name="connsiteY106" fmla="*/ 99642 h 610408"/>
                <a:gd name="connsiteX107" fmla="*/ 987450 w 1757306"/>
                <a:gd name="connsiteY107" fmla="*/ 70530 h 610408"/>
                <a:gd name="connsiteX108" fmla="*/ 629328 w 1757306"/>
                <a:gd name="connsiteY108" fmla="*/ 70530 h 610408"/>
                <a:gd name="connsiteX109" fmla="*/ 600215 w 1757306"/>
                <a:gd name="connsiteY109" fmla="*/ 99642 h 610408"/>
                <a:gd name="connsiteX110" fmla="*/ 600215 w 1757306"/>
                <a:gd name="connsiteY110" fmla="*/ 216091 h 610408"/>
                <a:gd name="connsiteX111" fmla="*/ 629328 w 1757306"/>
                <a:gd name="connsiteY111" fmla="*/ 245203 h 610408"/>
                <a:gd name="connsiteX112" fmla="*/ 756396 w 1757306"/>
                <a:gd name="connsiteY112" fmla="*/ 245203 h 610408"/>
                <a:gd name="connsiteX113" fmla="*/ 785509 w 1757306"/>
                <a:gd name="connsiteY113" fmla="*/ 216091 h 610408"/>
                <a:gd name="connsiteX114" fmla="*/ 785509 w 1757306"/>
                <a:gd name="connsiteY114" fmla="*/ 99642 h 610408"/>
                <a:gd name="connsiteX115" fmla="*/ 756396 w 1757306"/>
                <a:gd name="connsiteY115" fmla="*/ 70530 h 610408"/>
                <a:gd name="connsiteX116" fmla="*/ 235739 w 1757306"/>
                <a:gd name="connsiteY116" fmla="*/ 70530 h 610408"/>
                <a:gd name="connsiteX117" fmla="*/ 121105 w 1757306"/>
                <a:gd name="connsiteY117" fmla="*/ 175268 h 610408"/>
                <a:gd name="connsiteX118" fmla="*/ 104604 w 1757306"/>
                <a:gd name="connsiteY118" fmla="*/ 207173 h 610408"/>
                <a:gd name="connsiteX119" fmla="*/ 104604 w 1757306"/>
                <a:gd name="connsiteY119" fmla="*/ 221000 h 610408"/>
                <a:gd name="connsiteX120" fmla="*/ 128807 w 1757306"/>
                <a:gd name="connsiteY120" fmla="*/ 245203 h 610408"/>
                <a:gd name="connsiteX121" fmla="*/ 235739 w 1757306"/>
                <a:gd name="connsiteY121" fmla="*/ 245203 h 610408"/>
                <a:gd name="connsiteX122" fmla="*/ 248376 w 1757306"/>
                <a:gd name="connsiteY122" fmla="*/ 245203 h 610408"/>
                <a:gd name="connsiteX123" fmla="*/ 298167 w 1757306"/>
                <a:gd name="connsiteY123" fmla="*/ 245203 h 610408"/>
                <a:gd name="connsiteX124" fmla="*/ 319551 w 1757306"/>
                <a:gd name="connsiteY124" fmla="*/ 223819 h 610408"/>
                <a:gd name="connsiteX125" fmla="*/ 319551 w 1757306"/>
                <a:gd name="connsiteY125" fmla="*/ 91914 h 610408"/>
                <a:gd name="connsiteX126" fmla="*/ 298167 w 1757306"/>
                <a:gd name="connsiteY126" fmla="*/ 70530 h 610408"/>
                <a:gd name="connsiteX127" fmla="*/ 398275 w 1757306"/>
                <a:gd name="connsiteY127" fmla="*/ 66521 h 610408"/>
                <a:gd name="connsiteX128" fmla="*/ 369162 w 1757306"/>
                <a:gd name="connsiteY128" fmla="*/ 95633 h 610408"/>
                <a:gd name="connsiteX129" fmla="*/ 369162 w 1757306"/>
                <a:gd name="connsiteY129" fmla="*/ 99642 h 610408"/>
                <a:gd name="connsiteX130" fmla="*/ 369162 w 1757306"/>
                <a:gd name="connsiteY130" fmla="*/ 212082 h 610408"/>
                <a:gd name="connsiteX131" fmla="*/ 369162 w 1757306"/>
                <a:gd name="connsiteY131" fmla="*/ 216091 h 610408"/>
                <a:gd name="connsiteX132" fmla="*/ 398275 w 1757306"/>
                <a:gd name="connsiteY132" fmla="*/ 245203 h 610408"/>
                <a:gd name="connsiteX133" fmla="*/ 525343 w 1757306"/>
                <a:gd name="connsiteY133" fmla="*/ 245203 h 610408"/>
                <a:gd name="connsiteX134" fmla="*/ 554456 w 1757306"/>
                <a:gd name="connsiteY134" fmla="*/ 216091 h 610408"/>
                <a:gd name="connsiteX135" fmla="*/ 554456 w 1757306"/>
                <a:gd name="connsiteY135" fmla="*/ 212082 h 610408"/>
                <a:gd name="connsiteX136" fmla="*/ 554456 w 1757306"/>
                <a:gd name="connsiteY136" fmla="*/ 99642 h 610408"/>
                <a:gd name="connsiteX137" fmla="*/ 554456 w 1757306"/>
                <a:gd name="connsiteY137" fmla="*/ 95633 h 610408"/>
                <a:gd name="connsiteX138" fmla="*/ 525343 w 1757306"/>
                <a:gd name="connsiteY138" fmla="*/ 66521 h 610408"/>
                <a:gd name="connsiteX139" fmla="*/ 276653 w 1757306"/>
                <a:gd name="connsiteY139" fmla="*/ 52 h 610408"/>
                <a:gd name="connsiteX140" fmla="*/ 1629392 w 1757306"/>
                <a:gd name="connsiteY140" fmla="*/ 52 h 610408"/>
                <a:gd name="connsiteX141" fmla="*/ 1700095 w 1757306"/>
                <a:gd name="connsiteY141" fmla="*/ 66904 h 610408"/>
                <a:gd name="connsiteX142" fmla="*/ 1757306 w 1757306"/>
                <a:gd name="connsiteY142" fmla="*/ 236343 h 610408"/>
                <a:gd name="connsiteX143" fmla="*/ 1757306 w 1757306"/>
                <a:gd name="connsiteY143" fmla="*/ 449831 h 610408"/>
                <a:gd name="connsiteX144" fmla="*/ 1703932 w 1757306"/>
                <a:gd name="connsiteY144" fmla="*/ 503205 h 610408"/>
                <a:gd name="connsiteX145" fmla="*/ 1668124 w 1757306"/>
                <a:gd name="connsiteY145" fmla="*/ 503205 h 610408"/>
                <a:gd name="connsiteX146" fmla="*/ 1660767 w 1757306"/>
                <a:gd name="connsiteY146" fmla="*/ 466768 h 610408"/>
                <a:gd name="connsiteX147" fmla="*/ 1540057 w 1757306"/>
                <a:gd name="connsiteY147" fmla="*/ 386756 h 610408"/>
                <a:gd name="connsiteX148" fmla="*/ 1419347 w 1757306"/>
                <a:gd name="connsiteY148" fmla="*/ 466768 h 610408"/>
                <a:gd name="connsiteX149" fmla="*/ 1411990 w 1757306"/>
                <a:gd name="connsiteY149" fmla="*/ 503205 h 610408"/>
                <a:gd name="connsiteX150" fmla="*/ 589875 w 1757306"/>
                <a:gd name="connsiteY150" fmla="*/ 503205 h 610408"/>
                <a:gd name="connsiteX151" fmla="*/ 582519 w 1757306"/>
                <a:gd name="connsiteY151" fmla="*/ 466768 h 610408"/>
                <a:gd name="connsiteX152" fmla="*/ 461809 w 1757306"/>
                <a:gd name="connsiteY152" fmla="*/ 386756 h 610408"/>
                <a:gd name="connsiteX153" fmla="*/ 341099 w 1757306"/>
                <a:gd name="connsiteY153" fmla="*/ 466768 h 610408"/>
                <a:gd name="connsiteX154" fmla="*/ 333742 w 1757306"/>
                <a:gd name="connsiteY154" fmla="*/ 503205 h 610408"/>
                <a:gd name="connsiteX155" fmla="*/ 55227 w 1757306"/>
                <a:gd name="connsiteY155" fmla="*/ 503205 h 610408"/>
                <a:gd name="connsiteX156" fmla="*/ 1854 w 1757306"/>
                <a:gd name="connsiteY156" fmla="*/ 449831 h 610408"/>
                <a:gd name="connsiteX157" fmla="*/ 1854 w 1757306"/>
                <a:gd name="connsiteY157" fmla="*/ 236343 h 610408"/>
                <a:gd name="connsiteX158" fmla="*/ 165516 w 1757306"/>
                <a:gd name="connsiteY158" fmla="*/ 39948 h 610408"/>
                <a:gd name="connsiteX159" fmla="*/ 276653 w 1757306"/>
                <a:gd name="connsiteY159" fmla="*/ 52 h 6104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</a:cxnLst>
              <a:rect l="l" t="t" r="r" b="b"/>
              <a:pathLst>
                <a:path w="1757306" h="610408">
                  <a:moveTo>
                    <a:pt x="1540057" y="425115"/>
                  </a:moveTo>
                  <a:cubicBezTo>
                    <a:pt x="1591224" y="425115"/>
                    <a:pt x="1632704" y="466594"/>
                    <a:pt x="1632704" y="517761"/>
                  </a:cubicBezTo>
                  <a:cubicBezTo>
                    <a:pt x="1632704" y="568929"/>
                    <a:pt x="1591224" y="610408"/>
                    <a:pt x="1540057" y="610408"/>
                  </a:cubicBezTo>
                  <a:cubicBezTo>
                    <a:pt x="1488890" y="610408"/>
                    <a:pt x="1447410" y="568929"/>
                    <a:pt x="1447410" y="517761"/>
                  </a:cubicBezTo>
                  <a:cubicBezTo>
                    <a:pt x="1447410" y="466594"/>
                    <a:pt x="1488890" y="425115"/>
                    <a:pt x="1540057" y="425115"/>
                  </a:cubicBezTo>
                  <a:close/>
                  <a:moveTo>
                    <a:pt x="461809" y="425115"/>
                  </a:moveTo>
                  <a:cubicBezTo>
                    <a:pt x="512976" y="425115"/>
                    <a:pt x="554456" y="466594"/>
                    <a:pt x="554456" y="517761"/>
                  </a:cubicBezTo>
                  <a:cubicBezTo>
                    <a:pt x="554456" y="568929"/>
                    <a:pt x="512976" y="610408"/>
                    <a:pt x="461809" y="610408"/>
                  </a:cubicBezTo>
                  <a:cubicBezTo>
                    <a:pt x="410642" y="610408"/>
                    <a:pt x="369162" y="568929"/>
                    <a:pt x="369162" y="517761"/>
                  </a:cubicBezTo>
                  <a:cubicBezTo>
                    <a:pt x="369162" y="466594"/>
                    <a:pt x="410642" y="425115"/>
                    <a:pt x="461809" y="425115"/>
                  </a:cubicBezTo>
                  <a:close/>
                  <a:moveTo>
                    <a:pt x="1570128" y="113578"/>
                  </a:moveTo>
                  <a:lnTo>
                    <a:pt x="1618891" y="113578"/>
                  </a:lnTo>
                  <a:cubicBezTo>
                    <a:pt x="1622082" y="113578"/>
                    <a:pt x="1624669" y="116165"/>
                    <a:pt x="1624669" y="119356"/>
                  </a:cubicBezTo>
                  <a:lnTo>
                    <a:pt x="1624669" y="142464"/>
                  </a:lnTo>
                  <a:cubicBezTo>
                    <a:pt x="1624669" y="145655"/>
                    <a:pt x="1622082" y="148242"/>
                    <a:pt x="1618891" y="148242"/>
                  </a:cubicBezTo>
                  <a:lnTo>
                    <a:pt x="1570128" y="148242"/>
                  </a:lnTo>
                  <a:cubicBezTo>
                    <a:pt x="1566937" y="148242"/>
                    <a:pt x="1564350" y="145655"/>
                    <a:pt x="1564350" y="142464"/>
                  </a:cubicBezTo>
                  <a:lnTo>
                    <a:pt x="1564350" y="119356"/>
                  </a:lnTo>
                  <a:cubicBezTo>
                    <a:pt x="1564350" y="116165"/>
                    <a:pt x="1566937" y="113578"/>
                    <a:pt x="1570128" y="113578"/>
                  </a:cubicBezTo>
                  <a:close/>
                  <a:moveTo>
                    <a:pt x="1324183" y="113578"/>
                  </a:moveTo>
                  <a:lnTo>
                    <a:pt x="1436308" y="113578"/>
                  </a:lnTo>
                  <a:cubicBezTo>
                    <a:pt x="1439499" y="113578"/>
                    <a:pt x="1442085" y="116165"/>
                    <a:pt x="1442085" y="119356"/>
                  </a:cubicBezTo>
                  <a:lnTo>
                    <a:pt x="1442085" y="142464"/>
                  </a:lnTo>
                  <a:cubicBezTo>
                    <a:pt x="1442085" y="145655"/>
                    <a:pt x="1439499" y="148242"/>
                    <a:pt x="1436308" y="148242"/>
                  </a:cubicBezTo>
                  <a:lnTo>
                    <a:pt x="1324183" y="148242"/>
                  </a:lnTo>
                  <a:cubicBezTo>
                    <a:pt x="1320992" y="148242"/>
                    <a:pt x="1318406" y="145655"/>
                    <a:pt x="1318406" y="142464"/>
                  </a:cubicBezTo>
                  <a:lnTo>
                    <a:pt x="1318406" y="119356"/>
                  </a:lnTo>
                  <a:cubicBezTo>
                    <a:pt x="1318406" y="116165"/>
                    <a:pt x="1320992" y="113578"/>
                    <a:pt x="1324183" y="113578"/>
                  </a:cubicBezTo>
                  <a:close/>
                  <a:moveTo>
                    <a:pt x="1093130" y="113578"/>
                  </a:moveTo>
                  <a:lnTo>
                    <a:pt x="1205255" y="113578"/>
                  </a:lnTo>
                  <a:cubicBezTo>
                    <a:pt x="1208446" y="113578"/>
                    <a:pt x="1211032" y="116165"/>
                    <a:pt x="1211032" y="119356"/>
                  </a:cubicBezTo>
                  <a:lnTo>
                    <a:pt x="1211032" y="142464"/>
                  </a:lnTo>
                  <a:cubicBezTo>
                    <a:pt x="1211032" y="145655"/>
                    <a:pt x="1208446" y="148242"/>
                    <a:pt x="1205255" y="148242"/>
                  </a:cubicBezTo>
                  <a:lnTo>
                    <a:pt x="1093130" y="148242"/>
                  </a:lnTo>
                  <a:cubicBezTo>
                    <a:pt x="1089939" y="148242"/>
                    <a:pt x="1087353" y="145655"/>
                    <a:pt x="1087353" y="142464"/>
                  </a:cubicBezTo>
                  <a:lnTo>
                    <a:pt x="1087353" y="119356"/>
                  </a:lnTo>
                  <a:cubicBezTo>
                    <a:pt x="1087353" y="116165"/>
                    <a:pt x="1089939" y="113578"/>
                    <a:pt x="1093130" y="113578"/>
                  </a:cubicBezTo>
                  <a:close/>
                  <a:moveTo>
                    <a:pt x="867853" y="113578"/>
                  </a:moveTo>
                  <a:lnTo>
                    <a:pt x="979978" y="113578"/>
                  </a:lnTo>
                  <a:cubicBezTo>
                    <a:pt x="983169" y="113578"/>
                    <a:pt x="985755" y="116165"/>
                    <a:pt x="985755" y="119356"/>
                  </a:cubicBezTo>
                  <a:lnTo>
                    <a:pt x="985755" y="142464"/>
                  </a:lnTo>
                  <a:cubicBezTo>
                    <a:pt x="985755" y="145655"/>
                    <a:pt x="983169" y="148242"/>
                    <a:pt x="979978" y="148242"/>
                  </a:cubicBezTo>
                  <a:lnTo>
                    <a:pt x="867853" y="148242"/>
                  </a:lnTo>
                  <a:cubicBezTo>
                    <a:pt x="864662" y="148242"/>
                    <a:pt x="862075" y="145655"/>
                    <a:pt x="862075" y="142464"/>
                  </a:cubicBezTo>
                  <a:lnTo>
                    <a:pt x="862075" y="119356"/>
                  </a:lnTo>
                  <a:cubicBezTo>
                    <a:pt x="862075" y="116165"/>
                    <a:pt x="864662" y="113578"/>
                    <a:pt x="867853" y="113578"/>
                  </a:cubicBezTo>
                  <a:close/>
                  <a:moveTo>
                    <a:pt x="636800" y="113578"/>
                  </a:moveTo>
                  <a:lnTo>
                    <a:pt x="748924" y="113578"/>
                  </a:lnTo>
                  <a:cubicBezTo>
                    <a:pt x="752115" y="113578"/>
                    <a:pt x="754702" y="116165"/>
                    <a:pt x="754702" y="119356"/>
                  </a:cubicBezTo>
                  <a:lnTo>
                    <a:pt x="754702" y="142464"/>
                  </a:lnTo>
                  <a:cubicBezTo>
                    <a:pt x="754702" y="145655"/>
                    <a:pt x="752115" y="148242"/>
                    <a:pt x="748924" y="148242"/>
                  </a:cubicBezTo>
                  <a:lnTo>
                    <a:pt x="636800" y="148242"/>
                  </a:lnTo>
                  <a:cubicBezTo>
                    <a:pt x="633609" y="148242"/>
                    <a:pt x="631022" y="145655"/>
                    <a:pt x="631022" y="142464"/>
                  </a:cubicBezTo>
                  <a:lnTo>
                    <a:pt x="631022" y="119356"/>
                  </a:lnTo>
                  <a:cubicBezTo>
                    <a:pt x="631022" y="116165"/>
                    <a:pt x="633609" y="113578"/>
                    <a:pt x="636800" y="113578"/>
                  </a:cubicBezTo>
                  <a:close/>
                  <a:moveTo>
                    <a:pt x="405746" y="113578"/>
                  </a:moveTo>
                  <a:lnTo>
                    <a:pt x="517871" y="113578"/>
                  </a:lnTo>
                  <a:cubicBezTo>
                    <a:pt x="521062" y="113578"/>
                    <a:pt x="523649" y="116165"/>
                    <a:pt x="523649" y="119356"/>
                  </a:cubicBezTo>
                  <a:lnTo>
                    <a:pt x="523649" y="142464"/>
                  </a:lnTo>
                  <a:cubicBezTo>
                    <a:pt x="523649" y="145655"/>
                    <a:pt x="521062" y="148242"/>
                    <a:pt x="517871" y="148242"/>
                  </a:cubicBezTo>
                  <a:lnTo>
                    <a:pt x="405746" y="148242"/>
                  </a:lnTo>
                  <a:cubicBezTo>
                    <a:pt x="402556" y="148242"/>
                    <a:pt x="399969" y="145655"/>
                    <a:pt x="399969" y="142464"/>
                  </a:cubicBezTo>
                  <a:lnTo>
                    <a:pt x="399969" y="119356"/>
                  </a:lnTo>
                  <a:cubicBezTo>
                    <a:pt x="399969" y="116165"/>
                    <a:pt x="402556" y="113578"/>
                    <a:pt x="405746" y="113578"/>
                  </a:cubicBezTo>
                  <a:close/>
                  <a:moveTo>
                    <a:pt x="220132" y="113578"/>
                  </a:moveTo>
                  <a:lnTo>
                    <a:pt x="291953" y="113578"/>
                  </a:lnTo>
                  <a:cubicBezTo>
                    <a:pt x="295143" y="113578"/>
                    <a:pt x="297730" y="116165"/>
                    <a:pt x="297730" y="119356"/>
                  </a:cubicBezTo>
                  <a:lnTo>
                    <a:pt x="297730" y="142464"/>
                  </a:lnTo>
                  <a:cubicBezTo>
                    <a:pt x="297730" y="145655"/>
                    <a:pt x="295143" y="148242"/>
                    <a:pt x="291953" y="148242"/>
                  </a:cubicBezTo>
                  <a:lnTo>
                    <a:pt x="220132" y="148242"/>
                  </a:lnTo>
                  <a:cubicBezTo>
                    <a:pt x="216941" y="148242"/>
                    <a:pt x="214354" y="145655"/>
                    <a:pt x="214354" y="142464"/>
                  </a:cubicBezTo>
                  <a:lnTo>
                    <a:pt x="214354" y="119356"/>
                  </a:lnTo>
                  <a:cubicBezTo>
                    <a:pt x="214354" y="116165"/>
                    <a:pt x="216941" y="113578"/>
                    <a:pt x="220132" y="113578"/>
                  </a:cubicBezTo>
                  <a:close/>
                  <a:moveTo>
                    <a:pt x="1546689" y="70530"/>
                  </a:moveTo>
                  <a:cubicBezTo>
                    <a:pt x="1537390" y="70530"/>
                    <a:pt x="1529853" y="80104"/>
                    <a:pt x="1529853" y="91914"/>
                  </a:cubicBezTo>
                  <a:lnTo>
                    <a:pt x="1529853" y="223819"/>
                  </a:lnTo>
                  <a:cubicBezTo>
                    <a:pt x="1529853" y="235629"/>
                    <a:pt x="1537390" y="245203"/>
                    <a:pt x="1546689" y="245203"/>
                  </a:cubicBezTo>
                  <a:lnTo>
                    <a:pt x="1585889" y="245203"/>
                  </a:lnTo>
                  <a:lnTo>
                    <a:pt x="1595838" y="245203"/>
                  </a:lnTo>
                  <a:lnTo>
                    <a:pt x="1680026" y="245203"/>
                  </a:lnTo>
                  <a:cubicBezTo>
                    <a:pt x="1690550" y="245203"/>
                    <a:pt x="1699081" y="234367"/>
                    <a:pt x="1699081" y="221000"/>
                  </a:cubicBezTo>
                  <a:lnTo>
                    <a:pt x="1699081" y="207173"/>
                  </a:lnTo>
                  <a:cubicBezTo>
                    <a:pt x="1699081" y="193806"/>
                    <a:pt x="1697199" y="198042"/>
                    <a:pt x="1686089" y="175268"/>
                  </a:cubicBezTo>
                  <a:cubicBezTo>
                    <a:pt x="1674979" y="152494"/>
                    <a:pt x="1650311" y="105442"/>
                    <a:pt x="1632422" y="70530"/>
                  </a:cubicBezTo>
                  <a:close/>
                  <a:moveTo>
                    <a:pt x="1316711" y="70530"/>
                  </a:moveTo>
                  <a:cubicBezTo>
                    <a:pt x="1300633" y="70530"/>
                    <a:pt x="1287599" y="83564"/>
                    <a:pt x="1287599" y="99642"/>
                  </a:cubicBezTo>
                  <a:lnTo>
                    <a:pt x="1287599" y="216091"/>
                  </a:lnTo>
                  <a:cubicBezTo>
                    <a:pt x="1287599" y="232169"/>
                    <a:pt x="1300633" y="245203"/>
                    <a:pt x="1316711" y="245203"/>
                  </a:cubicBezTo>
                  <a:lnTo>
                    <a:pt x="1443780" y="245203"/>
                  </a:lnTo>
                  <a:cubicBezTo>
                    <a:pt x="1459858" y="245203"/>
                    <a:pt x="1472892" y="232169"/>
                    <a:pt x="1472892" y="216091"/>
                  </a:cubicBezTo>
                  <a:lnTo>
                    <a:pt x="1472892" y="99642"/>
                  </a:lnTo>
                  <a:cubicBezTo>
                    <a:pt x="1472892" y="83564"/>
                    <a:pt x="1459858" y="70530"/>
                    <a:pt x="1443780" y="70530"/>
                  </a:cubicBezTo>
                  <a:close/>
                  <a:moveTo>
                    <a:pt x="1085658" y="70530"/>
                  </a:moveTo>
                  <a:cubicBezTo>
                    <a:pt x="1069580" y="70530"/>
                    <a:pt x="1056546" y="83564"/>
                    <a:pt x="1056546" y="99642"/>
                  </a:cubicBezTo>
                  <a:lnTo>
                    <a:pt x="1056546" y="216091"/>
                  </a:lnTo>
                  <a:cubicBezTo>
                    <a:pt x="1056546" y="232169"/>
                    <a:pt x="1069580" y="245203"/>
                    <a:pt x="1085658" y="245203"/>
                  </a:cubicBezTo>
                  <a:lnTo>
                    <a:pt x="1212726" y="245203"/>
                  </a:lnTo>
                  <a:cubicBezTo>
                    <a:pt x="1228805" y="245203"/>
                    <a:pt x="1241839" y="232169"/>
                    <a:pt x="1241839" y="216091"/>
                  </a:cubicBezTo>
                  <a:lnTo>
                    <a:pt x="1241839" y="99642"/>
                  </a:lnTo>
                  <a:cubicBezTo>
                    <a:pt x="1241839" y="83564"/>
                    <a:pt x="1228805" y="70530"/>
                    <a:pt x="1212726" y="70530"/>
                  </a:cubicBezTo>
                  <a:close/>
                  <a:moveTo>
                    <a:pt x="860381" y="70530"/>
                  </a:moveTo>
                  <a:cubicBezTo>
                    <a:pt x="844303" y="70530"/>
                    <a:pt x="831268" y="83564"/>
                    <a:pt x="831268" y="99642"/>
                  </a:cubicBezTo>
                  <a:lnTo>
                    <a:pt x="831268" y="216091"/>
                  </a:lnTo>
                  <a:cubicBezTo>
                    <a:pt x="831268" y="232169"/>
                    <a:pt x="844303" y="245203"/>
                    <a:pt x="860381" y="245203"/>
                  </a:cubicBezTo>
                  <a:lnTo>
                    <a:pt x="987450" y="245203"/>
                  </a:lnTo>
                  <a:cubicBezTo>
                    <a:pt x="1003528" y="245203"/>
                    <a:pt x="1016562" y="232169"/>
                    <a:pt x="1016562" y="216091"/>
                  </a:cubicBezTo>
                  <a:lnTo>
                    <a:pt x="1016562" y="99642"/>
                  </a:lnTo>
                  <a:cubicBezTo>
                    <a:pt x="1016562" y="83564"/>
                    <a:pt x="1003528" y="70530"/>
                    <a:pt x="987450" y="70530"/>
                  </a:cubicBezTo>
                  <a:close/>
                  <a:moveTo>
                    <a:pt x="629328" y="70530"/>
                  </a:moveTo>
                  <a:cubicBezTo>
                    <a:pt x="613250" y="70530"/>
                    <a:pt x="600215" y="83564"/>
                    <a:pt x="600215" y="99642"/>
                  </a:cubicBezTo>
                  <a:lnTo>
                    <a:pt x="600215" y="216091"/>
                  </a:lnTo>
                  <a:cubicBezTo>
                    <a:pt x="600215" y="232169"/>
                    <a:pt x="613250" y="245203"/>
                    <a:pt x="629328" y="245203"/>
                  </a:cubicBezTo>
                  <a:lnTo>
                    <a:pt x="756396" y="245203"/>
                  </a:lnTo>
                  <a:cubicBezTo>
                    <a:pt x="772474" y="245203"/>
                    <a:pt x="785509" y="232169"/>
                    <a:pt x="785509" y="216091"/>
                  </a:cubicBezTo>
                  <a:lnTo>
                    <a:pt x="785509" y="99642"/>
                  </a:lnTo>
                  <a:cubicBezTo>
                    <a:pt x="785509" y="83564"/>
                    <a:pt x="772474" y="70530"/>
                    <a:pt x="756396" y="70530"/>
                  </a:cubicBezTo>
                  <a:close/>
                  <a:moveTo>
                    <a:pt x="235739" y="70530"/>
                  </a:moveTo>
                  <a:lnTo>
                    <a:pt x="121105" y="175268"/>
                  </a:lnTo>
                  <a:cubicBezTo>
                    <a:pt x="111917" y="184977"/>
                    <a:pt x="104604" y="193806"/>
                    <a:pt x="104604" y="207173"/>
                  </a:cubicBezTo>
                  <a:lnTo>
                    <a:pt x="104604" y="221000"/>
                  </a:lnTo>
                  <a:cubicBezTo>
                    <a:pt x="104604" y="234367"/>
                    <a:pt x="115440" y="245203"/>
                    <a:pt x="128807" y="245203"/>
                  </a:cubicBezTo>
                  <a:lnTo>
                    <a:pt x="235739" y="245203"/>
                  </a:lnTo>
                  <a:lnTo>
                    <a:pt x="248376" y="245203"/>
                  </a:lnTo>
                  <a:lnTo>
                    <a:pt x="298167" y="245203"/>
                  </a:lnTo>
                  <a:cubicBezTo>
                    <a:pt x="309977" y="245203"/>
                    <a:pt x="319551" y="235629"/>
                    <a:pt x="319551" y="223819"/>
                  </a:cubicBezTo>
                  <a:lnTo>
                    <a:pt x="319551" y="91914"/>
                  </a:lnTo>
                  <a:cubicBezTo>
                    <a:pt x="319551" y="80104"/>
                    <a:pt x="309977" y="70530"/>
                    <a:pt x="298167" y="70530"/>
                  </a:cubicBezTo>
                  <a:close/>
                  <a:moveTo>
                    <a:pt x="398275" y="66521"/>
                  </a:moveTo>
                  <a:cubicBezTo>
                    <a:pt x="382196" y="66521"/>
                    <a:pt x="369162" y="79555"/>
                    <a:pt x="369162" y="95633"/>
                  </a:cubicBezTo>
                  <a:lnTo>
                    <a:pt x="369162" y="99642"/>
                  </a:lnTo>
                  <a:lnTo>
                    <a:pt x="369162" y="212082"/>
                  </a:lnTo>
                  <a:lnTo>
                    <a:pt x="369162" y="216091"/>
                  </a:lnTo>
                  <a:cubicBezTo>
                    <a:pt x="369162" y="232169"/>
                    <a:pt x="382196" y="245203"/>
                    <a:pt x="398275" y="245203"/>
                  </a:cubicBezTo>
                  <a:lnTo>
                    <a:pt x="525343" y="245203"/>
                  </a:lnTo>
                  <a:cubicBezTo>
                    <a:pt x="541421" y="245203"/>
                    <a:pt x="554456" y="232169"/>
                    <a:pt x="554456" y="216091"/>
                  </a:cubicBezTo>
                  <a:lnTo>
                    <a:pt x="554456" y="212082"/>
                  </a:lnTo>
                  <a:lnTo>
                    <a:pt x="554456" y="99642"/>
                  </a:lnTo>
                  <a:lnTo>
                    <a:pt x="554456" y="95633"/>
                  </a:lnTo>
                  <a:cubicBezTo>
                    <a:pt x="554456" y="79555"/>
                    <a:pt x="541421" y="66521"/>
                    <a:pt x="525343" y="66521"/>
                  </a:cubicBezTo>
                  <a:close/>
                  <a:moveTo>
                    <a:pt x="276653" y="52"/>
                  </a:moveTo>
                  <a:lnTo>
                    <a:pt x="1629392" y="52"/>
                  </a:lnTo>
                  <a:cubicBezTo>
                    <a:pt x="1658870" y="52"/>
                    <a:pt x="1672681" y="-4337"/>
                    <a:pt x="1700095" y="66904"/>
                  </a:cubicBezTo>
                  <a:cubicBezTo>
                    <a:pt x="1727509" y="138145"/>
                    <a:pt x="1735668" y="178580"/>
                    <a:pt x="1757306" y="236343"/>
                  </a:cubicBezTo>
                  <a:lnTo>
                    <a:pt x="1757306" y="449831"/>
                  </a:lnTo>
                  <a:cubicBezTo>
                    <a:pt x="1757306" y="479309"/>
                    <a:pt x="1733410" y="503205"/>
                    <a:pt x="1703932" y="503205"/>
                  </a:cubicBezTo>
                  <a:lnTo>
                    <a:pt x="1668124" y="503205"/>
                  </a:lnTo>
                  <a:lnTo>
                    <a:pt x="1660767" y="466768"/>
                  </a:lnTo>
                  <a:cubicBezTo>
                    <a:pt x="1640880" y="419748"/>
                    <a:pt x="1594321" y="386756"/>
                    <a:pt x="1540057" y="386756"/>
                  </a:cubicBezTo>
                  <a:cubicBezTo>
                    <a:pt x="1485793" y="386756"/>
                    <a:pt x="1439235" y="419748"/>
                    <a:pt x="1419347" y="466768"/>
                  </a:cubicBezTo>
                  <a:lnTo>
                    <a:pt x="1411990" y="503205"/>
                  </a:lnTo>
                  <a:lnTo>
                    <a:pt x="589875" y="503205"/>
                  </a:lnTo>
                  <a:lnTo>
                    <a:pt x="582519" y="466768"/>
                  </a:lnTo>
                  <a:cubicBezTo>
                    <a:pt x="562632" y="419748"/>
                    <a:pt x="516073" y="386756"/>
                    <a:pt x="461809" y="386756"/>
                  </a:cubicBezTo>
                  <a:cubicBezTo>
                    <a:pt x="407545" y="386756"/>
                    <a:pt x="360986" y="419748"/>
                    <a:pt x="341099" y="466768"/>
                  </a:cubicBezTo>
                  <a:lnTo>
                    <a:pt x="333742" y="503205"/>
                  </a:lnTo>
                  <a:lnTo>
                    <a:pt x="55227" y="503205"/>
                  </a:lnTo>
                  <a:cubicBezTo>
                    <a:pt x="25750" y="503205"/>
                    <a:pt x="1854" y="479309"/>
                    <a:pt x="1854" y="449831"/>
                  </a:cubicBezTo>
                  <a:cubicBezTo>
                    <a:pt x="1854" y="378669"/>
                    <a:pt x="-2318" y="291132"/>
                    <a:pt x="1854" y="236343"/>
                  </a:cubicBezTo>
                  <a:cubicBezTo>
                    <a:pt x="6026" y="181554"/>
                    <a:pt x="106239" y="79330"/>
                    <a:pt x="165516" y="39948"/>
                  </a:cubicBezTo>
                  <a:cubicBezTo>
                    <a:pt x="215828" y="6523"/>
                    <a:pt x="247176" y="52"/>
                    <a:pt x="276653" y="52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5" name="テキスト ボックス 4"/>
          <p:cNvSpPr txBox="1"/>
          <p:nvPr/>
        </p:nvSpPr>
        <p:spPr>
          <a:xfrm>
            <a:off x="593792" y="371857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通行止め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3696628" y="371857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車両通行止め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6787557" y="371857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車両進入禁止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593792" y="3475666"/>
            <a:ext cx="18774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二輪以外の車両通行止め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3696628" y="3475666"/>
            <a:ext cx="20313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大型車貨物自動車通行止め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6787557" y="3475666"/>
            <a:ext cx="1569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大型乗用車通行止め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105556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ドーナツ 12"/>
          <p:cNvSpPr/>
          <p:nvPr/>
        </p:nvSpPr>
        <p:spPr>
          <a:xfrm>
            <a:off x="3699811" y="3699554"/>
            <a:ext cx="2736304" cy="2736304"/>
          </a:xfrm>
          <a:custGeom>
            <a:avLst/>
            <a:gdLst/>
            <a:ahLst/>
            <a:cxnLst/>
            <a:rect l="l" t="t" r="r" b="b"/>
            <a:pathLst>
              <a:path w="2736304" h="2736304">
                <a:moveTo>
                  <a:pt x="581321" y="808270"/>
                </a:moveTo>
                <a:cubicBezTo>
                  <a:pt x="465974" y="964959"/>
                  <a:pt x="399134" y="1158750"/>
                  <a:pt x="399134" y="1368152"/>
                </a:cubicBezTo>
                <a:cubicBezTo>
                  <a:pt x="399134" y="1899972"/>
                  <a:pt x="830260" y="2331098"/>
                  <a:pt x="1362080" y="2331098"/>
                </a:cubicBezTo>
                <a:cubicBezTo>
                  <a:pt x="1571482" y="2331098"/>
                  <a:pt x="1765273" y="2264258"/>
                  <a:pt x="1921962" y="2148911"/>
                </a:cubicBezTo>
                <a:close/>
                <a:moveTo>
                  <a:pt x="1362080" y="405206"/>
                </a:moveTo>
                <a:cubicBezTo>
                  <a:pt x="1152678" y="405206"/>
                  <a:pt x="958887" y="472046"/>
                  <a:pt x="802198" y="587393"/>
                </a:cubicBezTo>
                <a:lnTo>
                  <a:pt x="2142839" y="1928034"/>
                </a:lnTo>
                <a:cubicBezTo>
                  <a:pt x="2258186" y="1771345"/>
                  <a:pt x="2325026" y="1577554"/>
                  <a:pt x="2325026" y="1368152"/>
                </a:cubicBezTo>
                <a:cubicBezTo>
                  <a:pt x="2325026" y="836332"/>
                  <a:pt x="1893900" y="405206"/>
                  <a:pt x="1362080" y="405206"/>
                </a:cubicBezTo>
                <a:close/>
                <a:moveTo>
                  <a:pt x="1362080" y="119680"/>
                </a:moveTo>
                <a:cubicBezTo>
                  <a:pt x="2051592" y="119680"/>
                  <a:pt x="2610552" y="678640"/>
                  <a:pt x="2610552" y="1368152"/>
                </a:cubicBezTo>
                <a:cubicBezTo>
                  <a:pt x="2610552" y="2057664"/>
                  <a:pt x="2051592" y="2616624"/>
                  <a:pt x="1362080" y="2616624"/>
                </a:cubicBezTo>
                <a:cubicBezTo>
                  <a:pt x="672568" y="2616624"/>
                  <a:pt x="113608" y="2057664"/>
                  <a:pt x="113608" y="1368152"/>
                </a:cubicBezTo>
                <a:cubicBezTo>
                  <a:pt x="113608" y="678640"/>
                  <a:pt x="672568" y="119680"/>
                  <a:pt x="1362080" y="119680"/>
                </a:cubicBezTo>
                <a:close/>
                <a:moveTo>
                  <a:pt x="1368152" y="62442"/>
                </a:moveTo>
                <a:cubicBezTo>
                  <a:pt x="647028" y="62442"/>
                  <a:pt x="62442" y="647028"/>
                  <a:pt x="62442" y="1368152"/>
                </a:cubicBezTo>
                <a:cubicBezTo>
                  <a:pt x="62442" y="2089276"/>
                  <a:pt x="647028" y="2673862"/>
                  <a:pt x="1368152" y="2673862"/>
                </a:cubicBezTo>
                <a:cubicBezTo>
                  <a:pt x="2089276" y="2673862"/>
                  <a:pt x="2673862" y="2089276"/>
                  <a:pt x="2673862" y="1368152"/>
                </a:cubicBezTo>
                <a:cubicBezTo>
                  <a:pt x="2673862" y="647028"/>
                  <a:pt x="2089276" y="62442"/>
                  <a:pt x="1368152" y="62442"/>
                </a:cubicBezTo>
                <a:close/>
                <a:moveTo>
                  <a:pt x="1368152" y="0"/>
                </a:moveTo>
                <a:cubicBezTo>
                  <a:pt x="2123761" y="0"/>
                  <a:pt x="2736304" y="612543"/>
                  <a:pt x="2736304" y="1368152"/>
                </a:cubicBezTo>
                <a:cubicBezTo>
                  <a:pt x="2736304" y="2123761"/>
                  <a:pt x="2123761" y="2736304"/>
                  <a:pt x="1368152" y="2736304"/>
                </a:cubicBezTo>
                <a:cubicBezTo>
                  <a:pt x="612543" y="2736304"/>
                  <a:pt x="0" y="2123761"/>
                  <a:pt x="0" y="1368152"/>
                </a:cubicBezTo>
                <a:cubicBezTo>
                  <a:pt x="0" y="612543"/>
                  <a:pt x="612543" y="0"/>
                  <a:pt x="1368152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" name="ドーナツ 12"/>
          <p:cNvSpPr/>
          <p:nvPr/>
        </p:nvSpPr>
        <p:spPr>
          <a:xfrm>
            <a:off x="6790251" y="3699554"/>
            <a:ext cx="2736304" cy="2736304"/>
          </a:xfrm>
          <a:custGeom>
            <a:avLst/>
            <a:gdLst/>
            <a:ahLst/>
            <a:cxnLst/>
            <a:rect l="l" t="t" r="r" b="b"/>
            <a:pathLst>
              <a:path w="2736304" h="2736304">
                <a:moveTo>
                  <a:pt x="581321" y="808270"/>
                </a:moveTo>
                <a:cubicBezTo>
                  <a:pt x="465974" y="964959"/>
                  <a:pt x="399134" y="1158750"/>
                  <a:pt x="399134" y="1368152"/>
                </a:cubicBezTo>
                <a:cubicBezTo>
                  <a:pt x="399134" y="1899972"/>
                  <a:pt x="830260" y="2331098"/>
                  <a:pt x="1362080" y="2331098"/>
                </a:cubicBezTo>
                <a:cubicBezTo>
                  <a:pt x="1571482" y="2331098"/>
                  <a:pt x="1765273" y="2264258"/>
                  <a:pt x="1921962" y="2148911"/>
                </a:cubicBezTo>
                <a:close/>
                <a:moveTo>
                  <a:pt x="1362080" y="405206"/>
                </a:moveTo>
                <a:cubicBezTo>
                  <a:pt x="1152678" y="405206"/>
                  <a:pt x="958887" y="472046"/>
                  <a:pt x="802198" y="587393"/>
                </a:cubicBezTo>
                <a:lnTo>
                  <a:pt x="2142839" y="1928034"/>
                </a:lnTo>
                <a:cubicBezTo>
                  <a:pt x="2258186" y="1771345"/>
                  <a:pt x="2325026" y="1577554"/>
                  <a:pt x="2325026" y="1368152"/>
                </a:cubicBezTo>
                <a:cubicBezTo>
                  <a:pt x="2325026" y="836332"/>
                  <a:pt x="1893900" y="405206"/>
                  <a:pt x="1362080" y="405206"/>
                </a:cubicBezTo>
                <a:close/>
                <a:moveTo>
                  <a:pt x="1362080" y="119680"/>
                </a:moveTo>
                <a:cubicBezTo>
                  <a:pt x="2051592" y="119680"/>
                  <a:pt x="2610552" y="678640"/>
                  <a:pt x="2610552" y="1368152"/>
                </a:cubicBezTo>
                <a:cubicBezTo>
                  <a:pt x="2610552" y="2057664"/>
                  <a:pt x="2051592" y="2616624"/>
                  <a:pt x="1362080" y="2616624"/>
                </a:cubicBezTo>
                <a:cubicBezTo>
                  <a:pt x="672568" y="2616624"/>
                  <a:pt x="113608" y="2057664"/>
                  <a:pt x="113608" y="1368152"/>
                </a:cubicBezTo>
                <a:cubicBezTo>
                  <a:pt x="113608" y="678640"/>
                  <a:pt x="672568" y="119680"/>
                  <a:pt x="1362080" y="119680"/>
                </a:cubicBezTo>
                <a:close/>
                <a:moveTo>
                  <a:pt x="1368152" y="62442"/>
                </a:moveTo>
                <a:cubicBezTo>
                  <a:pt x="647028" y="62442"/>
                  <a:pt x="62442" y="647028"/>
                  <a:pt x="62442" y="1368152"/>
                </a:cubicBezTo>
                <a:cubicBezTo>
                  <a:pt x="62442" y="2089276"/>
                  <a:pt x="647028" y="2673862"/>
                  <a:pt x="1368152" y="2673862"/>
                </a:cubicBezTo>
                <a:cubicBezTo>
                  <a:pt x="2089276" y="2673862"/>
                  <a:pt x="2673862" y="2089276"/>
                  <a:pt x="2673862" y="1368152"/>
                </a:cubicBezTo>
                <a:cubicBezTo>
                  <a:pt x="2673862" y="647028"/>
                  <a:pt x="2089276" y="62442"/>
                  <a:pt x="1368152" y="62442"/>
                </a:cubicBezTo>
                <a:close/>
                <a:moveTo>
                  <a:pt x="1368152" y="0"/>
                </a:moveTo>
                <a:cubicBezTo>
                  <a:pt x="2123761" y="0"/>
                  <a:pt x="2736304" y="612543"/>
                  <a:pt x="2736304" y="1368152"/>
                </a:cubicBezTo>
                <a:cubicBezTo>
                  <a:pt x="2736304" y="2123761"/>
                  <a:pt x="2123761" y="2736304"/>
                  <a:pt x="1368152" y="2736304"/>
                </a:cubicBezTo>
                <a:cubicBezTo>
                  <a:pt x="612543" y="2736304"/>
                  <a:pt x="0" y="2123761"/>
                  <a:pt x="0" y="1368152"/>
                </a:cubicBezTo>
                <a:cubicBezTo>
                  <a:pt x="0" y="612543"/>
                  <a:pt x="612543" y="0"/>
                  <a:pt x="1368152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6" name="ドーナツ 12"/>
          <p:cNvSpPr/>
          <p:nvPr/>
        </p:nvSpPr>
        <p:spPr>
          <a:xfrm>
            <a:off x="3699811" y="620688"/>
            <a:ext cx="2736304" cy="2736304"/>
          </a:xfrm>
          <a:custGeom>
            <a:avLst/>
            <a:gdLst/>
            <a:ahLst/>
            <a:cxnLst/>
            <a:rect l="l" t="t" r="r" b="b"/>
            <a:pathLst>
              <a:path w="2736304" h="2736304">
                <a:moveTo>
                  <a:pt x="581321" y="808270"/>
                </a:moveTo>
                <a:cubicBezTo>
                  <a:pt x="465974" y="964959"/>
                  <a:pt x="399134" y="1158750"/>
                  <a:pt x="399134" y="1368152"/>
                </a:cubicBezTo>
                <a:cubicBezTo>
                  <a:pt x="399134" y="1899972"/>
                  <a:pt x="830260" y="2331098"/>
                  <a:pt x="1362080" y="2331098"/>
                </a:cubicBezTo>
                <a:cubicBezTo>
                  <a:pt x="1571482" y="2331098"/>
                  <a:pt x="1765273" y="2264258"/>
                  <a:pt x="1921962" y="2148911"/>
                </a:cubicBezTo>
                <a:close/>
                <a:moveTo>
                  <a:pt x="1362080" y="405206"/>
                </a:moveTo>
                <a:cubicBezTo>
                  <a:pt x="1152678" y="405206"/>
                  <a:pt x="958887" y="472046"/>
                  <a:pt x="802198" y="587393"/>
                </a:cubicBezTo>
                <a:lnTo>
                  <a:pt x="2142839" y="1928034"/>
                </a:lnTo>
                <a:cubicBezTo>
                  <a:pt x="2258186" y="1771345"/>
                  <a:pt x="2325026" y="1577554"/>
                  <a:pt x="2325026" y="1368152"/>
                </a:cubicBezTo>
                <a:cubicBezTo>
                  <a:pt x="2325026" y="836332"/>
                  <a:pt x="1893900" y="405206"/>
                  <a:pt x="1362080" y="405206"/>
                </a:cubicBezTo>
                <a:close/>
                <a:moveTo>
                  <a:pt x="1362080" y="119680"/>
                </a:moveTo>
                <a:cubicBezTo>
                  <a:pt x="2051592" y="119680"/>
                  <a:pt x="2610552" y="678640"/>
                  <a:pt x="2610552" y="1368152"/>
                </a:cubicBezTo>
                <a:cubicBezTo>
                  <a:pt x="2610552" y="2057664"/>
                  <a:pt x="2051592" y="2616624"/>
                  <a:pt x="1362080" y="2616624"/>
                </a:cubicBezTo>
                <a:cubicBezTo>
                  <a:pt x="672568" y="2616624"/>
                  <a:pt x="113608" y="2057664"/>
                  <a:pt x="113608" y="1368152"/>
                </a:cubicBezTo>
                <a:cubicBezTo>
                  <a:pt x="113608" y="678640"/>
                  <a:pt x="672568" y="119680"/>
                  <a:pt x="1362080" y="119680"/>
                </a:cubicBezTo>
                <a:close/>
                <a:moveTo>
                  <a:pt x="1368152" y="62442"/>
                </a:moveTo>
                <a:cubicBezTo>
                  <a:pt x="647028" y="62442"/>
                  <a:pt x="62442" y="647028"/>
                  <a:pt x="62442" y="1368152"/>
                </a:cubicBezTo>
                <a:cubicBezTo>
                  <a:pt x="62442" y="2089276"/>
                  <a:pt x="647028" y="2673862"/>
                  <a:pt x="1368152" y="2673862"/>
                </a:cubicBezTo>
                <a:cubicBezTo>
                  <a:pt x="2089276" y="2673862"/>
                  <a:pt x="2673862" y="2089276"/>
                  <a:pt x="2673862" y="1368152"/>
                </a:cubicBezTo>
                <a:cubicBezTo>
                  <a:pt x="2673862" y="647028"/>
                  <a:pt x="2089276" y="62442"/>
                  <a:pt x="1368152" y="62442"/>
                </a:cubicBezTo>
                <a:close/>
                <a:moveTo>
                  <a:pt x="1368152" y="0"/>
                </a:moveTo>
                <a:cubicBezTo>
                  <a:pt x="2123761" y="0"/>
                  <a:pt x="2736304" y="612543"/>
                  <a:pt x="2736304" y="1368152"/>
                </a:cubicBezTo>
                <a:cubicBezTo>
                  <a:pt x="2736304" y="2123761"/>
                  <a:pt x="2123761" y="2736304"/>
                  <a:pt x="1368152" y="2736304"/>
                </a:cubicBezTo>
                <a:cubicBezTo>
                  <a:pt x="612543" y="2736304"/>
                  <a:pt x="0" y="2123761"/>
                  <a:pt x="0" y="1368152"/>
                </a:cubicBezTo>
                <a:cubicBezTo>
                  <a:pt x="0" y="612543"/>
                  <a:pt x="612543" y="0"/>
                  <a:pt x="1368152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7" name="ドーナツ 12"/>
          <p:cNvSpPr/>
          <p:nvPr/>
        </p:nvSpPr>
        <p:spPr>
          <a:xfrm>
            <a:off x="6790251" y="620688"/>
            <a:ext cx="2736304" cy="2736304"/>
          </a:xfrm>
          <a:custGeom>
            <a:avLst/>
            <a:gdLst/>
            <a:ahLst/>
            <a:cxnLst/>
            <a:rect l="l" t="t" r="r" b="b"/>
            <a:pathLst>
              <a:path w="2736304" h="2736304">
                <a:moveTo>
                  <a:pt x="581321" y="808270"/>
                </a:moveTo>
                <a:cubicBezTo>
                  <a:pt x="465974" y="964959"/>
                  <a:pt x="399134" y="1158750"/>
                  <a:pt x="399134" y="1368152"/>
                </a:cubicBezTo>
                <a:cubicBezTo>
                  <a:pt x="399134" y="1899972"/>
                  <a:pt x="830260" y="2331098"/>
                  <a:pt x="1362080" y="2331098"/>
                </a:cubicBezTo>
                <a:cubicBezTo>
                  <a:pt x="1571482" y="2331098"/>
                  <a:pt x="1765273" y="2264258"/>
                  <a:pt x="1921962" y="2148911"/>
                </a:cubicBezTo>
                <a:close/>
                <a:moveTo>
                  <a:pt x="1362080" y="405206"/>
                </a:moveTo>
                <a:cubicBezTo>
                  <a:pt x="1152678" y="405206"/>
                  <a:pt x="958887" y="472046"/>
                  <a:pt x="802198" y="587393"/>
                </a:cubicBezTo>
                <a:lnTo>
                  <a:pt x="2142839" y="1928034"/>
                </a:lnTo>
                <a:cubicBezTo>
                  <a:pt x="2258186" y="1771345"/>
                  <a:pt x="2325026" y="1577554"/>
                  <a:pt x="2325026" y="1368152"/>
                </a:cubicBezTo>
                <a:cubicBezTo>
                  <a:pt x="2325026" y="836332"/>
                  <a:pt x="1893900" y="405206"/>
                  <a:pt x="1362080" y="405206"/>
                </a:cubicBezTo>
                <a:close/>
                <a:moveTo>
                  <a:pt x="1362080" y="119680"/>
                </a:moveTo>
                <a:cubicBezTo>
                  <a:pt x="2051592" y="119680"/>
                  <a:pt x="2610552" y="678640"/>
                  <a:pt x="2610552" y="1368152"/>
                </a:cubicBezTo>
                <a:cubicBezTo>
                  <a:pt x="2610552" y="2057664"/>
                  <a:pt x="2051592" y="2616624"/>
                  <a:pt x="1362080" y="2616624"/>
                </a:cubicBezTo>
                <a:cubicBezTo>
                  <a:pt x="672568" y="2616624"/>
                  <a:pt x="113608" y="2057664"/>
                  <a:pt x="113608" y="1368152"/>
                </a:cubicBezTo>
                <a:cubicBezTo>
                  <a:pt x="113608" y="678640"/>
                  <a:pt x="672568" y="119680"/>
                  <a:pt x="1362080" y="119680"/>
                </a:cubicBezTo>
                <a:close/>
                <a:moveTo>
                  <a:pt x="1368152" y="62442"/>
                </a:moveTo>
                <a:cubicBezTo>
                  <a:pt x="647028" y="62442"/>
                  <a:pt x="62442" y="647028"/>
                  <a:pt x="62442" y="1368152"/>
                </a:cubicBezTo>
                <a:cubicBezTo>
                  <a:pt x="62442" y="2089276"/>
                  <a:pt x="647028" y="2673862"/>
                  <a:pt x="1368152" y="2673862"/>
                </a:cubicBezTo>
                <a:cubicBezTo>
                  <a:pt x="2089276" y="2673862"/>
                  <a:pt x="2673862" y="2089276"/>
                  <a:pt x="2673862" y="1368152"/>
                </a:cubicBezTo>
                <a:cubicBezTo>
                  <a:pt x="2673862" y="647028"/>
                  <a:pt x="2089276" y="62442"/>
                  <a:pt x="1368152" y="62442"/>
                </a:cubicBezTo>
                <a:close/>
                <a:moveTo>
                  <a:pt x="1368152" y="0"/>
                </a:moveTo>
                <a:cubicBezTo>
                  <a:pt x="2123761" y="0"/>
                  <a:pt x="2736304" y="612543"/>
                  <a:pt x="2736304" y="1368152"/>
                </a:cubicBezTo>
                <a:cubicBezTo>
                  <a:pt x="2736304" y="2123761"/>
                  <a:pt x="2123761" y="2736304"/>
                  <a:pt x="1368152" y="2736304"/>
                </a:cubicBezTo>
                <a:cubicBezTo>
                  <a:pt x="612543" y="2736304"/>
                  <a:pt x="0" y="2123761"/>
                  <a:pt x="0" y="1368152"/>
                </a:cubicBezTo>
                <a:cubicBezTo>
                  <a:pt x="0" y="612543"/>
                  <a:pt x="612543" y="0"/>
                  <a:pt x="1368152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8" name="フリーフォーム 7"/>
          <p:cNvSpPr/>
          <p:nvPr/>
        </p:nvSpPr>
        <p:spPr>
          <a:xfrm>
            <a:off x="7293154" y="1464930"/>
            <a:ext cx="1730499" cy="1047820"/>
          </a:xfrm>
          <a:custGeom>
            <a:avLst/>
            <a:gdLst>
              <a:gd name="connsiteX0" fmla="*/ 765135 w 1730499"/>
              <a:gd name="connsiteY0" fmla="*/ 759071 h 1047820"/>
              <a:gd name="connsiteX1" fmla="*/ 775557 w 1730499"/>
              <a:gd name="connsiteY1" fmla="*/ 784231 h 1047820"/>
              <a:gd name="connsiteX2" fmla="*/ 793723 w 1730499"/>
              <a:gd name="connsiteY2" fmla="*/ 796479 h 1047820"/>
              <a:gd name="connsiteX3" fmla="*/ 801630 w 1730499"/>
              <a:gd name="connsiteY3" fmla="*/ 759071 h 1047820"/>
              <a:gd name="connsiteX4" fmla="*/ 885167 w 1730499"/>
              <a:gd name="connsiteY4" fmla="*/ 720950 h 1047820"/>
              <a:gd name="connsiteX5" fmla="*/ 852995 w 1730499"/>
              <a:gd name="connsiteY5" fmla="*/ 752679 h 1047820"/>
              <a:gd name="connsiteX6" fmla="*/ 849403 w 1730499"/>
              <a:gd name="connsiteY6" fmla="*/ 754138 h 1047820"/>
              <a:gd name="connsiteX7" fmla="*/ 839518 w 1730499"/>
              <a:gd name="connsiteY7" fmla="*/ 800904 h 1047820"/>
              <a:gd name="connsiteX8" fmla="*/ 850011 w 1730499"/>
              <a:gd name="connsiteY8" fmla="*/ 798785 h 1047820"/>
              <a:gd name="connsiteX9" fmla="*/ 891488 w 1730499"/>
              <a:gd name="connsiteY9" fmla="*/ 736211 h 1047820"/>
              <a:gd name="connsiteX10" fmla="*/ 820693 w 1730499"/>
              <a:gd name="connsiteY10" fmla="*/ 668882 h 1047820"/>
              <a:gd name="connsiteX11" fmla="*/ 810680 w 1730499"/>
              <a:gd name="connsiteY11" fmla="*/ 670904 h 1047820"/>
              <a:gd name="connsiteX12" fmla="*/ 811563 w 1730499"/>
              <a:gd name="connsiteY12" fmla="*/ 678944 h 1047820"/>
              <a:gd name="connsiteX13" fmla="*/ 800616 w 1730499"/>
              <a:gd name="connsiteY13" fmla="*/ 692592 h 1047820"/>
              <a:gd name="connsiteX14" fmla="*/ 800615 w 1730499"/>
              <a:gd name="connsiteY14" fmla="*/ 692591 h 1047820"/>
              <a:gd name="connsiteX15" fmla="*/ 783224 w 1730499"/>
              <a:gd name="connsiteY15" fmla="*/ 694501 h 1047820"/>
              <a:gd name="connsiteX16" fmla="*/ 777440 w 1730499"/>
              <a:gd name="connsiteY16" fmla="*/ 689862 h 1047820"/>
              <a:gd name="connsiteX17" fmla="*/ 767265 w 1730499"/>
              <a:gd name="connsiteY17" fmla="*/ 698242 h 1047820"/>
              <a:gd name="connsiteX18" fmla="*/ 762649 w 1730499"/>
              <a:gd name="connsiteY18" fmla="*/ 713351 h 1047820"/>
              <a:gd name="connsiteX19" fmla="*/ 811294 w 1730499"/>
              <a:gd name="connsiteY19" fmla="*/ 713351 h 1047820"/>
              <a:gd name="connsiteX20" fmla="*/ 878744 w 1730499"/>
              <a:gd name="connsiteY20" fmla="*/ 615320 h 1047820"/>
              <a:gd name="connsiteX21" fmla="*/ 869390 w 1730499"/>
              <a:gd name="connsiteY21" fmla="*/ 659579 h 1047820"/>
              <a:gd name="connsiteX22" fmla="*/ 877049 w 1730499"/>
              <a:gd name="connsiteY22" fmla="*/ 664743 h 1047820"/>
              <a:gd name="connsiteX23" fmla="*/ 927160 w 1730499"/>
              <a:gd name="connsiteY23" fmla="*/ 615321 h 1047820"/>
              <a:gd name="connsiteX24" fmla="*/ 488492 w 1730499"/>
              <a:gd name="connsiteY24" fmla="*/ 506960 h 1047820"/>
              <a:gd name="connsiteX25" fmla="*/ 384049 w 1730499"/>
              <a:gd name="connsiteY25" fmla="*/ 672213 h 1047820"/>
              <a:gd name="connsiteX26" fmla="*/ 401089 w 1730499"/>
              <a:gd name="connsiteY26" fmla="*/ 713351 h 1047820"/>
              <a:gd name="connsiteX27" fmla="*/ 594325 w 1730499"/>
              <a:gd name="connsiteY27" fmla="*/ 713351 h 1047820"/>
              <a:gd name="connsiteX28" fmla="*/ 574314 w 1730499"/>
              <a:gd name="connsiteY28" fmla="*/ 614231 h 1047820"/>
              <a:gd name="connsiteX29" fmla="*/ 534710 w 1730499"/>
              <a:gd name="connsiteY29" fmla="*/ 548956 h 1047820"/>
              <a:gd name="connsiteX30" fmla="*/ 1399840 w 1730499"/>
              <a:gd name="connsiteY30" fmla="*/ 452726 h 1047820"/>
              <a:gd name="connsiteX31" fmla="*/ 1296910 w 1730499"/>
              <a:gd name="connsiteY31" fmla="*/ 473507 h 1047820"/>
              <a:gd name="connsiteX32" fmla="*/ 1255532 w 1730499"/>
              <a:gd name="connsiteY32" fmla="*/ 495966 h 1047820"/>
              <a:gd name="connsiteX33" fmla="*/ 1269893 w 1730499"/>
              <a:gd name="connsiteY33" fmla="*/ 535714 h 1047820"/>
              <a:gd name="connsiteX34" fmla="*/ 1276906 w 1730499"/>
              <a:gd name="connsiteY34" fmla="*/ 539149 h 1047820"/>
              <a:gd name="connsiteX35" fmla="*/ 1424883 w 1730499"/>
              <a:gd name="connsiteY35" fmla="*/ 706985 h 1047820"/>
              <a:gd name="connsiteX36" fmla="*/ 1422854 w 1730499"/>
              <a:gd name="connsiteY36" fmla="*/ 739251 h 1047820"/>
              <a:gd name="connsiteX37" fmla="*/ 1422853 w 1730499"/>
              <a:gd name="connsiteY37" fmla="*/ 739250 h 1047820"/>
              <a:gd name="connsiteX38" fmla="*/ 1390588 w 1730499"/>
              <a:gd name="connsiteY38" fmla="*/ 737221 h 1047820"/>
              <a:gd name="connsiteX39" fmla="*/ 1242612 w 1730499"/>
              <a:gd name="connsiteY39" fmla="*/ 569385 h 1047820"/>
              <a:gd name="connsiteX40" fmla="*/ 1242404 w 1730499"/>
              <a:gd name="connsiteY40" fmla="*/ 568778 h 1047820"/>
              <a:gd name="connsiteX41" fmla="*/ 1240311 w 1730499"/>
              <a:gd name="connsiteY41" fmla="*/ 568682 h 1047820"/>
              <a:gd name="connsiteX42" fmla="*/ 1228521 w 1730499"/>
              <a:gd name="connsiteY42" fmla="*/ 555755 h 1047820"/>
              <a:gd name="connsiteX43" fmla="*/ 1217805 w 1730499"/>
              <a:gd name="connsiteY43" fmla="*/ 526095 h 1047820"/>
              <a:gd name="connsiteX44" fmla="*/ 1212856 w 1730499"/>
              <a:gd name="connsiteY44" fmla="*/ 530178 h 1047820"/>
              <a:gd name="connsiteX45" fmla="*/ 1135405 w 1730499"/>
              <a:gd name="connsiteY45" fmla="*/ 717161 h 1047820"/>
              <a:gd name="connsiteX46" fmla="*/ 1399840 w 1730499"/>
              <a:gd name="connsiteY46" fmla="*/ 981596 h 1047820"/>
              <a:gd name="connsiteX47" fmla="*/ 1664275 w 1730499"/>
              <a:gd name="connsiteY47" fmla="*/ 717161 h 1047820"/>
              <a:gd name="connsiteX48" fmla="*/ 1399840 w 1730499"/>
              <a:gd name="connsiteY48" fmla="*/ 452726 h 1047820"/>
              <a:gd name="connsiteX49" fmla="*/ 330659 w 1730499"/>
              <a:gd name="connsiteY49" fmla="*/ 452726 h 1047820"/>
              <a:gd name="connsiteX50" fmla="*/ 66224 w 1730499"/>
              <a:gd name="connsiteY50" fmla="*/ 717161 h 1047820"/>
              <a:gd name="connsiteX51" fmla="*/ 330659 w 1730499"/>
              <a:gd name="connsiteY51" fmla="*/ 981596 h 1047820"/>
              <a:gd name="connsiteX52" fmla="*/ 574314 w 1730499"/>
              <a:gd name="connsiteY52" fmla="*/ 820091 h 1047820"/>
              <a:gd name="connsiteX53" fmla="*/ 586633 w 1730499"/>
              <a:gd name="connsiteY53" fmla="*/ 759071 h 1047820"/>
              <a:gd name="connsiteX54" fmla="*/ 385307 w 1730499"/>
              <a:gd name="connsiteY54" fmla="*/ 759070 h 1047820"/>
              <a:gd name="connsiteX55" fmla="*/ 381576 w 1730499"/>
              <a:gd name="connsiteY55" fmla="*/ 768079 h 1047820"/>
              <a:gd name="connsiteX56" fmla="*/ 330659 w 1730499"/>
              <a:gd name="connsiteY56" fmla="*/ 789169 h 1047820"/>
              <a:gd name="connsiteX57" fmla="*/ 258651 w 1730499"/>
              <a:gd name="connsiteY57" fmla="*/ 717161 h 1047820"/>
              <a:gd name="connsiteX58" fmla="*/ 330659 w 1730499"/>
              <a:gd name="connsiteY58" fmla="*/ 645153 h 1047820"/>
              <a:gd name="connsiteX59" fmla="*/ 345210 w 1730499"/>
              <a:gd name="connsiteY59" fmla="*/ 648091 h 1047820"/>
              <a:gd name="connsiteX60" fmla="*/ 449080 w 1730499"/>
              <a:gd name="connsiteY60" fmla="*/ 483741 h 1047820"/>
              <a:gd name="connsiteX61" fmla="*/ 409294 w 1730499"/>
              <a:gd name="connsiteY61" fmla="*/ 464615 h 1047820"/>
              <a:gd name="connsiteX62" fmla="*/ 330659 w 1730499"/>
              <a:gd name="connsiteY62" fmla="*/ 452726 h 1047820"/>
              <a:gd name="connsiteX63" fmla="*/ 587027 w 1730499"/>
              <a:gd name="connsiteY63" fmla="*/ 351052 h 1047820"/>
              <a:gd name="connsiteX64" fmla="*/ 524044 w 1730499"/>
              <a:gd name="connsiteY64" fmla="*/ 450707 h 1047820"/>
              <a:gd name="connsiteX65" fmla="*/ 585812 w 1730499"/>
              <a:gd name="connsiteY65" fmla="*/ 506831 h 1047820"/>
              <a:gd name="connsiteX66" fmla="*/ 635333 w 1730499"/>
              <a:gd name="connsiteY66" fmla="*/ 588454 h 1047820"/>
              <a:gd name="connsiteX67" fmla="*/ 660549 w 1730499"/>
              <a:gd name="connsiteY67" fmla="*/ 713351 h 1047820"/>
              <a:gd name="connsiteX68" fmla="*/ 737370 w 1730499"/>
              <a:gd name="connsiteY68" fmla="*/ 713351 h 1047820"/>
              <a:gd name="connsiteX69" fmla="*/ 739892 w 1730499"/>
              <a:gd name="connsiteY69" fmla="*/ 700859 h 1047820"/>
              <a:gd name="connsiteX70" fmla="*/ 763402 w 1730499"/>
              <a:gd name="connsiteY70" fmla="*/ 672310 h 1047820"/>
              <a:gd name="connsiteX71" fmla="*/ 614405 w 1730499"/>
              <a:gd name="connsiteY71" fmla="*/ 307826 h 1047820"/>
              <a:gd name="connsiteX72" fmla="*/ 616274 w 1730499"/>
              <a:gd name="connsiteY72" fmla="*/ 309326 h 1047820"/>
              <a:gd name="connsiteX73" fmla="*/ 802526 w 1730499"/>
              <a:gd name="connsiteY73" fmla="*/ 648572 h 1047820"/>
              <a:gd name="connsiteX74" fmla="*/ 823577 w 1730499"/>
              <a:gd name="connsiteY74" fmla="*/ 645389 h 1047820"/>
              <a:gd name="connsiteX75" fmla="*/ 825574 w 1730499"/>
              <a:gd name="connsiteY75" fmla="*/ 645792 h 1047820"/>
              <a:gd name="connsiteX76" fmla="*/ 836283 w 1730499"/>
              <a:gd name="connsiteY76" fmla="*/ 595129 h 1047820"/>
              <a:gd name="connsiteX77" fmla="*/ 837951 w 1730499"/>
              <a:gd name="connsiteY77" fmla="*/ 592696 h 1047820"/>
              <a:gd name="connsiteX78" fmla="*/ 837853 w 1730499"/>
              <a:gd name="connsiteY78" fmla="*/ 592461 h 1047820"/>
              <a:gd name="connsiteX79" fmla="*/ 844549 w 1730499"/>
              <a:gd name="connsiteY79" fmla="*/ 576297 h 1047820"/>
              <a:gd name="connsiteX80" fmla="*/ 860713 w 1730499"/>
              <a:gd name="connsiteY80" fmla="*/ 569601 h 1047820"/>
              <a:gd name="connsiteX81" fmla="*/ 936051 w 1730499"/>
              <a:gd name="connsiteY81" fmla="*/ 569601 h 1047820"/>
              <a:gd name="connsiteX82" fmla="*/ 952216 w 1730499"/>
              <a:gd name="connsiteY82" fmla="*/ 576297 h 1047820"/>
              <a:gd name="connsiteX83" fmla="*/ 956425 w 1730499"/>
              <a:gd name="connsiteY83" fmla="*/ 586459 h 1047820"/>
              <a:gd name="connsiteX84" fmla="*/ 1165215 w 1730499"/>
              <a:gd name="connsiteY84" fmla="*/ 380541 h 1047820"/>
              <a:gd name="connsiteX85" fmla="*/ 1138942 w 1730499"/>
              <a:gd name="connsiteY85" fmla="*/ 307826 h 1047820"/>
              <a:gd name="connsiteX86" fmla="*/ 915053 w 1730499"/>
              <a:gd name="connsiteY86" fmla="*/ 55701 h 1047820"/>
              <a:gd name="connsiteX87" fmla="*/ 915054 w 1730499"/>
              <a:gd name="connsiteY87" fmla="*/ 55702 h 1047820"/>
              <a:gd name="connsiteX88" fmla="*/ 915054 w 1730499"/>
              <a:gd name="connsiteY88" fmla="*/ 55702 h 1047820"/>
              <a:gd name="connsiteX89" fmla="*/ 1001994 w 1730499"/>
              <a:gd name="connsiteY89" fmla="*/ 1681 h 1047820"/>
              <a:gd name="connsiteX90" fmla="*/ 1139550 w 1730499"/>
              <a:gd name="connsiteY90" fmla="*/ 57477 h 1047820"/>
              <a:gd name="connsiteX91" fmla="*/ 1152012 w 1730499"/>
              <a:gd name="connsiteY91" fmla="*/ 69758 h 1047820"/>
              <a:gd name="connsiteX92" fmla="*/ 1152016 w 1730499"/>
              <a:gd name="connsiteY92" fmla="*/ 70306 h 1047820"/>
              <a:gd name="connsiteX93" fmla="*/ 1157031 w 1730499"/>
              <a:gd name="connsiteY93" fmla="*/ 75136 h 1047820"/>
              <a:gd name="connsiteX94" fmla="*/ 1170867 w 1730499"/>
              <a:gd name="connsiteY94" fmla="*/ 106841 h 1047820"/>
              <a:gd name="connsiteX95" fmla="*/ 1170995 w 1730499"/>
              <a:gd name="connsiteY95" fmla="*/ 113655 h 1047820"/>
              <a:gd name="connsiteX96" fmla="*/ 1172055 w 1730499"/>
              <a:gd name="connsiteY96" fmla="*/ 114901 h 1047820"/>
              <a:gd name="connsiteX97" fmla="*/ 1170649 w 1730499"/>
              <a:gd name="connsiteY97" fmla="*/ 132341 h 1047820"/>
              <a:gd name="connsiteX98" fmla="*/ 1143269 w 1730499"/>
              <a:gd name="connsiteY98" fmla="*/ 185821 h 1047820"/>
              <a:gd name="connsiteX99" fmla="*/ 1143604 w 1730499"/>
              <a:gd name="connsiteY99" fmla="*/ 186189 h 1047820"/>
              <a:gd name="connsiteX100" fmla="*/ 1232873 w 1730499"/>
              <a:gd name="connsiteY100" fmla="*/ 433254 h 1047820"/>
              <a:gd name="connsiteX101" fmla="*/ 1271133 w 1730499"/>
              <a:gd name="connsiteY101" fmla="*/ 412487 h 1047820"/>
              <a:gd name="connsiteX102" fmla="*/ 1399840 w 1730499"/>
              <a:gd name="connsiteY102" fmla="*/ 386502 h 1047820"/>
              <a:gd name="connsiteX103" fmla="*/ 1730499 w 1730499"/>
              <a:gd name="connsiteY103" fmla="*/ 717161 h 1047820"/>
              <a:gd name="connsiteX104" fmla="*/ 1399840 w 1730499"/>
              <a:gd name="connsiteY104" fmla="*/ 1047820 h 1047820"/>
              <a:gd name="connsiteX105" fmla="*/ 1069181 w 1730499"/>
              <a:gd name="connsiteY105" fmla="*/ 717161 h 1047820"/>
              <a:gd name="connsiteX106" fmla="*/ 1166029 w 1730499"/>
              <a:gd name="connsiteY106" fmla="*/ 483350 h 1047820"/>
              <a:gd name="connsiteX107" fmla="*/ 1194017 w 1730499"/>
              <a:gd name="connsiteY107" fmla="*/ 460258 h 1047820"/>
              <a:gd name="connsiteX108" fmla="*/ 1182321 w 1730499"/>
              <a:gd name="connsiteY108" fmla="*/ 427885 h 1047820"/>
              <a:gd name="connsiteX109" fmla="*/ 906574 w 1730499"/>
              <a:gd name="connsiteY109" fmla="*/ 699838 h 1047820"/>
              <a:gd name="connsiteX110" fmla="*/ 907262 w 1730499"/>
              <a:gd name="connsiteY110" fmla="*/ 700859 h 1047820"/>
              <a:gd name="connsiteX111" fmla="*/ 914399 w 1730499"/>
              <a:gd name="connsiteY111" fmla="*/ 736211 h 1047820"/>
              <a:gd name="connsiteX112" fmla="*/ 858929 w 1730499"/>
              <a:gd name="connsiteY112" fmla="*/ 819896 h 1047820"/>
              <a:gd name="connsiteX113" fmla="*/ 834460 w 1730499"/>
              <a:gd name="connsiteY113" fmla="*/ 824836 h 1047820"/>
              <a:gd name="connsiteX114" fmla="*/ 822403 w 1730499"/>
              <a:gd name="connsiteY114" fmla="*/ 881876 h 1047820"/>
              <a:gd name="connsiteX115" fmla="*/ 795310 w 1730499"/>
              <a:gd name="connsiteY115" fmla="*/ 899514 h 1047820"/>
              <a:gd name="connsiteX116" fmla="*/ 795310 w 1730499"/>
              <a:gd name="connsiteY116" fmla="*/ 899513 h 1047820"/>
              <a:gd name="connsiteX117" fmla="*/ 795026 w 1730499"/>
              <a:gd name="connsiteY117" fmla="*/ 899318 h 1047820"/>
              <a:gd name="connsiteX118" fmla="*/ 790794 w 1730499"/>
              <a:gd name="connsiteY118" fmla="*/ 901071 h 1047820"/>
              <a:gd name="connsiteX119" fmla="*/ 715457 w 1730499"/>
              <a:gd name="connsiteY119" fmla="*/ 901070 h 1047820"/>
              <a:gd name="connsiteX120" fmla="*/ 699293 w 1730499"/>
              <a:gd name="connsiteY120" fmla="*/ 894374 h 1047820"/>
              <a:gd name="connsiteX121" fmla="*/ 692597 w 1730499"/>
              <a:gd name="connsiteY121" fmla="*/ 878211 h 1047820"/>
              <a:gd name="connsiteX122" fmla="*/ 699293 w 1730499"/>
              <a:gd name="connsiteY122" fmla="*/ 862047 h 1047820"/>
              <a:gd name="connsiteX123" fmla="*/ 715457 w 1730499"/>
              <a:gd name="connsiteY123" fmla="*/ 855351 h 1047820"/>
              <a:gd name="connsiteX124" fmla="*/ 781280 w 1730499"/>
              <a:gd name="connsiteY124" fmla="*/ 855351 h 1047820"/>
              <a:gd name="connsiteX125" fmla="*/ 788751 w 1730499"/>
              <a:gd name="connsiteY125" fmla="*/ 820002 h 1047820"/>
              <a:gd name="connsiteX126" fmla="*/ 788225 w 1730499"/>
              <a:gd name="connsiteY126" fmla="*/ 819896 h 1047820"/>
              <a:gd name="connsiteX127" fmla="*/ 748266 w 1730499"/>
              <a:gd name="connsiteY127" fmla="*/ 786991 h 1047820"/>
              <a:gd name="connsiteX128" fmla="*/ 739738 w 1730499"/>
              <a:gd name="connsiteY128" fmla="*/ 759071 h 1047820"/>
              <a:gd name="connsiteX129" fmla="*/ 652857 w 1730499"/>
              <a:gd name="connsiteY129" fmla="*/ 759071 h 1047820"/>
              <a:gd name="connsiteX130" fmla="*/ 635333 w 1730499"/>
              <a:gd name="connsiteY130" fmla="*/ 845869 h 1047820"/>
              <a:gd name="connsiteX131" fmla="*/ 330659 w 1730499"/>
              <a:gd name="connsiteY131" fmla="*/ 1047820 h 1047820"/>
              <a:gd name="connsiteX132" fmla="*/ 0 w 1730499"/>
              <a:gd name="connsiteY132" fmla="*/ 717161 h 1047820"/>
              <a:gd name="connsiteX133" fmla="*/ 330659 w 1730499"/>
              <a:gd name="connsiteY133" fmla="*/ 386502 h 1047820"/>
              <a:gd name="connsiteX134" fmla="*/ 428987 w 1730499"/>
              <a:gd name="connsiteY134" fmla="*/ 401368 h 1047820"/>
              <a:gd name="connsiteX135" fmla="*/ 484327 w 1730499"/>
              <a:gd name="connsiteY135" fmla="*/ 427972 h 1047820"/>
              <a:gd name="connsiteX136" fmla="*/ 556637 w 1730499"/>
              <a:gd name="connsiteY136" fmla="*/ 313559 h 1047820"/>
              <a:gd name="connsiteX137" fmla="*/ 564083 w 1730499"/>
              <a:gd name="connsiteY137" fmla="*/ 308306 h 1047820"/>
              <a:gd name="connsiteX138" fmla="*/ 561957 w 1730499"/>
              <a:gd name="connsiteY138" fmla="*/ 303174 h 1047820"/>
              <a:gd name="connsiteX139" fmla="*/ 561958 w 1730499"/>
              <a:gd name="connsiteY139" fmla="*/ 221527 h 1047820"/>
              <a:gd name="connsiteX140" fmla="*/ 457324 w 1730499"/>
              <a:gd name="connsiteY140" fmla="*/ 221527 h 1047820"/>
              <a:gd name="connsiteX141" fmla="*/ 457324 w 1730499"/>
              <a:gd name="connsiteY141" fmla="*/ 164689 h 1047820"/>
              <a:gd name="connsiteX142" fmla="*/ 733078 w 1730499"/>
              <a:gd name="connsiteY142" fmla="*/ 164689 h 1047820"/>
              <a:gd name="connsiteX143" fmla="*/ 733078 w 1730499"/>
              <a:gd name="connsiteY143" fmla="*/ 195813 h 1047820"/>
              <a:gd name="connsiteX144" fmla="*/ 607677 w 1730499"/>
              <a:gd name="connsiteY144" fmla="*/ 219790 h 1047820"/>
              <a:gd name="connsiteX145" fmla="*/ 607677 w 1730499"/>
              <a:gd name="connsiteY145" fmla="*/ 262107 h 1047820"/>
              <a:gd name="connsiteX146" fmla="*/ 1122423 w 1730499"/>
              <a:gd name="connsiteY146" fmla="*/ 262107 h 1047820"/>
              <a:gd name="connsiteX147" fmla="*/ 1100606 w 1730499"/>
              <a:gd name="connsiteY147" fmla="*/ 201725 h 1047820"/>
              <a:gd name="connsiteX148" fmla="*/ 1100805 w 1730499"/>
              <a:gd name="connsiteY148" fmla="*/ 197407 h 1047820"/>
              <a:gd name="connsiteX149" fmla="*/ 1096243 w 1730499"/>
              <a:gd name="connsiteY149" fmla="*/ 192044 h 1047820"/>
              <a:gd name="connsiteX150" fmla="*/ 1097649 w 1730499"/>
              <a:gd name="connsiteY150" fmla="*/ 174605 h 1047820"/>
              <a:gd name="connsiteX151" fmla="*/ 1126210 w 1730499"/>
              <a:gd name="connsiteY151" fmla="*/ 118817 h 1047820"/>
              <a:gd name="connsiteX152" fmla="*/ 1116977 w 1730499"/>
              <a:gd name="connsiteY152" fmla="*/ 97659 h 1047820"/>
              <a:gd name="connsiteX153" fmla="*/ 992249 w 1730499"/>
              <a:gd name="connsiteY153" fmla="*/ 47066 h 1047820"/>
              <a:gd name="connsiteX154" fmla="*/ 991705 w 1730499"/>
              <a:gd name="connsiteY154" fmla="*/ 47625 h 1047820"/>
              <a:gd name="connsiteX155" fmla="*/ 945085 w 1730499"/>
              <a:gd name="connsiteY155" fmla="*/ 67671 h 1047820"/>
              <a:gd name="connsiteX156" fmla="*/ 927590 w 1730499"/>
              <a:gd name="connsiteY156" fmla="*/ 67906 h 1047820"/>
              <a:gd name="connsiteX157" fmla="*/ 915054 w 1730499"/>
              <a:gd name="connsiteY157" fmla="*/ 55702 h 1047820"/>
              <a:gd name="connsiteX158" fmla="*/ 914819 w 1730499"/>
              <a:gd name="connsiteY158" fmla="*/ 38208 h 1047820"/>
              <a:gd name="connsiteX159" fmla="*/ 927024 w 1730499"/>
              <a:gd name="connsiteY159" fmla="*/ 25671 h 1047820"/>
              <a:gd name="connsiteX160" fmla="*/ 973645 w 1730499"/>
              <a:gd name="connsiteY160" fmla="*/ 5623 h 1047820"/>
              <a:gd name="connsiteX161" fmla="*/ 980837 w 1730499"/>
              <a:gd name="connsiteY161" fmla="*/ 5527 h 1047820"/>
              <a:gd name="connsiteX162" fmla="*/ 984499 w 1730499"/>
              <a:gd name="connsiteY162" fmla="*/ 1810 h 1047820"/>
              <a:gd name="connsiteX163" fmla="*/ 1001994 w 1730499"/>
              <a:gd name="connsiteY163" fmla="*/ 1681 h 10478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</a:cxnLst>
            <a:rect l="l" t="t" r="r" b="b"/>
            <a:pathLst>
              <a:path w="1730499" h="1047820">
                <a:moveTo>
                  <a:pt x="765135" y="759071"/>
                </a:moveTo>
                <a:lnTo>
                  <a:pt x="775557" y="784231"/>
                </a:lnTo>
                <a:lnTo>
                  <a:pt x="793723" y="796479"/>
                </a:lnTo>
                <a:lnTo>
                  <a:pt x="801630" y="759071"/>
                </a:lnTo>
                <a:close/>
                <a:moveTo>
                  <a:pt x="885167" y="720950"/>
                </a:moveTo>
                <a:lnTo>
                  <a:pt x="852995" y="752679"/>
                </a:lnTo>
                <a:lnTo>
                  <a:pt x="849403" y="754138"/>
                </a:lnTo>
                <a:lnTo>
                  <a:pt x="839518" y="800904"/>
                </a:lnTo>
                <a:lnTo>
                  <a:pt x="850011" y="798785"/>
                </a:lnTo>
                <a:cubicBezTo>
                  <a:pt x="874385" y="788476"/>
                  <a:pt x="891488" y="764341"/>
                  <a:pt x="891488" y="736211"/>
                </a:cubicBezTo>
                <a:close/>
                <a:moveTo>
                  <a:pt x="820693" y="668882"/>
                </a:moveTo>
                <a:lnTo>
                  <a:pt x="810680" y="670904"/>
                </a:lnTo>
                <a:lnTo>
                  <a:pt x="811563" y="678944"/>
                </a:lnTo>
                <a:cubicBezTo>
                  <a:pt x="809928" y="684561"/>
                  <a:pt x="806149" y="689554"/>
                  <a:pt x="800616" y="692592"/>
                </a:cubicBezTo>
                <a:lnTo>
                  <a:pt x="800615" y="692591"/>
                </a:lnTo>
                <a:cubicBezTo>
                  <a:pt x="795082" y="695629"/>
                  <a:pt x="788841" y="696137"/>
                  <a:pt x="783224" y="694501"/>
                </a:cubicBezTo>
                <a:lnTo>
                  <a:pt x="777440" y="689862"/>
                </a:lnTo>
                <a:lnTo>
                  <a:pt x="767265" y="698242"/>
                </a:lnTo>
                <a:lnTo>
                  <a:pt x="762649" y="713351"/>
                </a:lnTo>
                <a:lnTo>
                  <a:pt x="811294" y="713351"/>
                </a:lnTo>
                <a:close/>
                <a:moveTo>
                  <a:pt x="878744" y="615320"/>
                </a:moveTo>
                <a:lnTo>
                  <a:pt x="869390" y="659579"/>
                </a:lnTo>
                <a:lnTo>
                  <a:pt x="877049" y="664743"/>
                </a:lnTo>
                <a:lnTo>
                  <a:pt x="927160" y="615321"/>
                </a:lnTo>
                <a:close/>
                <a:moveTo>
                  <a:pt x="488492" y="506960"/>
                </a:moveTo>
                <a:lnTo>
                  <a:pt x="384049" y="672213"/>
                </a:lnTo>
                <a:lnTo>
                  <a:pt x="401089" y="713351"/>
                </a:lnTo>
                <a:lnTo>
                  <a:pt x="594325" y="713351"/>
                </a:lnTo>
                <a:lnTo>
                  <a:pt x="574314" y="614231"/>
                </a:lnTo>
                <a:cubicBezTo>
                  <a:pt x="564278" y="590504"/>
                  <a:pt x="550877" y="568546"/>
                  <a:pt x="534710" y="548956"/>
                </a:cubicBezTo>
                <a:close/>
                <a:moveTo>
                  <a:pt x="1399840" y="452726"/>
                </a:moveTo>
                <a:cubicBezTo>
                  <a:pt x="1363329" y="452726"/>
                  <a:pt x="1328547" y="460126"/>
                  <a:pt x="1296910" y="473507"/>
                </a:cubicBezTo>
                <a:lnTo>
                  <a:pt x="1255532" y="495966"/>
                </a:lnTo>
                <a:lnTo>
                  <a:pt x="1269893" y="535714"/>
                </a:lnTo>
                <a:lnTo>
                  <a:pt x="1276906" y="539149"/>
                </a:lnTo>
                <a:lnTo>
                  <a:pt x="1424883" y="706985"/>
                </a:lnTo>
                <a:cubicBezTo>
                  <a:pt x="1433232" y="716455"/>
                  <a:pt x="1432323" y="730901"/>
                  <a:pt x="1422854" y="739251"/>
                </a:cubicBezTo>
                <a:lnTo>
                  <a:pt x="1422853" y="739250"/>
                </a:lnTo>
                <a:cubicBezTo>
                  <a:pt x="1413383" y="747599"/>
                  <a:pt x="1398937" y="746691"/>
                  <a:pt x="1390588" y="737221"/>
                </a:cubicBezTo>
                <a:lnTo>
                  <a:pt x="1242612" y="569385"/>
                </a:lnTo>
                <a:lnTo>
                  <a:pt x="1242404" y="568778"/>
                </a:lnTo>
                <a:lnTo>
                  <a:pt x="1240311" y="568682"/>
                </a:lnTo>
                <a:cubicBezTo>
                  <a:pt x="1235015" y="566197"/>
                  <a:pt x="1230666" y="561691"/>
                  <a:pt x="1228521" y="555755"/>
                </a:cubicBezTo>
                <a:lnTo>
                  <a:pt x="1217805" y="526095"/>
                </a:lnTo>
                <a:lnTo>
                  <a:pt x="1212856" y="530178"/>
                </a:lnTo>
                <a:cubicBezTo>
                  <a:pt x="1165003" y="578031"/>
                  <a:pt x="1135405" y="644140"/>
                  <a:pt x="1135405" y="717161"/>
                </a:cubicBezTo>
                <a:cubicBezTo>
                  <a:pt x="1135405" y="863204"/>
                  <a:pt x="1253797" y="981596"/>
                  <a:pt x="1399840" y="981596"/>
                </a:cubicBezTo>
                <a:cubicBezTo>
                  <a:pt x="1545883" y="981596"/>
                  <a:pt x="1664275" y="863204"/>
                  <a:pt x="1664275" y="717161"/>
                </a:cubicBezTo>
                <a:cubicBezTo>
                  <a:pt x="1664275" y="571118"/>
                  <a:pt x="1545883" y="452726"/>
                  <a:pt x="1399840" y="452726"/>
                </a:cubicBezTo>
                <a:close/>
                <a:moveTo>
                  <a:pt x="330659" y="452726"/>
                </a:moveTo>
                <a:cubicBezTo>
                  <a:pt x="184616" y="452726"/>
                  <a:pt x="66224" y="571118"/>
                  <a:pt x="66224" y="717161"/>
                </a:cubicBezTo>
                <a:cubicBezTo>
                  <a:pt x="66224" y="863204"/>
                  <a:pt x="184616" y="981596"/>
                  <a:pt x="330659" y="981596"/>
                </a:cubicBezTo>
                <a:cubicBezTo>
                  <a:pt x="440191" y="981596"/>
                  <a:pt x="534170" y="915001"/>
                  <a:pt x="574314" y="820091"/>
                </a:cubicBezTo>
                <a:lnTo>
                  <a:pt x="586633" y="759071"/>
                </a:lnTo>
                <a:lnTo>
                  <a:pt x="385307" y="759070"/>
                </a:lnTo>
                <a:lnTo>
                  <a:pt x="381576" y="768079"/>
                </a:lnTo>
                <a:cubicBezTo>
                  <a:pt x="368545" y="781109"/>
                  <a:pt x="350543" y="789169"/>
                  <a:pt x="330659" y="789169"/>
                </a:cubicBezTo>
                <a:cubicBezTo>
                  <a:pt x="290890" y="789169"/>
                  <a:pt x="258651" y="756930"/>
                  <a:pt x="258651" y="717161"/>
                </a:cubicBezTo>
                <a:cubicBezTo>
                  <a:pt x="258651" y="677392"/>
                  <a:pt x="290890" y="645153"/>
                  <a:pt x="330659" y="645153"/>
                </a:cubicBezTo>
                <a:lnTo>
                  <a:pt x="345210" y="648091"/>
                </a:lnTo>
                <a:lnTo>
                  <a:pt x="449080" y="483741"/>
                </a:lnTo>
                <a:lnTo>
                  <a:pt x="409294" y="464615"/>
                </a:lnTo>
                <a:cubicBezTo>
                  <a:pt x="384453" y="456888"/>
                  <a:pt x="358042" y="452726"/>
                  <a:pt x="330659" y="452726"/>
                </a:cubicBezTo>
                <a:close/>
                <a:moveTo>
                  <a:pt x="587027" y="351052"/>
                </a:moveTo>
                <a:lnTo>
                  <a:pt x="524044" y="450707"/>
                </a:lnTo>
                <a:lnTo>
                  <a:pt x="585812" y="506831"/>
                </a:lnTo>
                <a:cubicBezTo>
                  <a:pt x="606028" y="531327"/>
                  <a:pt x="622784" y="558784"/>
                  <a:pt x="635333" y="588454"/>
                </a:cubicBezTo>
                <a:lnTo>
                  <a:pt x="660549" y="713351"/>
                </a:lnTo>
                <a:lnTo>
                  <a:pt x="737370" y="713351"/>
                </a:lnTo>
                <a:lnTo>
                  <a:pt x="739892" y="700859"/>
                </a:lnTo>
                <a:lnTo>
                  <a:pt x="763402" y="672310"/>
                </a:lnTo>
                <a:close/>
                <a:moveTo>
                  <a:pt x="614405" y="307826"/>
                </a:moveTo>
                <a:lnTo>
                  <a:pt x="616274" y="309326"/>
                </a:lnTo>
                <a:lnTo>
                  <a:pt x="802526" y="648572"/>
                </a:lnTo>
                <a:lnTo>
                  <a:pt x="823577" y="645389"/>
                </a:lnTo>
                <a:lnTo>
                  <a:pt x="825574" y="645792"/>
                </a:lnTo>
                <a:lnTo>
                  <a:pt x="836283" y="595129"/>
                </a:lnTo>
                <a:lnTo>
                  <a:pt x="837951" y="592696"/>
                </a:lnTo>
                <a:lnTo>
                  <a:pt x="837853" y="592461"/>
                </a:lnTo>
                <a:lnTo>
                  <a:pt x="844549" y="576297"/>
                </a:lnTo>
                <a:cubicBezTo>
                  <a:pt x="848686" y="572160"/>
                  <a:pt x="854401" y="569601"/>
                  <a:pt x="860713" y="569601"/>
                </a:cubicBezTo>
                <a:lnTo>
                  <a:pt x="936051" y="569601"/>
                </a:lnTo>
                <a:cubicBezTo>
                  <a:pt x="942364" y="569601"/>
                  <a:pt x="948079" y="572160"/>
                  <a:pt x="952216" y="576297"/>
                </a:cubicBezTo>
                <a:lnTo>
                  <a:pt x="956425" y="586459"/>
                </a:lnTo>
                <a:lnTo>
                  <a:pt x="1165215" y="380541"/>
                </a:lnTo>
                <a:lnTo>
                  <a:pt x="1138942" y="307826"/>
                </a:lnTo>
                <a:close/>
                <a:moveTo>
                  <a:pt x="915053" y="55701"/>
                </a:moveTo>
                <a:lnTo>
                  <a:pt x="915054" y="55702"/>
                </a:lnTo>
                <a:lnTo>
                  <a:pt x="915054" y="55702"/>
                </a:lnTo>
                <a:close/>
                <a:moveTo>
                  <a:pt x="1001994" y="1681"/>
                </a:moveTo>
                <a:lnTo>
                  <a:pt x="1139550" y="57477"/>
                </a:lnTo>
                <a:cubicBezTo>
                  <a:pt x="1145399" y="59850"/>
                  <a:pt x="1149733" y="64369"/>
                  <a:pt x="1152012" y="69758"/>
                </a:cubicBezTo>
                <a:lnTo>
                  <a:pt x="1152016" y="70306"/>
                </a:lnTo>
                <a:lnTo>
                  <a:pt x="1157031" y="75136"/>
                </a:lnTo>
                <a:lnTo>
                  <a:pt x="1170867" y="106841"/>
                </a:lnTo>
                <a:lnTo>
                  <a:pt x="1170995" y="113655"/>
                </a:lnTo>
                <a:lnTo>
                  <a:pt x="1172055" y="114901"/>
                </a:lnTo>
                <a:cubicBezTo>
                  <a:pt x="1173852" y="120469"/>
                  <a:pt x="1173525" y="126722"/>
                  <a:pt x="1170649" y="132341"/>
                </a:cubicBezTo>
                <a:lnTo>
                  <a:pt x="1143269" y="185821"/>
                </a:lnTo>
                <a:lnTo>
                  <a:pt x="1143604" y="186189"/>
                </a:lnTo>
                <a:lnTo>
                  <a:pt x="1232873" y="433254"/>
                </a:lnTo>
                <a:lnTo>
                  <a:pt x="1271133" y="412487"/>
                </a:lnTo>
                <a:cubicBezTo>
                  <a:pt x="1310692" y="395755"/>
                  <a:pt x="1354186" y="386502"/>
                  <a:pt x="1399840" y="386502"/>
                </a:cubicBezTo>
                <a:cubicBezTo>
                  <a:pt x="1582458" y="386502"/>
                  <a:pt x="1730499" y="534543"/>
                  <a:pt x="1730499" y="717161"/>
                </a:cubicBezTo>
                <a:cubicBezTo>
                  <a:pt x="1730499" y="899779"/>
                  <a:pt x="1582458" y="1047820"/>
                  <a:pt x="1399840" y="1047820"/>
                </a:cubicBezTo>
                <a:cubicBezTo>
                  <a:pt x="1217222" y="1047820"/>
                  <a:pt x="1069181" y="899779"/>
                  <a:pt x="1069181" y="717161"/>
                </a:cubicBezTo>
                <a:cubicBezTo>
                  <a:pt x="1069181" y="625852"/>
                  <a:pt x="1106191" y="543187"/>
                  <a:pt x="1166029" y="483350"/>
                </a:cubicBezTo>
                <a:lnTo>
                  <a:pt x="1194017" y="460258"/>
                </a:lnTo>
                <a:lnTo>
                  <a:pt x="1182321" y="427885"/>
                </a:lnTo>
                <a:lnTo>
                  <a:pt x="906574" y="699838"/>
                </a:lnTo>
                <a:lnTo>
                  <a:pt x="907262" y="700859"/>
                </a:lnTo>
                <a:cubicBezTo>
                  <a:pt x="911858" y="711725"/>
                  <a:pt x="914399" y="723671"/>
                  <a:pt x="914399" y="736211"/>
                </a:cubicBezTo>
                <a:cubicBezTo>
                  <a:pt x="914399" y="773831"/>
                  <a:pt x="891527" y="806109"/>
                  <a:pt x="858929" y="819896"/>
                </a:cubicBezTo>
                <a:lnTo>
                  <a:pt x="834460" y="824836"/>
                </a:lnTo>
                <a:lnTo>
                  <a:pt x="822403" y="881876"/>
                </a:lnTo>
                <a:cubicBezTo>
                  <a:pt x="819793" y="894228"/>
                  <a:pt x="807662" y="902125"/>
                  <a:pt x="795310" y="899514"/>
                </a:cubicBezTo>
                <a:lnTo>
                  <a:pt x="795310" y="899513"/>
                </a:lnTo>
                <a:lnTo>
                  <a:pt x="795026" y="899318"/>
                </a:lnTo>
                <a:lnTo>
                  <a:pt x="790794" y="901071"/>
                </a:lnTo>
                <a:lnTo>
                  <a:pt x="715457" y="901070"/>
                </a:lnTo>
                <a:cubicBezTo>
                  <a:pt x="709145" y="901070"/>
                  <a:pt x="703430" y="898511"/>
                  <a:pt x="699293" y="894374"/>
                </a:cubicBezTo>
                <a:lnTo>
                  <a:pt x="692597" y="878211"/>
                </a:lnTo>
                <a:lnTo>
                  <a:pt x="699293" y="862047"/>
                </a:lnTo>
                <a:cubicBezTo>
                  <a:pt x="703430" y="857910"/>
                  <a:pt x="709145" y="855351"/>
                  <a:pt x="715457" y="855351"/>
                </a:cubicBezTo>
                <a:lnTo>
                  <a:pt x="781280" y="855351"/>
                </a:lnTo>
                <a:lnTo>
                  <a:pt x="788751" y="820002"/>
                </a:lnTo>
                <a:lnTo>
                  <a:pt x="788225" y="819896"/>
                </a:lnTo>
                <a:cubicBezTo>
                  <a:pt x="771927" y="813002"/>
                  <a:pt x="758059" y="801486"/>
                  <a:pt x="748266" y="786991"/>
                </a:cubicBezTo>
                <a:lnTo>
                  <a:pt x="739738" y="759071"/>
                </a:lnTo>
                <a:lnTo>
                  <a:pt x="652857" y="759071"/>
                </a:lnTo>
                <a:lnTo>
                  <a:pt x="635333" y="845869"/>
                </a:lnTo>
                <a:cubicBezTo>
                  <a:pt x="585137" y="964547"/>
                  <a:pt x="467623" y="1047820"/>
                  <a:pt x="330659" y="1047820"/>
                </a:cubicBezTo>
                <a:cubicBezTo>
                  <a:pt x="148041" y="1047820"/>
                  <a:pt x="0" y="899779"/>
                  <a:pt x="0" y="717161"/>
                </a:cubicBezTo>
                <a:cubicBezTo>
                  <a:pt x="0" y="534543"/>
                  <a:pt x="148041" y="386502"/>
                  <a:pt x="330659" y="386502"/>
                </a:cubicBezTo>
                <a:cubicBezTo>
                  <a:pt x="364900" y="386502"/>
                  <a:pt x="397925" y="391707"/>
                  <a:pt x="428987" y="401368"/>
                </a:cubicBezTo>
                <a:lnTo>
                  <a:pt x="484327" y="427972"/>
                </a:lnTo>
                <a:lnTo>
                  <a:pt x="556637" y="313559"/>
                </a:lnTo>
                <a:lnTo>
                  <a:pt x="564083" y="308306"/>
                </a:lnTo>
                <a:lnTo>
                  <a:pt x="561957" y="303174"/>
                </a:lnTo>
                <a:lnTo>
                  <a:pt x="561958" y="221527"/>
                </a:lnTo>
                <a:lnTo>
                  <a:pt x="457324" y="221527"/>
                </a:lnTo>
                <a:lnTo>
                  <a:pt x="457324" y="164689"/>
                </a:lnTo>
                <a:lnTo>
                  <a:pt x="733078" y="164689"/>
                </a:lnTo>
                <a:lnTo>
                  <a:pt x="733078" y="195813"/>
                </a:lnTo>
                <a:lnTo>
                  <a:pt x="607677" y="219790"/>
                </a:lnTo>
                <a:lnTo>
                  <a:pt x="607677" y="262107"/>
                </a:lnTo>
                <a:lnTo>
                  <a:pt x="1122423" y="262107"/>
                </a:lnTo>
                <a:lnTo>
                  <a:pt x="1100606" y="201725"/>
                </a:lnTo>
                <a:lnTo>
                  <a:pt x="1100805" y="197407"/>
                </a:lnTo>
                <a:lnTo>
                  <a:pt x="1096243" y="192044"/>
                </a:lnTo>
                <a:cubicBezTo>
                  <a:pt x="1094446" y="186477"/>
                  <a:pt x="1094772" y="180224"/>
                  <a:pt x="1097649" y="174605"/>
                </a:cubicBezTo>
                <a:lnTo>
                  <a:pt x="1126210" y="118817"/>
                </a:lnTo>
                <a:lnTo>
                  <a:pt x="1116977" y="97659"/>
                </a:lnTo>
                <a:lnTo>
                  <a:pt x="992249" y="47066"/>
                </a:lnTo>
                <a:lnTo>
                  <a:pt x="991705" y="47625"/>
                </a:lnTo>
                <a:lnTo>
                  <a:pt x="945085" y="67671"/>
                </a:lnTo>
                <a:cubicBezTo>
                  <a:pt x="939286" y="70165"/>
                  <a:pt x="933025" y="70072"/>
                  <a:pt x="927590" y="67906"/>
                </a:cubicBezTo>
                <a:lnTo>
                  <a:pt x="915054" y="55702"/>
                </a:lnTo>
                <a:lnTo>
                  <a:pt x="914819" y="38208"/>
                </a:lnTo>
                <a:cubicBezTo>
                  <a:pt x="916985" y="32773"/>
                  <a:pt x="921224" y="28165"/>
                  <a:pt x="927024" y="25671"/>
                </a:cubicBezTo>
                <a:lnTo>
                  <a:pt x="973645" y="5623"/>
                </a:lnTo>
                <a:lnTo>
                  <a:pt x="980837" y="5527"/>
                </a:lnTo>
                <a:lnTo>
                  <a:pt x="984499" y="1810"/>
                </a:lnTo>
                <a:cubicBezTo>
                  <a:pt x="989887" y="-468"/>
                  <a:pt x="996145" y="-691"/>
                  <a:pt x="1001994" y="1681"/>
                </a:cubicBezTo>
                <a:close/>
              </a:path>
            </a:pathLst>
          </a:custGeom>
          <a:solidFill>
            <a:schemeClr val="bg1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0" name="フリーフォーム 9"/>
          <p:cNvSpPr/>
          <p:nvPr/>
        </p:nvSpPr>
        <p:spPr>
          <a:xfrm>
            <a:off x="4237878" y="1459445"/>
            <a:ext cx="1660170" cy="1058791"/>
          </a:xfrm>
          <a:custGeom>
            <a:avLst/>
            <a:gdLst>
              <a:gd name="connsiteX0" fmla="*/ 683050 w 1660170"/>
              <a:gd name="connsiteY0" fmla="*/ 719446 h 1058791"/>
              <a:gd name="connsiteX1" fmla="*/ 644405 w 1660170"/>
              <a:gd name="connsiteY1" fmla="*/ 983214 h 1058791"/>
              <a:gd name="connsiteX2" fmla="*/ 690124 w 1660170"/>
              <a:gd name="connsiteY2" fmla="*/ 985273 h 1058791"/>
              <a:gd name="connsiteX3" fmla="*/ 768684 w 1660170"/>
              <a:gd name="connsiteY3" fmla="*/ 972957 h 1058791"/>
              <a:gd name="connsiteX4" fmla="*/ 781836 w 1660170"/>
              <a:gd name="connsiteY4" fmla="*/ 968130 h 1058791"/>
              <a:gd name="connsiteX5" fmla="*/ 611803 w 1660170"/>
              <a:gd name="connsiteY5" fmla="*/ 709006 h 1058791"/>
              <a:gd name="connsiteX6" fmla="*/ 445829 w 1660170"/>
              <a:gd name="connsiteY6" fmla="*/ 918899 h 1058791"/>
              <a:gd name="connsiteX7" fmla="*/ 457045 w 1660170"/>
              <a:gd name="connsiteY7" fmla="*/ 927298 h 1058791"/>
              <a:gd name="connsiteX8" fmla="*/ 528771 w 1660170"/>
              <a:gd name="connsiteY8" fmla="*/ 961633 h 1058791"/>
              <a:gd name="connsiteX9" fmla="*/ 573156 w 1660170"/>
              <a:gd name="connsiteY9" fmla="*/ 972776 h 1058791"/>
              <a:gd name="connsiteX10" fmla="*/ 749973 w 1660170"/>
              <a:gd name="connsiteY10" fmla="*/ 692861 h 1058791"/>
              <a:gd name="connsiteX11" fmla="*/ 848896 w 1660170"/>
              <a:gd name="connsiteY11" fmla="*/ 941891 h 1058791"/>
              <a:gd name="connsiteX12" fmla="*/ 908497 w 1660170"/>
              <a:gd name="connsiteY12" fmla="*/ 905811 h 1058791"/>
              <a:gd name="connsiteX13" fmla="*/ 960157 w 1660170"/>
              <a:gd name="connsiteY13" fmla="*/ 859066 h 1058791"/>
              <a:gd name="connsiteX14" fmla="*/ 555319 w 1660170"/>
              <a:gd name="connsiteY14" fmla="*/ 664343 h 1058791"/>
              <a:gd name="connsiteX15" fmla="*/ 490579 w 1660170"/>
              <a:gd name="connsiteY15" fmla="*/ 690059 h 1058791"/>
              <a:gd name="connsiteX16" fmla="*/ 307917 w 1660170"/>
              <a:gd name="connsiteY16" fmla="*/ 765952 h 1058791"/>
              <a:gd name="connsiteX17" fmla="*/ 342371 w 1660170"/>
              <a:gd name="connsiteY17" fmla="*/ 822865 h 1058791"/>
              <a:gd name="connsiteX18" fmla="*/ 389115 w 1660170"/>
              <a:gd name="connsiteY18" fmla="*/ 874526 h 1058791"/>
              <a:gd name="connsiteX19" fmla="*/ 794638 w 1660170"/>
              <a:gd name="connsiteY19" fmla="*/ 636378 h 1058791"/>
              <a:gd name="connsiteX20" fmla="*/ 1004530 w 1660170"/>
              <a:gd name="connsiteY20" fmla="*/ 802352 h 1058791"/>
              <a:gd name="connsiteX21" fmla="*/ 1012929 w 1660170"/>
              <a:gd name="connsiteY21" fmla="*/ 791137 h 1058791"/>
              <a:gd name="connsiteX22" fmla="*/ 1047263 w 1660170"/>
              <a:gd name="connsiteY22" fmla="*/ 719412 h 1058791"/>
              <a:gd name="connsiteX23" fmla="*/ 1058405 w 1660170"/>
              <a:gd name="connsiteY23" fmla="*/ 675025 h 1058791"/>
              <a:gd name="connsiteX24" fmla="*/ 264967 w 1660170"/>
              <a:gd name="connsiteY24" fmla="*/ 558775 h 1058791"/>
              <a:gd name="connsiteX25" fmla="*/ 262909 w 1660170"/>
              <a:gd name="connsiteY25" fmla="*/ 604494 h 1058791"/>
              <a:gd name="connsiteX26" fmla="*/ 275224 w 1660170"/>
              <a:gd name="connsiteY26" fmla="*/ 683053 h 1058791"/>
              <a:gd name="connsiteX27" fmla="*/ 279259 w 1660170"/>
              <a:gd name="connsiteY27" fmla="*/ 694045 h 1058791"/>
              <a:gd name="connsiteX28" fmla="*/ 516231 w 1660170"/>
              <a:gd name="connsiteY28" fmla="*/ 595588 h 1058791"/>
              <a:gd name="connsiteX29" fmla="*/ 1053759 w 1660170"/>
              <a:gd name="connsiteY29" fmla="*/ 466345 h 1058791"/>
              <a:gd name="connsiteX30" fmla="*/ 805077 w 1660170"/>
              <a:gd name="connsiteY30" fmla="*/ 565130 h 1058791"/>
              <a:gd name="connsiteX31" fmla="*/ 1068844 w 1660170"/>
              <a:gd name="connsiteY31" fmla="*/ 603775 h 1058791"/>
              <a:gd name="connsiteX32" fmla="*/ 1070904 w 1660170"/>
              <a:gd name="connsiteY32" fmla="*/ 558058 h 1058791"/>
              <a:gd name="connsiteX33" fmla="*/ 1058588 w 1660170"/>
              <a:gd name="connsiteY33" fmla="*/ 479498 h 1058791"/>
              <a:gd name="connsiteX34" fmla="*/ 329282 w 1660170"/>
              <a:gd name="connsiteY34" fmla="*/ 360199 h 1058791"/>
              <a:gd name="connsiteX35" fmla="*/ 320883 w 1660170"/>
              <a:gd name="connsiteY35" fmla="*/ 371415 h 1058791"/>
              <a:gd name="connsiteX36" fmla="*/ 286549 w 1660170"/>
              <a:gd name="connsiteY36" fmla="*/ 443140 h 1058791"/>
              <a:gd name="connsiteX37" fmla="*/ 275405 w 1660170"/>
              <a:gd name="connsiteY37" fmla="*/ 487527 h 1058791"/>
              <a:gd name="connsiteX38" fmla="*/ 539173 w 1660170"/>
              <a:gd name="connsiteY38" fmla="*/ 526172 h 1058791"/>
              <a:gd name="connsiteX39" fmla="*/ 944696 w 1660170"/>
              <a:gd name="connsiteY39" fmla="*/ 288024 h 1058791"/>
              <a:gd name="connsiteX40" fmla="*/ 792134 w 1660170"/>
              <a:gd name="connsiteY40" fmla="*/ 480956 h 1058791"/>
              <a:gd name="connsiteX41" fmla="*/ 1019720 w 1660170"/>
              <a:gd name="connsiteY41" fmla="*/ 386398 h 1058791"/>
              <a:gd name="connsiteX42" fmla="*/ 991441 w 1660170"/>
              <a:gd name="connsiteY42" fmla="*/ 339685 h 1058791"/>
              <a:gd name="connsiteX43" fmla="*/ 484915 w 1660170"/>
              <a:gd name="connsiteY43" fmla="*/ 220661 h 1058791"/>
              <a:gd name="connsiteX44" fmla="*/ 425316 w 1660170"/>
              <a:gd name="connsiteY44" fmla="*/ 256741 h 1058791"/>
              <a:gd name="connsiteX45" fmla="*/ 373654 w 1660170"/>
              <a:gd name="connsiteY45" fmla="*/ 303485 h 1058791"/>
              <a:gd name="connsiteX46" fmla="*/ 583838 w 1660170"/>
              <a:gd name="connsiteY46" fmla="*/ 469689 h 1058791"/>
              <a:gd name="connsiteX47" fmla="*/ 760654 w 1660170"/>
              <a:gd name="connsiteY47" fmla="*/ 189776 h 1058791"/>
              <a:gd name="connsiteX48" fmla="*/ 722008 w 1660170"/>
              <a:gd name="connsiteY48" fmla="*/ 453544 h 1058791"/>
              <a:gd name="connsiteX49" fmla="*/ 887981 w 1660170"/>
              <a:gd name="connsiteY49" fmla="*/ 243651 h 1058791"/>
              <a:gd name="connsiteX50" fmla="*/ 876766 w 1660170"/>
              <a:gd name="connsiteY50" fmla="*/ 235253 h 1058791"/>
              <a:gd name="connsiteX51" fmla="*/ 805042 w 1660170"/>
              <a:gd name="connsiteY51" fmla="*/ 200919 h 1058791"/>
              <a:gd name="connsiteX52" fmla="*/ 643688 w 1660170"/>
              <a:gd name="connsiteY52" fmla="*/ 177278 h 1058791"/>
              <a:gd name="connsiteX53" fmla="*/ 565129 w 1660170"/>
              <a:gd name="connsiteY53" fmla="*/ 189594 h 1058791"/>
              <a:gd name="connsiteX54" fmla="*/ 551975 w 1660170"/>
              <a:gd name="connsiteY54" fmla="*/ 194423 h 1058791"/>
              <a:gd name="connsiteX55" fmla="*/ 650760 w 1660170"/>
              <a:gd name="connsiteY55" fmla="*/ 443104 h 1058791"/>
              <a:gd name="connsiteX56" fmla="*/ 689406 w 1660170"/>
              <a:gd name="connsiteY56" fmla="*/ 179337 h 1058791"/>
              <a:gd name="connsiteX57" fmla="*/ 1472342 w 1660170"/>
              <a:gd name="connsiteY57" fmla="*/ 0 h 1058791"/>
              <a:gd name="connsiteX58" fmla="*/ 1524730 w 1660170"/>
              <a:gd name="connsiteY58" fmla="*/ 49631 h 1058791"/>
              <a:gd name="connsiteX59" fmla="*/ 1567851 w 1660170"/>
              <a:gd name="connsiteY59" fmla="*/ 158661 h 1058791"/>
              <a:gd name="connsiteX60" fmla="*/ 1630473 w 1660170"/>
              <a:gd name="connsiteY60" fmla="*/ 132643 h 1058791"/>
              <a:gd name="connsiteX61" fmla="*/ 1660170 w 1660170"/>
              <a:gd name="connsiteY61" fmla="*/ 204118 h 1058791"/>
              <a:gd name="connsiteX62" fmla="*/ 1117534 w 1660170"/>
              <a:gd name="connsiteY62" fmla="*/ 429572 h 1058791"/>
              <a:gd name="connsiteX63" fmla="*/ 1129132 w 1660170"/>
              <a:gd name="connsiteY63" fmla="*/ 461167 h 1058791"/>
              <a:gd name="connsiteX64" fmla="*/ 1139315 w 1660170"/>
              <a:gd name="connsiteY64" fmla="*/ 650490 h 1058791"/>
              <a:gd name="connsiteX65" fmla="*/ 597691 w 1660170"/>
              <a:gd name="connsiteY65" fmla="*/ 1053685 h 1058791"/>
              <a:gd name="connsiteX66" fmla="*/ 283920 w 1660170"/>
              <a:gd name="connsiteY66" fmla="*/ 866378 h 1058791"/>
              <a:gd name="connsiteX67" fmla="*/ 240165 w 1660170"/>
              <a:gd name="connsiteY67" fmla="*/ 794102 h 1058791"/>
              <a:gd name="connsiteX68" fmla="*/ 108293 w 1660170"/>
              <a:gd name="connsiteY68" fmla="*/ 848892 h 1058791"/>
              <a:gd name="connsiteX69" fmla="*/ 14850 w 1660170"/>
              <a:gd name="connsiteY69" fmla="*/ 845811 h 1058791"/>
              <a:gd name="connsiteX70" fmla="*/ 0 w 1660170"/>
              <a:gd name="connsiteY70" fmla="*/ 810071 h 1058791"/>
              <a:gd name="connsiteX71" fmla="*/ 212211 w 1660170"/>
              <a:gd name="connsiteY71" fmla="*/ 721902 h 1058791"/>
              <a:gd name="connsiteX72" fmla="*/ 204679 w 1660170"/>
              <a:gd name="connsiteY72" fmla="*/ 701385 h 1058791"/>
              <a:gd name="connsiteX73" fmla="*/ 194496 w 1660170"/>
              <a:gd name="connsiteY73" fmla="*/ 512062 h 1058791"/>
              <a:gd name="connsiteX74" fmla="*/ 736120 w 1660170"/>
              <a:gd name="connsiteY74" fmla="*/ 108867 h 1058791"/>
              <a:gd name="connsiteX75" fmla="*/ 1049892 w 1660170"/>
              <a:gd name="connsiteY75" fmla="*/ 296174 h 1058791"/>
              <a:gd name="connsiteX76" fmla="*/ 1087471 w 1660170"/>
              <a:gd name="connsiteY76" fmla="*/ 358249 h 1058791"/>
              <a:gd name="connsiteX77" fmla="*/ 1501344 w 1660170"/>
              <a:gd name="connsiteY77" fmla="*/ 186293 h 1058791"/>
              <a:gd name="connsiteX78" fmla="*/ 1433708 w 1660170"/>
              <a:gd name="connsiteY78" fmla="*/ 15280 h 1058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</a:cxnLst>
            <a:rect l="l" t="t" r="r" b="b"/>
            <a:pathLst>
              <a:path w="1660170" h="1058791">
                <a:moveTo>
                  <a:pt x="683050" y="719446"/>
                </a:moveTo>
                <a:lnTo>
                  <a:pt x="644405" y="983214"/>
                </a:lnTo>
                <a:lnTo>
                  <a:pt x="690124" y="985273"/>
                </a:lnTo>
                <a:cubicBezTo>
                  <a:pt x="716964" y="983759"/>
                  <a:pt x="743254" y="979577"/>
                  <a:pt x="768684" y="972957"/>
                </a:cubicBezTo>
                <a:lnTo>
                  <a:pt x="781836" y="968130"/>
                </a:lnTo>
                <a:close/>
                <a:moveTo>
                  <a:pt x="611803" y="709006"/>
                </a:moveTo>
                <a:lnTo>
                  <a:pt x="445829" y="918899"/>
                </a:lnTo>
                <a:lnTo>
                  <a:pt x="457045" y="927298"/>
                </a:lnTo>
                <a:cubicBezTo>
                  <a:pt x="479507" y="940935"/>
                  <a:pt x="503491" y="952483"/>
                  <a:pt x="528771" y="961633"/>
                </a:cubicBezTo>
                <a:lnTo>
                  <a:pt x="573156" y="972776"/>
                </a:lnTo>
                <a:close/>
                <a:moveTo>
                  <a:pt x="749973" y="692861"/>
                </a:moveTo>
                <a:lnTo>
                  <a:pt x="848896" y="941891"/>
                </a:lnTo>
                <a:lnTo>
                  <a:pt x="908497" y="905811"/>
                </a:lnTo>
                <a:lnTo>
                  <a:pt x="960157" y="859066"/>
                </a:lnTo>
                <a:close/>
                <a:moveTo>
                  <a:pt x="555319" y="664343"/>
                </a:moveTo>
                <a:lnTo>
                  <a:pt x="490579" y="690059"/>
                </a:lnTo>
                <a:lnTo>
                  <a:pt x="307917" y="765952"/>
                </a:lnTo>
                <a:lnTo>
                  <a:pt x="342371" y="822865"/>
                </a:lnTo>
                <a:lnTo>
                  <a:pt x="389115" y="874526"/>
                </a:lnTo>
                <a:close/>
                <a:moveTo>
                  <a:pt x="794638" y="636378"/>
                </a:moveTo>
                <a:lnTo>
                  <a:pt x="1004530" y="802352"/>
                </a:lnTo>
                <a:lnTo>
                  <a:pt x="1012929" y="791137"/>
                </a:lnTo>
                <a:cubicBezTo>
                  <a:pt x="1026565" y="768675"/>
                  <a:pt x="1038113" y="744690"/>
                  <a:pt x="1047263" y="719412"/>
                </a:cubicBezTo>
                <a:lnTo>
                  <a:pt x="1058405" y="675025"/>
                </a:lnTo>
                <a:close/>
                <a:moveTo>
                  <a:pt x="264967" y="558775"/>
                </a:moveTo>
                <a:lnTo>
                  <a:pt x="262909" y="604494"/>
                </a:lnTo>
                <a:cubicBezTo>
                  <a:pt x="264423" y="631334"/>
                  <a:pt x="268604" y="657623"/>
                  <a:pt x="275224" y="683053"/>
                </a:cubicBezTo>
                <a:lnTo>
                  <a:pt x="279259" y="694045"/>
                </a:lnTo>
                <a:lnTo>
                  <a:pt x="516231" y="595588"/>
                </a:lnTo>
                <a:close/>
                <a:moveTo>
                  <a:pt x="1053759" y="466345"/>
                </a:moveTo>
                <a:lnTo>
                  <a:pt x="805077" y="565130"/>
                </a:lnTo>
                <a:lnTo>
                  <a:pt x="1068844" y="603775"/>
                </a:lnTo>
                <a:lnTo>
                  <a:pt x="1070904" y="558058"/>
                </a:lnTo>
                <a:cubicBezTo>
                  <a:pt x="1069390" y="531218"/>
                  <a:pt x="1065208" y="504928"/>
                  <a:pt x="1058588" y="479498"/>
                </a:cubicBezTo>
                <a:close/>
                <a:moveTo>
                  <a:pt x="329282" y="360199"/>
                </a:moveTo>
                <a:lnTo>
                  <a:pt x="320883" y="371415"/>
                </a:lnTo>
                <a:cubicBezTo>
                  <a:pt x="307245" y="393877"/>
                  <a:pt x="295698" y="417862"/>
                  <a:pt x="286549" y="443140"/>
                </a:cubicBezTo>
                <a:lnTo>
                  <a:pt x="275405" y="487527"/>
                </a:lnTo>
                <a:lnTo>
                  <a:pt x="539173" y="526172"/>
                </a:lnTo>
                <a:close/>
                <a:moveTo>
                  <a:pt x="944696" y="288024"/>
                </a:moveTo>
                <a:lnTo>
                  <a:pt x="792134" y="480956"/>
                </a:lnTo>
                <a:lnTo>
                  <a:pt x="1019720" y="386398"/>
                </a:lnTo>
                <a:lnTo>
                  <a:pt x="991441" y="339685"/>
                </a:lnTo>
                <a:close/>
                <a:moveTo>
                  <a:pt x="484915" y="220661"/>
                </a:moveTo>
                <a:lnTo>
                  <a:pt x="425316" y="256741"/>
                </a:lnTo>
                <a:lnTo>
                  <a:pt x="373654" y="303485"/>
                </a:lnTo>
                <a:lnTo>
                  <a:pt x="583838" y="469689"/>
                </a:lnTo>
                <a:close/>
                <a:moveTo>
                  <a:pt x="760654" y="189776"/>
                </a:moveTo>
                <a:lnTo>
                  <a:pt x="722008" y="453544"/>
                </a:lnTo>
                <a:lnTo>
                  <a:pt x="887981" y="243651"/>
                </a:lnTo>
                <a:lnTo>
                  <a:pt x="876766" y="235253"/>
                </a:lnTo>
                <a:cubicBezTo>
                  <a:pt x="854305" y="221617"/>
                  <a:pt x="830320" y="210069"/>
                  <a:pt x="805042" y="200919"/>
                </a:cubicBezTo>
                <a:close/>
                <a:moveTo>
                  <a:pt x="643688" y="177278"/>
                </a:moveTo>
                <a:cubicBezTo>
                  <a:pt x="616847" y="178792"/>
                  <a:pt x="590559" y="182973"/>
                  <a:pt x="565129" y="189594"/>
                </a:cubicBezTo>
                <a:lnTo>
                  <a:pt x="551975" y="194423"/>
                </a:lnTo>
                <a:lnTo>
                  <a:pt x="650760" y="443104"/>
                </a:lnTo>
                <a:lnTo>
                  <a:pt x="689406" y="179337"/>
                </a:lnTo>
                <a:close/>
                <a:moveTo>
                  <a:pt x="1472342" y="0"/>
                </a:moveTo>
                <a:lnTo>
                  <a:pt x="1524730" y="49631"/>
                </a:lnTo>
                <a:lnTo>
                  <a:pt x="1567851" y="158661"/>
                </a:lnTo>
                <a:lnTo>
                  <a:pt x="1630473" y="132643"/>
                </a:lnTo>
                <a:lnTo>
                  <a:pt x="1660170" y="204118"/>
                </a:lnTo>
                <a:lnTo>
                  <a:pt x="1117534" y="429572"/>
                </a:lnTo>
                <a:lnTo>
                  <a:pt x="1129132" y="461167"/>
                </a:lnTo>
                <a:cubicBezTo>
                  <a:pt x="1144757" y="521188"/>
                  <a:pt x="1148872" y="585265"/>
                  <a:pt x="1139315" y="650490"/>
                </a:cubicBezTo>
                <a:cubicBezTo>
                  <a:pt x="1101090" y="911395"/>
                  <a:pt x="858597" y="1091912"/>
                  <a:pt x="597691" y="1053685"/>
                </a:cubicBezTo>
                <a:cubicBezTo>
                  <a:pt x="467239" y="1034573"/>
                  <a:pt x="356884" y="964393"/>
                  <a:pt x="283920" y="866378"/>
                </a:cubicBezTo>
                <a:lnTo>
                  <a:pt x="240165" y="794102"/>
                </a:lnTo>
                <a:lnTo>
                  <a:pt x="108293" y="848892"/>
                </a:lnTo>
                <a:lnTo>
                  <a:pt x="14850" y="845811"/>
                </a:lnTo>
                <a:lnTo>
                  <a:pt x="0" y="810071"/>
                </a:lnTo>
                <a:lnTo>
                  <a:pt x="212211" y="721902"/>
                </a:lnTo>
                <a:lnTo>
                  <a:pt x="204679" y="701385"/>
                </a:lnTo>
                <a:cubicBezTo>
                  <a:pt x="189055" y="641364"/>
                  <a:pt x="184940" y="577288"/>
                  <a:pt x="194496" y="512062"/>
                </a:cubicBezTo>
                <a:cubicBezTo>
                  <a:pt x="232722" y="251157"/>
                  <a:pt x="475215" y="70640"/>
                  <a:pt x="736120" y="108867"/>
                </a:cubicBezTo>
                <a:cubicBezTo>
                  <a:pt x="866573" y="127979"/>
                  <a:pt x="976927" y="198159"/>
                  <a:pt x="1049892" y="296174"/>
                </a:cubicBezTo>
                <a:lnTo>
                  <a:pt x="1087471" y="358249"/>
                </a:lnTo>
                <a:lnTo>
                  <a:pt x="1501344" y="186293"/>
                </a:lnTo>
                <a:lnTo>
                  <a:pt x="1433708" y="15280"/>
                </a:lnTo>
                <a:close/>
              </a:path>
            </a:pathLst>
          </a:custGeom>
          <a:solidFill>
            <a:schemeClr val="bg1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7" name="フリーフォーム 16"/>
          <p:cNvSpPr/>
          <p:nvPr/>
        </p:nvSpPr>
        <p:spPr>
          <a:xfrm>
            <a:off x="4237878" y="1459445"/>
            <a:ext cx="1660170" cy="1058791"/>
          </a:xfrm>
          <a:custGeom>
            <a:avLst/>
            <a:gdLst>
              <a:gd name="connsiteX0" fmla="*/ 683050 w 1660170"/>
              <a:gd name="connsiteY0" fmla="*/ 719446 h 1058791"/>
              <a:gd name="connsiteX1" fmla="*/ 644405 w 1660170"/>
              <a:gd name="connsiteY1" fmla="*/ 983214 h 1058791"/>
              <a:gd name="connsiteX2" fmla="*/ 690124 w 1660170"/>
              <a:gd name="connsiteY2" fmla="*/ 985273 h 1058791"/>
              <a:gd name="connsiteX3" fmla="*/ 768684 w 1660170"/>
              <a:gd name="connsiteY3" fmla="*/ 972957 h 1058791"/>
              <a:gd name="connsiteX4" fmla="*/ 781836 w 1660170"/>
              <a:gd name="connsiteY4" fmla="*/ 968130 h 1058791"/>
              <a:gd name="connsiteX5" fmla="*/ 611803 w 1660170"/>
              <a:gd name="connsiteY5" fmla="*/ 709006 h 1058791"/>
              <a:gd name="connsiteX6" fmla="*/ 445829 w 1660170"/>
              <a:gd name="connsiteY6" fmla="*/ 918899 h 1058791"/>
              <a:gd name="connsiteX7" fmla="*/ 457045 w 1660170"/>
              <a:gd name="connsiteY7" fmla="*/ 927298 h 1058791"/>
              <a:gd name="connsiteX8" fmla="*/ 528771 w 1660170"/>
              <a:gd name="connsiteY8" fmla="*/ 961633 h 1058791"/>
              <a:gd name="connsiteX9" fmla="*/ 573156 w 1660170"/>
              <a:gd name="connsiteY9" fmla="*/ 972776 h 1058791"/>
              <a:gd name="connsiteX10" fmla="*/ 749973 w 1660170"/>
              <a:gd name="connsiteY10" fmla="*/ 692861 h 1058791"/>
              <a:gd name="connsiteX11" fmla="*/ 848896 w 1660170"/>
              <a:gd name="connsiteY11" fmla="*/ 941891 h 1058791"/>
              <a:gd name="connsiteX12" fmla="*/ 908497 w 1660170"/>
              <a:gd name="connsiteY12" fmla="*/ 905811 h 1058791"/>
              <a:gd name="connsiteX13" fmla="*/ 960157 w 1660170"/>
              <a:gd name="connsiteY13" fmla="*/ 859066 h 1058791"/>
              <a:gd name="connsiteX14" fmla="*/ 555319 w 1660170"/>
              <a:gd name="connsiteY14" fmla="*/ 664343 h 1058791"/>
              <a:gd name="connsiteX15" fmla="*/ 490579 w 1660170"/>
              <a:gd name="connsiteY15" fmla="*/ 690059 h 1058791"/>
              <a:gd name="connsiteX16" fmla="*/ 307917 w 1660170"/>
              <a:gd name="connsiteY16" fmla="*/ 765952 h 1058791"/>
              <a:gd name="connsiteX17" fmla="*/ 342371 w 1660170"/>
              <a:gd name="connsiteY17" fmla="*/ 822865 h 1058791"/>
              <a:gd name="connsiteX18" fmla="*/ 389115 w 1660170"/>
              <a:gd name="connsiteY18" fmla="*/ 874526 h 1058791"/>
              <a:gd name="connsiteX19" fmla="*/ 794638 w 1660170"/>
              <a:gd name="connsiteY19" fmla="*/ 636378 h 1058791"/>
              <a:gd name="connsiteX20" fmla="*/ 1004530 w 1660170"/>
              <a:gd name="connsiteY20" fmla="*/ 802352 h 1058791"/>
              <a:gd name="connsiteX21" fmla="*/ 1012929 w 1660170"/>
              <a:gd name="connsiteY21" fmla="*/ 791137 h 1058791"/>
              <a:gd name="connsiteX22" fmla="*/ 1047263 w 1660170"/>
              <a:gd name="connsiteY22" fmla="*/ 719412 h 1058791"/>
              <a:gd name="connsiteX23" fmla="*/ 1058405 w 1660170"/>
              <a:gd name="connsiteY23" fmla="*/ 675025 h 1058791"/>
              <a:gd name="connsiteX24" fmla="*/ 264967 w 1660170"/>
              <a:gd name="connsiteY24" fmla="*/ 558775 h 1058791"/>
              <a:gd name="connsiteX25" fmla="*/ 262909 w 1660170"/>
              <a:gd name="connsiteY25" fmla="*/ 604494 h 1058791"/>
              <a:gd name="connsiteX26" fmla="*/ 275224 w 1660170"/>
              <a:gd name="connsiteY26" fmla="*/ 683053 h 1058791"/>
              <a:gd name="connsiteX27" fmla="*/ 279259 w 1660170"/>
              <a:gd name="connsiteY27" fmla="*/ 694045 h 1058791"/>
              <a:gd name="connsiteX28" fmla="*/ 516231 w 1660170"/>
              <a:gd name="connsiteY28" fmla="*/ 595588 h 1058791"/>
              <a:gd name="connsiteX29" fmla="*/ 1053759 w 1660170"/>
              <a:gd name="connsiteY29" fmla="*/ 466345 h 1058791"/>
              <a:gd name="connsiteX30" fmla="*/ 805077 w 1660170"/>
              <a:gd name="connsiteY30" fmla="*/ 565130 h 1058791"/>
              <a:gd name="connsiteX31" fmla="*/ 1068844 w 1660170"/>
              <a:gd name="connsiteY31" fmla="*/ 603775 h 1058791"/>
              <a:gd name="connsiteX32" fmla="*/ 1070904 w 1660170"/>
              <a:gd name="connsiteY32" fmla="*/ 558058 h 1058791"/>
              <a:gd name="connsiteX33" fmla="*/ 1058588 w 1660170"/>
              <a:gd name="connsiteY33" fmla="*/ 479498 h 1058791"/>
              <a:gd name="connsiteX34" fmla="*/ 329282 w 1660170"/>
              <a:gd name="connsiteY34" fmla="*/ 360199 h 1058791"/>
              <a:gd name="connsiteX35" fmla="*/ 320883 w 1660170"/>
              <a:gd name="connsiteY35" fmla="*/ 371415 h 1058791"/>
              <a:gd name="connsiteX36" fmla="*/ 286549 w 1660170"/>
              <a:gd name="connsiteY36" fmla="*/ 443140 h 1058791"/>
              <a:gd name="connsiteX37" fmla="*/ 275405 w 1660170"/>
              <a:gd name="connsiteY37" fmla="*/ 487527 h 1058791"/>
              <a:gd name="connsiteX38" fmla="*/ 539173 w 1660170"/>
              <a:gd name="connsiteY38" fmla="*/ 526172 h 1058791"/>
              <a:gd name="connsiteX39" fmla="*/ 944696 w 1660170"/>
              <a:gd name="connsiteY39" fmla="*/ 288024 h 1058791"/>
              <a:gd name="connsiteX40" fmla="*/ 792134 w 1660170"/>
              <a:gd name="connsiteY40" fmla="*/ 480956 h 1058791"/>
              <a:gd name="connsiteX41" fmla="*/ 1019720 w 1660170"/>
              <a:gd name="connsiteY41" fmla="*/ 386398 h 1058791"/>
              <a:gd name="connsiteX42" fmla="*/ 991441 w 1660170"/>
              <a:gd name="connsiteY42" fmla="*/ 339685 h 1058791"/>
              <a:gd name="connsiteX43" fmla="*/ 484915 w 1660170"/>
              <a:gd name="connsiteY43" fmla="*/ 220661 h 1058791"/>
              <a:gd name="connsiteX44" fmla="*/ 425316 w 1660170"/>
              <a:gd name="connsiteY44" fmla="*/ 256741 h 1058791"/>
              <a:gd name="connsiteX45" fmla="*/ 373654 w 1660170"/>
              <a:gd name="connsiteY45" fmla="*/ 303485 h 1058791"/>
              <a:gd name="connsiteX46" fmla="*/ 583838 w 1660170"/>
              <a:gd name="connsiteY46" fmla="*/ 469689 h 1058791"/>
              <a:gd name="connsiteX47" fmla="*/ 760654 w 1660170"/>
              <a:gd name="connsiteY47" fmla="*/ 189776 h 1058791"/>
              <a:gd name="connsiteX48" fmla="*/ 722008 w 1660170"/>
              <a:gd name="connsiteY48" fmla="*/ 453544 h 1058791"/>
              <a:gd name="connsiteX49" fmla="*/ 887981 w 1660170"/>
              <a:gd name="connsiteY49" fmla="*/ 243651 h 1058791"/>
              <a:gd name="connsiteX50" fmla="*/ 876766 w 1660170"/>
              <a:gd name="connsiteY50" fmla="*/ 235253 h 1058791"/>
              <a:gd name="connsiteX51" fmla="*/ 805042 w 1660170"/>
              <a:gd name="connsiteY51" fmla="*/ 200919 h 1058791"/>
              <a:gd name="connsiteX52" fmla="*/ 643688 w 1660170"/>
              <a:gd name="connsiteY52" fmla="*/ 177278 h 1058791"/>
              <a:gd name="connsiteX53" fmla="*/ 565129 w 1660170"/>
              <a:gd name="connsiteY53" fmla="*/ 189594 h 1058791"/>
              <a:gd name="connsiteX54" fmla="*/ 551975 w 1660170"/>
              <a:gd name="connsiteY54" fmla="*/ 194423 h 1058791"/>
              <a:gd name="connsiteX55" fmla="*/ 650760 w 1660170"/>
              <a:gd name="connsiteY55" fmla="*/ 443104 h 1058791"/>
              <a:gd name="connsiteX56" fmla="*/ 689406 w 1660170"/>
              <a:gd name="connsiteY56" fmla="*/ 179337 h 1058791"/>
              <a:gd name="connsiteX57" fmla="*/ 1472342 w 1660170"/>
              <a:gd name="connsiteY57" fmla="*/ 0 h 1058791"/>
              <a:gd name="connsiteX58" fmla="*/ 1524730 w 1660170"/>
              <a:gd name="connsiteY58" fmla="*/ 49631 h 1058791"/>
              <a:gd name="connsiteX59" fmla="*/ 1567851 w 1660170"/>
              <a:gd name="connsiteY59" fmla="*/ 158661 h 1058791"/>
              <a:gd name="connsiteX60" fmla="*/ 1630473 w 1660170"/>
              <a:gd name="connsiteY60" fmla="*/ 132643 h 1058791"/>
              <a:gd name="connsiteX61" fmla="*/ 1660170 w 1660170"/>
              <a:gd name="connsiteY61" fmla="*/ 204118 h 1058791"/>
              <a:gd name="connsiteX62" fmla="*/ 1117534 w 1660170"/>
              <a:gd name="connsiteY62" fmla="*/ 429572 h 1058791"/>
              <a:gd name="connsiteX63" fmla="*/ 1129132 w 1660170"/>
              <a:gd name="connsiteY63" fmla="*/ 461167 h 1058791"/>
              <a:gd name="connsiteX64" fmla="*/ 1139315 w 1660170"/>
              <a:gd name="connsiteY64" fmla="*/ 650490 h 1058791"/>
              <a:gd name="connsiteX65" fmla="*/ 597691 w 1660170"/>
              <a:gd name="connsiteY65" fmla="*/ 1053685 h 1058791"/>
              <a:gd name="connsiteX66" fmla="*/ 283920 w 1660170"/>
              <a:gd name="connsiteY66" fmla="*/ 866378 h 1058791"/>
              <a:gd name="connsiteX67" fmla="*/ 240165 w 1660170"/>
              <a:gd name="connsiteY67" fmla="*/ 794102 h 1058791"/>
              <a:gd name="connsiteX68" fmla="*/ 108293 w 1660170"/>
              <a:gd name="connsiteY68" fmla="*/ 848892 h 1058791"/>
              <a:gd name="connsiteX69" fmla="*/ 14850 w 1660170"/>
              <a:gd name="connsiteY69" fmla="*/ 845811 h 1058791"/>
              <a:gd name="connsiteX70" fmla="*/ 0 w 1660170"/>
              <a:gd name="connsiteY70" fmla="*/ 810071 h 1058791"/>
              <a:gd name="connsiteX71" fmla="*/ 212211 w 1660170"/>
              <a:gd name="connsiteY71" fmla="*/ 721902 h 1058791"/>
              <a:gd name="connsiteX72" fmla="*/ 204679 w 1660170"/>
              <a:gd name="connsiteY72" fmla="*/ 701385 h 1058791"/>
              <a:gd name="connsiteX73" fmla="*/ 194496 w 1660170"/>
              <a:gd name="connsiteY73" fmla="*/ 512062 h 1058791"/>
              <a:gd name="connsiteX74" fmla="*/ 736120 w 1660170"/>
              <a:gd name="connsiteY74" fmla="*/ 108867 h 1058791"/>
              <a:gd name="connsiteX75" fmla="*/ 1049892 w 1660170"/>
              <a:gd name="connsiteY75" fmla="*/ 296174 h 1058791"/>
              <a:gd name="connsiteX76" fmla="*/ 1087471 w 1660170"/>
              <a:gd name="connsiteY76" fmla="*/ 358249 h 1058791"/>
              <a:gd name="connsiteX77" fmla="*/ 1501344 w 1660170"/>
              <a:gd name="connsiteY77" fmla="*/ 186293 h 1058791"/>
              <a:gd name="connsiteX78" fmla="*/ 1433708 w 1660170"/>
              <a:gd name="connsiteY78" fmla="*/ 15280 h 1058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</a:cxnLst>
            <a:rect l="l" t="t" r="r" b="b"/>
            <a:pathLst>
              <a:path w="1660170" h="1058791">
                <a:moveTo>
                  <a:pt x="683050" y="719446"/>
                </a:moveTo>
                <a:lnTo>
                  <a:pt x="644405" y="983214"/>
                </a:lnTo>
                <a:lnTo>
                  <a:pt x="690124" y="985273"/>
                </a:lnTo>
                <a:cubicBezTo>
                  <a:pt x="716964" y="983759"/>
                  <a:pt x="743254" y="979577"/>
                  <a:pt x="768684" y="972957"/>
                </a:cubicBezTo>
                <a:lnTo>
                  <a:pt x="781836" y="968130"/>
                </a:lnTo>
                <a:close/>
                <a:moveTo>
                  <a:pt x="611803" y="709006"/>
                </a:moveTo>
                <a:lnTo>
                  <a:pt x="445829" y="918899"/>
                </a:lnTo>
                <a:lnTo>
                  <a:pt x="457045" y="927298"/>
                </a:lnTo>
                <a:cubicBezTo>
                  <a:pt x="479507" y="940935"/>
                  <a:pt x="503491" y="952483"/>
                  <a:pt x="528771" y="961633"/>
                </a:cubicBezTo>
                <a:lnTo>
                  <a:pt x="573156" y="972776"/>
                </a:lnTo>
                <a:close/>
                <a:moveTo>
                  <a:pt x="749973" y="692861"/>
                </a:moveTo>
                <a:lnTo>
                  <a:pt x="848896" y="941891"/>
                </a:lnTo>
                <a:lnTo>
                  <a:pt x="908497" y="905811"/>
                </a:lnTo>
                <a:lnTo>
                  <a:pt x="960157" y="859066"/>
                </a:lnTo>
                <a:close/>
                <a:moveTo>
                  <a:pt x="555319" y="664343"/>
                </a:moveTo>
                <a:lnTo>
                  <a:pt x="490579" y="690059"/>
                </a:lnTo>
                <a:lnTo>
                  <a:pt x="307917" y="765952"/>
                </a:lnTo>
                <a:lnTo>
                  <a:pt x="342371" y="822865"/>
                </a:lnTo>
                <a:lnTo>
                  <a:pt x="389115" y="874526"/>
                </a:lnTo>
                <a:close/>
                <a:moveTo>
                  <a:pt x="794638" y="636378"/>
                </a:moveTo>
                <a:lnTo>
                  <a:pt x="1004530" y="802352"/>
                </a:lnTo>
                <a:lnTo>
                  <a:pt x="1012929" y="791137"/>
                </a:lnTo>
                <a:cubicBezTo>
                  <a:pt x="1026565" y="768675"/>
                  <a:pt x="1038113" y="744690"/>
                  <a:pt x="1047263" y="719412"/>
                </a:cubicBezTo>
                <a:lnTo>
                  <a:pt x="1058405" y="675025"/>
                </a:lnTo>
                <a:close/>
                <a:moveTo>
                  <a:pt x="264967" y="558775"/>
                </a:moveTo>
                <a:lnTo>
                  <a:pt x="262909" y="604494"/>
                </a:lnTo>
                <a:cubicBezTo>
                  <a:pt x="264423" y="631334"/>
                  <a:pt x="268604" y="657623"/>
                  <a:pt x="275224" y="683053"/>
                </a:cubicBezTo>
                <a:lnTo>
                  <a:pt x="279259" y="694045"/>
                </a:lnTo>
                <a:lnTo>
                  <a:pt x="516231" y="595588"/>
                </a:lnTo>
                <a:close/>
                <a:moveTo>
                  <a:pt x="1053759" y="466345"/>
                </a:moveTo>
                <a:lnTo>
                  <a:pt x="805077" y="565130"/>
                </a:lnTo>
                <a:lnTo>
                  <a:pt x="1068844" y="603775"/>
                </a:lnTo>
                <a:lnTo>
                  <a:pt x="1070904" y="558058"/>
                </a:lnTo>
                <a:cubicBezTo>
                  <a:pt x="1069390" y="531218"/>
                  <a:pt x="1065208" y="504928"/>
                  <a:pt x="1058588" y="479498"/>
                </a:cubicBezTo>
                <a:close/>
                <a:moveTo>
                  <a:pt x="329282" y="360199"/>
                </a:moveTo>
                <a:lnTo>
                  <a:pt x="320883" y="371415"/>
                </a:lnTo>
                <a:cubicBezTo>
                  <a:pt x="307245" y="393877"/>
                  <a:pt x="295698" y="417862"/>
                  <a:pt x="286549" y="443140"/>
                </a:cubicBezTo>
                <a:lnTo>
                  <a:pt x="275405" y="487527"/>
                </a:lnTo>
                <a:lnTo>
                  <a:pt x="539173" y="526172"/>
                </a:lnTo>
                <a:close/>
                <a:moveTo>
                  <a:pt x="944696" y="288024"/>
                </a:moveTo>
                <a:lnTo>
                  <a:pt x="792134" y="480956"/>
                </a:lnTo>
                <a:lnTo>
                  <a:pt x="1019720" y="386398"/>
                </a:lnTo>
                <a:lnTo>
                  <a:pt x="991441" y="339685"/>
                </a:lnTo>
                <a:close/>
                <a:moveTo>
                  <a:pt x="484915" y="220661"/>
                </a:moveTo>
                <a:lnTo>
                  <a:pt x="425316" y="256741"/>
                </a:lnTo>
                <a:lnTo>
                  <a:pt x="373654" y="303485"/>
                </a:lnTo>
                <a:lnTo>
                  <a:pt x="583838" y="469689"/>
                </a:lnTo>
                <a:close/>
                <a:moveTo>
                  <a:pt x="760654" y="189776"/>
                </a:moveTo>
                <a:lnTo>
                  <a:pt x="722008" y="453544"/>
                </a:lnTo>
                <a:lnTo>
                  <a:pt x="887981" y="243651"/>
                </a:lnTo>
                <a:lnTo>
                  <a:pt x="876766" y="235253"/>
                </a:lnTo>
                <a:cubicBezTo>
                  <a:pt x="854305" y="221617"/>
                  <a:pt x="830320" y="210069"/>
                  <a:pt x="805042" y="200919"/>
                </a:cubicBezTo>
                <a:close/>
                <a:moveTo>
                  <a:pt x="643688" y="177278"/>
                </a:moveTo>
                <a:cubicBezTo>
                  <a:pt x="616847" y="178792"/>
                  <a:pt x="590559" y="182973"/>
                  <a:pt x="565129" y="189594"/>
                </a:cubicBezTo>
                <a:lnTo>
                  <a:pt x="551975" y="194423"/>
                </a:lnTo>
                <a:lnTo>
                  <a:pt x="650760" y="443104"/>
                </a:lnTo>
                <a:lnTo>
                  <a:pt x="689406" y="179337"/>
                </a:lnTo>
                <a:close/>
                <a:moveTo>
                  <a:pt x="1472342" y="0"/>
                </a:moveTo>
                <a:lnTo>
                  <a:pt x="1524730" y="49631"/>
                </a:lnTo>
                <a:lnTo>
                  <a:pt x="1567851" y="158661"/>
                </a:lnTo>
                <a:lnTo>
                  <a:pt x="1630473" y="132643"/>
                </a:lnTo>
                <a:lnTo>
                  <a:pt x="1660170" y="204118"/>
                </a:lnTo>
                <a:lnTo>
                  <a:pt x="1117534" y="429572"/>
                </a:lnTo>
                <a:lnTo>
                  <a:pt x="1129132" y="461167"/>
                </a:lnTo>
                <a:cubicBezTo>
                  <a:pt x="1144757" y="521188"/>
                  <a:pt x="1148872" y="585265"/>
                  <a:pt x="1139315" y="650490"/>
                </a:cubicBezTo>
                <a:cubicBezTo>
                  <a:pt x="1101090" y="911395"/>
                  <a:pt x="858597" y="1091912"/>
                  <a:pt x="597691" y="1053685"/>
                </a:cubicBezTo>
                <a:cubicBezTo>
                  <a:pt x="467239" y="1034573"/>
                  <a:pt x="356884" y="964393"/>
                  <a:pt x="283920" y="866378"/>
                </a:cubicBezTo>
                <a:lnTo>
                  <a:pt x="240165" y="794102"/>
                </a:lnTo>
                <a:lnTo>
                  <a:pt x="108293" y="848892"/>
                </a:lnTo>
                <a:lnTo>
                  <a:pt x="14850" y="845811"/>
                </a:lnTo>
                <a:lnTo>
                  <a:pt x="0" y="810071"/>
                </a:lnTo>
                <a:lnTo>
                  <a:pt x="212211" y="721902"/>
                </a:lnTo>
                <a:lnTo>
                  <a:pt x="204679" y="701385"/>
                </a:lnTo>
                <a:cubicBezTo>
                  <a:pt x="189055" y="641364"/>
                  <a:pt x="184940" y="577288"/>
                  <a:pt x="194496" y="512062"/>
                </a:cubicBezTo>
                <a:cubicBezTo>
                  <a:pt x="232722" y="251157"/>
                  <a:pt x="475215" y="70640"/>
                  <a:pt x="736120" y="108867"/>
                </a:cubicBezTo>
                <a:cubicBezTo>
                  <a:pt x="866573" y="127979"/>
                  <a:pt x="976927" y="198159"/>
                  <a:pt x="1049892" y="296174"/>
                </a:cubicBezTo>
                <a:lnTo>
                  <a:pt x="1087471" y="358249"/>
                </a:lnTo>
                <a:lnTo>
                  <a:pt x="1501344" y="186293"/>
                </a:lnTo>
                <a:lnTo>
                  <a:pt x="1433708" y="15280"/>
                </a:lnTo>
                <a:close/>
              </a:path>
            </a:pathLst>
          </a:custGeom>
          <a:solidFill>
            <a:srgbClr val="0070C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grpSp>
        <p:nvGrpSpPr>
          <p:cNvPr id="23" name="グループ化 22"/>
          <p:cNvGrpSpPr/>
          <p:nvPr/>
        </p:nvGrpSpPr>
        <p:grpSpPr>
          <a:xfrm>
            <a:off x="632520" y="3699554"/>
            <a:ext cx="2736304" cy="2736304"/>
            <a:chOff x="632520" y="3699554"/>
            <a:chExt cx="2736304" cy="2736304"/>
          </a:xfrm>
        </p:grpSpPr>
        <p:sp>
          <p:nvSpPr>
            <p:cNvPr id="2" name="ドーナツ 12"/>
            <p:cNvSpPr/>
            <p:nvPr/>
          </p:nvSpPr>
          <p:spPr>
            <a:xfrm>
              <a:off x="632520" y="3699554"/>
              <a:ext cx="2736304" cy="2736304"/>
            </a:xfrm>
            <a:custGeom>
              <a:avLst/>
              <a:gdLst/>
              <a:ahLst/>
              <a:cxnLst/>
              <a:rect l="l" t="t" r="r" b="b"/>
              <a:pathLst>
                <a:path w="2736304" h="2736304">
                  <a:moveTo>
                    <a:pt x="581321" y="808270"/>
                  </a:moveTo>
                  <a:cubicBezTo>
                    <a:pt x="465974" y="964959"/>
                    <a:pt x="399134" y="1158750"/>
                    <a:pt x="399134" y="1368152"/>
                  </a:cubicBezTo>
                  <a:cubicBezTo>
                    <a:pt x="399134" y="1899972"/>
                    <a:pt x="830260" y="2331098"/>
                    <a:pt x="1362080" y="2331098"/>
                  </a:cubicBezTo>
                  <a:cubicBezTo>
                    <a:pt x="1571482" y="2331098"/>
                    <a:pt x="1765273" y="2264258"/>
                    <a:pt x="1921962" y="2148911"/>
                  </a:cubicBezTo>
                  <a:close/>
                  <a:moveTo>
                    <a:pt x="1362080" y="405206"/>
                  </a:moveTo>
                  <a:cubicBezTo>
                    <a:pt x="1152678" y="405206"/>
                    <a:pt x="958887" y="472046"/>
                    <a:pt x="802198" y="587393"/>
                  </a:cubicBezTo>
                  <a:lnTo>
                    <a:pt x="2142839" y="1928034"/>
                  </a:lnTo>
                  <a:cubicBezTo>
                    <a:pt x="2258186" y="1771345"/>
                    <a:pt x="2325026" y="1577554"/>
                    <a:pt x="2325026" y="1368152"/>
                  </a:cubicBezTo>
                  <a:cubicBezTo>
                    <a:pt x="2325026" y="836332"/>
                    <a:pt x="1893900" y="405206"/>
                    <a:pt x="1362080" y="405206"/>
                  </a:cubicBezTo>
                  <a:close/>
                  <a:moveTo>
                    <a:pt x="1362080" y="119680"/>
                  </a:moveTo>
                  <a:cubicBezTo>
                    <a:pt x="2051592" y="119680"/>
                    <a:pt x="2610552" y="678640"/>
                    <a:pt x="2610552" y="1368152"/>
                  </a:cubicBezTo>
                  <a:cubicBezTo>
                    <a:pt x="2610552" y="2057664"/>
                    <a:pt x="2051592" y="2616624"/>
                    <a:pt x="1362080" y="2616624"/>
                  </a:cubicBezTo>
                  <a:cubicBezTo>
                    <a:pt x="672568" y="2616624"/>
                    <a:pt x="113608" y="2057664"/>
                    <a:pt x="113608" y="1368152"/>
                  </a:cubicBezTo>
                  <a:cubicBezTo>
                    <a:pt x="113608" y="678640"/>
                    <a:pt x="672568" y="119680"/>
                    <a:pt x="1362080" y="119680"/>
                  </a:cubicBezTo>
                  <a:close/>
                  <a:moveTo>
                    <a:pt x="1368152" y="62442"/>
                  </a:moveTo>
                  <a:cubicBezTo>
                    <a:pt x="647028" y="62442"/>
                    <a:pt x="62442" y="647028"/>
                    <a:pt x="62442" y="1368152"/>
                  </a:cubicBezTo>
                  <a:cubicBezTo>
                    <a:pt x="62442" y="2089276"/>
                    <a:pt x="647028" y="2673862"/>
                    <a:pt x="1368152" y="2673862"/>
                  </a:cubicBezTo>
                  <a:cubicBezTo>
                    <a:pt x="2089276" y="2673862"/>
                    <a:pt x="2673862" y="2089276"/>
                    <a:pt x="2673862" y="1368152"/>
                  </a:cubicBezTo>
                  <a:cubicBezTo>
                    <a:pt x="2673862" y="647028"/>
                    <a:pt x="2089276" y="62442"/>
                    <a:pt x="1368152" y="62442"/>
                  </a:cubicBezTo>
                  <a:close/>
                  <a:moveTo>
                    <a:pt x="1368152" y="0"/>
                  </a:moveTo>
                  <a:cubicBezTo>
                    <a:pt x="2123761" y="0"/>
                    <a:pt x="2736304" y="612543"/>
                    <a:pt x="2736304" y="1368152"/>
                  </a:cubicBezTo>
                  <a:cubicBezTo>
                    <a:pt x="2736304" y="2123761"/>
                    <a:pt x="2123761" y="2736304"/>
                    <a:pt x="1368152" y="2736304"/>
                  </a:cubicBezTo>
                  <a:cubicBezTo>
                    <a:pt x="612543" y="2736304"/>
                    <a:pt x="0" y="2123761"/>
                    <a:pt x="0" y="1368152"/>
                  </a:cubicBezTo>
                  <a:cubicBezTo>
                    <a:pt x="0" y="612543"/>
                    <a:pt x="612543" y="0"/>
                    <a:pt x="1368152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8" name="フリーフォーム 17"/>
            <p:cNvSpPr/>
            <p:nvPr/>
          </p:nvSpPr>
          <p:spPr>
            <a:xfrm>
              <a:off x="1244593" y="4437112"/>
              <a:ext cx="1512158" cy="1195864"/>
            </a:xfrm>
            <a:custGeom>
              <a:avLst/>
              <a:gdLst>
                <a:gd name="connsiteX0" fmla="*/ 64940 w 1512158"/>
                <a:gd name="connsiteY0" fmla="*/ 1051770 h 1195864"/>
                <a:gd name="connsiteX1" fmla="*/ 96815 w 1512158"/>
                <a:gd name="connsiteY1" fmla="*/ 1099048 h 1195864"/>
                <a:gd name="connsiteX2" fmla="*/ 220517 w 1512158"/>
                <a:gd name="connsiteY2" fmla="*/ 1150287 h 1195864"/>
                <a:gd name="connsiteX3" fmla="*/ 344221 w 1512158"/>
                <a:gd name="connsiteY3" fmla="*/ 1099048 h 1195864"/>
                <a:gd name="connsiteX4" fmla="*/ 376095 w 1512158"/>
                <a:gd name="connsiteY4" fmla="*/ 1051770 h 1195864"/>
                <a:gd name="connsiteX5" fmla="*/ 629905 w 1512158"/>
                <a:gd name="connsiteY5" fmla="*/ 806574 h 1195864"/>
                <a:gd name="connsiteX6" fmla="*/ 578160 w 1512158"/>
                <a:gd name="connsiteY6" fmla="*/ 871255 h 1195864"/>
                <a:gd name="connsiteX7" fmla="*/ 578160 w 1512158"/>
                <a:gd name="connsiteY7" fmla="*/ 895072 h 1195864"/>
                <a:gd name="connsiteX8" fmla="*/ 630327 w 1512158"/>
                <a:gd name="connsiteY8" fmla="*/ 895071 h 1195864"/>
                <a:gd name="connsiteX9" fmla="*/ 667453 w 1512158"/>
                <a:gd name="connsiteY9" fmla="*/ 819715 h 1195864"/>
                <a:gd name="connsiteX10" fmla="*/ 1291640 w 1512158"/>
                <a:gd name="connsiteY10" fmla="*/ 800407 h 1195864"/>
                <a:gd name="connsiteX11" fmla="*/ 1254928 w 1512158"/>
                <a:gd name="connsiteY11" fmla="*/ 807820 h 1195864"/>
                <a:gd name="connsiteX12" fmla="*/ 1303220 w 1512158"/>
                <a:gd name="connsiteY12" fmla="*/ 922908 h 1195864"/>
                <a:gd name="connsiteX13" fmla="*/ 1312963 w 1512158"/>
                <a:gd name="connsiteY13" fmla="*/ 924876 h 1195864"/>
                <a:gd name="connsiteX14" fmla="*/ 1346419 w 1512158"/>
                <a:gd name="connsiteY14" fmla="*/ 975348 h 1195864"/>
                <a:gd name="connsiteX15" fmla="*/ 1291641 w 1512158"/>
                <a:gd name="connsiteY15" fmla="*/ 1030126 h 1195864"/>
                <a:gd name="connsiteX16" fmla="*/ 1236864 w 1512158"/>
                <a:gd name="connsiteY16" fmla="*/ 975348 h 1195864"/>
                <a:gd name="connsiteX17" fmla="*/ 1252715 w 1512158"/>
                <a:gd name="connsiteY17" fmla="*/ 937080 h 1195864"/>
                <a:gd name="connsiteX18" fmla="*/ 1206077 w 1512158"/>
                <a:gd name="connsiteY18" fmla="*/ 825932 h 1195864"/>
                <a:gd name="connsiteX19" fmla="*/ 1167938 w 1512158"/>
                <a:gd name="connsiteY19" fmla="*/ 851645 h 1195864"/>
                <a:gd name="connsiteX20" fmla="*/ 1116699 w 1512158"/>
                <a:gd name="connsiteY20" fmla="*/ 975347 h 1195864"/>
                <a:gd name="connsiteX21" fmla="*/ 1291640 w 1512158"/>
                <a:gd name="connsiteY21" fmla="*/ 1150287 h 1195864"/>
                <a:gd name="connsiteX22" fmla="*/ 1466581 w 1512158"/>
                <a:gd name="connsiteY22" fmla="*/ 975348 h 1195864"/>
                <a:gd name="connsiteX23" fmla="*/ 1291640 w 1512158"/>
                <a:gd name="connsiteY23" fmla="*/ 800407 h 1195864"/>
                <a:gd name="connsiteX24" fmla="*/ 220518 w 1512158"/>
                <a:gd name="connsiteY24" fmla="*/ 800407 h 1195864"/>
                <a:gd name="connsiteX25" fmla="*/ 45577 w 1512158"/>
                <a:gd name="connsiteY25" fmla="*/ 975347 h 1195864"/>
                <a:gd name="connsiteX26" fmla="*/ 50678 w 1512158"/>
                <a:gd name="connsiteY26" fmla="*/ 1000618 h 1195864"/>
                <a:gd name="connsiteX27" fmla="*/ 126547 w 1512158"/>
                <a:gd name="connsiteY27" fmla="*/ 1000618 h 1195864"/>
                <a:gd name="connsiteX28" fmla="*/ 147697 w 1512158"/>
                <a:gd name="connsiteY28" fmla="*/ 970308 h 1195864"/>
                <a:gd name="connsiteX29" fmla="*/ 146608 w 1512158"/>
                <a:gd name="connsiteY29" fmla="*/ 964916 h 1195864"/>
                <a:gd name="connsiteX30" fmla="*/ 146608 w 1512158"/>
                <a:gd name="connsiteY30" fmla="*/ 961821 h 1195864"/>
                <a:gd name="connsiteX31" fmla="*/ 213357 w 1512158"/>
                <a:gd name="connsiteY31" fmla="*/ 895072 h 1195864"/>
                <a:gd name="connsiteX32" fmla="*/ 373498 w 1512158"/>
                <a:gd name="connsiteY32" fmla="*/ 895072 h 1195864"/>
                <a:gd name="connsiteX33" fmla="*/ 344219 w 1512158"/>
                <a:gd name="connsiteY33" fmla="*/ 851647 h 1195864"/>
                <a:gd name="connsiteX34" fmla="*/ 220518 w 1512158"/>
                <a:gd name="connsiteY34" fmla="*/ 800407 h 1195864"/>
                <a:gd name="connsiteX35" fmla="*/ 1265445 w 1512158"/>
                <a:gd name="connsiteY35" fmla="*/ 495615 h 1195864"/>
                <a:gd name="connsiteX36" fmla="*/ 1301463 w 1512158"/>
                <a:gd name="connsiteY36" fmla="*/ 501801 h 1195864"/>
                <a:gd name="connsiteX37" fmla="*/ 1286033 w 1512158"/>
                <a:gd name="connsiteY37" fmla="*/ 609494 h 1195864"/>
                <a:gd name="connsiteX38" fmla="*/ 1220225 w 1512158"/>
                <a:gd name="connsiteY38" fmla="*/ 582988 h 1195864"/>
                <a:gd name="connsiteX39" fmla="*/ 1231902 w 1512158"/>
                <a:gd name="connsiteY39" fmla="*/ 514112 h 1195864"/>
                <a:gd name="connsiteX40" fmla="*/ 1265445 w 1512158"/>
                <a:gd name="connsiteY40" fmla="*/ 495615 h 1195864"/>
                <a:gd name="connsiteX41" fmla="*/ 413976 w 1512158"/>
                <a:gd name="connsiteY41" fmla="*/ 429796 h 1195864"/>
                <a:gd name="connsiteX42" fmla="*/ 353614 w 1512158"/>
                <a:gd name="connsiteY42" fmla="*/ 551206 h 1195864"/>
                <a:gd name="connsiteX43" fmla="*/ 419274 w 1512158"/>
                <a:gd name="connsiteY43" fmla="*/ 597310 h 1195864"/>
                <a:gd name="connsiteX44" fmla="*/ 419274 w 1512158"/>
                <a:gd name="connsiteY44" fmla="*/ 659033 h 1195864"/>
                <a:gd name="connsiteX45" fmla="*/ 467167 w 1512158"/>
                <a:gd name="connsiteY45" fmla="*/ 683610 h 1195864"/>
                <a:gd name="connsiteX46" fmla="*/ 517027 w 1512158"/>
                <a:gd name="connsiteY46" fmla="*/ 683610 h 1195864"/>
                <a:gd name="connsiteX47" fmla="*/ 472393 w 1512158"/>
                <a:gd name="connsiteY47" fmla="*/ 656622 h 1195864"/>
                <a:gd name="connsiteX48" fmla="*/ 441419 w 1512158"/>
                <a:gd name="connsiteY48" fmla="*/ 530894 h 1195864"/>
                <a:gd name="connsiteX49" fmla="*/ 458179 w 1512158"/>
                <a:gd name="connsiteY49" fmla="*/ 495304 h 1195864"/>
                <a:gd name="connsiteX50" fmla="*/ 474083 w 1512158"/>
                <a:gd name="connsiteY50" fmla="*/ 467068 h 1195864"/>
                <a:gd name="connsiteX51" fmla="*/ 709647 w 1512158"/>
                <a:gd name="connsiteY51" fmla="*/ 2299 h 1195864"/>
                <a:gd name="connsiteX52" fmla="*/ 760352 w 1512158"/>
                <a:gd name="connsiteY52" fmla="*/ 2783 h 1195864"/>
                <a:gd name="connsiteX53" fmla="*/ 836335 w 1512158"/>
                <a:gd name="connsiteY53" fmla="*/ 73961 h 1195864"/>
                <a:gd name="connsiteX54" fmla="*/ 800844 w 1512158"/>
                <a:gd name="connsiteY54" fmla="*/ 83307 h 1195864"/>
                <a:gd name="connsiteX55" fmla="*/ 805838 w 1512158"/>
                <a:gd name="connsiteY55" fmla="*/ 109365 h 1195864"/>
                <a:gd name="connsiteX56" fmla="*/ 751568 w 1512158"/>
                <a:gd name="connsiteY56" fmla="*/ 195635 h 1195864"/>
                <a:gd name="connsiteX57" fmla="*/ 718850 w 1512158"/>
                <a:gd name="connsiteY57" fmla="*/ 202594 h 1195864"/>
                <a:gd name="connsiteX58" fmla="*/ 729586 w 1512158"/>
                <a:gd name="connsiteY58" fmla="*/ 230461 h 1195864"/>
                <a:gd name="connsiteX59" fmla="*/ 730678 w 1512158"/>
                <a:gd name="connsiteY59" fmla="*/ 230827 h 1195864"/>
                <a:gd name="connsiteX60" fmla="*/ 779514 w 1512158"/>
                <a:gd name="connsiteY60" fmla="*/ 328942 h 1195864"/>
                <a:gd name="connsiteX61" fmla="*/ 797446 w 1512158"/>
                <a:gd name="connsiteY61" fmla="*/ 386467 h 1195864"/>
                <a:gd name="connsiteX62" fmla="*/ 932244 w 1512158"/>
                <a:gd name="connsiteY62" fmla="*/ 472878 h 1195864"/>
                <a:gd name="connsiteX63" fmla="*/ 942437 w 1512158"/>
                <a:gd name="connsiteY63" fmla="*/ 514251 h 1195864"/>
                <a:gd name="connsiteX64" fmla="*/ 942436 w 1512158"/>
                <a:gd name="connsiteY64" fmla="*/ 514251 h 1195864"/>
                <a:gd name="connsiteX65" fmla="*/ 901062 w 1512158"/>
                <a:gd name="connsiteY65" fmla="*/ 524445 h 1195864"/>
                <a:gd name="connsiteX66" fmla="*/ 728757 w 1512158"/>
                <a:gd name="connsiteY66" fmla="*/ 432435 h 1195864"/>
                <a:gd name="connsiteX67" fmla="*/ 658057 w 1512158"/>
                <a:gd name="connsiteY67" fmla="*/ 554892 h 1195864"/>
                <a:gd name="connsiteX68" fmla="*/ 772456 w 1512158"/>
                <a:gd name="connsiteY68" fmla="*/ 624065 h 1195864"/>
                <a:gd name="connsiteX69" fmla="*/ 773218 w 1512158"/>
                <a:gd name="connsiteY69" fmla="*/ 623799 h 1195864"/>
                <a:gd name="connsiteX70" fmla="*/ 934621 w 1512158"/>
                <a:gd name="connsiteY70" fmla="*/ 607975 h 1195864"/>
                <a:gd name="connsiteX71" fmla="*/ 1096024 w 1512158"/>
                <a:gd name="connsiteY71" fmla="*/ 623798 h 1195864"/>
                <a:gd name="connsiteX72" fmla="*/ 1125619 w 1512158"/>
                <a:gd name="connsiteY72" fmla="*/ 634187 h 1195864"/>
                <a:gd name="connsiteX73" fmla="*/ 1082543 w 1512158"/>
                <a:gd name="connsiteY73" fmla="*/ 531528 h 1195864"/>
                <a:gd name="connsiteX74" fmla="*/ 1002393 w 1512158"/>
                <a:gd name="connsiteY74" fmla="*/ 531529 h 1195864"/>
                <a:gd name="connsiteX75" fmla="*/ 976661 w 1512158"/>
                <a:gd name="connsiteY75" fmla="*/ 505796 h 1195864"/>
                <a:gd name="connsiteX76" fmla="*/ 1002393 w 1512158"/>
                <a:gd name="connsiteY76" fmla="*/ 480065 h 1195864"/>
                <a:gd name="connsiteX77" fmla="*/ 1089068 w 1512158"/>
                <a:gd name="connsiteY77" fmla="*/ 480065 h 1195864"/>
                <a:gd name="connsiteX78" fmla="*/ 1098331 w 1512158"/>
                <a:gd name="connsiteY78" fmla="*/ 483900 h 1195864"/>
                <a:gd name="connsiteX79" fmla="*/ 1110719 w 1512158"/>
                <a:gd name="connsiteY79" fmla="*/ 483843 h 1195864"/>
                <a:gd name="connsiteX80" fmla="*/ 1124870 w 1512158"/>
                <a:gd name="connsiteY80" fmla="*/ 497864 h 1195864"/>
                <a:gd name="connsiteX81" fmla="*/ 1236028 w 1512158"/>
                <a:gd name="connsiteY81" fmla="*/ 762778 h 1195864"/>
                <a:gd name="connsiteX82" fmla="*/ 1247198 w 1512158"/>
                <a:gd name="connsiteY82" fmla="*/ 759311 h 1195864"/>
                <a:gd name="connsiteX83" fmla="*/ 1291640 w 1512158"/>
                <a:gd name="connsiteY83" fmla="*/ 754830 h 1195864"/>
                <a:gd name="connsiteX84" fmla="*/ 1512158 w 1512158"/>
                <a:gd name="connsiteY84" fmla="*/ 975347 h 1195864"/>
                <a:gd name="connsiteX85" fmla="*/ 1291640 w 1512158"/>
                <a:gd name="connsiteY85" fmla="*/ 1195864 h 1195864"/>
                <a:gd name="connsiteX86" fmla="*/ 1071122 w 1512158"/>
                <a:gd name="connsiteY86" fmla="*/ 975348 h 1195864"/>
                <a:gd name="connsiteX87" fmla="*/ 1135710 w 1512158"/>
                <a:gd name="connsiteY87" fmla="*/ 819419 h 1195864"/>
                <a:gd name="connsiteX88" fmla="*/ 1188429 w 1512158"/>
                <a:gd name="connsiteY88" fmla="*/ 783874 h 1195864"/>
                <a:gd name="connsiteX89" fmla="*/ 1167557 w 1512158"/>
                <a:gd name="connsiteY89" fmla="*/ 734132 h 1195864"/>
                <a:gd name="connsiteX90" fmla="*/ 851232 w 1512158"/>
                <a:gd name="connsiteY90" fmla="*/ 734132 h 1195864"/>
                <a:gd name="connsiteX91" fmla="*/ 769935 w 1512158"/>
                <a:gd name="connsiteY91" fmla="*/ 899140 h 1195864"/>
                <a:gd name="connsiteX92" fmla="*/ 775769 w 1512158"/>
                <a:gd name="connsiteY92" fmla="*/ 900317 h 1195864"/>
                <a:gd name="connsiteX93" fmla="*/ 783857 w 1512158"/>
                <a:gd name="connsiteY93" fmla="*/ 906978 h 1195864"/>
                <a:gd name="connsiteX94" fmla="*/ 807806 w 1512158"/>
                <a:gd name="connsiteY94" fmla="*/ 916898 h 1195864"/>
                <a:gd name="connsiteX95" fmla="*/ 820860 w 1512158"/>
                <a:gd name="connsiteY95" fmla="*/ 948412 h 1195864"/>
                <a:gd name="connsiteX96" fmla="*/ 820860 w 1512158"/>
                <a:gd name="connsiteY96" fmla="*/ 1019726 h 1195864"/>
                <a:gd name="connsiteX97" fmla="*/ 826376 w 1512158"/>
                <a:gd name="connsiteY97" fmla="*/ 1019557 h 1195864"/>
                <a:gd name="connsiteX98" fmla="*/ 855759 w 1512158"/>
                <a:gd name="connsiteY98" fmla="*/ 1005081 h 1195864"/>
                <a:gd name="connsiteX99" fmla="*/ 876500 w 1512158"/>
                <a:gd name="connsiteY99" fmla="*/ 979731 h 1195864"/>
                <a:gd name="connsiteX100" fmla="*/ 879698 w 1512158"/>
                <a:gd name="connsiteY100" fmla="*/ 967638 h 1195864"/>
                <a:gd name="connsiteX101" fmla="*/ 869010 w 1512158"/>
                <a:gd name="connsiteY101" fmla="*/ 961467 h 1195864"/>
                <a:gd name="connsiteX102" fmla="*/ 856685 w 1512158"/>
                <a:gd name="connsiteY102" fmla="*/ 936703 h 1195864"/>
                <a:gd name="connsiteX103" fmla="*/ 859851 w 1512158"/>
                <a:gd name="connsiteY103" fmla="*/ 927285 h 1195864"/>
                <a:gd name="connsiteX104" fmla="*/ 866424 w 1512158"/>
                <a:gd name="connsiteY104" fmla="*/ 919834 h 1195864"/>
                <a:gd name="connsiteX105" fmla="*/ 884614 w 1512158"/>
                <a:gd name="connsiteY105" fmla="*/ 914958 h 1195864"/>
                <a:gd name="connsiteX106" fmla="*/ 884874 w 1512158"/>
                <a:gd name="connsiteY106" fmla="*/ 915046 h 1195864"/>
                <a:gd name="connsiteX107" fmla="*/ 881650 w 1512158"/>
                <a:gd name="connsiteY107" fmla="*/ 911591 h 1195864"/>
                <a:gd name="connsiteX108" fmla="*/ 879305 w 1512158"/>
                <a:gd name="connsiteY108" fmla="*/ 897524 h 1195864"/>
                <a:gd name="connsiteX109" fmla="*/ 882471 w 1512158"/>
                <a:gd name="connsiteY109" fmla="*/ 888106 h 1195864"/>
                <a:gd name="connsiteX110" fmla="*/ 889044 w 1512158"/>
                <a:gd name="connsiteY110" fmla="*/ 880654 h 1195864"/>
                <a:gd name="connsiteX111" fmla="*/ 897666 w 1512158"/>
                <a:gd name="connsiteY111" fmla="*/ 876447 h 1195864"/>
                <a:gd name="connsiteX112" fmla="*/ 904809 w 1512158"/>
                <a:gd name="connsiteY112" fmla="*/ 875950 h 1195864"/>
                <a:gd name="connsiteX113" fmla="*/ 901668 w 1512158"/>
                <a:gd name="connsiteY113" fmla="*/ 869514 h 1195864"/>
                <a:gd name="connsiteX114" fmla="*/ 901001 w 1512158"/>
                <a:gd name="connsiteY114" fmla="*/ 859944 h 1195864"/>
                <a:gd name="connsiteX115" fmla="*/ 904168 w 1512158"/>
                <a:gd name="connsiteY115" fmla="*/ 850526 h 1195864"/>
                <a:gd name="connsiteX116" fmla="*/ 910742 w 1512158"/>
                <a:gd name="connsiteY116" fmla="*/ 843074 h 1195864"/>
                <a:gd name="connsiteX117" fmla="*/ 924097 w 1512158"/>
                <a:gd name="connsiteY117" fmla="*/ 838072 h 1195864"/>
                <a:gd name="connsiteX118" fmla="*/ 938351 w 1512158"/>
                <a:gd name="connsiteY118" fmla="*/ 841367 h 1195864"/>
                <a:gd name="connsiteX119" fmla="*/ 990591 w 1512158"/>
                <a:gd name="connsiteY119" fmla="*/ 871529 h 1195864"/>
                <a:gd name="connsiteX120" fmla="*/ 999751 w 1512158"/>
                <a:gd name="connsiteY120" fmla="*/ 905711 h 1195864"/>
                <a:gd name="connsiteX121" fmla="*/ 984557 w 1512158"/>
                <a:gd name="connsiteY121" fmla="*/ 917369 h 1195864"/>
                <a:gd name="connsiteX122" fmla="*/ 977414 w 1512158"/>
                <a:gd name="connsiteY122" fmla="*/ 917867 h 1195864"/>
                <a:gd name="connsiteX123" fmla="*/ 980553 w 1512158"/>
                <a:gd name="connsiteY123" fmla="*/ 924302 h 1195864"/>
                <a:gd name="connsiteX124" fmla="*/ 978054 w 1512158"/>
                <a:gd name="connsiteY124" fmla="*/ 943291 h 1195864"/>
                <a:gd name="connsiteX125" fmla="*/ 962859 w 1512158"/>
                <a:gd name="connsiteY125" fmla="*/ 954950 h 1195864"/>
                <a:gd name="connsiteX126" fmla="*/ 954068 w 1512158"/>
                <a:gd name="connsiteY126" fmla="*/ 955562 h 1195864"/>
                <a:gd name="connsiteX127" fmla="*/ 957933 w 1512158"/>
                <a:gd name="connsiteY127" fmla="*/ 963482 h 1195864"/>
                <a:gd name="connsiteX128" fmla="*/ 955434 w 1512158"/>
                <a:gd name="connsiteY128" fmla="*/ 982470 h 1195864"/>
                <a:gd name="connsiteX129" fmla="*/ 921251 w 1512158"/>
                <a:gd name="connsiteY129" fmla="*/ 991629 h 1195864"/>
                <a:gd name="connsiteX130" fmla="*/ 905803 w 1512158"/>
                <a:gd name="connsiteY130" fmla="*/ 982711 h 1195864"/>
                <a:gd name="connsiteX131" fmla="*/ 903012 w 1512158"/>
                <a:gd name="connsiteY131" fmla="*/ 993268 h 1195864"/>
                <a:gd name="connsiteX132" fmla="*/ 874276 w 1512158"/>
                <a:gd name="connsiteY132" fmla="*/ 1028389 h 1195864"/>
                <a:gd name="connsiteX133" fmla="*/ 833571 w 1512158"/>
                <a:gd name="connsiteY133" fmla="*/ 1048442 h 1195864"/>
                <a:gd name="connsiteX134" fmla="*/ 820860 w 1512158"/>
                <a:gd name="connsiteY134" fmla="*/ 1048829 h 1195864"/>
                <a:gd name="connsiteX135" fmla="*/ 820860 w 1512158"/>
                <a:gd name="connsiteY135" fmla="*/ 1051770 h 1195864"/>
                <a:gd name="connsiteX136" fmla="*/ 777376 w 1512158"/>
                <a:gd name="connsiteY136" fmla="*/ 1051770 h 1195864"/>
                <a:gd name="connsiteX137" fmla="*/ 693159 w 1512158"/>
                <a:gd name="connsiteY137" fmla="*/ 1051771 h 1195864"/>
                <a:gd name="connsiteX138" fmla="*/ 425605 w 1512158"/>
                <a:gd name="connsiteY138" fmla="*/ 1051770 h 1195864"/>
                <a:gd name="connsiteX139" fmla="*/ 423707 w 1512158"/>
                <a:gd name="connsiteY139" fmla="*/ 1061182 h 1195864"/>
                <a:gd name="connsiteX140" fmla="*/ 220517 w 1512158"/>
                <a:gd name="connsiteY140" fmla="*/ 1195864 h 1195864"/>
                <a:gd name="connsiteX141" fmla="*/ 0 w 1512158"/>
                <a:gd name="connsiteY141" fmla="*/ 975347 h 1195864"/>
                <a:gd name="connsiteX142" fmla="*/ 134681 w 1512158"/>
                <a:gd name="connsiteY142" fmla="*/ 772160 h 1195864"/>
                <a:gd name="connsiteX143" fmla="*/ 169847 w 1512158"/>
                <a:gd name="connsiteY143" fmla="*/ 761245 h 1195864"/>
                <a:gd name="connsiteX144" fmla="*/ 169847 w 1512158"/>
                <a:gd name="connsiteY144" fmla="*/ 692912 h 1195864"/>
                <a:gd name="connsiteX145" fmla="*/ 127020 w 1512158"/>
                <a:gd name="connsiteY145" fmla="*/ 690663 h 1195864"/>
                <a:gd name="connsiteX146" fmla="*/ 127019 w 1512158"/>
                <a:gd name="connsiteY146" fmla="*/ 640989 h 1195864"/>
                <a:gd name="connsiteX147" fmla="*/ 184715 w 1512158"/>
                <a:gd name="connsiteY147" fmla="*/ 640989 h 1195864"/>
                <a:gd name="connsiteX148" fmla="*/ 172237 w 1512158"/>
                <a:gd name="connsiteY148" fmla="*/ 627677 h 1195864"/>
                <a:gd name="connsiteX149" fmla="*/ 168653 w 1512158"/>
                <a:gd name="connsiteY149" fmla="*/ 527413 h 1195864"/>
                <a:gd name="connsiteX150" fmla="*/ 353815 w 1512158"/>
                <a:gd name="connsiteY150" fmla="*/ 178043 h 1195864"/>
                <a:gd name="connsiteX151" fmla="*/ 350280 w 1512158"/>
                <a:gd name="connsiteY151" fmla="*/ 175127 h 1195864"/>
                <a:gd name="connsiteX152" fmla="*/ 328059 w 1512158"/>
                <a:gd name="connsiteY152" fmla="*/ 109490 h 1195864"/>
                <a:gd name="connsiteX153" fmla="*/ 331613 w 1512158"/>
                <a:gd name="connsiteY153" fmla="*/ 87953 h 1195864"/>
                <a:gd name="connsiteX154" fmla="*/ 331306 w 1512158"/>
                <a:gd name="connsiteY154" fmla="*/ 70425 h 1195864"/>
                <a:gd name="connsiteX155" fmla="*/ 359363 w 1512158"/>
                <a:gd name="connsiteY155" fmla="*/ 22099 h 1195864"/>
                <a:gd name="connsiteX156" fmla="*/ 397661 w 1512158"/>
                <a:gd name="connsiteY156" fmla="*/ 3340 h 1195864"/>
                <a:gd name="connsiteX157" fmla="*/ 440952 w 1512158"/>
                <a:gd name="connsiteY157" fmla="*/ 3819 h 1195864"/>
                <a:gd name="connsiteX158" fmla="*/ 505825 w 1512158"/>
                <a:gd name="connsiteY158" fmla="*/ 74389 h 1195864"/>
                <a:gd name="connsiteX159" fmla="*/ 475523 w 1512158"/>
                <a:gd name="connsiteY159" fmla="*/ 83655 h 1195864"/>
                <a:gd name="connsiteX160" fmla="*/ 479787 w 1512158"/>
                <a:gd name="connsiteY160" fmla="*/ 109490 h 1195864"/>
                <a:gd name="connsiteX161" fmla="*/ 433452 w 1512158"/>
                <a:gd name="connsiteY161" fmla="*/ 195022 h 1195864"/>
                <a:gd name="connsiteX162" fmla="*/ 405518 w 1512158"/>
                <a:gd name="connsiteY162" fmla="*/ 201921 h 1195864"/>
                <a:gd name="connsiteX163" fmla="*/ 414684 w 1512158"/>
                <a:gd name="connsiteY163" fmla="*/ 229550 h 1195864"/>
                <a:gd name="connsiteX164" fmla="*/ 415617 w 1512158"/>
                <a:gd name="connsiteY164" fmla="*/ 229913 h 1195864"/>
                <a:gd name="connsiteX165" fmla="*/ 457312 w 1512158"/>
                <a:gd name="connsiteY165" fmla="*/ 327188 h 1195864"/>
                <a:gd name="connsiteX166" fmla="*/ 472622 w 1512158"/>
                <a:gd name="connsiteY166" fmla="*/ 384221 h 1195864"/>
                <a:gd name="connsiteX167" fmla="*/ 508285 w 1512158"/>
                <a:gd name="connsiteY167" fmla="*/ 410769 h 1195864"/>
                <a:gd name="connsiteX168" fmla="*/ 548179 w 1512158"/>
                <a:gd name="connsiteY168" fmla="*/ 347028 h 1195864"/>
                <a:gd name="connsiteX169" fmla="*/ 658292 w 1512158"/>
                <a:gd name="connsiteY169" fmla="*/ 178510 h 1195864"/>
                <a:gd name="connsiteX170" fmla="*/ 654152 w 1512158"/>
                <a:gd name="connsiteY170" fmla="*/ 175569 h 1195864"/>
                <a:gd name="connsiteX171" fmla="*/ 628125 w 1512158"/>
                <a:gd name="connsiteY171" fmla="*/ 109365 h 1195864"/>
                <a:gd name="connsiteX172" fmla="*/ 632288 w 1512158"/>
                <a:gd name="connsiteY172" fmla="*/ 87642 h 1195864"/>
                <a:gd name="connsiteX173" fmla="*/ 631929 w 1512158"/>
                <a:gd name="connsiteY173" fmla="*/ 69963 h 1195864"/>
                <a:gd name="connsiteX174" fmla="*/ 664791 w 1512158"/>
                <a:gd name="connsiteY174" fmla="*/ 21220 h 1195864"/>
                <a:gd name="connsiteX175" fmla="*/ 709647 w 1512158"/>
                <a:gd name="connsiteY175" fmla="*/ 2299 h 1195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</a:cxnLst>
              <a:rect l="l" t="t" r="r" b="b"/>
              <a:pathLst>
                <a:path w="1512158" h="1195864">
                  <a:moveTo>
                    <a:pt x="64940" y="1051770"/>
                  </a:moveTo>
                  <a:lnTo>
                    <a:pt x="96815" y="1099048"/>
                  </a:lnTo>
                  <a:cubicBezTo>
                    <a:pt x="128474" y="1130706"/>
                    <a:pt x="172210" y="1150287"/>
                    <a:pt x="220517" y="1150287"/>
                  </a:cubicBezTo>
                  <a:cubicBezTo>
                    <a:pt x="268825" y="1150287"/>
                    <a:pt x="312562" y="1130706"/>
                    <a:pt x="344221" y="1099048"/>
                  </a:cubicBezTo>
                  <a:lnTo>
                    <a:pt x="376095" y="1051770"/>
                  </a:lnTo>
                  <a:close/>
                  <a:moveTo>
                    <a:pt x="629905" y="806574"/>
                  </a:moveTo>
                  <a:lnTo>
                    <a:pt x="578160" y="871255"/>
                  </a:lnTo>
                  <a:lnTo>
                    <a:pt x="578160" y="895072"/>
                  </a:lnTo>
                  <a:lnTo>
                    <a:pt x="630327" y="895071"/>
                  </a:lnTo>
                  <a:lnTo>
                    <a:pt x="667453" y="819715"/>
                  </a:lnTo>
                  <a:close/>
                  <a:moveTo>
                    <a:pt x="1291640" y="800407"/>
                  </a:moveTo>
                  <a:lnTo>
                    <a:pt x="1254928" y="807820"/>
                  </a:lnTo>
                  <a:lnTo>
                    <a:pt x="1303220" y="922908"/>
                  </a:lnTo>
                  <a:lnTo>
                    <a:pt x="1312963" y="924876"/>
                  </a:lnTo>
                  <a:cubicBezTo>
                    <a:pt x="1332623" y="933190"/>
                    <a:pt x="1346419" y="952658"/>
                    <a:pt x="1346419" y="975348"/>
                  </a:cubicBezTo>
                  <a:cubicBezTo>
                    <a:pt x="1346419" y="1005600"/>
                    <a:pt x="1321894" y="1030125"/>
                    <a:pt x="1291641" y="1030126"/>
                  </a:cubicBezTo>
                  <a:cubicBezTo>
                    <a:pt x="1261389" y="1030125"/>
                    <a:pt x="1236864" y="1005600"/>
                    <a:pt x="1236864" y="975348"/>
                  </a:cubicBezTo>
                  <a:lnTo>
                    <a:pt x="1252715" y="937080"/>
                  </a:lnTo>
                  <a:lnTo>
                    <a:pt x="1206077" y="825932"/>
                  </a:lnTo>
                  <a:lnTo>
                    <a:pt x="1167938" y="851645"/>
                  </a:lnTo>
                  <a:cubicBezTo>
                    <a:pt x="1136280" y="883304"/>
                    <a:pt x="1116699" y="927039"/>
                    <a:pt x="1116699" y="975347"/>
                  </a:cubicBezTo>
                  <a:cubicBezTo>
                    <a:pt x="1116699" y="1071963"/>
                    <a:pt x="1195022" y="1150287"/>
                    <a:pt x="1291640" y="1150287"/>
                  </a:cubicBezTo>
                  <a:cubicBezTo>
                    <a:pt x="1388256" y="1150287"/>
                    <a:pt x="1466581" y="1071963"/>
                    <a:pt x="1466581" y="975348"/>
                  </a:cubicBezTo>
                  <a:cubicBezTo>
                    <a:pt x="1466581" y="878731"/>
                    <a:pt x="1388257" y="800407"/>
                    <a:pt x="1291640" y="800407"/>
                  </a:cubicBezTo>
                  <a:close/>
                  <a:moveTo>
                    <a:pt x="220518" y="800407"/>
                  </a:moveTo>
                  <a:cubicBezTo>
                    <a:pt x="123901" y="800407"/>
                    <a:pt x="45576" y="878731"/>
                    <a:pt x="45577" y="975347"/>
                  </a:cubicBezTo>
                  <a:lnTo>
                    <a:pt x="50678" y="1000618"/>
                  </a:lnTo>
                  <a:lnTo>
                    <a:pt x="126547" y="1000618"/>
                  </a:lnTo>
                  <a:lnTo>
                    <a:pt x="147697" y="970308"/>
                  </a:lnTo>
                  <a:lnTo>
                    <a:pt x="146608" y="964916"/>
                  </a:lnTo>
                  <a:lnTo>
                    <a:pt x="146608" y="961821"/>
                  </a:lnTo>
                  <a:cubicBezTo>
                    <a:pt x="146608" y="924955"/>
                    <a:pt x="176492" y="895072"/>
                    <a:pt x="213357" y="895072"/>
                  </a:cubicBezTo>
                  <a:lnTo>
                    <a:pt x="373498" y="895072"/>
                  </a:lnTo>
                  <a:lnTo>
                    <a:pt x="344219" y="851647"/>
                  </a:lnTo>
                  <a:cubicBezTo>
                    <a:pt x="312562" y="819988"/>
                    <a:pt x="268827" y="800407"/>
                    <a:pt x="220518" y="800407"/>
                  </a:cubicBezTo>
                  <a:close/>
                  <a:moveTo>
                    <a:pt x="1265445" y="495615"/>
                  </a:moveTo>
                  <a:cubicBezTo>
                    <a:pt x="1277726" y="493441"/>
                    <a:pt x="1290421" y="495382"/>
                    <a:pt x="1301463" y="501801"/>
                  </a:cubicBezTo>
                  <a:lnTo>
                    <a:pt x="1286033" y="609494"/>
                  </a:lnTo>
                  <a:cubicBezTo>
                    <a:pt x="1259739" y="618677"/>
                    <a:pt x="1232118" y="607553"/>
                    <a:pt x="1220225" y="582988"/>
                  </a:cubicBezTo>
                  <a:cubicBezTo>
                    <a:pt x="1209494" y="560825"/>
                    <a:pt x="1214207" y="533024"/>
                    <a:pt x="1231902" y="514112"/>
                  </a:cubicBezTo>
                  <a:cubicBezTo>
                    <a:pt x="1241294" y="504076"/>
                    <a:pt x="1253163" y="497788"/>
                    <a:pt x="1265445" y="495615"/>
                  </a:cubicBezTo>
                  <a:close/>
                  <a:moveTo>
                    <a:pt x="413976" y="429796"/>
                  </a:moveTo>
                  <a:lnTo>
                    <a:pt x="353614" y="551206"/>
                  </a:lnTo>
                  <a:lnTo>
                    <a:pt x="419274" y="597310"/>
                  </a:lnTo>
                  <a:lnTo>
                    <a:pt x="419274" y="659033"/>
                  </a:lnTo>
                  <a:lnTo>
                    <a:pt x="467167" y="683610"/>
                  </a:lnTo>
                  <a:lnTo>
                    <a:pt x="517027" y="683610"/>
                  </a:lnTo>
                  <a:lnTo>
                    <a:pt x="472393" y="656622"/>
                  </a:lnTo>
                  <a:cubicBezTo>
                    <a:pt x="429119" y="630456"/>
                    <a:pt x="415252" y="574168"/>
                    <a:pt x="441419" y="530894"/>
                  </a:cubicBezTo>
                  <a:cubicBezTo>
                    <a:pt x="445292" y="520934"/>
                    <a:pt x="451031" y="508883"/>
                    <a:pt x="458179" y="495304"/>
                  </a:cubicBezTo>
                  <a:lnTo>
                    <a:pt x="474083" y="467068"/>
                  </a:lnTo>
                  <a:close/>
                  <a:moveTo>
                    <a:pt x="709647" y="2299"/>
                  </a:moveTo>
                  <a:cubicBezTo>
                    <a:pt x="726087" y="-873"/>
                    <a:pt x="743501" y="-811"/>
                    <a:pt x="760352" y="2783"/>
                  </a:cubicBezTo>
                  <a:cubicBezTo>
                    <a:pt x="801687" y="11594"/>
                    <a:pt x="831921" y="39919"/>
                    <a:pt x="836335" y="73961"/>
                  </a:cubicBezTo>
                  <a:lnTo>
                    <a:pt x="800844" y="83307"/>
                  </a:lnTo>
                  <a:lnTo>
                    <a:pt x="805838" y="109365"/>
                  </a:lnTo>
                  <a:cubicBezTo>
                    <a:pt x="805838" y="148146"/>
                    <a:pt x="783460" y="181420"/>
                    <a:pt x="751568" y="195635"/>
                  </a:cubicBezTo>
                  <a:lnTo>
                    <a:pt x="718850" y="202594"/>
                  </a:lnTo>
                  <a:lnTo>
                    <a:pt x="729586" y="230461"/>
                  </a:lnTo>
                  <a:lnTo>
                    <a:pt x="730678" y="230827"/>
                  </a:lnTo>
                  <a:cubicBezTo>
                    <a:pt x="766241" y="251360"/>
                    <a:pt x="784271" y="290600"/>
                    <a:pt x="779514" y="328942"/>
                  </a:cubicBezTo>
                  <a:lnTo>
                    <a:pt x="797446" y="386467"/>
                  </a:lnTo>
                  <a:lnTo>
                    <a:pt x="932244" y="472878"/>
                  </a:lnTo>
                  <a:cubicBezTo>
                    <a:pt x="946485" y="481488"/>
                    <a:pt x="951048" y="500012"/>
                    <a:pt x="942437" y="514251"/>
                  </a:cubicBezTo>
                  <a:lnTo>
                    <a:pt x="942436" y="514251"/>
                  </a:lnTo>
                  <a:cubicBezTo>
                    <a:pt x="933826" y="528491"/>
                    <a:pt x="915302" y="533054"/>
                    <a:pt x="901062" y="524445"/>
                  </a:cubicBezTo>
                  <a:lnTo>
                    <a:pt x="728757" y="432435"/>
                  </a:lnTo>
                  <a:lnTo>
                    <a:pt x="658057" y="554892"/>
                  </a:lnTo>
                  <a:lnTo>
                    <a:pt x="772456" y="624065"/>
                  </a:lnTo>
                  <a:lnTo>
                    <a:pt x="773218" y="623799"/>
                  </a:lnTo>
                  <a:cubicBezTo>
                    <a:pt x="814525" y="614023"/>
                    <a:pt x="871588" y="607976"/>
                    <a:pt x="934621" y="607975"/>
                  </a:cubicBezTo>
                  <a:cubicBezTo>
                    <a:pt x="997653" y="607976"/>
                    <a:pt x="1054717" y="614023"/>
                    <a:pt x="1096024" y="623798"/>
                  </a:cubicBezTo>
                  <a:lnTo>
                    <a:pt x="1125619" y="634187"/>
                  </a:lnTo>
                  <a:lnTo>
                    <a:pt x="1082543" y="531528"/>
                  </a:lnTo>
                  <a:lnTo>
                    <a:pt x="1002393" y="531529"/>
                  </a:lnTo>
                  <a:cubicBezTo>
                    <a:pt x="988182" y="531529"/>
                    <a:pt x="976661" y="520008"/>
                    <a:pt x="976661" y="505796"/>
                  </a:cubicBezTo>
                  <a:cubicBezTo>
                    <a:pt x="976661" y="491584"/>
                    <a:pt x="988182" y="480065"/>
                    <a:pt x="1002393" y="480065"/>
                  </a:cubicBezTo>
                  <a:lnTo>
                    <a:pt x="1089068" y="480065"/>
                  </a:lnTo>
                  <a:lnTo>
                    <a:pt x="1098331" y="483900"/>
                  </a:lnTo>
                  <a:lnTo>
                    <a:pt x="1110719" y="483843"/>
                  </a:lnTo>
                  <a:cubicBezTo>
                    <a:pt x="1116884" y="486366"/>
                    <a:pt x="1122088" y="491238"/>
                    <a:pt x="1124870" y="497864"/>
                  </a:cubicBezTo>
                  <a:lnTo>
                    <a:pt x="1236028" y="762778"/>
                  </a:lnTo>
                  <a:lnTo>
                    <a:pt x="1247198" y="759311"/>
                  </a:lnTo>
                  <a:cubicBezTo>
                    <a:pt x="1261554" y="756373"/>
                    <a:pt x="1276417" y="754831"/>
                    <a:pt x="1291640" y="754830"/>
                  </a:cubicBezTo>
                  <a:cubicBezTo>
                    <a:pt x="1413429" y="754830"/>
                    <a:pt x="1512158" y="853559"/>
                    <a:pt x="1512158" y="975347"/>
                  </a:cubicBezTo>
                  <a:cubicBezTo>
                    <a:pt x="1512157" y="1097135"/>
                    <a:pt x="1413428" y="1195864"/>
                    <a:pt x="1291640" y="1195864"/>
                  </a:cubicBezTo>
                  <a:cubicBezTo>
                    <a:pt x="1169850" y="1195864"/>
                    <a:pt x="1071121" y="1097135"/>
                    <a:pt x="1071122" y="975348"/>
                  </a:cubicBezTo>
                  <a:cubicBezTo>
                    <a:pt x="1071122" y="914453"/>
                    <a:pt x="1095805" y="859325"/>
                    <a:pt x="1135710" y="819419"/>
                  </a:cubicBezTo>
                  <a:lnTo>
                    <a:pt x="1188429" y="783874"/>
                  </a:lnTo>
                  <a:lnTo>
                    <a:pt x="1167557" y="734132"/>
                  </a:lnTo>
                  <a:lnTo>
                    <a:pt x="851232" y="734132"/>
                  </a:lnTo>
                  <a:lnTo>
                    <a:pt x="769935" y="899140"/>
                  </a:lnTo>
                  <a:lnTo>
                    <a:pt x="775769" y="900317"/>
                  </a:lnTo>
                  <a:lnTo>
                    <a:pt x="783857" y="906978"/>
                  </a:lnTo>
                  <a:lnTo>
                    <a:pt x="807806" y="916898"/>
                  </a:lnTo>
                  <a:cubicBezTo>
                    <a:pt x="815872" y="924963"/>
                    <a:pt x="820860" y="936105"/>
                    <a:pt x="820860" y="948412"/>
                  </a:cubicBezTo>
                  <a:lnTo>
                    <a:pt x="820860" y="1019726"/>
                  </a:lnTo>
                  <a:lnTo>
                    <a:pt x="826376" y="1019557"/>
                  </a:lnTo>
                  <a:cubicBezTo>
                    <a:pt x="836974" y="1016917"/>
                    <a:pt x="847011" y="1012032"/>
                    <a:pt x="855759" y="1005081"/>
                  </a:cubicBezTo>
                  <a:cubicBezTo>
                    <a:pt x="864506" y="998131"/>
                    <a:pt x="871534" y="989458"/>
                    <a:pt x="876500" y="979731"/>
                  </a:cubicBezTo>
                  <a:lnTo>
                    <a:pt x="879698" y="967638"/>
                  </a:lnTo>
                  <a:lnTo>
                    <a:pt x="869010" y="961467"/>
                  </a:lnTo>
                  <a:cubicBezTo>
                    <a:pt x="860033" y="956285"/>
                    <a:pt x="855483" y="946381"/>
                    <a:pt x="856685" y="936703"/>
                  </a:cubicBezTo>
                  <a:lnTo>
                    <a:pt x="859851" y="927285"/>
                  </a:lnTo>
                  <a:lnTo>
                    <a:pt x="866424" y="919834"/>
                  </a:lnTo>
                  <a:cubicBezTo>
                    <a:pt x="871611" y="915915"/>
                    <a:pt x="878164" y="914159"/>
                    <a:pt x="884614" y="914958"/>
                  </a:cubicBezTo>
                  <a:lnTo>
                    <a:pt x="884874" y="915046"/>
                  </a:lnTo>
                  <a:lnTo>
                    <a:pt x="881650" y="911591"/>
                  </a:lnTo>
                  <a:cubicBezTo>
                    <a:pt x="879540" y="907258"/>
                    <a:pt x="878704" y="902363"/>
                    <a:pt x="879305" y="897524"/>
                  </a:cubicBezTo>
                  <a:lnTo>
                    <a:pt x="882471" y="888106"/>
                  </a:lnTo>
                  <a:lnTo>
                    <a:pt x="889044" y="880654"/>
                  </a:lnTo>
                  <a:cubicBezTo>
                    <a:pt x="891639" y="878695"/>
                    <a:pt x="894572" y="877276"/>
                    <a:pt x="897666" y="876447"/>
                  </a:cubicBezTo>
                  <a:lnTo>
                    <a:pt x="904809" y="875950"/>
                  </a:lnTo>
                  <a:lnTo>
                    <a:pt x="901668" y="869514"/>
                  </a:lnTo>
                  <a:cubicBezTo>
                    <a:pt x="900840" y="866421"/>
                    <a:pt x="900601" y="863169"/>
                    <a:pt x="901001" y="859944"/>
                  </a:cubicBezTo>
                  <a:lnTo>
                    <a:pt x="904168" y="850526"/>
                  </a:lnTo>
                  <a:lnTo>
                    <a:pt x="910742" y="843074"/>
                  </a:lnTo>
                  <a:cubicBezTo>
                    <a:pt x="914631" y="840134"/>
                    <a:pt x="919289" y="838412"/>
                    <a:pt x="924097" y="838072"/>
                  </a:cubicBezTo>
                  <a:cubicBezTo>
                    <a:pt x="928905" y="837733"/>
                    <a:pt x="933863" y="838776"/>
                    <a:pt x="938351" y="841367"/>
                  </a:cubicBezTo>
                  <a:lnTo>
                    <a:pt x="990591" y="871529"/>
                  </a:lnTo>
                  <a:cubicBezTo>
                    <a:pt x="1002560" y="878439"/>
                    <a:pt x="1006661" y="893742"/>
                    <a:pt x="999751" y="905711"/>
                  </a:cubicBezTo>
                  <a:cubicBezTo>
                    <a:pt x="996296" y="911695"/>
                    <a:pt x="990742" y="915711"/>
                    <a:pt x="984557" y="917369"/>
                  </a:cubicBezTo>
                  <a:lnTo>
                    <a:pt x="977414" y="917867"/>
                  </a:lnTo>
                  <a:lnTo>
                    <a:pt x="980553" y="924302"/>
                  </a:lnTo>
                  <a:cubicBezTo>
                    <a:pt x="982211" y="930488"/>
                    <a:pt x="981509" y="937307"/>
                    <a:pt x="978054" y="943291"/>
                  </a:cubicBezTo>
                  <a:cubicBezTo>
                    <a:pt x="974599" y="949276"/>
                    <a:pt x="969046" y="953292"/>
                    <a:pt x="962859" y="954950"/>
                  </a:cubicBezTo>
                  <a:lnTo>
                    <a:pt x="954068" y="955562"/>
                  </a:lnTo>
                  <a:lnTo>
                    <a:pt x="957933" y="963482"/>
                  </a:lnTo>
                  <a:cubicBezTo>
                    <a:pt x="959591" y="969668"/>
                    <a:pt x="958888" y="976486"/>
                    <a:pt x="955434" y="982470"/>
                  </a:cubicBezTo>
                  <a:cubicBezTo>
                    <a:pt x="948524" y="994439"/>
                    <a:pt x="933219" y="998539"/>
                    <a:pt x="921251" y="991629"/>
                  </a:cubicBezTo>
                  <a:lnTo>
                    <a:pt x="905803" y="982711"/>
                  </a:lnTo>
                  <a:lnTo>
                    <a:pt x="903012" y="993268"/>
                  </a:lnTo>
                  <a:cubicBezTo>
                    <a:pt x="896132" y="1006742"/>
                    <a:pt x="886395" y="1018759"/>
                    <a:pt x="874276" y="1028389"/>
                  </a:cubicBezTo>
                  <a:cubicBezTo>
                    <a:pt x="862158" y="1038016"/>
                    <a:pt x="848252" y="1044786"/>
                    <a:pt x="833571" y="1048442"/>
                  </a:cubicBezTo>
                  <a:lnTo>
                    <a:pt x="820860" y="1048829"/>
                  </a:lnTo>
                  <a:lnTo>
                    <a:pt x="820860" y="1051770"/>
                  </a:lnTo>
                  <a:lnTo>
                    <a:pt x="777376" y="1051770"/>
                  </a:lnTo>
                  <a:lnTo>
                    <a:pt x="693159" y="1051771"/>
                  </a:lnTo>
                  <a:lnTo>
                    <a:pt x="425605" y="1051770"/>
                  </a:lnTo>
                  <a:lnTo>
                    <a:pt x="423707" y="1061182"/>
                  </a:lnTo>
                  <a:cubicBezTo>
                    <a:pt x="390230" y="1140328"/>
                    <a:pt x="311860" y="1195863"/>
                    <a:pt x="220517" y="1195864"/>
                  </a:cubicBezTo>
                  <a:cubicBezTo>
                    <a:pt x="98729" y="1195864"/>
                    <a:pt x="0" y="1097135"/>
                    <a:pt x="0" y="975347"/>
                  </a:cubicBezTo>
                  <a:cubicBezTo>
                    <a:pt x="0" y="884006"/>
                    <a:pt x="55535" y="805635"/>
                    <a:pt x="134681" y="772160"/>
                  </a:cubicBezTo>
                  <a:lnTo>
                    <a:pt x="169847" y="761245"/>
                  </a:lnTo>
                  <a:lnTo>
                    <a:pt x="169847" y="692912"/>
                  </a:lnTo>
                  <a:lnTo>
                    <a:pt x="127020" y="690663"/>
                  </a:lnTo>
                  <a:cubicBezTo>
                    <a:pt x="127020" y="674105"/>
                    <a:pt x="127019" y="657547"/>
                    <a:pt x="127019" y="640989"/>
                  </a:cubicBezTo>
                  <a:lnTo>
                    <a:pt x="184715" y="640989"/>
                  </a:lnTo>
                  <a:lnTo>
                    <a:pt x="172237" y="627677"/>
                  </a:lnTo>
                  <a:cubicBezTo>
                    <a:pt x="154367" y="599026"/>
                    <a:pt x="151897" y="559591"/>
                    <a:pt x="168653" y="527413"/>
                  </a:cubicBezTo>
                  <a:cubicBezTo>
                    <a:pt x="195106" y="448411"/>
                    <a:pt x="323543" y="236757"/>
                    <a:pt x="353815" y="178043"/>
                  </a:cubicBezTo>
                  <a:lnTo>
                    <a:pt x="350280" y="175127"/>
                  </a:lnTo>
                  <a:cubicBezTo>
                    <a:pt x="336551" y="158328"/>
                    <a:pt x="328059" y="135123"/>
                    <a:pt x="328059" y="109490"/>
                  </a:cubicBezTo>
                  <a:lnTo>
                    <a:pt x="331613" y="87953"/>
                  </a:lnTo>
                  <a:lnTo>
                    <a:pt x="331306" y="70425"/>
                  </a:lnTo>
                  <a:cubicBezTo>
                    <a:pt x="334299" y="52301"/>
                    <a:pt x="343830" y="35110"/>
                    <a:pt x="359363" y="22099"/>
                  </a:cubicBezTo>
                  <a:cubicBezTo>
                    <a:pt x="370421" y="12836"/>
                    <a:pt x="383625" y="6485"/>
                    <a:pt x="397661" y="3340"/>
                  </a:cubicBezTo>
                  <a:cubicBezTo>
                    <a:pt x="411697" y="194"/>
                    <a:pt x="426565" y="256"/>
                    <a:pt x="440952" y="3819"/>
                  </a:cubicBezTo>
                  <a:cubicBezTo>
                    <a:pt x="476243" y="12555"/>
                    <a:pt x="502056" y="40638"/>
                    <a:pt x="505825" y="74389"/>
                  </a:cubicBezTo>
                  <a:lnTo>
                    <a:pt x="475523" y="83655"/>
                  </a:lnTo>
                  <a:lnTo>
                    <a:pt x="479787" y="109490"/>
                  </a:lnTo>
                  <a:cubicBezTo>
                    <a:pt x="479787" y="147939"/>
                    <a:pt x="460681" y="180928"/>
                    <a:pt x="433452" y="195022"/>
                  </a:cubicBezTo>
                  <a:lnTo>
                    <a:pt x="405518" y="201921"/>
                  </a:lnTo>
                  <a:lnTo>
                    <a:pt x="414684" y="229550"/>
                  </a:lnTo>
                  <a:lnTo>
                    <a:pt x="415617" y="229913"/>
                  </a:lnTo>
                  <a:cubicBezTo>
                    <a:pt x="445980" y="250270"/>
                    <a:pt x="461373" y="289174"/>
                    <a:pt x="457312" y="327188"/>
                  </a:cubicBezTo>
                  <a:lnTo>
                    <a:pt x="472622" y="384221"/>
                  </a:lnTo>
                  <a:lnTo>
                    <a:pt x="508285" y="410769"/>
                  </a:lnTo>
                  <a:lnTo>
                    <a:pt x="548179" y="347028"/>
                  </a:lnTo>
                  <a:cubicBezTo>
                    <a:pt x="594092" y="276295"/>
                    <a:pt x="640564" y="208120"/>
                    <a:pt x="658292" y="178510"/>
                  </a:cubicBezTo>
                  <a:lnTo>
                    <a:pt x="654152" y="175569"/>
                  </a:lnTo>
                  <a:cubicBezTo>
                    <a:pt x="638072" y="158625"/>
                    <a:pt x="628125" y="135219"/>
                    <a:pt x="628125" y="109365"/>
                  </a:cubicBezTo>
                  <a:lnTo>
                    <a:pt x="632288" y="87642"/>
                  </a:lnTo>
                  <a:lnTo>
                    <a:pt x="631929" y="69963"/>
                  </a:lnTo>
                  <a:cubicBezTo>
                    <a:pt x="635434" y="51683"/>
                    <a:pt x="646597" y="34344"/>
                    <a:pt x="664791" y="21220"/>
                  </a:cubicBezTo>
                  <a:cubicBezTo>
                    <a:pt x="677742" y="11877"/>
                    <a:pt x="693207" y="5472"/>
                    <a:pt x="709647" y="2299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0" name="フリーフォーム 19"/>
            <p:cNvSpPr/>
            <p:nvPr/>
          </p:nvSpPr>
          <p:spPr>
            <a:xfrm>
              <a:off x="1244593" y="4437112"/>
              <a:ext cx="1512158" cy="1195864"/>
            </a:xfrm>
            <a:custGeom>
              <a:avLst/>
              <a:gdLst>
                <a:gd name="connsiteX0" fmla="*/ 64940 w 1512158"/>
                <a:gd name="connsiteY0" fmla="*/ 1051770 h 1195864"/>
                <a:gd name="connsiteX1" fmla="*/ 96815 w 1512158"/>
                <a:gd name="connsiteY1" fmla="*/ 1099048 h 1195864"/>
                <a:gd name="connsiteX2" fmla="*/ 220517 w 1512158"/>
                <a:gd name="connsiteY2" fmla="*/ 1150287 h 1195864"/>
                <a:gd name="connsiteX3" fmla="*/ 344221 w 1512158"/>
                <a:gd name="connsiteY3" fmla="*/ 1099048 h 1195864"/>
                <a:gd name="connsiteX4" fmla="*/ 376095 w 1512158"/>
                <a:gd name="connsiteY4" fmla="*/ 1051770 h 1195864"/>
                <a:gd name="connsiteX5" fmla="*/ 629905 w 1512158"/>
                <a:gd name="connsiteY5" fmla="*/ 806574 h 1195864"/>
                <a:gd name="connsiteX6" fmla="*/ 578160 w 1512158"/>
                <a:gd name="connsiteY6" fmla="*/ 871255 h 1195864"/>
                <a:gd name="connsiteX7" fmla="*/ 578160 w 1512158"/>
                <a:gd name="connsiteY7" fmla="*/ 895072 h 1195864"/>
                <a:gd name="connsiteX8" fmla="*/ 630327 w 1512158"/>
                <a:gd name="connsiteY8" fmla="*/ 895071 h 1195864"/>
                <a:gd name="connsiteX9" fmla="*/ 667453 w 1512158"/>
                <a:gd name="connsiteY9" fmla="*/ 819715 h 1195864"/>
                <a:gd name="connsiteX10" fmla="*/ 1291640 w 1512158"/>
                <a:gd name="connsiteY10" fmla="*/ 800407 h 1195864"/>
                <a:gd name="connsiteX11" fmla="*/ 1254928 w 1512158"/>
                <a:gd name="connsiteY11" fmla="*/ 807820 h 1195864"/>
                <a:gd name="connsiteX12" fmla="*/ 1303220 w 1512158"/>
                <a:gd name="connsiteY12" fmla="*/ 922908 h 1195864"/>
                <a:gd name="connsiteX13" fmla="*/ 1312963 w 1512158"/>
                <a:gd name="connsiteY13" fmla="*/ 924876 h 1195864"/>
                <a:gd name="connsiteX14" fmla="*/ 1346419 w 1512158"/>
                <a:gd name="connsiteY14" fmla="*/ 975348 h 1195864"/>
                <a:gd name="connsiteX15" fmla="*/ 1291641 w 1512158"/>
                <a:gd name="connsiteY15" fmla="*/ 1030126 h 1195864"/>
                <a:gd name="connsiteX16" fmla="*/ 1236864 w 1512158"/>
                <a:gd name="connsiteY16" fmla="*/ 975348 h 1195864"/>
                <a:gd name="connsiteX17" fmla="*/ 1252715 w 1512158"/>
                <a:gd name="connsiteY17" fmla="*/ 937080 h 1195864"/>
                <a:gd name="connsiteX18" fmla="*/ 1206077 w 1512158"/>
                <a:gd name="connsiteY18" fmla="*/ 825932 h 1195864"/>
                <a:gd name="connsiteX19" fmla="*/ 1167938 w 1512158"/>
                <a:gd name="connsiteY19" fmla="*/ 851645 h 1195864"/>
                <a:gd name="connsiteX20" fmla="*/ 1116699 w 1512158"/>
                <a:gd name="connsiteY20" fmla="*/ 975347 h 1195864"/>
                <a:gd name="connsiteX21" fmla="*/ 1291640 w 1512158"/>
                <a:gd name="connsiteY21" fmla="*/ 1150287 h 1195864"/>
                <a:gd name="connsiteX22" fmla="*/ 1466581 w 1512158"/>
                <a:gd name="connsiteY22" fmla="*/ 975348 h 1195864"/>
                <a:gd name="connsiteX23" fmla="*/ 1291640 w 1512158"/>
                <a:gd name="connsiteY23" fmla="*/ 800407 h 1195864"/>
                <a:gd name="connsiteX24" fmla="*/ 220518 w 1512158"/>
                <a:gd name="connsiteY24" fmla="*/ 800407 h 1195864"/>
                <a:gd name="connsiteX25" fmla="*/ 45577 w 1512158"/>
                <a:gd name="connsiteY25" fmla="*/ 975347 h 1195864"/>
                <a:gd name="connsiteX26" fmla="*/ 50678 w 1512158"/>
                <a:gd name="connsiteY26" fmla="*/ 1000618 h 1195864"/>
                <a:gd name="connsiteX27" fmla="*/ 126547 w 1512158"/>
                <a:gd name="connsiteY27" fmla="*/ 1000618 h 1195864"/>
                <a:gd name="connsiteX28" fmla="*/ 147697 w 1512158"/>
                <a:gd name="connsiteY28" fmla="*/ 970308 h 1195864"/>
                <a:gd name="connsiteX29" fmla="*/ 146608 w 1512158"/>
                <a:gd name="connsiteY29" fmla="*/ 964916 h 1195864"/>
                <a:gd name="connsiteX30" fmla="*/ 146608 w 1512158"/>
                <a:gd name="connsiteY30" fmla="*/ 961821 h 1195864"/>
                <a:gd name="connsiteX31" fmla="*/ 213357 w 1512158"/>
                <a:gd name="connsiteY31" fmla="*/ 895072 h 1195864"/>
                <a:gd name="connsiteX32" fmla="*/ 373498 w 1512158"/>
                <a:gd name="connsiteY32" fmla="*/ 895072 h 1195864"/>
                <a:gd name="connsiteX33" fmla="*/ 344219 w 1512158"/>
                <a:gd name="connsiteY33" fmla="*/ 851647 h 1195864"/>
                <a:gd name="connsiteX34" fmla="*/ 220518 w 1512158"/>
                <a:gd name="connsiteY34" fmla="*/ 800407 h 1195864"/>
                <a:gd name="connsiteX35" fmla="*/ 1265445 w 1512158"/>
                <a:gd name="connsiteY35" fmla="*/ 495615 h 1195864"/>
                <a:gd name="connsiteX36" fmla="*/ 1301463 w 1512158"/>
                <a:gd name="connsiteY36" fmla="*/ 501801 h 1195864"/>
                <a:gd name="connsiteX37" fmla="*/ 1286033 w 1512158"/>
                <a:gd name="connsiteY37" fmla="*/ 609494 h 1195864"/>
                <a:gd name="connsiteX38" fmla="*/ 1220225 w 1512158"/>
                <a:gd name="connsiteY38" fmla="*/ 582988 h 1195864"/>
                <a:gd name="connsiteX39" fmla="*/ 1231902 w 1512158"/>
                <a:gd name="connsiteY39" fmla="*/ 514112 h 1195864"/>
                <a:gd name="connsiteX40" fmla="*/ 1265445 w 1512158"/>
                <a:gd name="connsiteY40" fmla="*/ 495615 h 1195864"/>
                <a:gd name="connsiteX41" fmla="*/ 413976 w 1512158"/>
                <a:gd name="connsiteY41" fmla="*/ 429796 h 1195864"/>
                <a:gd name="connsiteX42" fmla="*/ 353614 w 1512158"/>
                <a:gd name="connsiteY42" fmla="*/ 551206 h 1195864"/>
                <a:gd name="connsiteX43" fmla="*/ 419274 w 1512158"/>
                <a:gd name="connsiteY43" fmla="*/ 597310 h 1195864"/>
                <a:gd name="connsiteX44" fmla="*/ 419274 w 1512158"/>
                <a:gd name="connsiteY44" fmla="*/ 659033 h 1195864"/>
                <a:gd name="connsiteX45" fmla="*/ 467167 w 1512158"/>
                <a:gd name="connsiteY45" fmla="*/ 683610 h 1195864"/>
                <a:gd name="connsiteX46" fmla="*/ 517027 w 1512158"/>
                <a:gd name="connsiteY46" fmla="*/ 683610 h 1195864"/>
                <a:gd name="connsiteX47" fmla="*/ 472393 w 1512158"/>
                <a:gd name="connsiteY47" fmla="*/ 656622 h 1195864"/>
                <a:gd name="connsiteX48" fmla="*/ 441419 w 1512158"/>
                <a:gd name="connsiteY48" fmla="*/ 530894 h 1195864"/>
                <a:gd name="connsiteX49" fmla="*/ 458179 w 1512158"/>
                <a:gd name="connsiteY49" fmla="*/ 495304 h 1195864"/>
                <a:gd name="connsiteX50" fmla="*/ 474083 w 1512158"/>
                <a:gd name="connsiteY50" fmla="*/ 467068 h 1195864"/>
                <a:gd name="connsiteX51" fmla="*/ 709647 w 1512158"/>
                <a:gd name="connsiteY51" fmla="*/ 2299 h 1195864"/>
                <a:gd name="connsiteX52" fmla="*/ 760352 w 1512158"/>
                <a:gd name="connsiteY52" fmla="*/ 2783 h 1195864"/>
                <a:gd name="connsiteX53" fmla="*/ 836335 w 1512158"/>
                <a:gd name="connsiteY53" fmla="*/ 73961 h 1195864"/>
                <a:gd name="connsiteX54" fmla="*/ 800844 w 1512158"/>
                <a:gd name="connsiteY54" fmla="*/ 83307 h 1195864"/>
                <a:gd name="connsiteX55" fmla="*/ 805838 w 1512158"/>
                <a:gd name="connsiteY55" fmla="*/ 109365 h 1195864"/>
                <a:gd name="connsiteX56" fmla="*/ 751568 w 1512158"/>
                <a:gd name="connsiteY56" fmla="*/ 195635 h 1195864"/>
                <a:gd name="connsiteX57" fmla="*/ 718850 w 1512158"/>
                <a:gd name="connsiteY57" fmla="*/ 202594 h 1195864"/>
                <a:gd name="connsiteX58" fmla="*/ 729586 w 1512158"/>
                <a:gd name="connsiteY58" fmla="*/ 230461 h 1195864"/>
                <a:gd name="connsiteX59" fmla="*/ 730678 w 1512158"/>
                <a:gd name="connsiteY59" fmla="*/ 230827 h 1195864"/>
                <a:gd name="connsiteX60" fmla="*/ 779514 w 1512158"/>
                <a:gd name="connsiteY60" fmla="*/ 328942 h 1195864"/>
                <a:gd name="connsiteX61" fmla="*/ 797446 w 1512158"/>
                <a:gd name="connsiteY61" fmla="*/ 386467 h 1195864"/>
                <a:gd name="connsiteX62" fmla="*/ 932244 w 1512158"/>
                <a:gd name="connsiteY62" fmla="*/ 472878 h 1195864"/>
                <a:gd name="connsiteX63" fmla="*/ 942437 w 1512158"/>
                <a:gd name="connsiteY63" fmla="*/ 514251 h 1195864"/>
                <a:gd name="connsiteX64" fmla="*/ 942436 w 1512158"/>
                <a:gd name="connsiteY64" fmla="*/ 514251 h 1195864"/>
                <a:gd name="connsiteX65" fmla="*/ 901062 w 1512158"/>
                <a:gd name="connsiteY65" fmla="*/ 524445 h 1195864"/>
                <a:gd name="connsiteX66" fmla="*/ 728757 w 1512158"/>
                <a:gd name="connsiteY66" fmla="*/ 432435 h 1195864"/>
                <a:gd name="connsiteX67" fmla="*/ 658057 w 1512158"/>
                <a:gd name="connsiteY67" fmla="*/ 554892 h 1195864"/>
                <a:gd name="connsiteX68" fmla="*/ 772456 w 1512158"/>
                <a:gd name="connsiteY68" fmla="*/ 624065 h 1195864"/>
                <a:gd name="connsiteX69" fmla="*/ 773218 w 1512158"/>
                <a:gd name="connsiteY69" fmla="*/ 623799 h 1195864"/>
                <a:gd name="connsiteX70" fmla="*/ 934621 w 1512158"/>
                <a:gd name="connsiteY70" fmla="*/ 607975 h 1195864"/>
                <a:gd name="connsiteX71" fmla="*/ 1096024 w 1512158"/>
                <a:gd name="connsiteY71" fmla="*/ 623798 h 1195864"/>
                <a:gd name="connsiteX72" fmla="*/ 1125619 w 1512158"/>
                <a:gd name="connsiteY72" fmla="*/ 634187 h 1195864"/>
                <a:gd name="connsiteX73" fmla="*/ 1082543 w 1512158"/>
                <a:gd name="connsiteY73" fmla="*/ 531528 h 1195864"/>
                <a:gd name="connsiteX74" fmla="*/ 1002393 w 1512158"/>
                <a:gd name="connsiteY74" fmla="*/ 531529 h 1195864"/>
                <a:gd name="connsiteX75" fmla="*/ 976661 w 1512158"/>
                <a:gd name="connsiteY75" fmla="*/ 505796 h 1195864"/>
                <a:gd name="connsiteX76" fmla="*/ 1002393 w 1512158"/>
                <a:gd name="connsiteY76" fmla="*/ 480065 h 1195864"/>
                <a:gd name="connsiteX77" fmla="*/ 1089068 w 1512158"/>
                <a:gd name="connsiteY77" fmla="*/ 480065 h 1195864"/>
                <a:gd name="connsiteX78" fmla="*/ 1098331 w 1512158"/>
                <a:gd name="connsiteY78" fmla="*/ 483900 h 1195864"/>
                <a:gd name="connsiteX79" fmla="*/ 1110719 w 1512158"/>
                <a:gd name="connsiteY79" fmla="*/ 483843 h 1195864"/>
                <a:gd name="connsiteX80" fmla="*/ 1124870 w 1512158"/>
                <a:gd name="connsiteY80" fmla="*/ 497864 h 1195864"/>
                <a:gd name="connsiteX81" fmla="*/ 1236028 w 1512158"/>
                <a:gd name="connsiteY81" fmla="*/ 762778 h 1195864"/>
                <a:gd name="connsiteX82" fmla="*/ 1247198 w 1512158"/>
                <a:gd name="connsiteY82" fmla="*/ 759311 h 1195864"/>
                <a:gd name="connsiteX83" fmla="*/ 1291640 w 1512158"/>
                <a:gd name="connsiteY83" fmla="*/ 754830 h 1195864"/>
                <a:gd name="connsiteX84" fmla="*/ 1512158 w 1512158"/>
                <a:gd name="connsiteY84" fmla="*/ 975347 h 1195864"/>
                <a:gd name="connsiteX85" fmla="*/ 1291640 w 1512158"/>
                <a:gd name="connsiteY85" fmla="*/ 1195864 h 1195864"/>
                <a:gd name="connsiteX86" fmla="*/ 1071122 w 1512158"/>
                <a:gd name="connsiteY86" fmla="*/ 975348 h 1195864"/>
                <a:gd name="connsiteX87" fmla="*/ 1135710 w 1512158"/>
                <a:gd name="connsiteY87" fmla="*/ 819419 h 1195864"/>
                <a:gd name="connsiteX88" fmla="*/ 1188429 w 1512158"/>
                <a:gd name="connsiteY88" fmla="*/ 783874 h 1195864"/>
                <a:gd name="connsiteX89" fmla="*/ 1167557 w 1512158"/>
                <a:gd name="connsiteY89" fmla="*/ 734132 h 1195864"/>
                <a:gd name="connsiteX90" fmla="*/ 851232 w 1512158"/>
                <a:gd name="connsiteY90" fmla="*/ 734132 h 1195864"/>
                <a:gd name="connsiteX91" fmla="*/ 769935 w 1512158"/>
                <a:gd name="connsiteY91" fmla="*/ 899140 h 1195864"/>
                <a:gd name="connsiteX92" fmla="*/ 775769 w 1512158"/>
                <a:gd name="connsiteY92" fmla="*/ 900317 h 1195864"/>
                <a:gd name="connsiteX93" fmla="*/ 783857 w 1512158"/>
                <a:gd name="connsiteY93" fmla="*/ 906978 h 1195864"/>
                <a:gd name="connsiteX94" fmla="*/ 807806 w 1512158"/>
                <a:gd name="connsiteY94" fmla="*/ 916898 h 1195864"/>
                <a:gd name="connsiteX95" fmla="*/ 820860 w 1512158"/>
                <a:gd name="connsiteY95" fmla="*/ 948412 h 1195864"/>
                <a:gd name="connsiteX96" fmla="*/ 820860 w 1512158"/>
                <a:gd name="connsiteY96" fmla="*/ 1019726 h 1195864"/>
                <a:gd name="connsiteX97" fmla="*/ 826376 w 1512158"/>
                <a:gd name="connsiteY97" fmla="*/ 1019557 h 1195864"/>
                <a:gd name="connsiteX98" fmla="*/ 855759 w 1512158"/>
                <a:gd name="connsiteY98" fmla="*/ 1005081 h 1195864"/>
                <a:gd name="connsiteX99" fmla="*/ 876500 w 1512158"/>
                <a:gd name="connsiteY99" fmla="*/ 979731 h 1195864"/>
                <a:gd name="connsiteX100" fmla="*/ 879698 w 1512158"/>
                <a:gd name="connsiteY100" fmla="*/ 967638 h 1195864"/>
                <a:gd name="connsiteX101" fmla="*/ 869010 w 1512158"/>
                <a:gd name="connsiteY101" fmla="*/ 961467 h 1195864"/>
                <a:gd name="connsiteX102" fmla="*/ 856685 w 1512158"/>
                <a:gd name="connsiteY102" fmla="*/ 936703 h 1195864"/>
                <a:gd name="connsiteX103" fmla="*/ 859851 w 1512158"/>
                <a:gd name="connsiteY103" fmla="*/ 927285 h 1195864"/>
                <a:gd name="connsiteX104" fmla="*/ 866424 w 1512158"/>
                <a:gd name="connsiteY104" fmla="*/ 919834 h 1195864"/>
                <a:gd name="connsiteX105" fmla="*/ 884614 w 1512158"/>
                <a:gd name="connsiteY105" fmla="*/ 914958 h 1195864"/>
                <a:gd name="connsiteX106" fmla="*/ 884874 w 1512158"/>
                <a:gd name="connsiteY106" fmla="*/ 915046 h 1195864"/>
                <a:gd name="connsiteX107" fmla="*/ 881650 w 1512158"/>
                <a:gd name="connsiteY107" fmla="*/ 911591 h 1195864"/>
                <a:gd name="connsiteX108" fmla="*/ 879305 w 1512158"/>
                <a:gd name="connsiteY108" fmla="*/ 897524 h 1195864"/>
                <a:gd name="connsiteX109" fmla="*/ 882471 w 1512158"/>
                <a:gd name="connsiteY109" fmla="*/ 888106 h 1195864"/>
                <a:gd name="connsiteX110" fmla="*/ 889044 w 1512158"/>
                <a:gd name="connsiteY110" fmla="*/ 880654 h 1195864"/>
                <a:gd name="connsiteX111" fmla="*/ 897666 w 1512158"/>
                <a:gd name="connsiteY111" fmla="*/ 876447 h 1195864"/>
                <a:gd name="connsiteX112" fmla="*/ 904809 w 1512158"/>
                <a:gd name="connsiteY112" fmla="*/ 875950 h 1195864"/>
                <a:gd name="connsiteX113" fmla="*/ 901668 w 1512158"/>
                <a:gd name="connsiteY113" fmla="*/ 869514 h 1195864"/>
                <a:gd name="connsiteX114" fmla="*/ 901001 w 1512158"/>
                <a:gd name="connsiteY114" fmla="*/ 859944 h 1195864"/>
                <a:gd name="connsiteX115" fmla="*/ 904168 w 1512158"/>
                <a:gd name="connsiteY115" fmla="*/ 850526 h 1195864"/>
                <a:gd name="connsiteX116" fmla="*/ 910742 w 1512158"/>
                <a:gd name="connsiteY116" fmla="*/ 843074 h 1195864"/>
                <a:gd name="connsiteX117" fmla="*/ 924097 w 1512158"/>
                <a:gd name="connsiteY117" fmla="*/ 838072 h 1195864"/>
                <a:gd name="connsiteX118" fmla="*/ 938351 w 1512158"/>
                <a:gd name="connsiteY118" fmla="*/ 841367 h 1195864"/>
                <a:gd name="connsiteX119" fmla="*/ 990591 w 1512158"/>
                <a:gd name="connsiteY119" fmla="*/ 871529 h 1195864"/>
                <a:gd name="connsiteX120" fmla="*/ 999751 w 1512158"/>
                <a:gd name="connsiteY120" fmla="*/ 905711 h 1195864"/>
                <a:gd name="connsiteX121" fmla="*/ 984557 w 1512158"/>
                <a:gd name="connsiteY121" fmla="*/ 917369 h 1195864"/>
                <a:gd name="connsiteX122" fmla="*/ 977414 w 1512158"/>
                <a:gd name="connsiteY122" fmla="*/ 917867 h 1195864"/>
                <a:gd name="connsiteX123" fmla="*/ 980553 w 1512158"/>
                <a:gd name="connsiteY123" fmla="*/ 924302 h 1195864"/>
                <a:gd name="connsiteX124" fmla="*/ 978054 w 1512158"/>
                <a:gd name="connsiteY124" fmla="*/ 943291 h 1195864"/>
                <a:gd name="connsiteX125" fmla="*/ 962859 w 1512158"/>
                <a:gd name="connsiteY125" fmla="*/ 954950 h 1195864"/>
                <a:gd name="connsiteX126" fmla="*/ 954068 w 1512158"/>
                <a:gd name="connsiteY126" fmla="*/ 955562 h 1195864"/>
                <a:gd name="connsiteX127" fmla="*/ 957933 w 1512158"/>
                <a:gd name="connsiteY127" fmla="*/ 963482 h 1195864"/>
                <a:gd name="connsiteX128" fmla="*/ 955434 w 1512158"/>
                <a:gd name="connsiteY128" fmla="*/ 982470 h 1195864"/>
                <a:gd name="connsiteX129" fmla="*/ 921251 w 1512158"/>
                <a:gd name="connsiteY129" fmla="*/ 991629 h 1195864"/>
                <a:gd name="connsiteX130" fmla="*/ 905803 w 1512158"/>
                <a:gd name="connsiteY130" fmla="*/ 982711 h 1195864"/>
                <a:gd name="connsiteX131" fmla="*/ 903012 w 1512158"/>
                <a:gd name="connsiteY131" fmla="*/ 993268 h 1195864"/>
                <a:gd name="connsiteX132" fmla="*/ 874276 w 1512158"/>
                <a:gd name="connsiteY132" fmla="*/ 1028389 h 1195864"/>
                <a:gd name="connsiteX133" fmla="*/ 833571 w 1512158"/>
                <a:gd name="connsiteY133" fmla="*/ 1048442 h 1195864"/>
                <a:gd name="connsiteX134" fmla="*/ 820860 w 1512158"/>
                <a:gd name="connsiteY134" fmla="*/ 1048829 h 1195864"/>
                <a:gd name="connsiteX135" fmla="*/ 820860 w 1512158"/>
                <a:gd name="connsiteY135" fmla="*/ 1051770 h 1195864"/>
                <a:gd name="connsiteX136" fmla="*/ 777376 w 1512158"/>
                <a:gd name="connsiteY136" fmla="*/ 1051770 h 1195864"/>
                <a:gd name="connsiteX137" fmla="*/ 693159 w 1512158"/>
                <a:gd name="connsiteY137" fmla="*/ 1051771 h 1195864"/>
                <a:gd name="connsiteX138" fmla="*/ 425605 w 1512158"/>
                <a:gd name="connsiteY138" fmla="*/ 1051770 h 1195864"/>
                <a:gd name="connsiteX139" fmla="*/ 423707 w 1512158"/>
                <a:gd name="connsiteY139" fmla="*/ 1061182 h 1195864"/>
                <a:gd name="connsiteX140" fmla="*/ 220517 w 1512158"/>
                <a:gd name="connsiteY140" fmla="*/ 1195864 h 1195864"/>
                <a:gd name="connsiteX141" fmla="*/ 0 w 1512158"/>
                <a:gd name="connsiteY141" fmla="*/ 975347 h 1195864"/>
                <a:gd name="connsiteX142" fmla="*/ 134681 w 1512158"/>
                <a:gd name="connsiteY142" fmla="*/ 772160 h 1195864"/>
                <a:gd name="connsiteX143" fmla="*/ 169847 w 1512158"/>
                <a:gd name="connsiteY143" fmla="*/ 761245 h 1195864"/>
                <a:gd name="connsiteX144" fmla="*/ 169847 w 1512158"/>
                <a:gd name="connsiteY144" fmla="*/ 692912 h 1195864"/>
                <a:gd name="connsiteX145" fmla="*/ 127020 w 1512158"/>
                <a:gd name="connsiteY145" fmla="*/ 690663 h 1195864"/>
                <a:gd name="connsiteX146" fmla="*/ 127019 w 1512158"/>
                <a:gd name="connsiteY146" fmla="*/ 640989 h 1195864"/>
                <a:gd name="connsiteX147" fmla="*/ 184715 w 1512158"/>
                <a:gd name="connsiteY147" fmla="*/ 640989 h 1195864"/>
                <a:gd name="connsiteX148" fmla="*/ 172237 w 1512158"/>
                <a:gd name="connsiteY148" fmla="*/ 627677 h 1195864"/>
                <a:gd name="connsiteX149" fmla="*/ 168653 w 1512158"/>
                <a:gd name="connsiteY149" fmla="*/ 527413 h 1195864"/>
                <a:gd name="connsiteX150" fmla="*/ 353815 w 1512158"/>
                <a:gd name="connsiteY150" fmla="*/ 178043 h 1195864"/>
                <a:gd name="connsiteX151" fmla="*/ 350280 w 1512158"/>
                <a:gd name="connsiteY151" fmla="*/ 175127 h 1195864"/>
                <a:gd name="connsiteX152" fmla="*/ 328059 w 1512158"/>
                <a:gd name="connsiteY152" fmla="*/ 109490 h 1195864"/>
                <a:gd name="connsiteX153" fmla="*/ 331613 w 1512158"/>
                <a:gd name="connsiteY153" fmla="*/ 87953 h 1195864"/>
                <a:gd name="connsiteX154" fmla="*/ 331306 w 1512158"/>
                <a:gd name="connsiteY154" fmla="*/ 70425 h 1195864"/>
                <a:gd name="connsiteX155" fmla="*/ 359363 w 1512158"/>
                <a:gd name="connsiteY155" fmla="*/ 22099 h 1195864"/>
                <a:gd name="connsiteX156" fmla="*/ 397661 w 1512158"/>
                <a:gd name="connsiteY156" fmla="*/ 3340 h 1195864"/>
                <a:gd name="connsiteX157" fmla="*/ 440952 w 1512158"/>
                <a:gd name="connsiteY157" fmla="*/ 3819 h 1195864"/>
                <a:gd name="connsiteX158" fmla="*/ 505825 w 1512158"/>
                <a:gd name="connsiteY158" fmla="*/ 74389 h 1195864"/>
                <a:gd name="connsiteX159" fmla="*/ 475523 w 1512158"/>
                <a:gd name="connsiteY159" fmla="*/ 83655 h 1195864"/>
                <a:gd name="connsiteX160" fmla="*/ 479787 w 1512158"/>
                <a:gd name="connsiteY160" fmla="*/ 109490 h 1195864"/>
                <a:gd name="connsiteX161" fmla="*/ 433452 w 1512158"/>
                <a:gd name="connsiteY161" fmla="*/ 195022 h 1195864"/>
                <a:gd name="connsiteX162" fmla="*/ 405518 w 1512158"/>
                <a:gd name="connsiteY162" fmla="*/ 201921 h 1195864"/>
                <a:gd name="connsiteX163" fmla="*/ 414684 w 1512158"/>
                <a:gd name="connsiteY163" fmla="*/ 229550 h 1195864"/>
                <a:gd name="connsiteX164" fmla="*/ 415617 w 1512158"/>
                <a:gd name="connsiteY164" fmla="*/ 229913 h 1195864"/>
                <a:gd name="connsiteX165" fmla="*/ 457312 w 1512158"/>
                <a:gd name="connsiteY165" fmla="*/ 327188 h 1195864"/>
                <a:gd name="connsiteX166" fmla="*/ 472622 w 1512158"/>
                <a:gd name="connsiteY166" fmla="*/ 384221 h 1195864"/>
                <a:gd name="connsiteX167" fmla="*/ 508285 w 1512158"/>
                <a:gd name="connsiteY167" fmla="*/ 410769 h 1195864"/>
                <a:gd name="connsiteX168" fmla="*/ 548179 w 1512158"/>
                <a:gd name="connsiteY168" fmla="*/ 347028 h 1195864"/>
                <a:gd name="connsiteX169" fmla="*/ 658292 w 1512158"/>
                <a:gd name="connsiteY169" fmla="*/ 178510 h 1195864"/>
                <a:gd name="connsiteX170" fmla="*/ 654152 w 1512158"/>
                <a:gd name="connsiteY170" fmla="*/ 175569 h 1195864"/>
                <a:gd name="connsiteX171" fmla="*/ 628125 w 1512158"/>
                <a:gd name="connsiteY171" fmla="*/ 109365 h 1195864"/>
                <a:gd name="connsiteX172" fmla="*/ 632288 w 1512158"/>
                <a:gd name="connsiteY172" fmla="*/ 87642 h 1195864"/>
                <a:gd name="connsiteX173" fmla="*/ 631929 w 1512158"/>
                <a:gd name="connsiteY173" fmla="*/ 69963 h 1195864"/>
                <a:gd name="connsiteX174" fmla="*/ 664791 w 1512158"/>
                <a:gd name="connsiteY174" fmla="*/ 21220 h 1195864"/>
                <a:gd name="connsiteX175" fmla="*/ 709647 w 1512158"/>
                <a:gd name="connsiteY175" fmla="*/ 2299 h 1195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</a:cxnLst>
              <a:rect l="l" t="t" r="r" b="b"/>
              <a:pathLst>
                <a:path w="1512158" h="1195864">
                  <a:moveTo>
                    <a:pt x="64940" y="1051770"/>
                  </a:moveTo>
                  <a:lnTo>
                    <a:pt x="96815" y="1099048"/>
                  </a:lnTo>
                  <a:cubicBezTo>
                    <a:pt x="128474" y="1130706"/>
                    <a:pt x="172210" y="1150287"/>
                    <a:pt x="220517" y="1150287"/>
                  </a:cubicBezTo>
                  <a:cubicBezTo>
                    <a:pt x="268825" y="1150287"/>
                    <a:pt x="312562" y="1130706"/>
                    <a:pt x="344221" y="1099048"/>
                  </a:cubicBezTo>
                  <a:lnTo>
                    <a:pt x="376095" y="1051770"/>
                  </a:lnTo>
                  <a:close/>
                  <a:moveTo>
                    <a:pt x="629905" y="806574"/>
                  </a:moveTo>
                  <a:lnTo>
                    <a:pt x="578160" y="871255"/>
                  </a:lnTo>
                  <a:lnTo>
                    <a:pt x="578160" y="895072"/>
                  </a:lnTo>
                  <a:lnTo>
                    <a:pt x="630327" y="895071"/>
                  </a:lnTo>
                  <a:lnTo>
                    <a:pt x="667453" y="819715"/>
                  </a:lnTo>
                  <a:close/>
                  <a:moveTo>
                    <a:pt x="1291640" y="800407"/>
                  </a:moveTo>
                  <a:lnTo>
                    <a:pt x="1254928" y="807820"/>
                  </a:lnTo>
                  <a:lnTo>
                    <a:pt x="1303220" y="922908"/>
                  </a:lnTo>
                  <a:lnTo>
                    <a:pt x="1312963" y="924876"/>
                  </a:lnTo>
                  <a:cubicBezTo>
                    <a:pt x="1332623" y="933190"/>
                    <a:pt x="1346419" y="952658"/>
                    <a:pt x="1346419" y="975348"/>
                  </a:cubicBezTo>
                  <a:cubicBezTo>
                    <a:pt x="1346419" y="1005600"/>
                    <a:pt x="1321894" y="1030125"/>
                    <a:pt x="1291641" y="1030126"/>
                  </a:cubicBezTo>
                  <a:cubicBezTo>
                    <a:pt x="1261389" y="1030125"/>
                    <a:pt x="1236864" y="1005600"/>
                    <a:pt x="1236864" y="975348"/>
                  </a:cubicBezTo>
                  <a:lnTo>
                    <a:pt x="1252715" y="937080"/>
                  </a:lnTo>
                  <a:lnTo>
                    <a:pt x="1206077" y="825932"/>
                  </a:lnTo>
                  <a:lnTo>
                    <a:pt x="1167938" y="851645"/>
                  </a:lnTo>
                  <a:cubicBezTo>
                    <a:pt x="1136280" y="883304"/>
                    <a:pt x="1116699" y="927039"/>
                    <a:pt x="1116699" y="975347"/>
                  </a:cubicBezTo>
                  <a:cubicBezTo>
                    <a:pt x="1116699" y="1071963"/>
                    <a:pt x="1195022" y="1150287"/>
                    <a:pt x="1291640" y="1150287"/>
                  </a:cubicBezTo>
                  <a:cubicBezTo>
                    <a:pt x="1388256" y="1150287"/>
                    <a:pt x="1466581" y="1071963"/>
                    <a:pt x="1466581" y="975348"/>
                  </a:cubicBezTo>
                  <a:cubicBezTo>
                    <a:pt x="1466581" y="878731"/>
                    <a:pt x="1388257" y="800407"/>
                    <a:pt x="1291640" y="800407"/>
                  </a:cubicBezTo>
                  <a:close/>
                  <a:moveTo>
                    <a:pt x="220518" y="800407"/>
                  </a:moveTo>
                  <a:cubicBezTo>
                    <a:pt x="123901" y="800407"/>
                    <a:pt x="45576" y="878731"/>
                    <a:pt x="45577" y="975347"/>
                  </a:cubicBezTo>
                  <a:lnTo>
                    <a:pt x="50678" y="1000618"/>
                  </a:lnTo>
                  <a:lnTo>
                    <a:pt x="126547" y="1000618"/>
                  </a:lnTo>
                  <a:lnTo>
                    <a:pt x="147697" y="970308"/>
                  </a:lnTo>
                  <a:lnTo>
                    <a:pt x="146608" y="964916"/>
                  </a:lnTo>
                  <a:lnTo>
                    <a:pt x="146608" y="961821"/>
                  </a:lnTo>
                  <a:cubicBezTo>
                    <a:pt x="146608" y="924955"/>
                    <a:pt x="176492" y="895072"/>
                    <a:pt x="213357" y="895072"/>
                  </a:cubicBezTo>
                  <a:lnTo>
                    <a:pt x="373498" y="895072"/>
                  </a:lnTo>
                  <a:lnTo>
                    <a:pt x="344219" y="851647"/>
                  </a:lnTo>
                  <a:cubicBezTo>
                    <a:pt x="312562" y="819988"/>
                    <a:pt x="268827" y="800407"/>
                    <a:pt x="220518" y="800407"/>
                  </a:cubicBezTo>
                  <a:close/>
                  <a:moveTo>
                    <a:pt x="1265445" y="495615"/>
                  </a:moveTo>
                  <a:cubicBezTo>
                    <a:pt x="1277726" y="493441"/>
                    <a:pt x="1290421" y="495382"/>
                    <a:pt x="1301463" y="501801"/>
                  </a:cubicBezTo>
                  <a:lnTo>
                    <a:pt x="1286033" y="609494"/>
                  </a:lnTo>
                  <a:cubicBezTo>
                    <a:pt x="1259739" y="618677"/>
                    <a:pt x="1232118" y="607553"/>
                    <a:pt x="1220225" y="582988"/>
                  </a:cubicBezTo>
                  <a:cubicBezTo>
                    <a:pt x="1209494" y="560825"/>
                    <a:pt x="1214207" y="533024"/>
                    <a:pt x="1231902" y="514112"/>
                  </a:cubicBezTo>
                  <a:cubicBezTo>
                    <a:pt x="1241294" y="504076"/>
                    <a:pt x="1253163" y="497788"/>
                    <a:pt x="1265445" y="495615"/>
                  </a:cubicBezTo>
                  <a:close/>
                  <a:moveTo>
                    <a:pt x="413976" y="429796"/>
                  </a:moveTo>
                  <a:lnTo>
                    <a:pt x="353614" y="551206"/>
                  </a:lnTo>
                  <a:lnTo>
                    <a:pt x="419274" y="597310"/>
                  </a:lnTo>
                  <a:lnTo>
                    <a:pt x="419274" y="659033"/>
                  </a:lnTo>
                  <a:lnTo>
                    <a:pt x="467167" y="683610"/>
                  </a:lnTo>
                  <a:lnTo>
                    <a:pt x="517027" y="683610"/>
                  </a:lnTo>
                  <a:lnTo>
                    <a:pt x="472393" y="656622"/>
                  </a:lnTo>
                  <a:cubicBezTo>
                    <a:pt x="429119" y="630456"/>
                    <a:pt x="415252" y="574168"/>
                    <a:pt x="441419" y="530894"/>
                  </a:cubicBezTo>
                  <a:cubicBezTo>
                    <a:pt x="445292" y="520934"/>
                    <a:pt x="451031" y="508883"/>
                    <a:pt x="458179" y="495304"/>
                  </a:cubicBezTo>
                  <a:lnTo>
                    <a:pt x="474083" y="467068"/>
                  </a:lnTo>
                  <a:close/>
                  <a:moveTo>
                    <a:pt x="709647" y="2299"/>
                  </a:moveTo>
                  <a:cubicBezTo>
                    <a:pt x="726087" y="-873"/>
                    <a:pt x="743501" y="-811"/>
                    <a:pt x="760352" y="2783"/>
                  </a:cubicBezTo>
                  <a:cubicBezTo>
                    <a:pt x="801687" y="11594"/>
                    <a:pt x="831921" y="39919"/>
                    <a:pt x="836335" y="73961"/>
                  </a:cubicBezTo>
                  <a:lnTo>
                    <a:pt x="800844" y="83307"/>
                  </a:lnTo>
                  <a:lnTo>
                    <a:pt x="805838" y="109365"/>
                  </a:lnTo>
                  <a:cubicBezTo>
                    <a:pt x="805838" y="148146"/>
                    <a:pt x="783460" y="181420"/>
                    <a:pt x="751568" y="195635"/>
                  </a:cubicBezTo>
                  <a:lnTo>
                    <a:pt x="718850" y="202594"/>
                  </a:lnTo>
                  <a:lnTo>
                    <a:pt x="729586" y="230461"/>
                  </a:lnTo>
                  <a:lnTo>
                    <a:pt x="730678" y="230827"/>
                  </a:lnTo>
                  <a:cubicBezTo>
                    <a:pt x="766241" y="251360"/>
                    <a:pt x="784271" y="290600"/>
                    <a:pt x="779514" y="328942"/>
                  </a:cubicBezTo>
                  <a:lnTo>
                    <a:pt x="797446" y="386467"/>
                  </a:lnTo>
                  <a:lnTo>
                    <a:pt x="932244" y="472878"/>
                  </a:lnTo>
                  <a:cubicBezTo>
                    <a:pt x="946485" y="481488"/>
                    <a:pt x="951048" y="500012"/>
                    <a:pt x="942437" y="514251"/>
                  </a:cubicBezTo>
                  <a:lnTo>
                    <a:pt x="942436" y="514251"/>
                  </a:lnTo>
                  <a:cubicBezTo>
                    <a:pt x="933826" y="528491"/>
                    <a:pt x="915302" y="533054"/>
                    <a:pt x="901062" y="524445"/>
                  </a:cubicBezTo>
                  <a:lnTo>
                    <a:pt x="728757" y="432435"/>
                  </a:lnTo>
                  <a:lnTo>
                    <a:pt x="658057" y="554892"/>
                  </a:lnTo>
                  <a:lnTo>
                    <a:pt x="772456" y="624065"/>
                  </a:lnTo>
                  <a:lnTo>
                    <a:pt x="773218" y="623799"/>
                  </a:lnTo>
                  <a:cubicBezTo>
                    <a:pt x="814525" y="614023"/>
                    <a:pt x="871588" y="607976"/>
                    <a:pt x="934621" y="607975"/>
                  </a:cubicBezTo>
                  <a:cubicBezTo>
                    <a:pt x="997653" y="607976"/>
                    <a:pt x="1054717" y="614023"/>
                    <a:pt x="1096024" y="623798"/>
                  </a:cubicBezTo>
                  <a:lnTo>
                    <a:pt x="1125619" y="634187"/>
                  </a:lnTo>
                  <a:lnTo>
                    <a:pt x="1082543" y="531528"/>
                  </a:lnTo>
                  <a:lnTo>
                    <a:pt x="1002393" y="531529"/>
                  </a:lnTo>
                  <a:cubicBezTo>
                    <a:pt x="988182" y="531529"/>
                    <a:pt x="976661" y="520008"/>
                    <a:pt x="976661" y="505796"/>
                  </a:cubicBezTo>
                  <a:cubicBezTo>
                    <a:pt x="976661" y="491584"/>
                    <a:pt x="988182" y="480065"/>
                    <a:pt x="1002393" y="480065"/>
                  </a:cubicBezTo>
                  <a:lnTo>
                    <a:pt x="1089068" y="480065"/>
                  </a:lnTo>
                  <a:lnTo>
                    <a:pt x="1098331" y="483900"/>
                  </a:lnTo>
                  <a:lnTo>
                    <a:pt x="1110719" y="483843"/>
                  </a:lnTo>
                  <a:cubicBezTo>
                    <a:pt x="1116884" y="486366"/>
                    <a:pt x="1122088" y="491238"/>
                    <a:pt x="1124870" y="497864"/>
                  </a:cubicBezTo>
                  <a:lnTo>
                    <a:pt x="1236028" y="762778"/>
                  </a:lnTo>
                  <a:lnTo>
                    <a:pt x="1247198" y="759311"/>
                  </a:lnTo>
                  <a:cubicBezTo>
                    <a:pt x="1261554" y="756373"/>
                    <a:pt x="1276417" y="754831"/>
                    <a:pt x="1291640" y="754830"/>
                  </a:cubicBezTo>
                  <a:cubicBezTo>
                    <a:pt x="1413429" y="754830"/>
                    <a:pt x="1512158" y="853559"/>
                    <a:pt x="1512158" y="975347"/>
                  </a:cubicBezTo>
                  <a:cubicBezTo>
                    <a:pt x="1512157" y="1097135"/>
                    <a:pt x="1413428" y="1195864"/>
                    <a:pt x="1291640" y="1195864"/>
                  </a:cubicBezTo>
                  <a:cubicBezTo>
                    <a:pt x="1169850" y="1195864"/>
                    <a:pt x="1071121" y="1097135"/>
                    <a:pt x="1071122" y="975348"/>
                  </a:cubicBezTo>
                  <a:cubicBezTo>
                    <a:pt x="1071122" y="914453"/>
                    <a:pt x="1095805" y="859325"/>
                    <a:pt x="1135710" y="819419"/>
                  </a:cubicBezTo>
                  <a:lnTo>
                    <a:pt x="1188429" y="783874"/>
                  </a:lnTo>
                  <a:lnTo>
                    <a:pt x="1167557" y="734132"/>
                  </a:lnTo>
                  <a:lnTo>
                    <a:pt x="851232" y="734132"/>
                  </a:lnTo>
                  <a:lnTo>
                    <a:pt x="769935" y="899140"/>
                  </a:lnTo>
                  <a:lnTo>
                    <a:pt x="775769" y="900317"/>
                  </a:lnTo>
                  <a:lnTo>
                    <a:pt x="783857" y="906978"/>
                  </a:lnTo>
                  <a:lnTo>
                    <a:pt x="807806" y="916898"/>
                  </a:lnTo>
                  <a:cubicBezTo>
                    <a:pt x="815872" y="924963"/>
                    <a:pt x="820860" y="936105"/>
                    <a:pt x="820860" y="948412"/>
                  </a:cubicBezTo>
                  <a:lnTo>
                    <a:pt x="820860" y="1019726"/>
                  </a:lnTo>
                  <a:lnTo>
                    <a:pt x="826376" y="1019557"/>
                  </a:lnTo>
                  <a:cubicBezTo>
                    <a:pt x="836974" y="1016917"/>
                    <a:pt x="847011" y="1012032"/>
                    <a:pt x="855759" y="1005081"/>
                  </a:cubicBezTo>
                  <a:cubicBezTo>
                    <a:pt x="864506" y="998131"/>
                    <a:pt x="871534" y="989458"/>
                    <a:pt x="876500" y="979731"/>
                  </a:cubicBezTo>
                  <a:lnTo>
                    <a:pt x="879698" y="967638"/>
                  </a:lnTo>
                  <a:lnTo>
                    <a:pt x="869010" y="961467"/>
                  </a:lnTo>
                  <a:cubicBezTo>
                    <a:pt x="860033" y="956285"/>
                    <a:pt x="855483" y="946381"/>
                    <a:pt x="856685" y="936703"/>
                  </a:cubicBezTo>
                  <a:lnTo>
                    <a:pt x="859851" y="927285"/>
                  </a:lnTo>
                  <a:lnTo>
                    <a:pt x="866424" y="919834"/>
                  </a:lnTo>
                  <a:cubicBezTo>
                    <a:pt x="871611" y="915915"/>
                    <a:pt x="878164" y="914159"/>
                    <a:pt x="884614" y="914958"/>
                  </a:cubicBezTo>
                  <a:lnTo>
                    <a:pt x="884874" y="915046"/>
                  </a:lnTo>
                  <a:lnTo>
                    <a:pt x="881650" y="911591"/>
                  </a:lnTo>
                  <a:cubicBezTo>
                    <a:pt x="879540" y="907258"/>
                    <a:pt x="878704" y="902363"/>
                    <a:pt x="879305" y="897524"/>
                  </a:cubicBezTo>
                  <a:lnTo>
                    <a:pt x="882471" y="888106"/>
                  </a:lnTo>
                  <a:lnTo>
                    <a:pt x="889044" y="880654"/>
                  </a:lnTo>
                  <a:cubicBezTo>
                    <a:pt x="891639" y="878695"/>
                    <a:pt x="894572" y="877276"/>
                    <a:pt x="897666" y="876447"/>
                  </a:cubicBezTo>
                  <a:lnTo>
                    <a:pt x="904809" y="875950"/>
                  </a:lnTo>
                  <a:lnTo>
                    <a:pt x="901668" y="869514"/>
                  </a:lnTo>
                  <a:cubicBezTo>
                    <a:pt x="900840" y="866421"/>
                    <a:pt x="900601" y="863169"/>
                    <a:pt x="901001" y="859944"/>
                  </a:cubicBezTo>
                  <a:lnTo>
                    <a:pt x="904168" y="850526"/>
                  </a:lnTo>
                  <a:lnTo>
                    <a:pt x="910742" y="843074"/>
                  </a:lnTo>
                  <a:cubicBezTo>
                    <a:pt x="914631" y="840134"/>
                    <a:pt x="919289" y="838412"/>
                    <a:pt x="924097" y="838072"/>
                  </a:cubicBezTo>
                  <a:cubicBezTo>
                    <a:pt x="928905" y="837733"/>
                    <a:pt x="933863" y="838776"/>
                    <a:pt x="938351" y="841367"/>
                  </a:cubicBezTo>
                  <a:lnTo>
                    <a:pt x="990591" y="871529"/>
                  </a:lnTo>
                  <a:cubicBezTo>
                    <a:pt x="1002560" y="878439"/>
                    <a:pt x="1006661" y="893742"/>
                    <a:pt x="999751" y="905711"/>
                  </a:cubicBezTo>
                  <a:cubicBezTo>
                    <a:pt x="996296" y="911695"/>
                    <a:pt x="990742" y="915711"/>
                    <a:pt x="984557" y="917369"/>
                  </a:cubicBezTo>
                  <a:lnTo>
                    <a:pt x="977414" y="917867"/>
                  </a:lnTo>
                  <a:lnTo>
                    <a:pt x="980553" y="924302"/>
                  </a:lnTo>
                  <a:cubicBezTo>
                    <a:pt x="982211" y="930488"/>
                    <a:pt x="981509" y="937307"/>
                    <a:pt x="978054" y="943291"/>
                  </a:cubicBezTo>
                  <a:cubicBezTo>
                    <a:pt x="974599" y="949276"/>
                    <a:pt x="969046" y="953292"/>
                    <a:pt x="962859" y="954950"/>
                  </a:cubicBezTo>
                  <a:lnTo>
                    <a:pt x="954068" y="955562"/>
                  </a:lnTo>
                  <a:lnTo>
                    <a:pt x="957933" y="963482"/>
                  </a:lnTo>
                  <a:cubicBezTo>
                    <a:pt x="959591" y="969668"/>
                    <a:pt x="958888" y="976486"/>
                    <a:pt x="955434" y="982470"/>
                  </a:cubicBezTo>
                  <a:cubicBezTo>
                    <a:pt x="948524" y="994439"/>
                    <a:pt x="933219" y="998539"/>
                    <a:pt x="921251" y="991629"/>
                  </a:cubicBezTo>
                  <a:lnTo>
                    <a:pt x="905803" y="982711"/>
                  </a:lnTo>
                  <a:lnTo>
                    <a:pt x="903012" y="993268"/>
                  </a:lnTo>
                  <a:cubicBezTo>
                    <a:pt x="896132" y="1006742"/>
                    <a:pt x="886395" y="1018759"/>
                    <a:pt x="874276" y="1028389"/>
                  </a:cubicBezTo>
                  <a:cubicBezTo>
                    <a:pt x="862158" y="1038016"/>
                    <a:pt x="848252" y="1044786"/>
                    <a:pt x="833571" y="1048442"/>
                  </a:cubicBezTo>
                  <a:lnTo>
                    <a:pt x="820860" y="1048829"/>
                  </a:lnTo>
                  <a:lnTo>
                    <a:pt x="820860" y="1051770"/>
                  </a:lnTo>
                  <a:lnTo>
                    <a:pt x="777376" y="1051770"/>
                  </a:lnTo>
                  <a:lnTo>
                    <a:pt x="693159" y="1051771"/>
                  </a:lnTo>
                  <a:lnTo>
                    <a:pt x="425605" y="1051770"/>
                  </a:lnTo>
                  <a:lnTo>
                    <a:pt x="423707" y="1061182"/>
                  </a:lnTo>
                  <a:cubicBezTo>
                    <a:pt x="390230" y="1140328"/>
                    <a:pt x="311860" y="1195863"/>
                    <a:pt x="220517" y="1195864"/>
                  </a:cubicBezTo>
                  <a:cubicBezTo>
                    <a:pt x="98729" y="1195864"/>
                    <a:pt x="0" y="1097135"/>
                    <a:pt x="0" y="975347"/>
                  </a:cubicBezTo>
                  <a:cubicBezTo>
                    <a:pt x="0" y="884006"/>
                    <a:pt x="55535" y="805635"/>
                    <a:pt x="134681" y="772160"/>
                  </a:cubicBezTo>
                  <a:lnTo>
                    <a:pt x="169847" y="761245"/>
                  </a:lnTo>
                  <a:lnTo>
                    <a:pt x="169847" y="692912"/>
                  </a:lnTo>
                  <a:lnTo>
                    <a:pt x="127020" y="690663"/>
                  </a:lnTo>
                  <a:cubicBezTo>
                    <a:pt x="127020" y="674105"/>
                    <a:pt x="127019" y="657547"/>
                    <a:pt x="127019" y="640989"/>
                  </a:cubicBezTo>
                  <a:lnTo>
                    <a:pt x="184715" y="640989"/>
                  </a:lnTo>
                  <a:lnTo>
                    <a:pt x="172237" y="627677"/>
                  </a:lnTo>
                  <a:cubicBezTo>
                    <a:pt x="154367" y="599026"/>
                    <a:pt x="151897" y="559591"/>
                    <a:pt x="168653" y="527413"/>
                  </a:cubicBezTo>
                  <a:cubicBezTo>
                    <a:pt x="195106" y="448411"/>
                    <a:pt x="323543" y="236757"/>
                    <a:pt x="353815" y="178043"/>
                  </a:cubicBezTo>
                  <a:lnTo>
                    <a:pt x="350280" y="175127"/>
                  </a:lnTo>
                  <a:cubicBezTo>
                    <a:pt x="336551" y="158328"/>
                    <a:pt x="328059" y="135123"/>
                    <a:pt x="328059" y="109490"/>
                  </a:cubicBezTo>
                  <a:lnTo>
                    <a:pt x="331613" y="87953"/>
                  </a:lnTo>
                  <a:lnTo>
                    <a:pt x="331306" y="70425"/>
                  </a:lnTo>
                  <a:cubicBezTo>
                    <a:pt x="334299" y="52301"/>
                    <a:pt x="343830" y="35110"/>
                    <a:pt x="359363" y="22099"/>
                  </a:cubicBezTo>
                  <a:cubicBezTo>
                    <a:pt x="370421" y="12836"/>
                    <a:pt x="383625" y="6485"/>
                    <a:pt x="397661" y="3340"/>
                  </a:cubicBezTo>
                  <a:cubicBezTo>
                    <a:pt x="411697" y="194"/>
                    <a:pt x="426565" y="256"/>
                    <a:pt x="440952" y="3819"/>
                  </a:cubicBezTo>
                  <a:cubicBezTo>
                    <a:pt x="476243" y="12555"/>
                    <a:pt x="502056" y="40638"/>
                    <a:pt x="505825" y="74389"/>
                  </a:cubicBezTo>
                  <a:lnTo>
                    <a:pt x="475523" y="83655"/>
                  </a:lnTo>
                  <a:lnTo>
                    <a:pt x="479787" y="109490"/>
                  </a:lnTo>
                  <a:cubicBezTo>
                    <a:pt x="479787" y="147939"/>
                    <a:pt x="460681" y="180928"/>
                    <a:pt x="433452" y="195022"/>
                  </a:cubicBezTo>
                  <a:lnTo>
                    <a:pt x="405518" y="201921"/>
                  </a:lnTo>
                  <a:lnTo>
                    <a:pt x="414684" y="229550"/>
                  </a:lnTo>
                  <a:lnTo>
                    <a:pt x="415617" y="229913"/>
                  </a:lnTo>
                  <a:cubicBezTo>
                    <a:pt x="445980" y="250270"/>
                    <a:pt x="461373" y="289174"/>
                    <a:pt x="457312" y="327188"/>
                  </a:cubicBezTo>
                  <a:lnTo>
                    <a:pt x="472622" y="384221"/>
                  </a:lnTo>
                  <a:lnTo>
                    <a:pt x="508285" y="410769"/>
                  </a:lnTo>
                  <a:lnTo>
                    <a:pt x="548179" y="347028"/>
                  </a:lnTo>
                  <a:cubicBezTo>
                    <a:pt x="594092" y="276295"/>
                    <a:pt x="640564" y="208120"/>
                    <a:pt x="658292" y="178510"/>
                  </a:cubicBezTo>
                  <a:lnTo>
                    <a:pt x="654152" y="175569"/>
                  </a:lnTo>
                  <a:cubicBezTo>
                    <a:pt x="638072" y="158625"/>
                    <a:pt x="628125" y="135219"/>
                    <a:pt x="628125" y="109365"/>
                  </a:cubicBezTo>
                  <a:lnTo>
                    <a:pt x="632288" y="87642"/>
                  </a:lnTo>
                  <a:lnTo>
                    <a:pt x="631929" y="69963"/>
                  </a:lnTo>
                  <a:cubicBezTo>
                    <a:pt x="635434" y="51683"/>
                    <a:pt x="646597" y="34344"/>
                    <a:pt x="664791" y="21220"/>
                  </a:cubicBezTo>
                  <a:cubicBezTo>
                    <a:pt x="677742" y="11877"/>
                    <a:pt x="693207" y="5472"/>
                    <a:pt x="709647" y="2299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2" name="グループ化 21"/>
          <p:cNvGrpSpPr/>
          <p:nvPr/>
        </p:nvGrpSpPr>
        <p:grpSpPr>
          <a:xfrm>
            <a:off x="632520" y="620688"/>
            <a:ext cx="2736304" cy="2736304"/>
            <a:chOff x="632520" y="620688"/>
            <a:chExt cx="2736304" cy="2736304"/>
          </a:xfrm>
        </p:grpSpPr>
        <p:sp>
          <p:nvSpPr>
            <p:cNvPr id="5" name="ドーナツ 12"/>
            <p:cNvSpPr/>
            <p:nvPr/>
          </p:nvSpPr>
          <p:spPr>
            <a:xfrm>
              <a:off x="632520" y="620688"/>
              <a:ext cx="2736304" cy="2736304"/>
            </a:xfrm>
            <a:custGeom>
              <a:avLst/>
              <a:gdLst/>
              <a:ahLst/>
              <a:cxnLst/>
              <a:rect l="l" t="t" r="r" b="b"/>
              <a:pathLst>
                <a:path w="2736304" h="2736304">
                  <a:moveTo>
                    <a:pt x="581321" y="808270"/>
                  </a:moveTo>
                  <a:cubicBezTo>
                    <a:pt x="465974" y="964959"/>
                    <a:pt x="399134" y="1158750"/>
                    <a:pt x="399134" y="1368152"/>
                  </a:cubicBezTo>
                  <a:cubicBezTo>
                    <a:pt x="399134" y="1899972"/>
                    <a:pt x="830260" y="2331098"/>
                    <a:pt x="1362080" y="2331098"/>
                  </a:cubicBezTo>
                  <a:cubicBezTo>
                    <a:pt x="1571482" y="2331098"/>
                    <a:pt x="1765273" y="2264258"/>
                    <a:pt x="1921962" y="2148911"/>
                  </a:cubicBezTo>
                  <a:close/>
                  <a:moveTo>
                    <a:pt x="1362080" y="405206"/>
                  </a:moveTo>
                  <a:cubicBezTo>
                    <a:pt x="1152678" y="405206"/>
                    <a:pt x="958887" y="472046"/>
                    <a:pt x="802198" y="587393"/>
                  </a:cubicBezTo>
                  <a:lnTo>
                    <a:pt x="2142839" y="1928034"/>
                  </a:lnTo>
                  <a:cubicBezTo>
                    <a:pt x="2258186" y="1771345"/>
                    <a:pt x="2325026" y="1577554"/>
                    <a:pt x="2325026" y="1368152"/>
                  </a:cubicBezTo>
                  <a:cubicBezTo>
                    <a:pt x="2325026" y="836332"/>
                    <a:pt x="1893900" y="405206"/>
                    <a:pt x="1362080" y="405206"/>
                  </a:cubicBezTo>
                  <a:close/>
                  <a:moveTo>
                    <a:pt x="1362080" y="119680"/>
                  </a:moveTo>
                  <a:cubicBezTo>
                    <a:pt x="2051592" y="119680"/>
                    <a:pt x="2610552" y="678640"/>
                    <a:pt x="2610552" y="1368152"/>
                  </a:cubicBezTo>
                  <a:cubicBezTo>
                    <a:pt x="2610552" y="2057664"/>
                    <a:pt x="2051592" y="2616624"/>
                    <a:pt x="1362080" y="2616624"/>
                  </a:cubicBezTo>
                  <a:cubicBezTo>
                    <a:pt x="672568" y="2616624"/>
                    <a:pt x="113608" y="2057664"/>
                    <a:pt x="113608" y="1368152"/>
                  </a:cubicBezTo>
                  <a:cubicBezTo>
                    <a:pt x="113608" y="678640"/>
                    <a:pt x="672568" y="119680"/>
                    <a:pt x="1362080" y="119680"/>
                  </a:cubicBezTo>
                  <a:close/>
                  <a:moveTo>
                    <a:pt x="1368152" y="62442"/>
                  </a:moveTo>
                  <a:cubicBezTo>
                    <a:pt x="647028" y="62442"/>
                    <a:pt x="62442" y="647028"/>
                    <a:pt x="62442" y="1368152"/>
                  </a:cubicBezTo>
                  <a:cubicBezTo>
                    <a:pt x="62442" y="2089276"/>
                    <a:pt x="647028" y="2673862"/>
                    <a:pt x="1368152" y="2673862"/>
                  </a:cubicBezTo>
                  <a:cubicBezTo>
                    <a:pt x="2089276" y="2673862"/>
                    <a:pt x="2673862" y="2089276"/>
                    <a:pt x="2673862" y="1368152"/>
                  </a:cubicBezTo>
                  <a:cubicBezTo>
                    <a:pt x="2673862" y="647028"/>
                    <a:pt x="2089276" y="62442"/>
                    <a:pt x="1368152" y="62442"/>
                  </a:cubicBezTo>
                  <a:close/>
                  <a:moveTo>
                    <a:pt x="1368152" y="0"/>
                  </a:moveTo>
                  <a:cubicBezTo>
                    <a:pt x="2123761" y="0"/>
                    <a:pt x="2736304" y="612543"/>
                    <a:pt x="2736304" y="1368152"/>
                  </a:cubicBezTo>
                  <a:cubicBezTo>
                    <a:pt x="2736304" y="2123761"/>
                    <a:pt x="2123761" y="2736304"/>
                    <a:pt x="1368152" y="2736304"/>
                  </a:cubicBezTo>
                  <a:cubicBezTo>
                    <a:pt x="612543" y="2736304"/>
                    <a:pt x="0" y="2123761"/>
                    <a:pt x="0" y="1368152"/>
                  </a:cubicBezTo>
                  <a:cubicBezTo>
                    <a:pt x="0" y="612543"/>
                    <a:pt x="612543" y="0"/>
                    <a:pt x="1368152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9" name="フリーフォーム 18"/>
            <p:cNvSpPr/>
            <p:nvPr/>
          </p:nvSpPr>
          <p:spPr>
            <a:xfrm>
              <a:off x="1244593" y="1330826"/>
              <a:ext cx="1512158" cy="1195864"/>
            </a:xfrm>
            <a:custGeom>
              <a:avLst/>
              <a:gdLst>
                <a:gd name="connsiteX0" fmla="*/ 346150 w 1391758"/>
                <a:gd name="connsiteY0" fmla="*/ 968028 h 1100649"/>
                <a:gd name="connsiteX1" fmla="*/ 59770 w 1391758"/>
                <a:gd name="connsiteY1" fmla="*/ 968028 h 1100649"/>
                <a:gd name="connsiteX2" fmla="*/ 89107 w 1391758"/>
                <a:gd name="connsiteY2" fmla="*/ 1011541 h 1100649"/>
                <a:gd name="connsiteX3" fmla="*/ 202959 w 1391758"/>
                <a:gd name="connsiteY3" fmla="*/ 1058701 h 1100649"/>
                <a:gd name="connsiteX4" fmla="*/ 316813 w 1391758"/>
                <a:gd name="connsiteY4" fmla="*/ 1011541 h 1100649"/>
                <a:gd name="connsiteX5" fmla="*/ 579751 w 1391758"/>
                <a:gd name="connsiteY5" fmla="*/ 742354 h 1100649"/>
                <a:gd name="connsiteX6" fmla="*/ 532126 w 1391758"/>
                <a:gd name="connsiteY6" fmla="*/ 801885 h 1100649"/>
                <a:gd name="connsiteX7" fmla="*/ 532126 w 1391758"/>
                <a:gd name="connsiteY7" fmla="*/ 823806 h 1100649"/>
                <a:gd name="connsiteX8" fmla="*/ 580139 w 1391758"/>
                <a:gd name="connsiteY8" fmla="*/ 823805 h 1100649"/>
                <a:gd name="connsiteX9" fmla="*/ 614309 w 1391758"/>
                <a:gd name="connsiteY9" fmla="*/ 754449 h 1100649"/>
                <a:gd name="connsiteX10" fmla="*/ 1188798 w 1391758"/>
                <a:gd name="connsiteY10" fmla="*/ 736678 h 1100649"/>
                <a:gd name="connsiteX11" fmla="*/ 1155009 w 1391758"/>
                <a:gd name="connsiteY11" fmla="*/ 743501 h 1100649"/>
                <a:gd name="connsiteX12" fmla="*/ 1199456 w 1391758"/>
                <a:gd name="connsiteY12" fmla="*/ 849426 h 1100649"/>
                <a:gd name="connsiteX13" fmla="*/ 1208423 w 1391758"/>
                <a:gd name="connsiteY13" fmla="*/ 851237 h 1100649"/>
                <a:gd name="connsiteX14" fmla="*/ 1239215 w 1391758"/>
                <a:gd name="connsiteY14" fmla="*/ 897690 h 1100649"/>
                <a:gd name="connsiteX15" fmla="*/ 1188799 w 1391758"/>
                <a:gd name="connsiteY15" fmla="*/ 948107 h 1100649"/>
                <a:gd name="connsiteX16" fmla="*/ 1138383 w 1391758"/>
                <a:gd name="connsiteY16" fmla="*/ 897690 h 1100649"/>
                <a:gd name="connsiteX17" fmla="*/ 1152972 w 1391758"/>
                <a:gd name="connsiteY17" fmla="*/ 862469 h 1100649"/>
                <a:gd name="connsiteX18" fmla="*/ 1110047 w 1391758"/>
                <a:gd name="connsiteY18" fmla="*/ 760171 h 1100649"/>
                <a:gd name="connsiteX19" fmla="*/ 1074945 w 1391758"/>
                <a:gd name="connsiteY19" fmla="*/ 783837 h 1100649"/>
                <a:gd name="connsiteX20" fmla="*/ 1027786 w 1391758"/>
                <a:gd name="connsiteY20" fmla="*/ 897689 h 1100649"/>
                <a:gd name="connsiteX21" fmla="*/ 1188798 w 1391758"/>
                <a:gd name="connsiteY21" fmla="*/ 1058701 h 1100649"/>
                <a:gd name="connsiteX22" fmla="*/ 1349810 w 1391758"/>
                <a:gd name="connsiteY22" fmla="*/ 897690 h 1100649"/>
                <a:gd name="connsiteX23" fmla="*/ 1188798 w 1391758"/>
                <a:gd name="connsiteY23" fmla="*/ 736678 h 1100649"/>
                <a:gd name="connsiteX24" fmla="*/ 202960 w 1391758"/>
                <a:gd name="connsiteY24" fmla="*/ 736678 h 1100649"/>
                <a:gd name="connsiteX25" fmla="*/ 41948 w 1391758"/>
                <a:gd name="connsiteY25" fmla="*/ 897689 h 1100649"/>
                <a:gd name="connsiteX26" fmla="*/ 46643 w 1391758"/>
                <a:gd name="connsiteY26" fmla="*/ 920948 h 1100649"/>
                <a:gd name="connsiteX27" fmla="*/ 116471 w 1391758"/>
                <a:gd name="connsiteY27" fmla="*/ 920948 h 1100649"/>
                <a:gd name="connsiteX28" fmla="*/ 135937 w 1391758"/>
                <a:gd name="connsiteY28" fmla="*/ 893052 h 1100649"/>
                <a:gd name="connsiteX29" fmla="*/ 134935 w 1391758"/>
                <a:gd name="connsiteY29" fmla="*/ 888089 h 1100649"/>
                <a:gd name="connsiteX30" fmla="*/ 134935 w 1391758"/>
                <a:gd name="connsiteY30" fmla="*/ 885240 h 1100649"/>
                <a:gd name="connsiteX31" fmla="*/ 196369 w 1391758"/>
                <a:gd name="connsiteY31" fmla="*/ 823806 h 1100649"/>
                <a:gd name="connsiteX32" fmla="*/ 343759 w 1391758"/>
                <a:gd name="connsiteY32" fmla="*/ 823806 h 1100649"/>
                <a:gd name="connsiteX33" fmla="*/ 316812 w 1391758"/>
                <a:gd name="connsiteY33" fmla="*/ 783838 h 1100649"/>
                <a:gd name="connsiteX34" fmla="*/ 202960 w 1391758"/>
                <a:gd name="connsiteY34" fmla="*/ 736678 h 1100649"/>
                <a:gd name="connsiteX35" fmla="*/ 1164688 w 1391758"/>
                <a:gd name="connsiteY35" fmla="*/ 456154 h 1100649"/>
                <a:gd name="connsiteX36" fmla="*/ 1197839 w 1391758"/>
                <a:gd name="connsiteY36" fmla="*/ 461847 h 1100649"/>
                <a:gd name="connsiteX37" fmla="*/ 1183637 w 1391758"/>
                <a:gd name="connsiteY37" fmla="*/ 560966 h 1100649"/>
                <a:gd name="connsiteX38" fmla="*/ 1123069 w 1391758"/>
                <a:gd name="connsiteY38" fmla="*/ 536570 h 1100649"/>
                <a:gd name="connsiteX39" fmla="*/ 1133816 w 1391758"/>
                <a:gd name="connsiteY39" fmla="*/ 473178 h 1100649"/>
                <a:gd name="connsiteX40" fmla="*/ 1164688 w 1391758"/>
                <a:gd name="connsiteY40" fmla="*/ 456154 h 1100649"/>
                <a:gd name="connsiteX41" fmla="*/ 653144 w 1391758"/>
                <a:gd name="connsiteY41" fmla="*/ 2116 h 1100649"/>
                <a:gd name="connsiteX42" fmla="*/ 699812 w 1391758"/>
                <a:gd name="connsiteY42" fmla="*/ 2561 h 1100649"/>
                <a:gd name="connsiteX43" fmla="*/ 769745 w 1391758"/>
                <a:gd name="connsiteY43" fmla="*/ 68072 h 1100649"/>
                <a:gd name="connsiteX44" fmla="*/ 737080 w 1391758"/>
                <a:gd name="connsiteY44" fmla="*/ 76674 h 1100649"/>
                <a:gd name="connsiteX45" fmla="*/ 741676 w 1391758"/>
                <a:gd name="connsiteY45" fmla="*/ 100657 h 1100649"/>
                <a:gd name="connsiteX46" fmla="*/ 691727 w 1391758"/>
                <a:gd name="connsiteY46" fmla="*/ 180058 h 1100649"/>
                <a:gd name="connsiteX47" fmla="*/ 661614 w 1391758"/>
                <a:gd name="connsiteY47" fmla="*/ 186463 h 1100649"/>
                <a:gd name="connsiteX48" fmla="*/ 671495 w 1391758"/>
                <a:gd name="connsiteY48" fmla="*/ 212111 h 1100649"/>
                <a:gd name="connsiteX49" fmla="*/ 672500 w 1391758"/>
                <a:gd name="connsiteY49" fmla="*/ 212448 h 1100649"/>
                <a:gd name="connsiteX50" fmla="*/ 717448 w 1391758"/>
                <a:gd name="connsiteY50" fmla="*/ 302751 h 1100649"/>
                <a:gd name="connsiteX51" fmla="*/ 713154 w 1391758"/>
                <a:gd name="connsiteY51" fmla="*/ 315517 h 1100649"/>
                <a:gd name="connsiteX52" fmla="*/ 731760 w 1391758"/>
                <a:gd name="connsiteY52" fmla="*/ 364463 h 1100649"/>
                <a:gd name="connsiteX53" fmla="*/ 744098 w 1391758"/>
                <a:gd name="connsiteY53" fmla="*/ 366342 h 1100649"/>
                <a:gd name="connsiteX54" fmla="*/ 858017 w 1391758"/>
                <a:gd name="connsiteY54" fmla="*/ 435227 h 1100649"/>
                <a:gd name="connsiteX55" fmla="*/ 867399 w 1391758"/>
                <a:gd name="connsiteY55" fmla="*/ 473306 h 1100649"/>
                <a:gd name="connsiteX56" fmla="*/ 867398 w 1391758"/>
                <a:gd name="connsiteY56" fmla="*/ 473306 h 1100649"/>
                <a:gd name="connsiteX57" fmla="*/ 829318 w 1391758"/>
                <a:gd name="connsiteY57" fmla="*/ 482688 h 1100649"/>
                <a:gd name="connsiteX58" fmla="*/ 715400 w 1391758"/>
                <a:gd name="connsiteY58" fmla="*/ 413803 h 1100649"/>
                <a:gd name="connsiteX59" fmla="*/ 710262 w 1391758"/>
                <a:gd name="connsiteY59" fmla="*/ 406819 h 1100649"/>
                <a:gd name="connsiteX60" fmla="*/ 670732 w 1391758"/>
                <a:gd name="connsiteY60" fmla="*/ 398004 h 1100649"/>
                <a:gd name="connsiteX61" fmla="*/ 605661 w 1391758"/>
                <a:gd name="connsiteY61" fmla="*/ 510711 h 1100649"/>
                <a:gd name="connsiteX62" fmla="*/ 710952 w 1391758"/>
                <a:gd name="connsiteY62" fmla="*/ 574377 h 1100649"/>
                <a:gd name="connsiteX63" fmla="*/ 711653 w 1391758"/>
                <a:gd name="connsiteY63" fmla="*/ 574132 h 1100649"/>
                <a:gd name="connsiteX64" fmla="*/ 860205 w 1391758"/>
                <a:gd name="connsiteY64" fmla="*/ 559568 h 1100649"/>
                <a:gd name="connsiteX65" fmla="*/ 1008757 w 1391758"/>
                <a:gd name="connsiteY65" fmla="*/ 574131 h 1100649"/>
                <a:gd name="connsiteX66" fmla="*/ 1035996 w 1391758"/>
                <a:gd name="connsiteY66" fmla="*/ 583693 h 1100649"/>
                <a:gd name="connsiteX67" fmla="*/ 996349 w 1391758"/>
                <a:gd name="connsiteY67" fmla="*/ 489207 h 1100649"/>
                <a:gd name="connsiteX68" fmla="*/ 922581 w 1391758"/>
                <a:gd name="connsiteY68" fmla="*/ 489208 h 1100649"/>
                <a:gd name="connsiteX69" fmla="*/ 898898 w 1391758"/>
                <a:gd name="connsiteY69" fmla="*/ 465524 h 1100649"/>
                <a:gd name="connsiteX70" fmla="*/ 922581 w 1391758"/>
                <a:gd name="connsiteY70" fmla="*/ 441842 h 1100649"/>
                <a:gd name="connsiteX71" fmla="*/ 1002355 w 1391758"/>
                <a:gd name="connsiteY71" fmla="*/ 441842 h 1100649"/>
                <a:gd name="connsiteX72" fmla="*/ 1010880 w 1391758"/>
                <a:gd name="connsiteY72" fmla="*/ 445372 h 1100649"/>
                <a:gd name="connsiteX73" fmla="*/ 1022282 w 1391758"/>
                <a:gd name="connsiteY73" fmla="*/ 445319 h 1100649"/>
                <a:gd name="connsiteX74" fmla="*/ 1035306 w 1391758"/>
                <a:gd name="connsiteY74" fmla="*/ 458224 h 1100649"/>
                <a:gd name="connsiteX75" fmla="*/ 1137614 w 1391758"/>
                <a:gd name="connsiteY75" fmla="*/ 702045 h 1100649"/>
                <a:gd name="connsiteX76" fmla="*/ 1147894 w 1391758"/>
                <a:gd name="connsiteY76" fmla="*/ 698854 h 1100649"/>
                <a:gd name="connsiteX77" fmla="*/ 1188798 w 1391758"/>
                <a:gd name="connsiteY77" fmla="*/ 694730 h 1100649"/>
                <a:gd name="connsiteX78" fmla="*/ 1391758 w 1391758"/>
                <a:gd name="connsiteY78" fmla="*/ 897689 h 1100649"/>
                <a:gd name="connsiteX79" fmla="*/ 1188798 w 1391758"/>
                <a:gd name="connsiteY79" fmla="*/ 1100649 h 1100649"/>
                <a:gd name="connsiteX80" fmla="*/ 985838 w 1391758"/>
                <a:gd name="connsiteY80" fmla="*/ 897690 h 1100649"/>
                <a:gd name="connsiteX81" fmla="*/ 1045283 w 1391758"/>
                <a:gd name="connsiteY81" fmla="*/ 754176 h 1100649"/>
                <a:gd name="connsiteX82" fmla="*/ 1093805 w 1391758"/>
                <a:gd name="connsiteY82" fmla="*/ 721462 h 1100649"/>
                <a:gd name="connsiteX83" fmla="*/ 1074594 w 1391758"/>
                <a:gd name="connsiteY83" fmla="*/ 675680 h 1100649"/>
                <a:gd name="connsiteX84" fmla="*/ 783456 w 1391758"/>
                <a:gd name="connsiteY84" fmla="*/ 675680 h 1100649"/>
                <a:gd name="connsiteX85" fmla="*/ 708632 w 1391758"/>
                <a:gd name="connsiteY85" fmla="*/ 827550 h 1100649"/>
                <a:gd name="connsiteX86" fmla="*/ 714001 w 1391758"/>
                <a:gd name="connsiteY86" fmla="*/ 828633 h 1100649"/>
                <a:gd name="connsiteX87" fmla="*/ 721445 w 1391758"/>
                <a:gd name="connsiteY87" fmla="*/ 834764 h 1100649"/>
                <a:gd name="connsiteX88" fmla="*/ 743487 w 1391758"/>
                <a:gd name="connsiteY88" fmla="*/ 843894 h 1100649"/>
                <a:gd name="connsiteX89" fmla="*/ 755502 w 1391758"/>
                <a:gd name="connsiteY89" fmla="*/ 872899 h 1100649"/>
                <a:gd name="connsiteX90" fmla="*/ 755502 w 1391758"/>
                <a:gd name="connsiteY90" fmla="*/ 938535 h 1100649"/>
                <a:gd name="connsiteX91" fmla="*/ 760579 w 1391758"/>
                <a:gd name="connsiteY91" fmla="*/ 938379 h 1100649"/>
                <a:gd name="connsiteX92" fmla="*/ 787622 w 1391758"/>
                <a:gd name="connsiteY92" fmla="*/ 925056 h 1100649"/>
                <a:gd name="connsiteX93" fmla="*/ 806712 w 1391758"/>
                <a:gd name="connsiteY93" fmla="*/ 901724 h 1100649"/>
                <a:gd name="connsiteX94" fmla="*/ 809655 w 1391758"/>
                <a:gd name="connsiteY94" fmla="*/ 890594 h 1100649"/>
                <a:gd name="connsiteX95" fmla="*/ 799818 w 1391758"/>
                <a:gd name="connsiteY95" fmla="*/ 884915 h 1100649"/>
                <a:gd name="connsiteX96" fmla="*/ 788474 w 1391758"/>
                <a:gd name="connsiteY96" fmla="*/ 862122 h 1100649"/>
                <a:gd name="connsiteX97" fmla="*/ 791388 w 1391758"/>
                <a:gd name="connsiteY97" fmla="*/ 853454 h 1100649"/>
                <a:gd name="connsiteX98" fmla="*/ 797438 w 1391758"/>
                <a:gd name="connsiteY98" fmla="*/ 846596 h 1100649"/>
                <a:gd name="connsiteX99" fmla="*/ 814180 w 1391758"/>
                <a:gd name="connsiteY99" fmla="*/ 842109 h 1100649"/>
                <a:gd name="connsiteX100" fmla="*/ 814419 w 1391758"/>
                <a:gd name="connsiteY100" fmla="*/ 842190 h 1100649"/>
                <a:gd name="connsiteX101" fmla="*/ 811452 w 1391758"/>
                <a:gd name="connsiteY101" fmla="*/ 839010 h 1100649"/>
                <a:gd name="connsiteX102" fmla="*/ 809293 w 1391758"/>
                <a:gd name="connsiteY102" fmla="*/ 826063 h 1100649"/>
                <a:gd name="connsiteX103" fmla="*/ 812207 w 1391758"/>
                <a:gd name="connsiteY103" fmla="*/ 817395 h 1100649"/>
                <a:gd name="connsiteX104" fmla="*/ 818257 w 1391758"/>
                <a:gd name="connsiteY104" fmla="*/ 810536 h 1100649"/>
                <a:gd name="connsiteX105" fmla="*/ 826192 w 1391758"/>
                <a:gd name="connsiteY105" fmla="*/ 806664 h 1100649"/>
                <a:gd name="connsiteX106" fmla="*/ 832767 w 1391758"/>
                <a:gd name="connsiteY106" fmla="*/ 806206 h 1100649"/>
                <a:gd name="connsiteX107" fmla="*/ 829876 w 1391758"/>
                <a:gd name="connsiteY107" fmla="*/ 800283 h 1100649"/>
                <a:gd name="connsiteX108" fmla="*/ 829262 w 1391758"/>
                <a:gd name="connsiteY108" fmla="*/ 791475 h 1100649"/>
                <a:gd name="connsiteX109" fmla="*/ 832177 w 1391758"/>
                <a:gd name="connsiteY109" fmla="*/ 782807 h 1100649"/>
                <a:gd name="connsiteX110" fmla="*/ 838227 w 1391758"/>
                <a:gd name="connsiteY110" fmla="*/ 775948 h 1100649"/>
                <a:gd name="connsiteX111" fmla="*/ 850519 w 1391758"/>
                <a:gd name="connsiteY111" fmla="*/ 771344 h 1100649"/>
                <a:gd name="connsiteX112" fmla="*/ 863638 w 1391758"/>
                <a:gd name="connsiteY112" fmla="*/ 774377 h 1100649"/>
                <a:gd name="connsiteX113" fmla="*/ 911719 w 1391758"/>
                <a:gd name="connsiteY113" fmla="*/ 802137 h 1100649"/>
                <a:gd name="connsiteX114" fmla="*/ 920149 w 1391758"/>
                <a:gd name="connsiteY114" fmla="*/ 833598 h 1100649"/>
                <a:gd name="connsiteX115" fmla="*/ 906165 w 1391758"/>
                <a:gd name="connsiteY115" fmla="*/ 844328 h 1100649"/>
                <a:gd name="connsiteX116" fmla="*/ 899591 w 1391758"/>
                <a:gd name="connsiteY116" fmla="*/ 844786 h 1100649"/>
                <a:gd name="connsiteX117" fmla="*/ 902480 w 1391758"/>
                <a:gd name="connsiteY117" fmla="*/ 850709 h 1100649"/>
                <a:gd name="connsiteX118" fmla="*/ 900180 w 1391758"/>
                <a:gd name="connsiteY118" fmla="*/ 868186 h 1100649"/>
                <a:gd name="connsiteX119" fmla="*/ 886195 w 1391758"/>
                <a:gd name="connsiteY119" fmla="*/ 878916 h 1100649"/>
                <a:gd name="connsiteX120" fmla="*/ 878104 w 1391758"/>
                <a:gd name="connsiteY120" fmla="*/ 879480 h 1100649"/>
                <a:gd name="connsiteX121" fmla="*/ 881661 w 1391758"/>
                <a:gd name="connsiteY121" fmla="*/ 886769 h 1100649"/>
                <a:gd name="connsiteX122" fmla="*/ 879361 w 1391758"/>
                <a:gd name="connsiteY122" fmla="*/ 904245 h 1100649"/>
                <a:gd name="connsiteX123" fmla="*/ 847900 w 1391758"/>
                <a:gd name="connsiteY123" fmla="*/ 912675 h 1100649"/>
                <a:gd name="connsiteX124" fmla="*/ 833682 w 1391758"/>
                <a:gd name="connsiteY124" fmla="*/ 904467 h 1100649"/>
                <a:gd name="connsiteX125" fmla="*/ 831113 w 1391758"/>
                <a:gd name="connsiteY125" fmla="*/ 914184 h 1100649"/>
                <a:gd name="connsiteX126" fmla="*/ 804665 w 1391758"/>
                <a:gd name="connsiteY126" fmla="*/ 946508 h 1100649"/>
                <a:gd name="connsiteX127" fmla="*/ 767201 w 1391758"/>
                <a:gd name="connsiteY127" fmla="*/ 964965 h 1100649"/>
                <a:gd name="connsiteX128" fmla="*/ 755502 w 1391758"/>
                <a:gd name="connsiteY128" fmla="*/ 965321 h 1100649"/>
                <a:gd name="connsiteX129" fmla="*/ 755502 w 1391758"/>
                <a:gd name="connsiteY129" fmla="*/ 968028 h 1100649"/>
                <a:gd name="connsiteX130" fmla="*/ 715480 w 1391758"/>
                <a:gd name="connsiteY130" fmla="*/ 968028 h 1100649"/>
                <a:gd name="connsiteX131" fmla="*/ 637969 w 1391758"/>
                <a:gd name="connsiteY131" fmla="*/ 968029 h 1100649"/>
                <a:gd name="connsiteX132" fmla="*/ 391718 w 1391758"/>
                <a:gd name="connsiteY132" fmla="*/ 968028 h 1100649"/>
                <a:gd name="connsiteX133" fmla="*/ 389971 w 1391758"/>
                <a:gd name="connsiteY133" fmla="*/ 976690 h 1100649"/>
                <a:gd name="connsiteX134" fmla="*/ 202959 w 1391758"/>
                <a:gd name="connsiteY134" fmla="*/ 1100649 h 1100649"/>
                <a:gd name="connsiteX135" fmla="*/ 0 w 1391758"/>
                <a:gd name="connsiteY135" fmla="*/ 897689 h 1100649"/>
                <a:gd name="connsiteX136" fmla="*/ 123958 w 1391758"/>
                <a:gd name="connsiteY136" fmla="*/ 710680 h 1100649"/>
                <a:gd name="connsiteX137" fmla="*/ 156323 w 1391758"/>
                <a:gd name="connsiteY137" fmla="*/ 700634 h 1100649"/>
                <a:gd name="connsiteX138" fmla="*/ 156323 w 1391758"/>
                <a:gd name="connsiteY138" fmla="*/ 637742 h 1100649"/>
                <a:gd name="connsiteX139" fmla="*/ 116907 w 1391758"/>
                <a:gd name="connsiteY139" fmla="*/ 635672 h 1100649"/>
                <a:gd name="connsiteX140" fmla="*/ 116906 w 1391758"/>
                <a:gd name="connsiteY140" fmla="*/ 589953 h 1100649"/>
                <a:gd name="connsiteX141" fmla="*/ 353532 w 1391758"/>
                <a:gd name="connsiteY141" fmla="*/ 589954 h 1100649"/>
                <a:gd name="connsiteX142" fmla="*/ 429970 w 1391758"/>
                <a:gd name="connsiteY142" fmla="*/ 629181 h 1100649"/>
                <a:gd name="connsiteX143" fmla="*/ 475860 w 1391758"/>
                <a:gd name="connsiteY143" fmla="*/ 629181 h 1100649"/>
                <a:gd name="connsiteX144" fmla="*/ 434780 w 1391758"/>
                <a:gd name="connsiteY144" fmla="*/ 604341 h 1100649"/>
                <a:gd name="connsiteX145" fmla="*/ 406272 w 1391758"/>
                <a:gd name="connsiteY145" fmla="*/ 488624 h 1100649"/>
                <a:gd name="connsiteX146" fmla="*/ 605878 w 1391758"/>
                <a:gd name="connsiteY146" fmla="*/ 164297 h 1100649"/>
                <a:gd name="connsiteX147" fmla="*/ 602067 w 1391758"/>
                <a:gd name="connsiteY147" fmla="*/ 161590 h 1100649"/>
                <a:gd name="connsiteX148" fmla="*/ 578113 w 1391758"/>
                <a:gd name="connsiteY148" fmla="*/ 100657 h 1100649"/>
                <a:gd name="connsiteX149" fmla="*/ 581944 w 1391758"/>
                <a:gd name="connsiteY149" fmla="*/ 80664 h 1100649"/>
                <a:gd name="connsiteX150" fmla="*/ 581614 w 1391758"/>
                <a:gd name="connsiteY150" fmla="*/ 64392 h 1100649"/>
                <a:gd name="connsiteX151" fmla="*/ 611859 w 1391758"/>
                <a:gd name="connsiteY151" fmla="*/ 19530 h 1100649"/>
                <a:gd name="connsiteX152" fmla="*/ 653144 w 1391758"/>
                <a:gd name="connsiteY152" fmla="*/ 2116 h 1100649"/>
                <a:gd name="connsiteX0" fmla="*/ 346150 w 1391758"/>
                <a:gd name="connsiteY0" fmla="*/ 968028 h 1100649"/>
                <a:gd name="connsiteX1" fmla="*/ 59770 w 1391758"/>
                <a:gd name="connsiteY1" fmla="*/ 968028 h 1100649"/>
                <a:gd name="connsiteX2" fmla="*/ 89107 w 1391758"/>
                <a:gd name="connsiteY2" fmla="*/ 1011541 h 1100649"/>
                <a:gd name="connsiteX3" fmla="*/ 202959 w 1391758"/>
                <a:gd name="connsiteY3" fmla="*/ 1058701 h 1100649"/>
                <a:gd name="connsiteX4" fmla="*/ 316813 w 1391758"/>
                <a:gd name="connsiteY4" fmla="*/ 1011541 h 1100649"/>
                <a:gd name="connsiteX5" fmla="*/ 346150 w 1391758"/>
                <a:gd name="connsiteY5" fmla="*/ 968028 h 1100649"/>
                <a:gd name="connsiteX6" fmla="*/ 579751 w 1391758"/>
                <a:gd name="connsiteY6" fmla="*/ 742354 h 1100649"/>
                <a:gd name="connsiteX7" fmla="*/ 532126 w 1391758"/>
                <a:gd name="connsiteY7" fmla="*/ 801885 h 1100649"/>
                <a:gd name="connsiteX8" fmla="*/ 532126 w 1391758"/>
                <a:gd name="connsiteY8" fmla="*/ 823806 h 1100649"/>
                <a:gd name="connsiteX9" fmla="*/ 580139 w 1391758"/>
                <a:gd name="connsiteY9" fmla="*/ 823805 h 1100649"/>
                <a:gd name="connsiteX10" fmla="*/ 614309 w 1391758"/>
                <a:gd name="connsiteY10" fmla="*/ 754449 h 1100649"/>
                <a:gd name="connsiteX11" fmla="*/ 579751 w 1391758"/>
                <a:gd name="connsiteY11" fmla="*/ 742354 h 1100649"/>
                <a:gd name="connsiteX12" fmla="*/ 1188798 w 1391758"/>
                <a:gd name="connsiteY12" fmla="*/ 736678 h 1100649"/>
                <a:gd name="connsiteX13" fmla="*/ 1155009 w 1391758"/>
                <a:gd name="connsiteY13" fmla="*/ 743501 h 1100649"/>
                <a:gd name="connsiteX14" fmla="*/ 1199456 w 1391758"/>
                <a:gd name="connsiteY14" fmla="*/ 849426 h 1100649"/>
                <a:gd name="connsiteX15" fmla="*/ 1208423 w 1391758"/>
                <a:gd name="connsiteY15" fmla="*/ 851237 h 1100649"/>
                <a:gd name="connsiteX16" fmla="*/ 1239215 w 1391758"/>
                <a:gd name="connsiteY16" fmla="*/ 897690 h 1100649"/>
                <a:gd name="connsiteX17" fmla="*/ 1188799 w 1391758"/>
                <a:gd name="connsiteY17" fmla="*/ 948107 h 1100649"/>
                <a:gd name="connsiteX18" fmla="*/ 1138383 w 1391758"/>
                <a:gd name="connsiteY18" fmla="*/ 897690 h 1100649"/>
                <a:gd name="connsiteX19" fmla="*/ 1152972 w 1391758"/>
                <a:gd name="connsiteY19" fmla="*/ 862469 h 1100649"/>
                <a:gd name="connsiteX20" fmla="*/ 1110047 w 1391758"/>
                <a:gd name="connsiteY20" fmla="*/ 760171 h 1100649"/>
                <a:gd name="connsiteX21" fmla="*/ 1074945 w 1391758"/>
                <a:gd name="connsiteY21" fmla="*/ 783837 h 1100649"/>
                <a:gd name="connsiteX22" fmla="*/ 1027786 w 1391758"/>
                <a:gd name="connsiteY22" fmla="*/ 897689 h 1100649"/>
                <a:gd name="connsiteX23" fmla="*/ 1188798 w 1391758"/>
                <a:gd name="connsiteY23" fmla="*/ 1058701 h 1100649"/>
                <a:gd name="connsiteX24" fmla="*/ 1349810 w 1391758"/>
                <a:gd name="connsiteY24" fmla="*/ 897690 h 1100649"/>
                <a:gd name="connsiteX25" fmla="*/ 1188798 w 1391758"/>
                <a:gd name="connsiteY25" fmla="*/ 736678 h 1100649"/>
                <a:gd name="connsiteX26" fmla="*/ 202960 w 1391758"/>
                <a:gd name="connsiteY26" fmla="*/ 736678 h 1100649"/>
                <a:gd name="connsiteX27" fmla="*/ 41948 w 1391758"/>
                <a:gd name="connsiteY27" fmla="*/ 897689 h 1100649"/>
                <a:gd name="connsiteX28" fmla="*/ 46643 w 1391758"/>
                <a:gd name="connsiteY28" fmla="*/ 920948 h 1100649"/>
                <a:gd name="connsiteX29" fmla="*/ 116471 w 1391758"/>
                <a:gd name="connsiteY29" fmla="*/ 920948 h 1100649"/>
                <a:gd name="connsiteX30" fmla="*/ 135937 w 1391758"/>
                <a:gd name="connsiteY30" fmla="*/ 893052 h 1100649"/>
                <a:gd name="connsiteX31" fmla="*/ 134935 w 1391758"/>
                <a:gd name="connsiteY31" fmla="*/ 888089 h 1100649"/>
                <a:gd name="connsiteX32" fmla="*/ 134935 w 1391758"/>
                <a:gd name="connsiteY32" fmla="*/ 885240 h 1100649"/>
                <a:gd name="connsiteX33" fmla="*/ 196369 w 1391758"/>
                <a:gd name="connsiteY33" fmla="*/ 823806 h 1100649"/>
                <a:gd name="connsiteX34" fmla="*/ 343759 w 1391758"/>
                <a:gd name="connsiteY34" fmla="*/ 823806 h 1100649"/>
                <a:gd name="connsiteX35" fmla="*/ 316812 w 1391758"/>
                <a:gd name="connsiteY35" fmla="*/ 783838 h 1100649"/>
                <a:gd name="connsiteX36" fmla="*/ 202960 w 1391758"/>
                <a:gd name="connsiteY36" fmla="*/ 736678 h 1100649"/>
                <a:gd name="connsiteX37" fmla="*/ 1164688 w 1391758"/>
                <a:gd name="connsiteY37" fmla="*/ 456154 h 1100649"/>
                <a:gd name="connsiteX38" fmla="*/ 1197839 w 1391758"/>
                <a:gd name="connsiteY38" fmla="*/ 461847 h 1100649"/>
                <a:gd name="connsiteX39" fmla="*/ 1183637 w 1391758"/>
                <a:gd name="connsiteY39" fmla="*/ 560966 h 1100649"/>
                <a:gd name="connsiteX40" fmla="*/ 1123069 w 1391758"/>
                <a:gd name="connsiteY40" fmla="*/ 536570 h 1100649"/>
                <a:gd name="connsiteX41" fmla="*/ 1133816 w 1391758"/>
                <a:gd name="connsiteY41" fmla="*/ 473178 h 1100649"/>
                <a:gd name="connsiteX42" fmla="*/ 1164688 w 1391758"/>
                <a:gd name="connsiteY42" fmla="*/ 456154 h 1100649"/>
                <a:gd name="connsiteX43" fmla="*/ 653144 w 1391758"/>
                <a:gd name="connsiteY43" fmla="*/ 2116 h 1100649"/>
                <a:gd name="connsiteX44" fmla="*/ 699812 w 1391758"/>
                <a:gd name="connsiteY44" fmla="*/ 2561 h 1100649"/>
                <a:gd name="connsiteX45" fmla="*/ 769745 w 1391758"/>
                <a:gd name="connsiteY45" fmla="*/ 68072 h 1100649"/>
                <a:gd name="connsiteX46" fmla="*/ 737080 w 1391758"/>
                <a:gd name="connsiteY46" fmla="*/ 76674 h 1100649"/>
                <a:gd name="connsiteX47" fmla="*/ 741676 w 1391758"/>
                <a:gd name="connsiteY47" fmla="*/ 100657 h 1100649"/>
                <a:gd name="connsiteX48" fmla="*/ 691727 w 1391758"/>
                <a:gd name="connsiteY48" fmla="*/ 180058 h 1100649"/>
                <a:gd name="connsiteX49" fmla="*/ 661614 w 1391758"/>
                <a:gd name="connsiteY49" fmla="*/ 186463 h 1100649"/>
                <a:gd name="connsiteX50" fmla="*/ 671495 w 1391758"/>
                <a:gd name="connsiteY50" fmla="*/ 212111 h 1100649"/>
                <a:gd name="connsiteX51" fmla="*/ 672500 w 1391758"/>
                <a:gd name="connsiteY51" fmla="*/ 212448 h 1100649"/>
                <a:gd name="connsiteX52" fmla="*/ 717448 w 1391758"/>
                <a:gd name="connsiteY52" fmla="*/ 302751 h 1100649"/>
                <a:gd name="connsiteX53" fmla="*/ 713154 w 1391758"/>
                <a:gd name="connsiteY53" fmla="*/ 315517 h 1100649"/>
                <a:gd name="connsiteX54" fmla="*/ 731760 w 1391758"/>
                <a:gd name="connsiteY54" fmla="*/ 364463 h 1100649"/>
                <a:gd name="connsiteX55" fmla="*/ 858017 w 1391758"/>
                <a:gd name="connsiteY55" fmla="*/ 435227 h 1100649"/>
                <a:gd name="connsiteX56" fmla="*/ 867399 w 1391758"/>
                <a:gd name="connsiteY56" fmla="*/ 473306 h 1100649"/>
                <a:gd name="connsiteX57" fmla="*/ 867398 w 1391758"/>
                <a:gd name="connsiteY57" fmla="*/ 473306 h 1100649"/>
                <a:gd name="connsiteX58" fmla="*/ 829318 w 1391758"/>
                <a:gd name="connsiteY58" fmla="*/ 482688 h 1100649"/>
                <a:gd name="connsiteX59" fmla="*/ 715400 w 1391758"/>
                <a:gd name="connsiteY59" fmla="*/ 413803 h 1100649"/>
                <a:gd name="connsiteX60" fmla="*/ 710262 w 1391758"/>
                <a:gd name="connsiteY60" fmla="*/ 406819 h 1100649"/>
                <a:gd name="connsiteX61" fmla="*/ 670732 w 1391758"/>
                <a:gd name="connsiteY61" fmla="*/ 398004 h 1100649"/>
                <a:gd name="connsiteX62" fmla="*/ 605661 w 1391758"/>
                <a:gd name="connsiteY62" fmla="*/ 510711 h 1100649"/>
                <a:gd name="connsiteX63" fmla="*/ 710952 w 1391758"/>
                <a:gd name="connsiteY63" fmla="*/ 574377 h 1100649"/>
                <a:gd name="connsiteX64" fmla="*/ 711653 w 1391758"/>
                <a:gd name="connsiteY64" fmla="*/ 574132 h 1100649"/>
                <a:gd name="connsiteX65" fmla="*/ 860205 w 1391758"/>
                <a:gd name="connsiteY65" fmla="*/ 559568 h 1100649"/>
                <a:gd name="connsiteX66" fmla="*/ 1008757 w 1391758"/>
                <a:gd name="connsiteY66" fmla="*/ 574131 h 1100649"/>
                <a:gd name="connsiteX67" fmla="*/ 1035996 w 1391758"/>
                <a:gd name="connsiteY67" fmla="*/ 583693 h 1100649"/>
                <a:gd name="connsiteX68" fmla="*/ 996349 w 1391758"/>
                <a:gd name="connsiteY68" fmla="*/ 489207 h 1100649"/>
                <a:gd name="connsiteX69" fmla="*/ 922581 w 1391758"/>
                <a:gd name="connsiteY69" fmla="*/ 489208 h 1100649"/>
                <a:gd name="connsiteX70" fmla="*/ 898898 w 1391758"/>
                <a:gd name="connsiteY70" fmla="*/ 465524 h 1100649"/>
                <a:gd name="connsiteX71" fmla="*/ 922581 w 1391758"/>
                <a:gd name="connsiteY71" fmla="*/ 441842 h 1100649"/>
                <a:gd name="connsiteX72" fmla="*/ 1002355 w 1391758"/>
                <a:gd name="connsiteY72" fmla="*/ 441842 h 1100649"/>
                <a:gd name="connsiteX73" fmla="*/ 1010880 w 1391758"/>
                <a:gd name="connsiteY73" fmla="*/ 445372 h 1100649"/>
                <a:gd name="connsiteX74" fmla="*/ 1022282 w 1391758"/>
                <a:gd name="connsiteY74" fmla="*/ 445319 h 1100649"/>
                <a:gd name="connsiteX75" fmla="*/ 1035306 w 1391758"/>
                <a:gd name="connsiteY75" fmla="*/ 458224 h 1100649"/>
                <a:gd name="connsiteX76" fmla="*/ 1137614 w 1391758"/>
                <a:gd name="connsiteY76" fmla="*/ 702045 h 1100649"/>
                <a:gd name="connsiteX77" fmla="*/ 1147894 w 1391758"/>
                <a:gd name="connsiteY77" fmla="*/ 698854 h 1100649"/>
                <a:gd name="connsiteX78" fmla="*/ 1188798 w 1391758"/>
                <a:gd name="connsiteY78" fmla="*/ 694730 h 1100649"/>
                <a:gd name="connsiteX79" fmla="*/ 1391758 w 1391758"/>
                <a:gd name="connsiteY79" fmla="*/ 897689 h 1100649"/>
                <a:gd name="connsiteX80" fmla="*/ 1188798 w 1391758"/>
                <a:gd name="connsiteY80" fmla="*/ 1100649 h 1100649"/>
                <a:gd name="connsiteX81" fmla="*/ 985838 w 1391758"/>
                <a:gd name="connsiteY81" fmla="*/ 897690 h 1100649"/>
                <a:gd name="connsiteX82" fmla="*/ 1045283 w 1391758"/>
                <a:gd name="connsiteY82" fmla="*/ 754176 h 1100649"/>
                <a:gd name="connsiteX83" fmla="*/ 1093805 w 1391758"/>
                <a:gd name="connsiteY83" fmla="*/ 721462 h 1100649"/>
                <a:gd name="connsiteX84" fmla="*/ 1074594 w 1391758"/>
                <a:gd name="connsiteY84" fmla="*/ 675680 h 1100649"/>
                <a:gd name="connsiteX85" fmla="*/ 783456 w 1391758"/>
                <a:gd name="connsiteY85" fmla="*/ 675680 h 1100649"/>
                <a:gd name="connsiteX86" fmla="*/ 708632 w 1391758"/>
                <a:gd name="connsiteY86" fmla="*/ 827550 h 1100649"/>
                <a:gd name="connsiteX87" fmla="*/ 714001 w 1391758"/>
                <a:gd name="connsiteY87" fmla="*/ 828633 h 1100649"/>
                <a:gd name="connsiteX88" fmla="*/ 721445 w 1391758"/>
                <a:gd name="connsiteY88" fmla="*/ 834764 h 1100649"/>
                <a:gd name="connsiteX89" fmla="*/ 743487 w 1391758"/>
                <a:gd name="connsiteY89" fmla="*/ 843894 h 1100649"/>
                <a:gd name="connsiteX90" fmla="*/ 755502 w 1391758"/>
                <a:gd name="connsiteY90" fmla="*/ 872899 h 1100649"/>
                <a:gd name="connsiteX91" fmla="*/ 755502 w 1391758"/>
                <a:gd name="connsiteY91" fmla="*/ 938535 h 1100649"/>
                <a:gd name="connsiteX92" fmla="*/ 760579 w 1391758"/>
                <a:gd name="connsiteY92" fmla="*/ 938379 h 1100649"/>
                <a:gd name="connsiteX93" fmla="*/ 787622 w 1391758"/>
                <a:gd name="connsiteY93" fmla="*/ 925056 h 1100649"/>
                <a:gd name="connsiteX94" fmla="*/ 806712 w 1391758"/>
                <a:gd name="connsiteY94" fmla="*/ 901724 h 1100649"/>
                <a:gd name="connsiteX95" fmla="*/ 809655 w 1391758"/>
                <a:gd name="connsiteY95" fmla="*/ 890594 h 1100649"/>
                <a:gd name="connsiteX96" fmla="*/ 799818 w 1391758"/>
                <a:gd name="connsiteY96" fmla="*/ 884915 h 1100649"/>
                <a:gd name="connsiteX97" fmla="*/ 788474 w 1391758"/>
                <a:gd name="connsiteY97" fmla="*/ 862122 h 1100649"/>
                <a:gd name="connsiteX98" fmla="*/ 791388 w 1391758"/>
                <a:gd name="connsiteY98" fmla="*/ 853454 h 1100649"/>
                <a:gd name="connsiteX99" fmla="*/ 797438 w 1391758"/>
                <a:gd name="connsiteY99" fmla="*/ 846596 h 1100649"/>
                <a:gd name="connsiteX100" fmla="*/ 814180 w 1391758"/>
                <a:gd name="connsiteY100" fmla="*/ 842109 h 1100649"/>
                <a:gd name="connsiteX101" fmla="*/ 814419 w 1391758"/>
                <a:gd name="connsiteY101" fmla="*/ 842190 h 1100649"/>
                <a:gd name="connsiteX102" fmla="*/ 811452 w 1391758"/>
                <a:gd name="connsiteY102" fmla="*/ 839010 h 1100649"/>
                <a:gd name="connsiteX103" fmla="*/ 809293 w 1391758"/>
                <a:gd name="connsiteY103" fmla="*/ 826063 h 1100649"/>
                <a:gd name="connsiteX104" fmla="*/ 812207 w 1391758"/>
                <a:gd name="connsiteY104" fmla="*/ 817395 h 1100649"/>
                <a:gd name="connsiteX105" fmla="*/ 818257 w 1391758"/>
                <a:gd name="connsiteY105" fmla="*/ 810536 h 1100649"/>
                <a:gd name="connsiteX106" fmla="*/ 826192 w 1391758"/>
                <a:gd name="connsiteY106" fmla="*/ 806664 h 1100649"/>
                <a:gd name="connsiteX107" fmla="*/ 832767 w 1391758"/>
                <a:gd name="connsiteY107" fmla="*/ 806206 h 1100649"/>
                <a:gd name="connsiteX108" fmla="*/ 829876 w 1391758"/>
                <a:gd name="connsiteY108" fmla="*/ 800283 h 1100649"/>
                <a:gd name="connsiteX109" fmla="*/ 829262 w 1391758"/>
                <a:gd name="connsiteY109" fmla="*/ 791475 h 1100649"/>
                <a:gd name="connsiteX110" fmla="*/ 832177 w 1391758"/>
                <a:gd name="connsiteY110" fmla="*/ 782807 h 1100649"/>
                <a:gd name="connsiteX111" fmla="*/ 838227 w 1391758"/>
                <a:gd name="connsiteY111" fmla="*/ 775948 h 1100649"/>
                <a:gd name="connsiteX112" fmla="*/ 850519 w 1391758"/>
                <a:gd name="connsiteY112" fmla="*/ 771344 h 1100649"/>
                <a:gd name="connsiteX113" fmla="*/ 863638 w 1391758"/>
                <a:gd name="connsiteY113" fmla="*/ 774377 h 1100649"/>
                <a:gd name="connsiteX114" fmla="*/ 911719 w 1391758"/>
                <a:gd name="connsiteY114" fmla="*/ 802137 h 1100649"/>
                <a:gd name="connsiteX115" fmla="*/ 920149 w 1391758"/>
                <a:gd name="connsiteY115" fmla="*/ 833598 h 1100649"/>
                <a:gd name="connsiteX116" fmla="*/ 906165 w 1391758"/>
                <a:gd name="connsiteY116" fmla="*/ 844328 h 1100649"/>
                <a:gd name="connsiteX117" fmla="*/ 899591 w 1391758"/>
                <a:gd name="connsiteY117" fmla="*/ 844786 h 1100649"/>
                <a:gd name="connsiteX118" fmla="*/ 902480 w 1391758"/>
                <a:gd name="connsiteY118" fmla="*/ 850709 h 1100649"/>
                <a:gd name="connsiteX119" fmla="*/ 900180 w 1391758"/>
                <a:gd name="connsiteY119" fmla="*/ 868186 h 1100649"/>
                <a:gd name="connsiteX120" fmla="*/ 886195 w 1391758"/>
                <a:gd name="connsiteY120" fmla="*/ 878916 h 1100649"/>
                <a:gd name="connsiteX121" fmla="*/ 878104 w 1391758"/>
                <a:gd name="connsiteY121" fmla="*/ 879480 h 1100649"/>
                <a:gd name="connsiteX122" fmla="*/ 881661 w 1391758"/>
                <a:gd name="connsiteY122" fmla="*/ 886769 h 1100649"/>
                <a:gd name="connsiteX123" fmla="*/ 879361 w 1391758"/>
                <a:gd name="connsiteY123" fmla="*/ 904245 h 1100649"/>
                <a:gd name="connsiteX124" fmla="*/ 847900 w 1391758"/>
                <a:gd name="connsiteY124" fmla="*/ 912675 h 1100649"/>
                <a:gd name="connsiteX125" fmla="*/ 833682 w 1391758"/>
                <a:gd name="connsiteY125" fmla="*/ 904467 h 1100649"/>
                <a:gd name="connsiteX126" fmla="*/ 831113 w 1391758"/>
                <a:gd name="connsiteY126" fmla="*/ 914184 h 1100649"/>
                <a:gd name="connsiteX127" fmla="*/ 804665 w 1391758"/>
                <a:gd name="connsiteY127" fmla="*/ 946508 h 1100649"/>
                <a:gd name="connsiteX128" fmla="*/ 767201 w 1391758"/>
                <a:gd name="connsiteY128" fmla="*/ 964965 h 1100649"/>
                <a:gd name="connsiteX129" fmla="*/ 755502 w 1391758"/>
                <a:gd name="connsiteY129" fmla="*/ 965321 h 1100649"/>
                <a:gd name="connsiteX130" fmla="*/ 755502 w 1391758"/>
                <a:gd name="connsiteY130" fmla="*/ 968028 h 1100649"/>
                <a:gd name="connsiteX131" fmla="*/ 715480 w 1391758"/>
                <a:gd name="connsiteY131" fmla="*/ 968028 h 1100649"/>
                <a:gd name="connsiteX132" fmla="*/ 637969 w 1391758"/>
                <a:gd name="connsiteY132" fmla="*/ 968029 h 1100649"/>
                <a:gd name="connsiteX133" fmla="*/ 391718 w 1391758"/>
                <a:gd name="connsiteY133" fmla="*/ 968028 h 1100649"/>
                <a:gd name="connsiteX134" fmla="*/ 389971 w 1391758"/>
                <a:gd name="connsiteY134" fmla="*/ 976690 h 1100649"/>
                <a:gd name="connsiteX135" fmla="*/ 202959 w 1391758"/>
                <a:gd name="connsiteY135" fmla="*/ 1100649 h 1100649"/>
                <a:gd name="connsiteX136" fmla="*/ 0 w 1391758"/>
                <a:gd name="connsiteY136" fmla="*/ 897689 h 1100649"/>
                <a:gd name="connsiteX137" fmla="*/ 123958 w 1391758"/>
                <a:gd name="connsiteY137" fmla="*/ 710680 h 1100649"/>
                <a:gd name="connsiteX138" fmla="*/ 156323 w 1391758"/>
                <a:gd name="connsiteY138" fmla="*/ 700634 h 1100649"/>
                <a:gd name="connsiteX139" fmla="*/ 156323 w 1391758"/>
                <a:gd name="connsiteY139" fmla="*/ 637742 h 1100649"/>
                <a:gd name="connsiteX140" fmla="*/ 116907 w 1391758"/>
                <a:gd name="connsiteY140" fmla="*/ 635672 h 1100649"/>
                <a:gd name="connsiteX141" fmla="*/ 116906 w 1391758"/>
                <a:gd name="connsiteY141" fmla="*/ 589953 h 1100649"/>
                <a:gd name="connsiteX142" fmla="*/ 353532 w 1391758"/>
                <a:gd name="connsiteY142" fmla="*/ 589954 h 1100649"/>
                <a:gd name="connsiteX143" fmla="*/ 429970 w 1391758"/>
                <a:gd name="connsiteY143" fmla="*/ 629181 h 1100649"/>
                <a:gd name="connsiteX144" fmla="*/ 475860 w 1391758"/>
                <a:gd name="connsiteY144" fmla="*/ 629181 h 1100649"/>
                <a:gd name="connsiteX145" fmla="*/ 434780 w 1391758"/>
                <a:gd name="connsiteY145" fmla="*/ 604341 h 1100649"/>
                <a:gd name="connsiteX146" fmla="*/ 406272 w 1391758"/>
                <a:gd name="connsiteY146" fmla="*/ 488624 h 1100649"/>
                <a:gd name="connsiteX147" fmla="*/ 605878 w 1391758"/>
                <a:gd name="connsiteY147" fmla="*/ 164297 h 1100649"/>
                <a:gd name="connsiteX148" fmla="*/ 602067 w 1391758"/>
                <a:gd name="connsiteY148" fmla="*/ 161590 h 1100649"/>
                <a:gd name="connsiteX149" fmla="*/ 578113 w 1391758"/>
                <a:gd name="connsiteY149" fmla="*/ 100657 h 1100649"/>
                <a:gd name="connsiteX150" fmla="*/ 581944 w 1391758"/>
                <a:gd name="connsiteY150" fmla="*/ 80664 h 1100649"/>
                <a:gd name="connsiteX151" fmla="*/ 581614 w 1391758"/>
                <a:gd name="connsiteY151" fmla="*/ 64392 h 1100649"/>
                <a:gd name="connsiteX152" fmla="*/ 611859 w 1391758"/>
                <a:gd name="connsiteY152" fmla="*/ 19530 h 1100649"/>
                <a:gd name="connsiteX153" fmla="*/ 653144 w 1391758"/>
                <a:gd name="connsiteY153" fmla="*/ 2116 h 1100649"/>
                <a:gd name="connsiteX0" fmla="*/ 346150 w 1391758"/>
                <a:gd name="connsiteY0" fmla="*/ 968028 h 1100649"/>
                <a:gd name="connsiteX1" fmla="*/ 59770 w 1391758"/>
                <a:gd name="connsiteY1" fmla="*/ 968028 h 1100649"/>
                <a:gd name="connsiteX2" fmla="*/ 89107 w 1391758"/>
                <a:gd name="connsiteY2" fmla="*/ 1011541 h 1100649"/>
                <a:gd name="connsiteX3" fmla="*/ 202959 w 1391758"/>
                <a:gd name="connsiteY3" fmla="*/ 1058701 h 1100649"/>
                <a:gd name="connsiteX4" fmla="*/ 316813 w 1391758"/>
                <a:gd name="connsiteY4" fmla="*/ 1011541 h 1100649"/>
                <a:gd name="connsiteX5" fmla="*/ 346150 w 1391758"/>
                <a:gd name="connsiteY5" fmla="*/ 968028 h 1100649"/>
                <a:gd name="connsiteX6" fmla="*/ 579751 w 1391758"/>
                <a:gd name="connsiteY6" fmla="*/ 742354 h 1100649"/>
                <a:gd name="connsiteX7" fmla="*/ 532126 w 1391758"/>
                <a:gd name="connsiteY7" fmla="*/ 801885 h 1100649"/>
                <a:gd name="connsiteX8" fmla="*/ 532126 w 1391758"/>
                <a:gd name="connsiteY8" fmla="*/ 823806 h 1100649"/>
                <a:gd name="connsiteX9" fmla="*/ 580139 w 1391758"/>
                <a:gd name="connsiteY9" fmla="*/ 823805 h 1100649"/>
                <a:gd name="connsiteX10" fmla="*/ 614309 w 1391758"/>
                <a:gd name="connsiteY10" fmla="*/ 754449 h 1100649"/>
                <a:gd name="connsiteX11" fmla="*/ 579751 w 1391758"/>
                <a:gd name="connsiteY11" fmla="*/ 742354 h 1100649"/>
                <a:gd name="connsiteX12" fmla="*/ 1188798 w 1391758"/>
                <a:gd name="connsiteY12" fmla="*/ 736678 h 1100649"/>
                <a:gd name="connsiteX13" fmla="*/ 1155009 w 1391758"/>
                <a:gd name="connsiteY13" fmla="*/ 743501 h 1100649"/>
                <a:gd name="connsiteX14" fmla="*/ 1199456 w 1391758"/>
                <a:gd name="connsiteY14" fmla="*/ 849426 h 1100649"/>
                <a:gd name="connsiteX15" fmla="*/ 1208423 w 1391758"/>
                <a:gd name="connsiteY15" fmla="*/ 851237 h 1100649"/>
                <a:gd name="connsiteX16" fmla="*/ 1239215 w 1391758"/>
                <a:gd name="connsiteY16" fmla="*/ 897690 h 1100649"/>
                <a:gd name="connsiteX17" fmla="*/ 1188799 w 1391758"/>
                <a:gd name="connsiteY17" fmla="*/ 948107 h 1100649"/>
                <a:gd name="connsiteX18" fmla="*/ 1138383 w 1391758"/>
                <a:gd name="connsiteY18" fmla="*/ 897690 h 1100649"/>
                <a:gd name="connsiteX19" fmla="*/ 1152972 w 1391758"/>
                <a:gd name="connsiteY19" fmla="*/ 862469 h 1100649"/>
                <a:gd name="connsiteX20" fmla="*/ 1110047 w 1391758"/>
                <a:gd name="connsiteY20" fmla="*/ 760171 h 1100649"/>
                <a:gd name="connsiteX21" fmla="*/ 1074945 w 1391758"/>
                <a:gd name="connsiteY21" fmla="*/ 783837 h 1100649"/>
                <a:gd name="connsiteX22" fmla="*/ 1027786 w 1391758"/>
                <a:gd name="connsiteY22" fmla="*/ 897689 h 1100649"/>
                <a:gd name="connsiteX23" fmla="*/ 1188798 w 1391758"/>
                <a:gd name="connsiteY23" fmla="*/ 1058701 h 1100649"/>
                <a:gd name="connsiteX24" fmla="*/ 1349810 w 1391758"/>
                <a:gd name="connsiteY24" fmla="*/ 897690 h 1100649"/>
                <a:gd name="connsiteX25" fmla="*/ 1188798 w 1391758"/>
                <a:gd name="connsiteY25" fmla="*/ 736678 h 1100649"/>
                <a:gd name="connsiteX26" fmla="*/ 202960 w 1391758"/>
                <a:gd name="connsiteY26" fmla="*/ 736678 h 1100649"/>
                <a:gd name="connsiteX27" fmla="*/ 41948 w 1391758"/>
                <a:gd name="connsiteY27" fmla="*/ 897689 h 1100649"/>
                <a:gd name="connsiteX28" fmla="*/ 46643 w 1391758"/>
                <a:gd name="connsiteY28" fmla="*/ 920948 h 1100649"/>
                <a:gd name="connsiteX29" fmla="*/ 116471 w 1391758"/>
                <a:gd name="connsiteY29" fmla="*/ 920948 h 1100649"/>
                <a:gd name="connsiteX30" fmla="*/ 135937 w 1391758"/>
                <a:gd name="connsiteY30" fmla="*/ 893052 h 1100649"/>
                <a:gd name="connsiteX31" fmla="*/ 134935 w 1391758"/>
                <a:gd name="connsiteY31" fmla="*/ 888089 h 1100649"/>
                <a:gd name="connsiteX32" fmla="*/ 134935 w 1391758"/>
                <a:gd name="connsiteY32" fmla="*/ 885240 h 1100649"/>
                <a:gd name="connsiteX33" fmla="*/ 196369 w 1391758"/>
                <a:gd name="connsiteY33" fmla="*/ 823806 h 1100649"/>
                <a:gd name="connsiteX34" fmla="*/ 343759 w 1391758"/>
                <a:gd name="connsiteY34" fmla="*/ 823806 h 1100649"/>
                <a:gd name="connsiteX35" fmla="*/ 316812 w 1391758"/>
                <a:gd name="connsiteY35" fmla="*/ 783838 h 1100649"/>
                <a:gd name="connsiteX36" fmla="*/ 202960 w 1391758"/>
                <a:gd name="connsiteY36" fmla="*/ 736678 h 1100649"/>
                <a:gd name="connsiteX37" fmla="*/ 1164688 w 1391758"/>
                <a:gd name="connsiteY37" fmla="*/ 456154 h 1100649"/>
                <a:gd name="connsiteX38" fmla="*/ 1197839 w 1391758"/>
                <a:gd name="connsiteY38" fmla="*/ 461847 h 1100649"/>
                <a:gd name="connsiteX39" fmla="*/ 1183637 w 1391758"/>
                <a:gd name="connsiteY39" fmla="*/ 560966 h 1100649"/>
                <a:gd name="connsiteX40" fmla="*/ 1123069 w 1391758"/>
                <a:gd name="connsiteY40" fmla="*/ 536570 h 1100649"/>
                <a:gd name="connsiteX41" fmla="*/ 1133816 w 1391758"/>
                <a:gd name="connsiteY41" fmla="*/ 473178 h 1100649"/>
                <a:gd name="connsiteX42" fmla="*/ 1164688 w 1391758"/>
                <a:gd name="connsiteY42" fmla="*/ 456154 h 1100649"/>
                <a:gd name="connsiteX43" fmla="*/ 653144 w 1391758"/>
                <a:gd name="connsiteY43" fmla="*/ 2116 h 1100649"/>
                <a:gd name="connsiteX44" fmla="*/ 699812 w 1391758"/>
                <a:gd name="connsiteY44" fmla="*/ 2561 h 1100649"/>
                <a:gd name="connsiteX45" fmla="*/ 769745 w 1391758"/>
                <a:gd name="connsiteY45" fmla="*/ 68072 h 1100649"/>
                <a:gd name="connsiteX46" fmla="*/ 737080 w 1391758"/>
                <a:gd name="connsiteY46" fmla="*/ 76674 h 1100649"/>
                <a:gd name="connsiteX47" fmla="*/ 741676 w 1391758"/>
                <a:gd name="connsiteY47" fmla="*/ 100657 h 1100649"/>
                <a:gd name="connsiteX48" fmla="*/ 691727 w 1391758"/>
                <a:gd name="connsiteY48" fmla="*/ 180058 h 1100649"/>
                <a:gd name="connsiteX49" fmla="*/ 661614 w 1391758"/>
                <a:gd name="connsiteY49" fmla="*/ 186463 h 1100649"/>
                <a:gd name="connsiteX50" fmla="*/ 671495 w 1391758"/>
                <a:gd name="connsiteY50" fmla="*/ 212111 h 1100649"/>
                <a:gd name="connsiteX51" fmla="*/ 672500 w 1391758"/>
                <a:gd name="connsiteY51" fmla="*/ 212448 h 1100649"/>
                <a:gd name="connsiteX52" fmla="*/ 717448 w 1391758"/>
                <a:gd name="connsiteY52" fmla="*/ 302751 h 1100649"/>
                <a:gd name="connsiteX53" fmla="*/ 731760 w 1391758"/>
                <a:gd name="connsiteY53" fmla="*/ 364463 h 1100649"/>
                <a:gd name="connsiteX54" fmla="*/ 858017 w 1391758"/>
                <a:gd name="connsiteY54" fmla="*/ 435227 h 1100649"/>
                <a:gd name="connsiteX55" fmla="*/ 867399 w 1391758"/>
                <a:gd name="connsiteY55" fmla="*/ 473306 h 1100649"/>
                <a:gd name="connsiteX56" fmla="*/ 867398 w 1391758"/>
                <a:gd name="connsiteY56" fmla="*/ 473306 h 1100649"/>
                <a:gd name="connsiteX57" fmla="*/ 829318 w 1391758"/>
                <a:gd name="connsiteY57" fmla="*/ 482688 h 1100649"/>
                <a:gd name="connsiteX58" fmla="*/ 715400 w 1391758"/>
                <a:gd name="connsiteY58" fmla="*/ 413803 h 1100649"/>
                <a:gd name="connsiteX59" fmla="*/ 710262 w 1391758"/>
                <a:gd name="connsiteY59" fmla="*/ 406819 h 1100649"/>
                <a:gd name="connsiteX60" fmla="*/ 670732 w 1391758"/>
                <a:gd name="connsiteY60" fmla="*/ 398004 h 1100649"/>
                <a:gd name="connsiteX61" fmla="*/ 605661 w 1391758"/>
                <a:gd name="connsiteY61" fmla="*/ 510711 h 1100649"/>
                <a:gd name="connsiteX62" fmla="*/ 710952 w 1391758"/>
                <a:gd name="connsiteY62" fmla="*/ 574377 h 1100649"/>
                <a:gd name="connsiteX63" fmla="*/ 711653 w 1391758"/>
                <a:gd name="connsiteY63" fmla="*/ 574132 h 1100649"/>
                <a:gd name="connsiteX64" fmla="*/ 860205 w 1391758"/>
                <a:gd name="connsiteY64" fmla="*/ 559568 h 1100649"/>
                <a:gd name="connsiteX65" fmla="*/ 1008757 w 1391758"/>
                <a:gd name="connsiteY65" fmla="*/ 574131 h 1100649"/>
                <a:gd name="connsiteX66" fmla="*/ 1035996 w 1391758"/>
                <a:gd name="connsiteY66" fmla="*/ 583693 h 1100649"/>
                <a:gd name="connsiteX67" fmla="*/ 996349 w 1391758"/>
                <a:gd name="connsiteY67" fmla="*/ 489207 h 1100649"/>
                <a:gd name="connsiteX68" fmla="*/ 922581 w 1391758"/>
                <a:gd name="connsiteY68" fmla="*/ 489208 h 1100649"/>
                <a:gd name="connsiteX69" fmla="*/ 898898 w 1391758"/>
                <a:gd name="connsiteY69" fmla="*/ 465524 h 1100649"/>
                <a:gd name="connsiteX70" fmla="*/ 922581 w 1391758"/>
                <a:gd name="connsiteY70" fmla="*/ 441842 h 1100649"/>
                <a:gd name="connsiteX71" fmla="*/ 1002355 w 1391758"/>
                <a:gd name="connsiteY71" fmla="*/ 441842 h 1100649"/>
                <a:gd name="connsiteX72" fmla="*/ 1010880 w 1391758"/>
                <a:gd name="connsiteY72" fmla="*/ 445372 h 1100649"/>
                <a:gd name="connsiteX73" fmla="*/ 1022282 w 1391758"/>
                <a:gd name="connsiteY73" fmla="*/ 445319 h 1100649"/>
                <a:gd name="connsiteX74" fmla="*/ 1035306 w 1391758"/>
                <a:gd name="connsiteY74" fmla="*/ 458224 h 1100649"/>
                <a:gd name="connsiteX75" fmla="*/ 1137614 w 1391758"/>
                <a:gd name="connsiteY75" fmla="*/ 702045 h 1100649"/>
                <a:gd name="connsiteX76" fmla="*/ 1147894 w 1391758"/>
                <a:gd name="connsiteY76" fmla="*/ 698854 h 1100649"/>
                <a:gd name="connsiteX77" fmla="*/ 1188798 w 1391758"/>
                <a:gd name="connsiteY77" fmla="*/ 694730 h 1100649"/>
                <a:gd name="connsiteX78" fmla="*/ 1391758 w 1391758"/>
                <a:gd name="connsiteY78" fmla="*/ 897689 h 1100649"/>
                <a:gd name="connsiteX79" fmla="*/ 1188798 w 1391758"/>
                <a:gd name="connsiteY79" fmla="*/ 1100649 h 1100649"/>
                <a:gd name="connsiteX80" fmla="*/ 985838 w 1391758"/>
                <a:gd name="connsiteY80" fmla="*/ 897690 h 1100649"/>
                <a:gd name="connsiteX81" fmla="*/ 1045283 w 1391758"/>
                <a:gd name="connsiteY81" fmla="*/ 754176 h 1100649"/>
                <a:gd name="connsiteX82" fmla="*/ 1093805 w 1391758"/>
                <a:gd name="connsiteY82" fmla="*/ 721462 h 1100649"/>
                <a:gd name="connsiteX83" fmla="*/ 1074594 w 1391758"/>
                <a:gd name="connsiteY83" fmla="*/ 675680 h 1100649"/>
                <a:gd name="connsiteX84" fmla="*/ 783456 w 1391758"/>
                <a:gd name="connsiteY84" fmla="*/ 675680 h 1100649"/>
                <a:gd name="connsiteX85" fmla="*/ 708632 w 1391758"/>
                <a:gd name="connsiteY85" fmla="*/ 827550 h 1100649"/>
                <a:gd name="connsiteX86" fmla="*/ 714001 w 1391758"/>
                <a:gd name="connsiteY86" fmla="*/ 828633 h 1100649"/>
                <a:gd name="connsiteX87" fmla="*/ 721445 w 1391758"/>
                <a:gd name="connsiteY87" fmla="*/ 834764 h 1100649"/>
                <a:gd name="connsiteX88" fmla="*/ 743487 w 1391758"/>
                <a:gd name="connsiteY88" fmla="*/ 843894 h 1100649"/>
                <a:gd name="connsiteX89" fmla="*/ 755502 w 1391758"/>
                <a:gd name="connsiteY89" fmla="*/ 872899 h 1100649"/>
                <a:gd name="connsiteX90" fmla="*/ 755502 w 1391758"/>
                <a:gd name="connsiteY90" fmla="*/ 938535 h 1100649"/>
                <a:gd name="connsiteX91" fmla="*/ 760579 w 1391758"/>
                <a:gd name="connsiteY91" fmla="*/ 938379 h 1100649"/>
                <a:gd name="connsiteX92" fmla="*/ 787622 w 1391758"/>
                <a:gd name="connsiteY92" fmla="*/ 925056 h 1100649"/>
                <a:gd name="connsiteX93" fmla="*/ 806712 w 1391758"/>
                <a:gd name="connsiteY93" fmla="*/ 901724 h 1100649"/>
                <a:gd name="connsiteX94" fmla="*/ 809655 w 1391758"/>
                <a:gd name="connsiteY94" fmla="*/ 890594 h 1100649"/>
                <a:gd name="connsiteX95" fmla="*/ 799818 w 1391758"/>
                <a:gd name="connsiteY95" fmla="*/ 884915 h 1100649"/>
                <a:gd name="connsiteX96" fmla="*/ 788474 w 1391758"/>
                <a:gd name="connsiteY96" fmla="*/ 862122 h 1100649"/>
                <a:gd name="connsiteX97" fmla="*/ 791388 w 1391758"/>
                <a:gd name="connsiteY97" fmla="*/ 853454 h 1100649"/>
                <a:gd name="connsiteX98" fmla="*/ 797438 w 1391758"/>
                <a:gd name="connsiteY98" fmla="*/ 846596 h 1100649"/>
                <a:gd name="connsiteX99" fmla="*/ 814180 w 1391758"/>
                <a:gd name="connsiteY99" fmla="*/ 842109 h 1100649"/>
                <a:gd name="connsiteX100" fmla="*/ 814419 w 1391758"/>
                <a:gd name="connsiteY100" fmla="*/ 842190 h 1100649"/>
                <a:gd name="connsiteX101" fmla="*/ 811452 w 1391758"/>
                <a:gd name="connsiteY101" fmla="*/ 839010 h 1100649"/>
                <a:gd name="connsiteX102" fmla="*/ 809293 w 1391758"/>
                <a:gd name="connsiteY102" fmla="*/ 826063 h 1100649"/>
                <a:gd name="connsiteX103" fmla="*/ 812207 w 1391758"/>
                <a:gd name="connsiteY103" fmla="*/ 817395 h 1100649"/>
                <a:gd name="connsiteX104" fmla="*/ 818257 w 1391758"/>
                <a:gd name="connsiteY104" fmla="*/ 810536 h 1100649"/>
                <a:gd name="connsiteX105" fmla="*/ 826192 w 1391758"/>
                <a:gd name="connsiteY105" fmla="*/ 806664 h 1100649"/>
                <a:gd name="connsiteX106" fmla="*/ 832767 w 1391758"/>
                <a:gd name="connsiteY106" fmla="*/ 806206 h 1100649"/>
                <a:gd name="connsiteX107" fmla="*/ 829876 w 1391758"/>
                <a:gd name="connsiteY107" fmla="*/ 800283 h 1100649"/>
                <a:gd name="connsiteX108" fmla="*/ 829262 w 1391758"/>
                <a:gd name="connsiteY108" fmla="*/ 791475 h 1100649"/>
                <a:gd name="connsiteX109" fmla="*/ 832177 w 1391758"/>
                <a:gd name="connsiteY109" fmla="*/ 782807 h 1100649"/>
                <a:gd name="connsiteX110" fmla="*/ 838227 w 1391758"/>
                <a:gd name="connsiteY110" fmla="*/ 775948 h 1100649"/>
                <a:gd name="connsiteX111" fmla="*/ 850519 w 1391758"/>
                <a:gd name="connsiteY111" fmla="*/ 771344 h 1100649"/>
                <a:gd name="connsiteX112" fmla="*/ 863638 w 1391758"/>
                <a:gd name="connsiteY112" fmla="*/ 774377 h 1100649"/>
                <a:gd name="connsiteX113" fmla="*/ 911719 w 1391758"/>
                <a:gd name="connsiteY113" fmla="*/ 802137 h 1100649"/>
                <a:gd name="connsiteX114" fmla="*/ 920149 w 1391758"/>
                <a:gd name="connsiteY114" fmla="*/ 833598 h 1100649"/>
                <a:gd name="connsiteX115" fmla="*/ 906165 w 1391758"/>
                <a:gd name="connsiteY115" fmla="*/ 844328 h 1100649"/>
                <a:gd name="connsiteX116" fmla="*/ 899591 w 1391758"/>
                <a:gd name="connsiteY116" fmla="*/ 844786 h 1100649"/>
                <a:gd name="connsiteX117" fmla="*/ 902480 w 1391758"/>
                <a:gd name="connsiteY117" fmla="*/ 850709 h 1100649"/>
                <a:gd name="connsiteX118" fmla="*/ 900180 w 1391758"/>
                <a:gd name="connsiteY118" fmla="*/ 868186 h 1100649"/>
                <a:gd name="connsiteX119" fmla="*/ 886195 w 1391758"/>
                <a:gd name="connsiteY119" fmla="*/ 878916 h 1100649"/>
                <a:gd name="connsiteX120" fmla="*/ 878104 w 1391758"/>
                <a:gd name="connsiteY120" fmla="*/ 879480 h 1100649"/>
                <a:gd name="connsiteX121" fmla="*/ 881661 w 1391758"/>
                <a:gd name="connsiteY121" fmla="*/ 886769 h 1100649"/>
                <a:gd name="connsiteX122" fmla="*/ 879361 w 1391758"/>
                <a:gd name="connsiteY122" fmla="*/ 904245 h 1100649"/>
                <a:gd name="connsiteX123" fmla="*/ 847900 w 1391758"/>
                <a:gd name="connsiteY123" fmla="*/ 912675 h 1100649"/>
                <a:gd name="connsiteX124" fmla="*/ 833682 w 1391758"/>
                <a:gd name="connsiteY124" fmla="*/ 904467 h 1100649"/>
                <a:gd name="connsiteX125" fmla="*/ 831113 w 1391758"/>
                <a:gd name="connsiteY125" fmla="*/ 914184 h 1100649"/>
                <a:gd name="connsiteX126" fmla="*/ 804665 w 1391758"/>
                <a:gd name="connsiteY126" fmla="*/ 946508 h 1100649"/>
                <a:gd name="connsiteX127" fmla="*/ 767201 w 1391758"/>
                <a:gd name="connsiteY127" fmla="*/ 964965 h 1100649"/>
                <a:gd name="connsiteX128" fmla="*/ 755502 w 1391758"/>
                <a:gd name="connsiteY128" fmla="*/ 965321 h 1100649"/>
                <a:gd name="connsiteX129" fmla="*/ 755502 w 1391758"/>
                <a:gd name="connsiteY129" fmla="*/ 968028 h 1100649"/>
                <a:gd name="connsiteX130" fmla="*/ 715480 w 1391758"/>
                <a:gd name="connsiteY130" fmla="*/ 968028 h 1100649"/>
                <a:gd name="connsiteX131" fmla="*/ 637969 w 1391758"/>
                <a:gd name="connsiteY131" fmla="*/ 968029 h 1100649"/>
                <a:gd name="connsiteX132" fmla="*/ 391718 w 1391758"/>
                <a:gd name="connsiteY132" fmla="*/ 968028 h 1100649"/>
                <a:gd name="connsiteX133" fmla="*/ 389971 w 1391758"/>
                <a:gd name="connsiteY133" fmla="*/ 976690 h 1100649"/>
                <a:gd name="connsiteX134" fmla="*/ 202959 w 1391758"/>
                <a:gd name="connsiteY134" fmla="*/ 1100649 h 1100649"/>
                <a:gd name="connsiteX135" fmla="*/ 0 w 1391758"/>
                <a:gd name="connsiteY135" fmla="*/ 897689 h 1100649"/>
                <a:gd name="connsiteX136" fmla="*/ 123958 w 1391758"/>
                <a:gd name="connsiteY136" fmla="*/ 710680 h 1100649"/>
                <a:gd name="connsiteX137" fmla="*/ 156323 w 1391758"/>
                <a:gd name="connsiteY137" fmla="*/ 700634 h 1100649"/>
                <a:gd name="connsiteX138" fmla="*/ 156323 w 1391758"/>
                <a:gd name="connsiteY138" fmla="*/ 637742 h 1100649"/>
                <a:gd name="connsiteX139" fmla="*/ 116907 w 1391758"/>
                <a:gd name="connsiteY139" fmla="*/ 635672 h 1100649"/>
                <a:gd name="connsiteX140" fmla="*/ 116906 w 1391758"/>
                <a:gd name="connsiteY140" fmla="*/ 589953 h 1100649"/>
                <a:gd name="connsiteX141" fmla="*/ 353532 w 1391758"/>
                <a:gd name="connsiteY141" fmla="*/ 589954 h 1100649"/>
                <a:gd name="connsiteX142" fmla="*/ 429970 w 1391758"/>
                <a:gd name="connsiteY142" fmla="*/ 629181 h 1100649"/>
                <a:gd name="connsiteX143" fmla="*/ 475860 w 1391758"/>
                <a:gd name="connsiteY143" fmla="*/ 629181 h 1100649"/>
                <a:gd name="connsiteX144" fmla="*/ 434780 w 1391758"/>
                <a:gd name="connsiteY144" fmla="*/ 604341 h 1100649"/>
                <a:gd name="connsiteX145" fmla="*/ 406272 w 1391758"/>
                <a:gd name="connsiteY145" fmla="*/ 488624 h 1100649"/>
                <a:gd name="connsiteX146" fmla="*/ 605878 w 1391758"/>
                <a:gd name="connsiteY146" fmla="*/ 164297 h 1100649"/>
                <a:gd name="connsiteX147" fmla="*/ 602067 w 1391758"/>
                <a:gd name="connsiteY147" fmla="*/ 161590 h 1100649"/>
                <a:gd name="connsiteX148" fmla="*/ 578113 w 1391758"/>
                <a:gd name="connsiteY148" fmla="*/ 100657 h 1100649"/>
                <a:gd name="connsiteX149" fmla="*/ 581944 w 1391758"/>
                <a:gd name="connsiteY149" fmla="*/ 80664 h 1100649"/>
                <a:gd name="connsiteX150" fmla="*/ 581614 w 1391758"/>
                <a:gd name="connsiteY150" fmla="*/ 64392 h 1100649"/>
                <a:gd name="connsiteX151" fmla="*/ 611859 w 1391758"/>
                <a:gd name="connsiteY151" fmla="*/ 19530 h 1100649"/>
                <a:gd name="connsiteX152" fmla="*/ 653144 w 1391758"/>
                <a:gd name="connsiteY152" fmla="*/ 2116 h 1100649"/>
                <a:gd name="connsiteX0" fmla="*/ 346150 w 1391758"/>
                <a:gd name="connsiteY0" fmla="*/ 968028 h 1100649"/>
                <a:gd name="connsiteX1" fmla="*/ 59770 w 1391758"/>
                <a:gd name="connsiteY1" fmla="*/ 968028 h 1100649"/>
                <a:gd name="connsiteX2" fmla="*/ 89107 w 1391758"/>
                <a:gd name="connsiteY2" fmla="*/ 1011541 h 1100649"/>
                <a:gd name="connsiteX3" fmla="*/ 202959 w 1391758"/>
                <a:gd name="connsiteY3" fmla="*/ 1058701 h 1100649"/>
                <a:gd name="connsiteX4" fmla="*/ 316813 w 1391758"/>
                <a:gd name="connsiteY4" fmla="*/ 1011541 h 1100649"/>
                <a:gd name="connsiteX5" fmla="*/ 346150 w 1391758"/>
                <a:gd name="connsiteY5" fmla="*/ 968028 h 1100649"/>
                <a:gd name="connsiteX6" fmla="*/ 579751 w 1391758"/>
                <a:gd name="connsiteY6" fmla="*/ 742354 h 1100649"/>
                <a:gd name="connsiteX7" fmla="*/ 532126 w 1391758"/>
                <a:gd name="connsiteY7" fmla="*/ 801885 h 1100649"/>
                <a:gd name="connsiteX8" fmla="*/ 532126 w 1391758"/>
                <a:gd name="connsiteY8" fmla="*/ 823806 h 1100649"/>
                <a:gd name="connsiteX9" fmla="*/ 580139 w 1391758"/>
                <a:gd name="connsiteY9" fmla="*/ 823805 h 1100649"/>
                <a:gd name="connsiteX10" fmla="*/ 614309 w 1391758"/>
                <a:gd name="connsiteY10" fmla="*/ 754449 h 1100649"/>
                <a:gd name="connsiteX11" fmla="*/ 579751 w 1391758"/>
                <a:gd name="connsiteY11" fmla="*/ 742354 h 1100649"/>
                <a:gd name="connsiteX12" fmla="*/ 1188798 w 1391758"/>
                <a:gd name="connsiteY12" fmla="*/ 736678 h 1100649"/>
                <a:gd name="connsiteX13" fmla="*/ 1155009 w 1391758"/>
                <a:gd name="connsiteY13" fmla="*/ 743501 h 1100649"/>
                <a:gd name="connsiteX14" fmla="*/ 1199456 w 1391758"/>
                <a:gd name="connsiteY14" fmla="*/ 849426 h 1100649"/>
                <a:gd name="connsiteX15" fmla="*/ 1208423 w 1391758"/>
                <a:gd name="connsiteY15" fmla="*/ 851237 h 1100649"/>
                <a:gd name="connsiteX16" fmla="*/ 1239215 w 1391758"/>
                <a:gd name="connsiteY16" fmla="*/ 897690 h 1100649"/>
                <a:gd name="connsiteX17" fmla="*/ 1188799 w 1391758"/>
                <a:gd name="connsiteY17" fmla="*/ 948107 h 1100649"/>
                <a:gd name="connsiteX18" fmla="*/ 1138383 w 1391758"/>
                <a:gd name="connsiteY18" fmla="*/ 897690 h 1100649"/>
                <a:gd name="connsiteX19" fmla="*/ 1152972 w 1391758"/>
                <a:gd name="connsiteY19" fmla="*/ 862469 h 1100649"/>
                <a:gd name="connsiteX20" fmla="*/ 1110047 w 1391758"/>
                <a:gd name="connsiteY20" fmla="*/ 760171 h 1100649"/>
                <a:gd name="connsiteX21" fmla="*/ 1074945 w 1391758"/>
                <a:gd name="connsiteY21" fmla="*/ 783837 h 1100649"/>
                <a:gd name="connsiteX22" fmla="*/ 1027786 w 1391758"/>
                <a:gd name="connsiteY22" fmla="*/ 897689 h 1100649"/>
                <a:gd name="connsiteX23" fmla="*/ 1188798 w 1391758"/>
                <a:gd name="connsiteY23" fmla="*/ 1058701 h 1100649"/>
                <a:gd name="connsiteX24" fmla="*/ 1349810 w 1391758"/>
                <a:gd name="connsiteY24" fmla="*/ 897690 h 1100649"/>
                <a:gd name="connsiteX25" fmla="*/ 1188798 w 1391758"/>
                <a:gd name="connsiteY25" fmla="*/ 736678 h 1100649"/>
                <a:gd name="connsiteX26" fmla="*/ 202960 w 1391758"/>
                <a:gd name="connsiteY26" fmla="*/ 736678 h 1100649"/>
                <a:gd name="connsiteX27" fmla="*/ 41948 w 1391758"/>
                <a:gd name="connsiteY27" fmla="*/ 897689 h 1100649"/>
                <a:gd name="connsiteX28" fmla="*/ 46643 w 1391758"/>
                <a:gd name="connsiteY28" fmla="*/ 920948 h 1100649"/>
                <a:gd name="connsiteX29" fmla="*/ 116471 w 1391758"/>
                <a:gd name="connsiteY29" fmla="*/ 920948 h 1100649"/>
                <a:gd name="connsiteX30" fmla="*/ 135937 w 1391758"/>
                <a:gd name="connsiteY30" fmla="*/ 893052 h 1100649"/>
                <a:gd name="connsiteX31" fmla="*/ 134935 w 1391758"/>
                <a:gd name="connsiteY31" fmla="*/ 888089 h 1100649"/>
                <a:gd name="connsiteX32" fmla="*/ 134935 w 1391758"/>
                <a:gd name="connsiteY32" fmla="*/ 885240 h 1100649"/>
                <a:gd name="connsiteX33" fmla="*/ 196369 w 1391758"/>
                <a:gd name="connsiteY33" fmla="*/ 823806 h 1100649"/>
                <a:gd name="connsiteX34" fmla="*/ 343759 w 1391758"/>
                <a:gd name="connsiteY34" fmla="*/ 823806 h 1100649"/>
                <a:gd name="connsiteX35" fmla="*/ 316812 w 1391758"/>
                <a:gd name="connsiteY35" fmla="*/ 783838 h 1100649"/>
                <a:gd name="connsiteX36" fmla="*/ 202960 w 1391758"/>
                <a:gd name="connsiteY36" fmla="*/ 736678 h 1100649"/>
                <a:gd name="connsiteX37" fmla="*/ 1164688 w 1391758"/>
                <a:gd name="connsiteY37" fmla="*/ 456154 h 1100649"/>
                <a:gd name="connsiteX38" fmla="*/ 1197839 w 1391758"/>
                <a:gd name="connsiteY38" fmla="*/ 461847 h 1100649"/>
                <a:gd name="connsiteX39" fmla="*/ 1183637 w 1391758"/>
                <a:gd name="connsiteY39" fmla="*/ 560966 h 1100649"/>
                <a:gd name="connsiteX40" fmla="*/ 1123069 w 1391758"/>
                <a:gd name="connsiteY40" fmla="*/ 536570 h 1100649"/>
                <a:gd name="connsiteX41" fmla="*/ 1133816 w 1391758"/>
                <a:gd name="connsiteY41" fmla="*/ 473178 h 1100649"/>
                <a:gd name="connsiteX42" fmla="*/ 1164688 w 1391758"/>
                <a:gd name="connsiteY42" fmla="*/ 456154 h 1100649"/>
                <a:gd name="connsiteX43" fmla="*/ 653144 w 1391758"/>
                <a:gd name="connsiteY43" fmla="*/ 2116 h 1100649"/>
                <a:gd name="connsiteX44" fmla="*/ 699812 w 1391758"/>
                <a:gd name="connsiteY44" fmla="*/ 2561 h 1100649"/>
                <a:gd name="connsiteX45" fmla="*/ 769745 w 1391758"/>
                <a:gd name="connsiteY45" fmla="*/ 68072 h 1100649"/>
                <a:gd name="connsiteX46" fmla="*/ 737080 w 1391758"/>
                <a:gd name="connsiteY46" fmla="*/ 76674 h 1100649"/>
                <a:gd name="connsiteX47" fmla="*/ 741676 w 1391758"/>
                <a:gd name="connsiteY47" fmla="*/ 100657 h 1100649"/>
                <a:gd name="connsiteX48" fmla="*/ 691727 w 1391758"/>
                <a:gd name="connsiteY48" fmla="*/ 180058 h 1100649"/>
                <a:gd name="connsiteX49" fmla="*/ 661614 w 1391758"/>
                <a:gd name="connsiteY49" fmla="*/ 186463 h 1100649"/>
                <a:gd name="connsiteX50" fmla="*/ 671495 w 1391758"/>
                <a:gd name="connsiteY50" fmla="*/ 212111 h 1100649"/>
                <a:gd name="connsiteX51" fmla="*/ 672500 w 1391758"/>
                <a:gd name="connsiteY51" fmla="*/ 212448 h 1100649"/>
                <a:gd name="connsiteX52" fmla="*/ 717448 w 1391758"/>
                <a:gd name="connsiteY52" fmla="*/ 302751 h 1100649"/>
                <a:gd name="connsiteX53" fmla="*/ 733952 w 1391758"/>
                <a:gd name="connsiteY53" fmla="*/ 355696 h 1100649"/>
                <a:gd name="connsiteX54" fmla="*/ 858017 w 1391758"/>
                <a:gd name="connsiteY54" fmla="*/ 435227 h 1100649"/>
                <a:gd name="connsiteX55" fmla="*/ 867399 w 1391758"/>
                <a:gd name="connsiteY55" fmla="*/ 473306 h 1100649"/>
                <a:gd name="connsiteX56" fmla="*/ 867398 w 1391758"/>
                <a:gd name="connsiteY56" fmla="*/ 473306 h 1100649"/>
                <a:gd name="connsiteX57" fmla="*/ 829318 w 1391758"/>
                <a:gd name="connsiteY57" fmla="*/ 482688 h 1100649"/>
                <a:gd name="connsiteX58" fmla="*/ 715400 w 1391758"/>
                <a:gd name="connsiteY58" fmla="*/ 413803 h 1100649"/>
                <a:gd name="connsiteX59" fmla="*/ 710262 w 1391758"/>
                <a:gd name="connsiteY59" fmla="*/ 406819 h 1100649"/>
                <a:gd name="connsiteX60" fmla="*/ 670732 w 1391758"/>
                <a:gd name="connsiteY60" fmla="*/ 398004 h 1100649"/>
                <a:gd name="connsiteX61" fmla="*/ 605661 w 1391758"/>
                <a:gd name="connsiteY61" fmla="*/ 510711 h 1100649"/>
                <a:gd name="connsiteX62" fmla="*/ 710952 w 1391758"/>
                <a:gd name="connsiteY62" fmla="*/ 574377 h 1100649"/>
                <a:gd name="connsiteX63" fmla="*/ 711653 w 1391758"/>
                <a:gd name="connsiteY63" fmla="*/ 574132 h 1100649"/>
                <a:gd name="connsiteX64" fmla="*/ 860205 w 1391758"/>
                <a:gd name="connsiteY64" fmla="*/ 559568 h 1100649"/>
                <a:gd name="connsiteX65" fmla="*/ 1008757 w 1391758"/>
                <a:gd name="connsiteY65" fmla="*/ 574131 h 1100649"/>
                <a:gd name="connsiteX66" fmla="*/ 1035996 w 1391758"/>
                <a:gd name="connsiteY66" fmla="*/ 583693 h 1100649"/>
                <a:gd name="connsiteX67" fmla="*/ 996349 w 1391758"/>
                <a:gd name="connsiteY67" fmla="*/ 489207 h 1100649"/>
                <a:gd name="connsiteX68" fmla="*/ 922581 w 1391758"/>
                <a:gd name="connsiteY68" fmla="*/ 489208 h 1100649"/>
                <a:gd name="connsiteX69" fmla="*/ 898898 w 1391758"/>
                <a:gd name="connsiteY69" fmla="*/ 465524 h 1100649"/>
                <a:gd name="connsiteX70" fmla="*/ 922581 w 1391758"/>
                <a:gd name="connsiteY70" fmla="*/ 441842 h 1100649"/>
                <a:gd name="connsiteX71" fmla="*/ 1002355 w 1391758"/>
                <a:gd name="connsiteY71" fmla="*/ 441842 h 1100649"/>
                <a:gd name="connsiteX72" fmla="*/ 1010880 w 1391758"/>
                <a:gd name="connsiteY72" fmla="*/ 445372 h 1100649"/>
                <a:gd name="connsiteX73" fmla="*/ 1022282 w 1391758"/>
                <a:gd name="connsiteY73" fmla="*/ 445319 h 1100649"/>
                <a:gd name="connsiteX74" fmla="*/ 1035306 w 1391758"/>
                <a:gd name="connsiteY74" fmla="*/ 458224 h 1100649"/>
                <a:gd name="connsiteX75" fmla="*/ 1137614 w 1391758"/>
                <a:gd name="connsiteY75" fmla="*/ 702045 h 1100649"/>
                <a:gd name="connsiteX76" fmla="*/ 1147894 w 1391758"/>
                <a:gd name="connsiteY76" fmla="*/ 698854 h 1100649"/>
                <a:gd name="connsiteX77" fmla="*/ 1188798 w 1391758"/>
                <a:gd name="connsiteY77" fmla="*/ 694730 h 1100649"/>
                <a:gd name="connsiteX78" fmla="*/ 1391758 w 1391758"/>
                <a:gd name="connsiteY78" fmla="*/ 897689 h 1100649"/>
                <a:gd name="connsiteX79" fmla="*/ 1188798 w 1391758"/>
                <a:gd name="connsiteY79" fmla="*/ 1100649 h 1100649"/>
                <a:gd name="connsiteX80" fmla="*/ 985838 w 1391758"/>
                <a:gd name="connsiteY80" fmla="*/ 897690 h 1100649"/>
                <a:gd name="connsiteX81" fmla="*/ 1045283 w 1391758"/>
                <a:gd name="connsiteY81" fmla="*/ 754176 h 1100649"/>
                <a:gd name="connsiteX82" fmla="*/ 1093805 w 1391758"/>
                <a:gd name="connsiteY82" fmla="*/ 721462 h 1100649"/>
                <a:gd name="connsiteX83" fmla="*/ 1074594 w 1391758"/>
                <a:gd name="connsiteY83" fmla="*/ 675680 h 1100649"/>
                <a:gd name="connsiteX84" fmla="*/ 783456 w 1391758"/>
                <a:gd name="connsiteY84" fmla="*/ 675680 h 1100649"/>
                <a:gd name="connsiteX85" fmla="*/ 708632 w 1391758"/>
                <a:gd name="connsiteY85" fmla="*/ 827550 h 1100649"/>
                <a:gd name="connsiteX86" fmla="*/ 714001 w 1391758"/>
                <a:gd name="connsiteY86" fmla="*/ 828633 h 1100649"/>
                <a:gd name="connsiteX87" fmla="*/ 721445 w 1391758"/>
                <a:gd name="connsiteY87" fmla="*/ 834764 h 1100649"/>
                <a:gd name="connsiteX88" fmla="*/ 743487 w 1391758"/>
                <a:gd name="connsiteY88" fmla="*/ 843894 h 1100649"/>
                <a:gd name="connsiteX89" fmla="*/ 755502 w 1391758"/>
                <a:gd name="connsiteY89" fmla="*/ 872899 h 1100649"/>
                <a:gd name="connsiteX90" fmla="*/ 755502 w 1391758"/>
                <a:gd name="connsiteY90" fmla="*/ 938535 h 1100649"/>
                <a:gd name="connsiteX91" fmla="*/ 760579 w 1391758"/>
                <a:gd name="connsiteY91" fmla="*/ 938379 h 1100649"/>
                <a:gd name="connsiteX92" fmla="*/ 787622 w 1391758"/>
                <a:gd name="connsiteY92" fmla="*/ 925056 h 1100649"/>
                <a:gd name="connsiteX93" fmla="*/ 806712 w 1391758"/>
                <a:gd name="connsiteY93" fmla="*/ 901724 h 1100649"/>
                <a:gd name="connsiteX94" fmla="*/ 809655 w 1391758"/>
                <a:gd name="connsiteY94" fmla="*/ 890594 h 1100649"/>
                <a:gd name="connsiteX95" fmla="*/ 799818 w 1391758"/>
                <a:gd name="connsiteY95" fmla="*/ 884915 h 1100649"/>
                <a:gd name="connsiteX96" fmla="*/ 788474 w 1391758"/>
                <a:gd name="connsiteY96" fmla="*/ 862122 h 1100649"/>
                <a:gd name="connsiteX97" fmla="*/ 791388 w 1391758"/>
                <a:gd name="connsiteY97" fmla="*/ 853454 h 1100649"/>
                <a:gd name="connsiteX98" fmla="*/ 797438 w 1391758"/>
                <a:gd name="connsiteY98" fmla="*/ 846596 h 1100649"/>
                <a:gd name="connsiteX99" fmla="*/ 814180 w 1391758"/>
                <a:gd name="connsiteY99" fmla="*/ 842109 h 1100649"/>
                <a:gd name="connsiteX100" fmla="*/ 814419 w 1391758"/>
                <a:gd name="connsiteY100" fmla="*/ 842190 h 1100649"/>
                <a:gd name="connsiteX101" fmla="*/ 811452 w 1391758"/>
                <a:gd name="connsiteY101" fmla="*/ 839010 h 1100649"/>
                <a:gd name="connsiteX102" fmla="*/ 809293 w 1391758"/>
                <a:gd name="connsiteY102" fmla="*/ 826063 h 1100649"/>
                <a:gd name="connsiteX103" fmla="*/ 812207 w 1391758"/>
                <a:gd name="connsiteY103" fmla="*/ 817395 h 1100649"/>
                <a:gd name="connsiteX104" fmla="*/ 818257 w 1391758"/>
                <a:gd name="connsiteY104" fmla="*/ 810536 h 1100649"/>
                <a:gd name="connsiteX105" fmla="*/ 826192 w 1391758"/>
                <a:gd name="connsiteY105" fmla="*/ 806664 h 1100649"/>
                <a:gd name="connsiteX106" fmla="*/ 832767 w 1391758"/>
                <a:gd name="connsiteY106" fmla="*/ 806206 h 1100649"/>
                <a:gd name="connsiteX107" fmla="*/ 829876 w 1391758"/>
                <a:gd name="connsiteY107" fmla="*/ 800283 h 1100649"/>
                <a:gd name="connsiteX108" fmla="*/ 829262 w 1391758"/>
                <a:gd name="connsiteY108" fmla="*/ 791475 h 1100649"/>
                <a:gd name="connsiteX109" fmla="*/ 832177 w 1391758"/>
                <a:gd name="connsiteY109" fmla="*/ 782807 h 1100649"/>
                <a:gd name="connsiteX110" fmla="*/ 838227 w 1391758"/>
                <a:gd name="connsiteY110" fmla="*/ 775948 h 1100649"/>
                <a:gd name="connsiteX111" fmla="*/ 850519 w 1391758"/>
                <a:gd name="connsiteY111" fmla="*/ 771344 h 1100649"/>
                <a:gd name="connsiteX112" fmla="*/ 863638 w 1391758"/>
                <a:gd name="connsiteY112" fmla="*/ 774377 h 1100649"/>
                <a:gd name="connsiteX113" fmla="*/ 911719 w 1391758"/>
                <a:gd name="connsiteY113" fmla="*/ 802137 h 1100649"/>
                <a:gd name="connsiteX114" fmla="*/ 920149 w 1391758"/>
                <a:gd name="connsiteY114" fmla="*/ 833598 h 1100649"/>
                <a:gd name="connsiteX115" fmla="*/ 906165 w 1391758"/>
                <a:gd name="connsiteY115" fmla="*/ 844328 h 1100649"/>
                <a:gd name="connsiteX116" fmla="*/ 899591 w 1391758"/>
                <a:gd name="connsiteY116" fmla="*/ 844786 h 1100649"/>
                <a:gd name="connsiteX117" fmla="*/ 902480 w 1391758"/>
                <a:gd name="connsiteY117" fmla="*/ 850709 h 1100649"/>
                <a:gd name="connsiteX118" fmla="*/ 900180 w 1391758"/>
                <a:gd name="connsiteY118" fmla="*/ 868186 h 1100649"/>
                <a:gd name="connsiteX119" fmla="*/ 886195 w 1391758"/>
                <a:gd name="connsiteY119" fmla="*/ 878916 h 1100649"/>
                <a:gd name="connsiteX120" fmla="*/ 878104 w 1391758"/>
                <a:gd name="connsiteY120" fmla="*/ 879480 h 1100649"/>
                <a:gd name="connsiteX121" fmla="*/ 881661 w 1391758"/>
                <a:gd name="connsiteY121" fmla="*/ 886769 h 1100649"/>
                <a:gd name="connsiteX122" fmla="*/ 879361 w 1391758"/>
                <a:gd name="connsiteY122" fmla="*/ 904245 h 1100649"/>
                <a:gd name="connsiteX123" fmla="*/ 847900 w 1391758"/>
                <a:gd name="connsiteY123" fmla="*/ 912675 h 1100649"/>
                <a:gd name="connsiteX124" fmla="*/ 833682 w 1391758"/>
                <a:gd name="connsiteY124" fmla="*/ 904467 h 1100649"/>
                <a:gd name="connsiteX125" fmla="*/ 831113 w 1391758"/>
                <a:gd name="connsiteY125" fmla="*/ 914184 h 1100649"/>
                <a:gd name="connsiteX126" fmla="*/ 804665 w 1391758"/>
                <a:gd name="connsiteY126" fmla="*/ 946508 h 1100649"/>
                <a:gd name="connsiteX127" fmla="*/ 767201 w 1391758"/>
                <a:gd name="connsiteY127" fmla="*/ 964965 h 1100649"/>
                <a:gd name="connsiteX128" fmla="*/ 755502 w 1391758"/>
                <a:gd name="connsiteY128" fmla="*/ 965321 h 1100649"/>
                <a:gd name="connsiteX129" fmla="*/ 755502 w 1391758"/>
                <a:gd name="connsiteY129" fmla="*/ 968028 h 1100649"/>
                <a:gd name="connsiteX130" fmla="*/ 715480 w 1391758"/>
                <a:gd name="connsiteY130" fmla="*/ 968028 h 1100649"/>
                <a:gd name="connsiteX131" fmla="*/ 637969 w 1391758"/>
                <a:gd name="connsiteY131" fmla="*/ 968029 h 1100649"/>
                <a:gd name="connsiteX132" fmla="*/ 391718 w 1391758"/>
                <a:gd name="connsiteY132" fmla="*/ 968028 h 1100649"/>
                <a:gd name="connsiteX133" fmla="*/ 389971 w 1391758"/>
                <a:gd name="connsiteY133" fmla="*/ 976690 h 1100649"/>
                <a:gd name="connsiteX134" fmla="*/ 202959 w 1391758"/>
                <a:gd name="connsiteY134" fmla="*/ 1100649 h 1100649"/>
                <a:gd name="connsiteX135" fmla="*/ 0 w 1391758"/>
                <a:gd name="connsiteY135" fmla="*/ 897689 h 1100649"/>
                <a:gd name="connsiteX136" fmla="*/ 123958 w 1391758"/>
                <a:gd name="connsiteY136" fmla="*/ 710680 h 1100649"/>
                <a:gd name="connsiteX137" fmla="*/ 156323 w 1391758"/>
                <a:gd name="connsiteY137" fmla="*/ 700634 h 1100649"/>
                <a:gd name="connsiteX138" fmla="*/ 156323 w 1391758"/>
                <a:gd name="connsiteY138" fmla="*/ 637742 h 1100649"/>
                <a:gd name="connsiteX139" fmla="*/ 116907 w 1391758"/>
                <a:gd name="connsiteY139" fmla="*/ 635672 h 1100649"/>
                <a:gd name="connsiteX140" fmla="*/ 116906 w 1391758"/>
                <a:gd name="connsiteY140" fmla="*/ 589953 h 1100649"/>
                <a:gd name="connsiteX141" fmla="*/ 353532 w 1391758"/>
                <a:gd name="connsiteY141" fmla="*/ 589954 h 1100649"/>
                <a:gd name="connsiteX142" fmla="*/ 429970 w 1391758"/>
                <a:gd name="connsiteY142" fmla="*/ 629181 h 1100649"/>
                <a:gd name="connsiteX143" fmla="*/ 475860 w 1391758"/>
                <a:gd name="connsiteY143" fmla="*/ 629181 h 1100649"/>
                <a:gd name="connsiteX144" fmla="*/ 434780 w 1391758"/>
                <a:gd name="connsiteY144" fmla="*/ 604341 h 1100649"/>
                <a:gd name="connsiteX145" fmla="*/ 406272 w 1391758"/>
                <a:gd name="connsiteY145" fmla="*/ 488624 h 1100649"/>
                <a:gd name="connsiteX146" fmla="*/ 605878 w 1391758"/>
                <a:gd name="connsiteY146" fmla="*/ 164297 h 1100649"/>
                <a:gd name="connsiteX147" fmla="*/ 602067 w 1391758"/>
                <a:gd name="connsiteY147" fmla="*/ 161590 h 1100649"/>
                <a:gd name="connsiteX148" fmla="*/ 578113 w 1391758"/>
                <a:gd name="connsiteY148" fmla="*/ 100657 h 1100649"/>
                <a:gd name="connsiteX149" fmla="*/ 581944 w 1391758"/>
                <a:gd name="connsiteY149" fmla="*/ 80664 h 1100649"/>
                <a:gd name="connsiteX150" fmla="*/ 581614 w 1391758"/>
                <a:gd name="connsiteY150" fmla="*/ 64392 h 1100649"/>
                <a:gd name="connsiteX151" fmla="*/ 611859 w 1391758"/>
                <a:gd name="connsiteY151" fmla="*/ 19530 h 1100649"/>
                <a:gd name="connsiteX152" fmla="*/ 653144 w 1391758"/>
                <a:gd name="connsiteY152" fmla="*/ 2116 h 1100649"/>
                <a:gd name="connsiteX0" fmla="*/ 346150 w 1391758"/>
                <a:gd name="connsiteY0" fmla="*/ 968028 h 1100649"/>
                <a:gd name="connsiteX1" fmla="*/ 59770 w 1391758"/>
                <a:gd name="connsiteY1" fmla="*/ 968028 h 1100649"/>
                <a:gd name="connsiteX2" fmla="*/ 89107 w 1391758"/>
                <a:gd name="connsiteY2" fmla="*/ 1011541 h 1100649"/>
                <a:gd name="connsiteX3" fmla="*/ 202959 w 1391758"/>
                <a:gd name="connsiteY3" fmla="*/ 1058701 h 1100649"/>
                <a:gd name="connsiteX4" fmla="*/ 316813 w 1391758"/>
                <a:gd name="connsiteY4" fmla="*/ 1011541 h 1100649"/>
                <a:gd name="connsiteX5" fmla="*/ 346150 w 1391758"/>
                <a:gd name="connsiteY5" fmla="*/ 968028 h 1100649"/>
                <a:gd name="connsiteX6" fmla="*/ 579751 w 1391758"/>
                <a:gd name="connsiteY6" fmla="*/ 742354 h 1100649"/>
                <a:gd name="connsiteX7" fmla="*/ 532126 w 1391758"/>
                <a:gd name="connsiteY7" fmla="*/ 801885 h 1100649"/>
                <a:gd name="connsiteX8" fmla="*/ 532126 w 1391758"/>
                <a:gd name="connsiteY8" fmla="*/ 823806 h 1100649"/>
                <a:gd name="connsiteX9" fmla="*/ 580139 w 1391758"/>
                <a:gd name="connsiteY9" fmla="*/ 823805 h 1100649"/>
                <a:gd name="connsiteX10" fmla="*/ 614309 w 1391758"/>
                <a:gd name="connsiteY10" fmla="*/ 754449 h 1100649"/>
                <a:gd name="connsiteX11" fmla="*/ 579751 w 1391758"/>
                <a:gd name="connsiteY11" fmla="*/ 742354 h 1100649"/>
                <a:gd name="connsiteX12" fmla="*/ 1188798 w 1391758"/>
                <a:gd name="connsiteY12" fmla="*/ 736678 h 1100649"/>
                <a:gd name="connsiteX13" fmla="*/ 1155009 w 1391758"/>
                <a:gd name="connsiteY13" fmla="*/ 743501 h 1100649"/>
                <a:gd name="connsiteX14" fmla="*/ 1199456 w 1391758"/>
                <a:gd name="connsiteY14" fmla="*/ 849426 h 1100649"/>
                <a:gd name="connsiteX15" fmla="*/ 1208423 w 1391758"/>
                <a:gd name="connsiteY15" fmla="*/ 851237 h 1100649"/>
                <a:gd name="connsiteX16" fmla="*/ 1239215 w 1391758"/>
                <a:gd name="connsiteY16" fmla="*/ 897690 h 1100649"/>
                <a:gd name="connsiteX17" fmla="*/ 1188799 w 1391758"/>
                <a:gd name="connsiteY17" fmla="*/ 948107 h 1100649"/>
                <a:gd name="connsiteX18" fmla="*/ 1138383 w 1391758"/>
                <a:gd name="connsiteY18" fmla="*/ 897690 h 1100649"/>
                <a:gd name="connsiteX19" fmla="*/ 1152972 w 1391758"/>
                <a:gd name="connsiteY19" fmla="*/ 862469 h 1100649"/>
                <a:gd name="connsiteX20" fmla="*/ 1110047 w 1391758"/>
                <a:gd name="connsiteY20" fmla="*/ 760171 h 1100649"/>
                <a:gd name="connsiteX21" fmla="*/ 1074945 w 1391758"/>
                <a:gd name="connsiteY21" fmla="*/ 783837 h 1100649"/>
                <a:gd name="connsiteX22" fmla="*/ 1027786 w 1391758"/>
                <a:gd name="connsiteY22" fmla="*/ 897689 h 1100649"/>
                <a:gd name="connsiteX23" fmla="*/ 1188798 w 1391758"/>
                <a:gd name="connsiteY23" fmla="*/ 1058701 h 1100649"/>
                <a:gd name="connsiteX24" fmla="*/ 1349810 w 1391758"/>
                <a:gd name="connsiteY24" fmla="*/ 897690 h 1100649"/>
                <a:gd name="connsiteX25" fmla="*/ 1188798 w 1391758"/>
                <a:gd name="connsiteY25" fmla="*/ 736678 h 1100649"/>
                <a:gd name="connsiteX26" fmla="*/ 202960 w 1391758"/>
                <a:gd name="connsiteY26" fmla="*/ 736678 h 1100649"/>
                <a:gd name="connsiteX27" fmla="*/ 41948 w 1391758"/>
                <a:gd name="connsiteY27" fmla="*/ 897689 h 1100649"/>
                <a:gd name="connsiteX28" fmla="*/ 46643 w 1391758"/>
                <a:gd name="connsiteY28" fmla="*/ 920948 h 1100649"/>
                <a:gd name="connsiteX29" fmla="*/ 116471 w 1391758"/>
                <a:gd name="connsiteY29" fmla="*/ 920948 h 1100649"/>
                <a:gd name="connsiteX30" fmla="*/ 135937 w 1391758"/>
                <a:gd name="connsiteY30" fmla="*/ 893052 h 1100649"/>
                <a:gd name="connsiteX31" fmla="*/ 134935 w 1391758"/>
                <a:gd name="connsiteY31" fmla="*/ 888089 h 1100649"/>
                <a:gd name="connsiteX32" fmla="*/ 134935 w 1391758"/>
                <a:gd name="connsiteY32" fmla="*/ 885240 h 1100649"/>
                <a:gd name="connsiteX33" fmla="*/ 196369 w 1391758"/>
                <a:gd name="connsiteY33" fmla="*/ 823806 h 1100649"/>
                <a:gd name="connsiteX34" fmla="*/ 343759 w 1391758"/>
                <a:gd name="connsiteY34" fmla="*/ 823806 h 1100649"/>
                <a:gd name="connsiteX35" fmla="*/ 316812 w 1391758"/>
                <a:gd name="connsiteY35" fmla="*/ 783838 h 1100649"/>
                <a:gd name="connsiteX36" fmla="*/ 202960 w 1391758"/>
                <a:gd name="connsiteY36" fmla="*/ 736678 h 1100649"/>
                <a:gd name="connsiteX37" fmla="*/ 1164688 w 1391758"/>
                <a:gd name="connsiteY37" fmla="*/ 456154 h 1100649"/>
                <a:gd name="connsiteX38" fmla="*/ 1197839 w 1391758"/>
                <a:gd name="connsiteY38" fmla="*/ 461847 h 1100649"/>
                <a:gd name="connsiteX39" fmla="*/ 1183637 w 1391758"/>
                <a:gd name="connsiteY39" fmla="*/ 560966 h 1100649"/>
                <a:gd name="connsiteX40" fmla="*/ 1123069 w 1391758"/>
                <a:gd name="connsiteY40" fmla="*/ 536570 h 1100649"/>
                <a:gd name="connsiteX41" fmla="*/ 1133816 w 1391758"/>
                <a:gd name="connsiteY41" fmla="*/ 473178 h 1100649"/>
                <a:gd name="connsiteX42" fmla="*/ 1164688 w 1391758"/>
                <a:gd name="connsiteY42" fmla="*/ 456154 h 1100649"/>
                <a:gd name="connsiteX43" fmla="*/ 653144 w 1391758"/>
                <a:gd name="connsiteY43" fmla="*/ 2116 h 1100649"/>
                <a:gd name="connsiteX44" fmla="*/ 699812 w 1391758"/>
                <a:gd name="connsiteY44" fmla="*/ 2561 h 1100649"/>
                <a:gd name="connsiteX45" fmla="*/ 769745 w 1391758"/>
                <a:gd name="connsiteY45" fmla="*/ 68072 h 1100649"/>
                <a:gd name="connsiteX46" fmla="*/ 737080 w 1391758"/>
                <a:gd name="connsiteY46" fmla="*/ 76674 h 1100649"/>
                <a:gd name="connsiteX47" fmla="*/ 741676 w 1391758"/>
                <a:gd name="connsiteY47" fmla="*/ 100657 h 1100649"/>
                <a:gd name="connsiteX48" fmla="*/ 691727 w 1391758"/>
                <a:gd name="connsiteY48" fmla="*/ 180058 h 1100649"/>
                <a:gd name="connsiteX49" fmla="*/ 661614 w 1391758"/>
                <a:gd name="connsiteY49" fmla="*/ 186463 h 1100649"/>
                <a:gd name="connsiteX50" fmla="*/ 671495 w 1391758"/>
                <a:gd name="connsiteY50" fmla="*/ 212111 h 1100649"/>
                <a:gd name="connsiteX51" fmla="*/ 672500 w 1391758"/>
                <a:gd name="connsiteY51" fmla="*/ 212448 h 1100649"/>
                <a:gd name="connsiteX52" fmla="*/ 717448 w 1391758"/>
                <a:gd name="connsiteY52" fmla="*/ 302751 h 1100649"/>
                <a:gd name="connsiteX53" fmla="*/ 733952 w 1391758"/>
                <a:gd name="connsiteY53" fmla="*/ 355696 h 1100649"/>
                <a:gd name="connsiteX54" fmla="*/ 858017 w 1391758"/>
                <a:gd name="connsiteY54" fmla="*/ 435227 h 1100649"/>
                <a:gd name="connsiteX55" fmla="*/ 867399 w 1391758"/>
                <a:gd name="connsiteY55" fmla="*/ 473306 h 1100649"/>
                <a:gd name="connsiteX56" fmla="*/ 867398 w 1391758"/>
                <a:gd name="connsiteY56" fmla="*/ 473306 h 1100649"/>
                <a:gd name="connsiteX57" fmla="*/ 829318 w 1391758"/>
                <a:gd name="connsiteY57" fmla="*/ 482688 h 1100649"/>
                <a:gd name="connsiteX58" fmla="*/ 715400 w 1391758"/>
                <a:gd name="connsiteY58" fmla="*/ 413803 h 1100649"/>
                <a:gd name="connsiteX59" fmla="*/ 670732 w 1391758"/>
                <a:gd name="connsiteY59" fmla="*/ 398004 h 1100649"/>
                <a:gd name="connsiteX60" fmla="*/ 605661 w 1391758"/>
                <a:gd name="connsiteY60" fmla="*/ 510711 h 1100649"/>
                <a:gd name="connsiteX61" fmla="*/ 710952 w 1391758"/>
                <a:gd name="connsiteY61" fmla="*/ 574377 h 1100649"/>
                <a:gd name="connsiteX62" fmla="*/ 711653 w 1391758"/>
                <a:gd name="connsiteY62" fmla="*/ 574132 h 1100649"/>
                <a:gd name="connsiteX63" fmla="*/ 860205 w 1391758"/>
                <a:gd name="connsiteY63" fmla="*/ 559568 h 1100649"/>
                <a:gd name="connsiteX64" fmla="*/ 1008757 w 1391758"/>
                <a:gd name="connsiteY64" fmla="*/ 574131 h 1100649"/>
                <a:gd name="connsiteX65" fmla="*/ 1035996 w 1391758"/>
                <a:gd name="connsiteY65" fmla="*/ 583693 h 1100649"/>
                <a:gd name="connsiteX66" fmla="*/ 996349 w 1391758"/>
                <a:gd name="connsiteY66" fmla="*/ 489207 h 1100649"/>
                <a:gd name="connsiteX67" fmla="*/ 922581 w 1391758"/>
                <a:gd name="connsiteY67" fmla="*/ 489208 h 1100649"/>
                <a:gd name="connsiteX68" fmla="*/ 898898 w 1391758"/>
                <a:gd name="connsiteY68" fmla="*/ 465524 h 1100649"/>
                <a:gd name="connsiteX69" fmla="*/ 922581 w 1391758"/>
                <a:gd name="connsiteY69" fmla="*/ 441842 h 1100649"/>
                <a:gd name="connsiteX70" fmla="*/ 1002355 w 1391758"/>
                <a:gd name="connsiteY70" fmla="*/ 441842 h 1100649"/>
                <a:gd name="connsiteX71" fmla="*/ 1010880 w 1391758"/>
                <a:gd name="connsiteY71" fmla="*/ 445372 h 1100649"/>
                <a:gd name="connsiteX72" fmla="*/ 1022282 w 1391758"/>
                <a:gd name="connsiteY72" fmla="*/ 445319 h 1100649"/>
                <a:gd name="connsiteX73" fmla="*/ 1035306 w 1391758"/>
                <a:gd name="connsiteY73" fmla="*/ 458224 h 1100649"/>
                <a:gd name="connsiteX74" fmla="*/ 1137614 w 1391758"/>
                <a:gd name="connsiteY74" fmla="*/ 702045 h 1100649"/>
                <a:gd name="connsiteX75" fmla="*/ 1147894 w 1391758"/>
                <a:gd name="connsiteY75" fmla="*/ 698854 h 1100649"/>
                <a:gd name="connsiteX76" fmla="*/ 1188798 w 1391758"/>
                <a:gd name="connsiteY76" fmla="*/ 694730 h 1100649"/>
                <a:gd name="connsiteX77" fmla="*/ 1391758 w 1391758"/>
                <a:gd name="connsiteY77" fmla="*/ 897689 h 1100649"/>
                <a:gd name="connsiteX78" fmla="*/ 1188798 w 1391758"/>
                <a:gd name="connsiteY78" fmla="*/ 1100649 h 1100649"/>
                <a:gd name="connsiteX79" fmla="*/ 985838 w 1391758"/>
                <a:gd name="connsiteY79" fmla="*/ 897690 h 1100649"/>
                <a:gd name="connsiteX80" fmla="*/ 1045283 w 1391758"/>
                <a:gd name="connsiteY80" fmla="*/ 754176 h 1100649"/>
                <a:gd name="connsiteX81" fmla="*/ 1093805 w 1391758"/>
                <a:gd name="connsiteY81" fmla="*/ 721462 h 1100649"/>
                <a:gd name="connsiteX82" fmla="*/ 1074594 w 1391758"/>
                <a:gd name="connsiteY82" fmla="*/ 675680 h 1100649"/>
                <a:gd name="connsiteX83" fmla="*/ 783456 w 1391758"/>
                <a:gd name="connsiteY83" fmla="*/ 675680 h 1100649"/>
                <a:gd name="connsiteX84" fmla="*/ 708632 w 1391758"/>
                <a:gd name="connsiteY84" fmla="*/ 827550 h 1100649"/>
                <a:gd name="connsiteX85" fmla="*/ 714001 w 1391758"/>
                <a:gd name="connsiteY85" fmla="*/ 828633 h 1100649"/>
                <a:gd name="connsiteX86" fmla="*/ 721445 w 1391758"/>
                <a:gd name="connsiteY86" fmla="*/ 834764 h 1100649"/>
                <a:gd name="connsiteX87" fmla="*/ 743487 w 1391758"/>
                <a:gd name="connsiteY87" fmla="*/ 843894 h 1100649"/>
                <a:gd name="connsiteX88" fmla="*/ 755502 w 1391758"/>
                <a:gd name="connsiteY88" fmla="*/ 872899 h 1100649"/>
                <a:gd name="connsiteX89" fmla="*/ 755502 w 1391758"/>
                <a:gd name="connsiteY89" fmla="*/ 938535 h 1100649"/>
                <a:gd name="connsiteX90" fmla="*/ 760579 w 1391758"/>
                <a:gd name="connsiteY90" fmla="*/ 938379 h 1100649"/>
                <a:gd name="connsiteX91" fmla="*/ 787622 w 1391758"/>
                <a:gd name="connsiteY91" fmla="*/ 925056 h 1100649"/>
                <a:gd name="connsiteX92" fmla="*/ 806712 w 1391758"/>
                <a:gd name="connsiteY92" fmla="*/ 901724 h 1100649"/>
                <a:gd name="connsiteX93" fmla="*/ 809655 w 1391758"/>
                <a:gd name="connsiteY93" fmla="*/ 890594 h 1100649"/>
                <a:gd name="connsiteX94" fmla="*/ 799818 w 1391758"/>
                <a:gd name="connsiteY94" fmla="*/ 884915 h 1100649"/>
                <a:gd name="connsiteX95" fmla="*/ 788474 w 1391758"/>
                <a:gd name="connsiteY95" fmla="*/ 862122 h 1100649"/>
                <a:gd name="connsiteX96" fmla="*/ 791388 w 1391758"/>
                <a:gd name="connsiteY96" fmla="*/ 853454 h 1100649"/>
                <a:gd name="connsiteX97" fmla="*/ 797438 w 1391758"/>
                <a:gd name="connsiteY97" fmla="*/ 846596 h 1100649"/>
                <a:gd name="connsiteX98" fmla="*/ 814180 w 1391758"/>
                <a:gd name="connsiteY98" fmla="*/ 842109 h 1100649"/>
                <a:gd name="connsiteX99" fmla="*/ 814419 w 1391758"/>
                <a:gd name="connsiteY99" fmla="*/ 842190 h 1100649"/>
                <a:gd name="connsiteX100" fmla="*/ 811452 w 1391758"/>
                <a:gd name="connsiteY100" fmla="*/ 839010 h 1100649"/>
                <a:gd name="connsiteX101" fmla="*/ 809293 w 1391758"/>
                <a:gd name="connsiteY101" fmla="*/ 826063 h 1100649"/>
                <a:gd name="connsiteX102" fmla="*/ 812207 w 1391758"/>
                <a:gd name="connsiteY102" fmla="*/ 817395 h 1100649"/>
                <a:gd name="connsiteX103" fmla="*/ 818257 w 1391758"/>
                <a:gd name="connsiteY103" fmla="*/ 810536 h 1100649"/>
                <a:gd name="connsiteX104" fmla="*/ 826192 w 1391758"/>
                <a:gd name="connsiteY104" fmla="*/ 806664 h 1100649"/>
                <a:gd name="connsiteX105" fmla="*/ 832767 w 1391758"/>
                <a:gd name="connsiteY105" fmla="*/ 806206 h 1100649"/>
                <a:gd name="connsiteX106" fmla="*/ 829876 w 1391758"/>
                <a:gd name="connsiteY106" fmla="*/ 800283 h 1100649"/>
                <a:gd name="connsiteX107" fmla="*/ 829262 w 1391758"/>
                <a:gd name="connsiteY107" fmla="*/ 791475 h 1100649"/>
                <a:gd name="connsiteX108" fmla="*/ 832177 w 1391758"/>
                <a:gd name="connsiteY108" fmla="*/ 782807 h 1100649"/>
                <a:gd name="connsiteX109" fmla="*/ 838227 w 1391758"/>
                <a:gd name="connsiteY109" fmla="*/ 775948 h 1100649"/>
                <a:gd name="connsiteX110" fmla="*/ 850519 w 1391758"/>
                <a:gd name="connsiteY110" fmla="*/ 771344 h 1100649"/>
                <a:gd name="connsiteX111" fmla="*/ 863638 w 1391758"/>
                <a:gd name="connsiteY111" fmla="*/ 774377 h 1100649"/>
                <a:gd name="connsiteX112" fmla="*/ 911719 w 1391758"/>
                <a:gd name="connsiteY112" fmla="*/ 802137 h 1100649"/>
                <a:gd name="connsiteX113" fmla="*/ 920149 w 1391758"/>
                <a:gd name="connsiteY113" fmla="*/ 833598 h 1100649"/>
                <a:gd name="connsiteX114" fmla="*/ 906165 w 1391758"/>
                <a:gd name="connsiteY114" fmla="*/ 844328 h 1100649"/>
                <a:gd name="connsiteX115" fmla="*/ 899591 w 1391758"/>
                <a:gd name="connsiteY115" fmla="*/ 844786 h 1100649"/>
                <a:gd name="connsiteX116" fmla="*/ 902480 w 1391758"/>
                <a:gd name="connsiteY116" fmla="*/ 850709 h 1100649"/>
                <a:gd name="connsiteX117" fmla="*/ 900180 w 1391758"/>
                <a:gd name="connsiteY117" fmla="*/ 868186 h 1100649"/>
                <a:gd name="connsiteX118" fmla="*/ 886195 w 1391758"/>
                <a:gd name="connsiteY118" fmla="*/ 878916 h 1100649"/>
                <a:gd name="connsiteX119" fmla="*/ 878104 w 1391758"/>
                <a:gd name="connsiteY119" fmla="*/ 879480 h 1100649"/>
                <a:gd name="connsiteX120" fmla="*/ 881661 w 1391758"/>
                <a:gd name="connsiteY120" fmla="*/ 886769 h 1100649"/>
                <a:gd name="connsiteX121" fmla="*/ 879361 w 1391758"/>
                <a:gd name="connsiteY121" fmla="*/ 904245 h 1100649"/>
                <a:gd name="connsiteX122" fmla="*/ 847900 w 1391758"/>
                <a:gd name="connsiteY122" fmla="*/ 912675 h 1100649"/>
                <a:gd name="connsiteX123" fmla="*/ 833682 w 1391758"/>
                <a:gd name="connsiteY123" fmla="*/ 904467 h 1100649"/>
                <a:gd name="connsiteX124" fmla="*/ 831113 w 1391758"/>
                <a:gd name="connsiteY124" fmla="*/ 914184 h 1100649"/>
                <a:gd name="connsiteX125" fmla="*/ 804665 w 1391758"/>
                <a:gd name="connsiteY125" fmla="*/ 946508 h 1100649"/>
                <a:gd name="connsiteX126" fmla="*/ 767201 w 1391758"/>
                <a:gd name="connsiteY126" fmla="*/ 964965 h 1100649"/>
                <a:gd name="connsiteX127" fmla="*/ 755502 w 1391758"/>
                <a:gd name="connsiteY127" fmla="*/ 965321 h 1100649"/>
                <a:gd name="connsiteX128" fmla="*/ 755502 w 1391758"/>
                <a:gd name="connsiteY128" fmla="*/ 968028 h 1100649"/>
                <a:gd name="connsiteX129" fmla="*/ 715480 w 1391758"/>
                <a:gd name="connsiteY129" fmla="*/ 968028 h 1100649"/>
                <a:gd name="connsiteX130" fmla="*/ 637969 w 1391758"/>
                <a:gd name="connsiteY130" fmla="*/ 968029 h 1100649"/>
                <a:gd name="connsiteX131" fmla="*/ 391718 w 1391758"/>
                <a:gd name="connsiteY131" fmla="*/ 968028 h 1100649"/>
                <a:gd name="connsiteX132" fmla="*/ 389971 w 1391758"/>
                <a:gd name="connsiteY132" fmla="*/ 976690 h 1100649"/>
                <a:gd name="connsiteX133" fmla="*/ 202959 w 1391758"/>
                <a:gd name="connsiteY133" fmla="*/ 1100649 h 1100649"/>
                <a:gd name="connsiteX134" fmla="*/ 0 w 1391758"/>
                <a:gd name="connsiteY134" fmla="*/ 897689 h 1100649"/>
                <a:gd name="connsiteX135" fmla="*/ 123958 w 1391758"/>
                <a:gd name="connsiteY135" fmla="*/ 710680 h 1100649"/>
                <a:gd name="connsiteX136" fmla="*/ 156323 w 1391758"/>
                <a:gd name="connsiteY136" fmla="*/ 700634 h 1100649"/>
                <a:gd name="connsiteX137" fmla="*/ 156323 w 1391758"/>
                <a:gd name="connsiteY137" fmla="*/ 637742 h 1100649"/>
                <a:gd name="connsiteX138" fmla="*/ 116907 w 1391758"/>
                <a:gd name="connsiteY138" fmla="*/ 635672 h 1100649"/>
                <a:gd name="connsiteX139" fmla="*/ 116906 w 1391758"/>
                <a:gd name="connsiteY139" fmla="*/ 589953 h 1100649"/>
                <a:gd name="connsiteX140" fmla="*/ 353532 w 1391758"/>
                <a:gd name="connsiteY140" fmla="*/ 589954 h 1100649"/>
                <a:gd name="connsiteX141" fmla="*/ 429970 w 1391758"/>
                <a:gd name="connsiteY141" fmla="*/ 629181 h 1100649"/>
                <a:gd name="connsiteX142" fmla="*/ 475860 w 1391758"/>
                <a:gd name="connsiteY142" fmla="*/ 629181 h 1100649"/>
                <a:gd name="connsiteX143" fmla="*/ 434780 w 1391758"/>
                <a:gd name="connsiteY143" fmla="*/ 604341 h 1100649"/>
                <a:gd name="connsiteX144" fmla="*/ 406272 w 1391758"/>
                <a:gd name="connsiteY144" fmla="*/ 488624 h 1100649"/>
                <a:gd name="connsiteX145" fmla="*/ 605878 w 1391758"/>
                <a:gd name="connsiteY145" fmla="*/ 164297 h 1100649"/>
                <a:gd name="connsiteX146" fmla="*/ 602067 w 1391758"/>
                <a:gd name="connsiteY146" fmla="*/ 161590 h 1100649"/>
                <a:gd name="connsiteX147" fmla="*/ 578113 w 1391758"/>
                <a:gd name="connsiteY147" fmla="*/ 100657 h 1100649"/>
                <a:gd name="connsiteX148" fmla="*/ 581944 w 1391758"/>
                <a:gd name="connsiteY148" fmla="*/ 80664 h 1100649"/>
                <a:gd name="connsiteX149" fmla="*/ 581614 w 1391758"/>
                <a:gd name="connsiteY149" fmla="*/ 64392 h 1100649"/>
                <a:gd name="connsiteX150" fmla="*/ 611859 w 1391758"/>
                <a:gd name="connsiteY150" fmla="*/ 19530 h 1100649"/>
                <a:gd name="connsiteX151" fmla="*/ 653144 w 1391758"/>
                <a:gd name="connsiteY151" fmla="*/ 2116 h 1100649"/>
                <a:gd name="connsiteX0" fmla="*/ 346150 w 1391758"/>
                <a:gd name="connsiteY0" fmla="*/ 968028 h 1100649"/>
                <a:gd name="connsiteX1" fmla="*/ 59770 w 1391758"/>
                <a:gd name="connsiteY1" fmla="*/ 968028 h 1100649"/>
                <a:gd name="connsiteX2" fmla="*/ 89107 w 1391758"/>
                <a:gd name="connsiteY2" fmla="*/ 1011541 h 1100649"/>
                <a:gd name="connsiteX3" fmla="*/ 202959 w 1391758"/>
                <a:gd name="connsiteY3" fmla="*/ 1058701 h 1100649"/>
                <a:gd name="connsiteX4" fmla="*/ 316813 w 1391758"/>
                <a:gd name="connsiteY4" fmla="*/ 1011541 h 1100649"/>
                <a:gd name="connsiteX5" fmla="*/ 346150 w 1391758"/>
                <a:gd name="connsiteY5" fmla="*/ 968028 h 1100649"/>
                <a:gd name="connsiteX6" fmla="*/ 579751 w 1391758"/>
                <a:gd name="connsiteY6" fmla="*/ 742354 h 1100649"/>
                <a:gd name="connsiteX7" fmla="*/ 532126 w 1391758"/>
                <a:gd name="connsiteY7" fmla="*/ 801885 h 1100649"/>
                <a:gd name="connsiteX8" fmla="*/ 532126 w 1391758"/>
                <a:gd name="connsiteY8" fmla="*/ 823806 h 1100649"/>
                <a:gd name="connsiteX9" fmla="*/ 580139 w 1391758"/>
                <a:gd name="connsiteY9" fmla="*/ 823805 h 1100649"/>
                <a:gd name="connsiteX10" fmla="*/ 614309 w 1391758"/>
                <a:gd name="connsiteY10" fmla="*/ 754449 h 1100649"/>
                <a:gd name="connsiteX11" fmla="*/ 579751 w 1391758"/>
                <a:gd name="connsiteY11" fmla="*/ 742354 h 1100649"/>
                <a:gd name="connsiteX12" fmla="*/ 1188798 w 1391758"/>
                <a:gd name="connsiteY12" fmla="*/ 736678 h 1100649"/>
                <a:gd name="connsiteX13" fmla="*/ 1155009 w 1391758"/>
                <a:gd name="connsiteY13" fmla="*/ 743501 h 1100649"/>
                <a:gd name="connsiteX14" fmla="*/ 1199456 w 1391758"/>
                <a:gd name="connsiteY14" fmla="*/ 849426 h 1100649"/>
                <a:gd name="connsiteX15" fmla="*/ 1208423 w 1391758"/>
                <a:gd name="connsiteY15" fmla="*/ 851237 h 1100649"/>
                <a:gd name="connsiteX16" fmla="*/ 1239215 w 1391758"/>
                <a:gd name="connsiteY16" fmla="*/ 897690 h 1100649"/>
                <a:gd name="connsiteX17" fmla="*/ 1188799 w 1391758"/>
                <a:gd name="connsiteY17" fmla="*/ 948107 h 1100649"/>
                <a:gd name="connsiteX18" fmla="*/ 1138383 w 1391758"/>
                <a:gd name="connsiteY18" fmla="*/ 897690 h 1100649"/>
                <a:gd name="connsiteX19" fmla="*/ 1152972 w 1391758"/>
                <a:gd name="connsiteY19" fmla="*/ 862469 h 1100649"/>
                <a:gd name="connsiteX20" fmla="*/ 1110047 w 1391758"/>
                <a:gd name="connsiteY20" fmla="*/ 760171 h 1100649"/>
                <a:gd name="connsiteX21" fmla="*/ 1074945 w 1391758"/>
                <a:gd name="connsiteY21" fmla="*/ 783837 h 1100649"/>
                <a:gd name="connsiteX22" fmla="*/ 1027786 w 1391758"/>
                <a:gd name="connsiteY22" fmla="*/ 897689 h 1100649"/>
                <a:gd name="connsiteX23" fmla="*/ 1188798 w 1391758"/>
                <a:gd name="connsiteY23" fmla="*/ 1058701 h 1100649"/>
                <a:gd name="connsiteX24" fmla="*/ 1349810 w 1391758"/>
                <a:gd name="connsiteY24" fmla="*/ 897690 h 1100649"/>
                <a:gd name="connsiteX25" fmla="*/ 1188798 w 1391758"/>
                <a:gd name="connsiteY25" fmla="*/ 736678 h 1100649"/>
                <a:gd name="connsiteX26" fmla="*/ 202960 w 1391758"/>
                <a:gd name="connsiteY26" fmla="*/ 736678 h 1100649"/>
                <a:gd name="connsiteX27" fmla="*/ 41948 w 1391758"/>
                <a:gd name="connsiteY27" fmla="*/ 897689 h 1100649"/>
                <a:gd name="connsiteX28" fmla="*/ 46643 w 1391758"/>
                <a:gd name="connsiteY28" fmla="*/ 920948 h 1100649"/>
                <a:gd name="connsiteX29" fmla="*/ 116471 w 1391758"/>
                <a:gd name="connsiteY29" fmla="*/ 920948 h 1100649"/>
                <a:gd name="connsiteX30" fmla="*/ 135937 w 1391758"/>
                <a:gd name="connsiteY30" fmla="*/ 893052 h 1100649"/>
                <a:gd name="connsiteX31" fmla="*/ 134935 w 1391758"/>
                <a:gd name="connsiteY31" fmla="*/ 888089 h 1100649"/>
                <a:gd name="connsiteX32" fmla="*/ 134935 w 1391758"/>
                <a:gd name="connsiteY32" fmla="*/ 885240 h 1100649"/>
                <a:gd name="connsiteX33" fmla="*/ 196369 w 1391758"/>
                <a:gd name="connsiteY33" fmla="*/ 823806 h 1100649"/>
                <a:gd name="connsiteX34" fmla="*/ 343759 w 1391758"/>
                <a:gd name="connsiteY34" fmla="*/ 823806 h 1100649"/>
                <a:gd name="connsiteX35" fmla="*/ 316812 w 1391758"/>
                <a:gd name="connsiteY35" fmla="*/ 783838 h 1100649"/>
                <a:gd name="connsiteX36" fmla="*/ 202960 w 1391758"/>
                <a:gd name="connsiteY36" fmla="*/ 736678 h 1100649"/>
                <a:gd name="connsiteX37" fmla="*/ 1164688 w 1391758"/>
                <a:gd name="connsiteY37" fmla="*/ 456154 h 1100649"/>
                <a:gd name="connsiteX38" fmla="*/ 1197839 w 1391758"/>
                <a:gd name="connsiteY38" fmla="*/ 461847 h 1100649"/>
                <a:gd name="connsiteX39" fmla="*/ 1183637 w 1391758"/>
                <a:gd name="connsiteY39" fmla="*/ 560966 h 1100649"/>
                <a:gd name="connsiteX40" fmla="*/ 1123069 w 1391758"/>
                <a:gd name="connsiteY40" fmla="*/ 536570 h 1100649"/>
                <a:gd name="connsiteX41" fmla="*/ 1133816 w 1391758"/>
                <a:gd name="connsiteY41" fmla="*/ 473178 h 1100649"/>
                <a:gd name="connsiteX42" fmla="*/ 1164688 w 1391758"/>
                <a:gd name="connsiteY42" fmla="*/ 456154 h 1100649"/>
                <a:gd name="connsiteX43" fmla="*/ 653144 w 1391758"/>
                <a:gd name="connsiteY43" fmla="*/ 2116 h 1100649"/>
                <a:gd name="connsiteX44" fmla="*/ 699812 w 1391758"/>
                <a:gd name="connsiteY44" fmla="*/ 2561 h 1100649"/>
                <a:gd name="connsiteX45" fmla="*/ 769745 w 1391758"/>
                <a:gd name="connsiteY45" fmla="*/ 68072 h 1100649"/>
                <a:gd name="connsiteX46" fmla="*/ 737080 w 1391758"/>
                <a:gd name="connsiteY46" fmla="*/ 76674 h 1100649"/>
                <a:gd name="connsiteX47" fmla="*/ 741676 w 1391758"/>
                <a:gd name="connsiteY47" fmla="*/ 100657 h 1100649"/>
                <a:gd name="connsiteX48" fmla="*/ 691727 w 1391758"/>
                <a:gd name="connsiteY48" fmla="*/ 180058 h 1100649"/>
                <a:gd name="connsiteX49" fmla="*/ 661614 w 1391758"/>
                <a:gd name="connsiteY49" fmla="*/ 186463 h 1100649"/>
                <a:gd name="connsiteX50" fmla="*/ 671495 w 1391758"/>
                <a:gd name="connsiteY50" fmla="*/ 212111 h 1100649"/>
                <a:gd name="connsiteX51" fmla="*/ 672500 w 1391758"/>
                <a:gd name="connsiteY51" fmla="*/ 212448 h 1100649"/>
                <a:gd name="connsiteX52" fmla="*/ 717448 w 1391758"/>
                <a:gd name="connsiteY52" fmla="*/ 302751 h 1100649"/>
                <a:gd name="connsiteX53" fmla="*/ 733952 w 1391758"/>
                <a:gd name="connsiteY53" fmla="*/ 355696 h 1100649"/>
                <a:gd name="connsiteX54" fmla="*/ 858017 w 1391758"/>
                <a:gd name="connsiteY54" fmla="*/ 435227 h 1100649"/>
                <a:gd name="connsiteX55" fmla="*/ 867399 w 1391758"/>
                <a:gd name="connsiteY55" fmla="*/ 473306 h 1100649"/>
                <a:gd name="connsiteX56" fmla="*/ 867398 w 1391758"/>
                <a:gd name="connsiteY56" fmla="*/ 473306 h 1100649"/>
                <a:gd name="connsiteX57" fmla="*/ 829318 w 1391758"/>
                <a:gd name="connsiteY57" fmla="*/ 482688 h 1100649"/>
                <a:gd name="connsiteX58" fmla="*/ 670732 w 1391758"/>
                <a:gd name="connsiteY58" fmla="*/ 398004 h 1100649"/>
                <a:gd name="connsiteX59" fmla="*/ 605661 w 1391758"/>
                <a:gd name="connsiteY59" fmla="*/ 510711 h 1100649"/>
                <a:gd name="connsiteX60" fmla="*/ 710952 w 1391758"/>
                <a:gd name="connsiteY60" fmla="*/ 574377 h 1100649"/>
                <a:gd name="connsiteX61" fmla="*/ 711653 w 1391758"/>
                <a:gd name="connsiteY61" fmla="*/ 574132 h 1100649"/>
                <a:gd name="connsiteX62" fmla="*/ 860205 w 1391758"/>
                <a:gd name="connsiteY62" fmla="*/ 559568 h 1100649"/>
                <a:gd name="connsiteX63" fmla="*/ 1008757 w 1391758"/>
                <a:gd name="connsiteY63" fmla="*/ 574131 h 1100649"/>
                <a:gd name="connsiteX64" fmla="*/ 1035996 w 1391758"/>
                <a:gd name="connsiteY64" fmla="*/ 583693 h 1100649"/>
                <a:gd name="connsiteX65" fmla="*/ 996349 w 1391758"/>
                <a:gd name="connsiteY65" fmla="*/ 489207 h 1100649"/>
                <a:gd name="connsiteX66" fmla="*/ 922581 w 1391758"/>
                <a:gd name="connsiteY66" fmla="*/ 489208 h 1100649"/>
                <a:gd name="connsiteX67" fmla="*/ 898898 w 1391758"/>
                <a:gd name="connsiteY67" fmla="*/ 465524 h 1100649"/>
                <a:gd name="connsiteX68" fmla="*/ 922581 w 1391758"/>
                <a:gd name="connsiteY68" fmla="*/ 441842 h 1100649"/>
                <a:gd name="connsiteX69" fmla="*/ 1002355 w 1391758"/>
                <a:gd name="connsiteY69" fmla="*/ 441842 h 1100649"/>
                <a:gd name="connsiteX70" fmla="*/ 1010880 w 1391758"/>
                <a:gd name="connsiteY70" fmla="*/ 445372 h 1100649"/>
                <a:gd name="connsiteX71" fmla="*/ 1022282 w 1391758"/>
                <a:gd name="connsiteY71" fmla="*/ 445319 h 1100649"/>
                <a:gd name="connsiteX72" fmla="*/ 1035306 w 1391758"/>
                <a:gd name="connsiteY72" fmla="*/ 458224 h 1100649"/>
                <a:gd name="connsiteX73" fmla="*/ 1137614 w 1391758"/>
                <a:gd name="connsiteY73" fmla="*/ 702045 h 1100649"/>
                <a:gd name="connsiteX74" fmla="*/ 1147894 w 1391758"/>
                <a:gd name="connsiteY74" fmla="*/ 698854 h 1100649"/>
                <a:gd name="connsiteX75" fmla="*/ 1188798 w 1391758"/>
                <a:gd name="connsiteY75" fmla="*/ 694730 h 1100649"/>
                <a:gd name="connsiteX76" fmla="*/ 1391758 w 1391758"/>
                <a:gd name="connsiteY76" fmla="*/ 897689 h 1100649"/>
                <a:gd name="connsiteX77" fmla="*/ 1188798 w 1391758"/>
                <a:gd name="connsiteY77" fmla="*/ 1100649 h 1100649"/>
                <a:gd name="connsiteX78" fmla="*/ 985838 w 1391758"/>
                <a:gd name="connsiteY78" fmla="*/ 897690 h 1100649"/>
                <a:gd name="connsiteX79" fmla="*/ 1045283 w 1391758"/>
                <a:gd name="connsiteY79" fmla="*/ 754176 h 1100649"/>
                <a:gd name="connsiteX80" fmla="*/ 1093805 w 1391758"/>
                <a:gd name="connsiteY80" fmla="*/ 721462 h 1100649"/>
                <a:gd name="connsiteX81" fmla="*/ 1074594 w 1391758"/>
                <a:gd name="connsiteY81" fmla="*/ 675680 h 1100649"/>
                <a:gd name="connsiteX82" fmla="*/ 783456 w 1391758"/>
                <a:gd name="connsiteY82" fmla="*/ 675680 h 1100649"/>
                <a:gd name="connsiteX83" fmla="*/ 708632 w 1391758"/>
                <a:gd name="connsiteY83" fmla="*/ 827550 h 1100649"/>
                <a:gd name="connsiteX84" fmla="*/ 714001 w 1391758"/>
                <a:gd name="connsiteY84" fmla="*/ 828633 h 1100649"/>
                <a:gd name="connsiteX85" fmla="*/ 721445 w 1391758"/>
                <a:gd name="connsiteY85" fmla="*/ 834764 h 1100649"/>
                <a:gd name="connsiteX86" fmla="*/ 743487 w 1391758"/>
                <a:gd name="connsiteY86" fmla="*/ 843894 h 1100649"/>
                <a:gd name="connsiteX87" fmla="*/ 755502 w 1391758"/>
                <a:gd name="connsiteY87" fmla="*/ 872899 h 1100649"/>
                <a:gd name="connsiteX88" fmla="*/ 755502 w 1391758"/>
                <a:gd name="connsiteY88" fmla="*/ 938535 h 1100649"/>
                <a:gd name="connsiteX89" fmla="*/ 760579 w 1391758"/>
                <a:gd name="connsiteY89" fmla="*/ 938379 h 1100649"/>
                <a:gd name="connsiteX90" fmla="*/ 787622 w 1391758"/>
                <a:gd name="connsiteY90" fmla="*/ 925056 h 1100649"/>
                <a:gd name="connsiteX91" fmla="*/ 806712 w 1391758"/>
                <a:gd name="connsiteY91" fmla="*/ 901724 h 1100649"/>
                <a:gd name="connsiteX92" fmla="*/ 809655 w 1391758"/>
                <a:gd name="connsiteY92" fmla="*/ 890594 h 1100649"/>
                <a:gd name="connsiteX93" fmla="*/ 799818 w 1391758"/>
                <a:gd name="connsiteY93" fmla="*/ 884915 h 1100649"/>
                <a:gd name="connsiteX94" fmla="*/ 788474 w 1391758"/>
                <a:gd name="connsiteY94" fmla="*/ 862122 h 1100649"/>
                <a:gd name="connsiteX95" fmla="*/ 791388 w 1391758"/>
                <a:gd name="connsiteY95" fmla="*/ 853454 h 1100649"/>
                <a:gd name="connsiteX96" fmla="*/ 797438 w 1391758"/>
                <a:gd name="connsiteY96" fmla="*/ 846596 h 1100649"/>
                <a:gd name="connsiteX97" fmla="*/ 814180 w 1391758"/>
                <a:gd name="connsiteY97" fmla="*/ 842109 h 1100649"/>
                <a:gd name="connsiteX98" fmla="*/ 814419 w 1391758"/>
                <a:gd name="connsiteY98" fmla="*/ 842190 h 1100649"/>
                <a:gd name="connsiteX99" fmla="*/ 811452 w 1391758"/>
                <a:gd name="connsiteY99" fmla="*/ 839010 h 1100649"/>
                <a:gd name="connsiteX100" fmla="*/ 809293 w 1391758"/>
                <a:gd name="connsiteY100" fmla="*/ 826063 h 1100649"/>
                <a:gd name="connsiteX101" fmla="*/ 812207 w 1391758"/>
                <a:gd name="connsiteY101" fmla="*/ 817395 h 1100649"/>
                <a:gd name="connsiteX102" fmla="*/ 818257 w 1391758"/>
                <a:gd name="connsiteY102" fmla="*/ 810536 h 1100649"/>
                <a:gd name="connsiteX103" fmla="*/ 826192 w 1391758"/>
                <a:gd name="connsiteY103" fmla="*/ 806664 h 1100649"/>
                <a:gd name="connsiteX104" fmla="*/ 832767 w 1391758"/>
                <a:gd name="connsiteY104" fmla="*/ 806206 h 1100649"/>
                <a:gd name="connsiteX105" fmla="*/ 829876 w 1391758"/>
                <a:gd name="connsiteY105" fmla="*/ 800283 h 1100649"/>
                <a:gd name="connsiteX106" fmla="*/ 829262 w 1391758"/>
                <a:gd name="connsiteY106" fmla="*/ 791475 h 1100649"/>
                <a:gd name="connsiteX107" fmla="*/ 832177 w 1391758"/>
                <a:gd name="connsiteY107" fmla="*/ 782807 h 1100649"/>
                <a:gd name="connsiteX108" fmla="*/ 838227 w 1391758"/>
                <a:gd name="connsiteY108" fmla="*/ 775948 h 1100649"/>
                <a:gd name="connsiteX109" fmla="*/ 850519 w 1391758"/>
                <a:gd name="connsiteY109" fmla="*/ 771344 h 1100649"/>
                <a:gd name="connsiteX110" fmla="*/ 863638 w 1391758"/>
                <a:gd name="connsiteY110" fmla="*/ 774377 h 1100649"/>
                <a:gd name="connsiteX111" fmla="*/ 911719 w 1391758"/>
                <a:gd name="connsiteY111" fmla="*/ 802137 h 1100649"/>
                <a:gd name="connsiteX112" fmla="*/ 920149 w 1391758"/>
                <a:gd name="connsiteY112" fmla="*/ 833598 h 1100649"/>
                <a:gd name="connsiteX113" fmla="*/ 906165 w 1391758"/>
                <a:gd name="connsiteY113" fmla="*/ 844328 h 1100649"/>
                <a:gd name="connsiteX114" fmla="*/ 899591 w 1391758"/>
                <a:gd name="connsiteY114" fmla="*/ 844786 h 1100649"/>
                <a:gd name="connsiteX115" fmla="*/ 902480 w 1391758"/>
                <a:gd name="connsiteY115" fmla="*/ 850709 h 1100649"/>
                <a:gd name="connsiteX116" fmla="*/ 900180 w 1391758"/>
                <a:gd name="connsiteY116" fmla="*/ 868186 h 1100649"/>
                <a:gd name="connsiteX117" fmla="*/ 886195 w 1391758"/>
                <a:gd name="connsiteY117" fmla="*/ 878916 h 1100649"/>
                <a:gd name="connsiteX118" fmla="*/ 878104 w 1391758"/>
                <a:gd name="connsiteY118" fmla="*/ 879480 h 1100649"/>
                <a:gd name="connsiteX119" fmla="*/ 881661 w 1391758"/>
                <a:gd name="connsiteY119" fmla="*/ 886769 h 1100649"/>
                <a:gd name="connsiteX120" fmla="*/ 879361 w 1391758"/>
                <a:gd name="connsiteY120" fmla="*/ 904245 h 1100649"/>
                <a:gd name="connsiteX121" fmla="*/ 847900 w 1391758"/>
                <a:gd name="connsiteY121" fmla="*/ 912675 h 1100649"/>
                <a:gd name="connsiteX122" fmla="*/ 833682 w 1391758"/>
                <a:gd name="connsiteY122" fmla="*/ 904467 h 1100649"/>
                <a:gd name="connsiteX123" fmla="*/ 831113 w 1391758"/>
                <a:gd name="connsiteY123" fmla="*/ 914184 h 1100649"/>
                <a:gd name="connsiteX124" fmla="*/ 804665 w 1391758"/>
                <a:gd name="connsiteY124" fmla="*/ 946508 h 1100649"/>
                <a:gd name="connsiteX125" fmla="*/ 767201 w 1391758"/>
                <a:gd name="connsiteY125" fmla="*/ 964965 h 1100649"/>
                <a:gd name="connsiteX126" fmla="*/ 755502 w 1391758"/>
                <a:gd name="connsiteY126" fmla="*/ 965321 h 1100649"/>
                <a:gd name="connsiteX127" fmla="*/ 755502 w 1391758"/>
                <a:gd name="connsiteY127" fmla="*/ 968028 h 1100649"/>
                <a:gd name="connsiteX128" fmla="*/ 715480 w 1391758"/>
                <a:gd name="connsiteY128" fmla="*/ 968028 h 1100649"/>
                <a:gd name="connsiteX129" fmla="*/ 637969 w 1391758"/>
                <a:gd name="connsiteY129" fmla="*/ 968029 h 1100649"/>
                <a:gd name="connsiteX130" fmla="*/ 391718 w 1391758"/>
                <a:gd name="connsiteY130" fmla="*/ 968028 h 1100649"/>
                <a:gd name="connsiteX131" fmla="*/ 389971 w 1391758"/>
                <a:gd name="connsiteY131" fmla="*/ 976690 h 1100649"/>
                <a:gd name="connsiteX132" fmla="*/ 202959 w 1391758"/>
                <a:gd name="connsiteY132" fmla="*/ 1100649 h 1100649"/>
                <a:gd name="connsiteX133" fmla="*/ 0 w 1391758"/>
                <a:gd name="connsiteY133" fmla="*/ 897689 h 1100649"/>
                <a:gd name="connsiteX134" fmla="*/ 123958 w 1391758"/>
                <a:gd name="connsiteY134" fmla="*/ 710680 h 1100649"/>
                <a:gd name="connsiteX135" fmla="*/ 156323 w 1391758"/>
                <a:gd name="connsiteY135" fmla="*/ 700634 h 1100649"/>
                <a:gd name="connsiteX136" fmla="*/ 156323 w 1391758"/>
                <a:gd name="connsiteY136" fmla="*/ 637742 h 1100649"/>
                <a:gd name="connsiteX137" fmla="*/ 116907 w 1391758"/>
                <a:gd name="connsiteY137" fmla="*/ 635672 h 1100649"/>
                <a:gd name="connsiteX138" fmla="*/ 116906 w 1391758"/>
                <a:gd name="connsiteY138" fmla="*/ 589953 h 1100649"/>
                <a:gd name="connsiteX139" fmla="*/ 353532 w 1391758"/>
                <a:gd name="connsiteY139" fmla="*/ 589954 h 1100649"/>
                <a:gd name="connsiteX140" fmla="*/ 429970 w 1391758"/>
                <a:gd name="connsiteY140" fmla="*/ 629181 h 1100649"/>
                <a:gd name="connsiteX141" fmla="*/ 475860 w 1391758"/>
                <a:gd name="connsiteY141" fmla="*/ 629181 h 1100649"/>
                <a:gd name="connsiteX142" fmla="*/ 434780 w 1391758"/>
                <a:gd name="connsiteY142" fmla="*/ 604341 h 1100649"/>
                <a:gd name="connsiteX143" fmla="*/ 406272 w 1391758"/>
                <a:gd name="connsiteY143" fmla="*/ 488624 h 1100649"/>
                <a:gd name="connsiteX144" fmla="*/ 605878 w 1391758"/>
                <a:gd name="connsiteY144" fmla="*/ 164297 h 1100649"/>
                <a:gd name="connsiteX145" fmla="*/ 602067 w 1391758"/>
                <a:gd name="connsiteY145" fmla="*/ 161590 h 1100649"/>
                <a:gd name="connsiteX146" fmla="*/ 578113 w 1391758"/>
                <a:gd name="connsiteY146" fmla="*/ 100657 h 1100649"/>
                <a:gd name="connsiteX147" fmla="*/ 581944 w 1391758"/>
                <a:gd name="connsiteY147" fmla="*/ 80664 h 1100649"/>
                <a:gd name="connsiteX148" fmla="*/ 581614 w 1391758"/>
                <a:gd name="connsiteY148" fmla="*/ 64392 h 1100649"/>
                <a:gd name="connsiteX149" fmla="*/ 611859 w 1391758"/>
                <a:gd name="connsiteY149" fmla="*/ 19530 h 1100649"/>
                <a:gd name="connsiteX150" fmla="*/ 653144 w 1391758"/>
                <a:gd name="connsiteY150" fmla="*/ 2116 h 1100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</a:cxnLst>
              <a:rect l="l" t="t" r="r" b="b"/>
              <a:pathLst>
                <a:path w="1391758" h="1100649">
                  <a:moveTo>
                    <a:pt x="346150" y="968028"/>
                  </a:moveTo>
                  <a:lnTo>
                    <a:pt x="59770" y="968028"/>
                  </a:lnTo>
                  <a:lnTo>
                    <a:pt x="89107" y="1011541"/>
                  </a:lnTo>
                  <a:cubicBezTo>
                    <a:pt x="118245" y="1040679"/>
                    <a:pt x="158498" y="1058701"/>
                    <a:pt x="202959" y="1058701"/>
                  </a:cubicBezTo>
                  <a:cubicBezTo>
                    <a:pt x="247421" y="1058701"/>
                    <a:pt x="287675" y="1040679"/>
                    <a:pt x="316813" y="1011541"/>
                  </a:cubicBezTo>
                  <a:lnTo>
                    <a:pt x="346150" y="968028"/>
                  </a:lnTo>
                  <a:close/>
                  <a:moveTo>
                    <a:pt x="579751" y="742354"/>
                  </a:moveTo>
                  <a:lnTo>
                    <a:pt x="532126" y="801885"/>
                  </a:lnTo>
                  <a:lnTo>
                    <a:pt x="532126" y="823806"/>
                  </a:lnTo>
                  <a:lnTo>
                    <a:pt x="580139" y="823805"/>
                  </a:lnTo>
                  <a:lnTo>
                    <a:pt x="614309" y="754449"/>
                  </a:lnTo>
                  <a:lnTo>
                    <a:pt x="579751" y="742354"/>
                  </a:lnTo>
                  <a:close/>
                  <a:moveTo>
                    <a:pt x="1188798" y="736678"/>
                  </a:moveTo>
                  <a:lnTo>
                    <a:pt x="1155009" y="743501"/>
                  </a:lnTo>
                  <a:lnTo>
                    <a:pt x="1199456" y="849426"/>
                  </a:lnTo>
                  <a:lnTo>
                    <a:pt x="1208423" y="851237"/>
                  </a:lnTo>
                  <a:cubicBezTo>
                    <a:pt x="1226518" y="858889"/>
                    <a:pt x="1239215" y="876807"/>
                    <a:pt x="1239215" y="897690"/>
                  </a:cubicBezTo>
                  <a:cubicBezTo>
                    <a:pt x="1239215" y="925534"/>
                    <a:pt x="1216643" y="948106"/>
                    <a:pt x="1188799" y="948107"/>
                  </a:cubicBezTo>
                  <a:cubicBezTo>
                    <a:pt x="1160955" y="948106"/>
                    <a:pt x="1138383" y="925534"/>
                    <a:pt x="1138383" y="897690"/>
                  </a:cubicBezTo>
                  <a:lnTo>
                    <a:pt x="1152972" y="862469"/>
                  </a:lnTo>
                  <a:lnTo>
                    <a:pt x="1110047" y="760171"/>
                  </a:lnTo>
                  <a:lnTo>
                    <a:pt x="1074945" y="783837"/>
                  </a:lnTo>
                  <a:cubicBezTo>
                    <a:pt x="1045808" y="812975"/>
                    <a:pt x="1027786" y="853228"/>
                    <a:pt x="1027786" y="897689"/>
                  </a:cubicBezTo>
                  <a:cubicBezTo>
                    <a:pt x="1027786" y="986613"/>
                    <a:pt x="1099873" y="1058701"/>
                    <a:pt x="1188798" y="1058701"/>
                  </a:cubicBezTo>
                  <a:cubicBezTo>
                    <a:pt x="1277721" y="1058701"/>
                    <a:pt x="1349810" y="986613"/>
                    <a:pt x="1349810" y="897690"/>
                  </a:cubicBezTo>
                  <a:cubicBezTo>
                    <a:pt x="1349810" y="808766"/>
                    <a:pt x="1277722" y="736678"/>
                    <a:pt x="1188798" y="736678"/>
                  </a:cubicBezTo>
                  <a:close/>
                  <a:moveTo>
                    <a:pt x="202960" y="736678"/>
                  </a:moveTo>
                  <a:cubicBezTo>
                    <a:pt x="114036" y="736678"/>
                    <a:pt x="41947" y="808766"/>
                    <a:pt x="41948" y="897689"/>
                  </a:cubicBezTo>
                  <a:lnTo>
                    <a:pt x="46643" y="920948"/>
                  </a:lnTo>
                  <a:lnTo>
                    <a:pt x="116471" y="920948"/>
                  </a:lnTo>
                  <a:lnTo>
                    <a:pt x="135937" y="893052"/>
                  </a:lnTo>
                  <a:lnTo>
                    <a:pt x="134935" y="888089"/>
                  </a:lnTo>
                  <a:lnTo>
                    <a:pt x="134935" y="885240"/>
                  </a:lnTo>
                  <a:cubicBezTo>
                    <a:pt x="134935" y="851310"/>
                    <a:pt x="162439" y="823806"/>
                    <a:pt x="196369" y="823806"/>
                  </a:cubicBezTo>
                  <a:lnTo>
                    <a:pt x="343759" y="823806"/>
                  </a:lnTo>
                  <a:lnTo>
                    <a:pt x="316812" y="783838"/>
                  </a:lnTo>
                  <a:cubicBezTo>
                    <a:pt x="287675" y="754700"/>
                    <a:pt x="247422" y="736678"/>
                    <a:pt x="202960" y="736678"/>
                  </a:cubicBezTo>
                  <a:close/>
                  <a:moveTo>
                    <a:pt x="1164688" y="456154"/>
                  </a:moveTo>
                  <a:cubicBezTo>
                    <a:pt x="1175992" y="454153"/>
                    <a:pt x="1187676" y="455939"/>
                    <a:pt x="1197839" y="461847"/>
                  </a:cubicBezTo>
                  <a:lnTo>
                    <a:pt x="1183637" y="560966"/>
                  </a:lnTo>
                  <a:cubicBezTo>
                    <a:pt x="1159437" y="569418"/>
                    <a:pt x="1134015" y="559179"/>
                    <a:pt x="1123069" y="536570"/>
                  </a:cubicBezTo>
                  <a:cubicBezTo>
                    <a:pt x="1113192" y="516172"/>
                    <a:pt x="1117530" y="490584"/>
                    <a:pt x="1133816" y="473178"/>
                  </a:cubicBezTo>
                  <a:cubicBezTo>
                    <a:pt x="1142460" y="463941"/>
                    <a:pt x="1153384" y="458154"/>
                    <a:pt x="1164688" y="456154"/>
                  </a:cubicBezTo>
                  <a:close/>
                  <a:moveTo>
                    <a:pt x="653144" y="2116"/>
                  </a:moveTo>
                  <a:cubicBezTo>
                    <a:pt x="668275" y="-803"/>
                    <a:pt x="684302" y="-746"/>
                    <a:pt x="699812" y="2561"/>
                  </a:cubicBezTo>
                  <a:cubicBezTo>
                    <a:pt x="737855" y="10671"/>
                    <a:pt x="765682" y="36740"/>
                    <a:pt x="769745" y="68072"/>
                  </a:cubicBezTo>
                  <a:lnTo>
                    <a:pt x="737080" y="76674"/>
                  </a:lnTo>
                  <a:lnTo>
                    <a:pt x="741676" y="100657"/>
                  </a:lnTo>
                  <a:cubicBezTo>
                    <a:pt x="741676" y="136350"/>
                    <a:pt x="721080" y="166975"/>
                    <a:pt x="691727" y="180058"/>
                  </a:cubicBezTo>
                  <a:lnTo>
                    <a:pt x="661614" y="186463"/>
                  </a:lnTo>
                  <a:lnTo>
                    <a:pt x="671495" y="212111"/>
                  </a:lnTo>
                  <a:lnTo>
                    <a:pt x="672500" y="212448"/>
                  </a:lnTo>
                  <a:cubicBezTo>
                    <a:pt x="705232" y="231346"/>
                    <a:pt x="721826" y="267462"/>
                    <a:pt x="717448" y="302751"/>
                  </a:cubicBezTo>
                  <a:lnTo>
                    <a:pt x="733952" y="355696"/>
                  </a:lnTo>
                  <a:lnTo>
                    <a:pt x="858017" y="435227"/>
                  </a:lnTo>
                  <a:cubicBezTo>
                    <a:pt x="871124" y="443152"/>
                    <a:pt x="875324" y="460201"/>
                    <a:pt x="867399" y="473306"/>
                  </a:cubicBezTo>
                  <a:lnTo>
                    <a:pt x="867398" y="473306"/>
                  </a:lnTo>
                  <a:cubicBezTo>
                    <a:pt x="859473" y="486412"/>
                    <a:pt x="842424" y="490612"/>
                    <a:pt x="829318" y="482688"/>
                  </a:cubicBezTo>
                  <a:lnTo>
                    <a:pt x="670732" y="398004"/>
                  </a:lnTo>
                  <a:lnTo>
                    <a:pt x="605661" y="510711"/>
                  </a:lnTo>
                  <a:lnTo>
                    <a:pt x="710952" y="574377"/>
                  </a:lnTo>
                  <a:lnTo>
                    <a:pt x="711653" y="574132"/>
                  </a:lnTo>
                  <a:cubicBezTo>
                    <a:pt x="749671" y="565134"/>
                    <a:pt x="802191" y="559569"/>
                    <a:pt x="860205" y="559568"/>
                  </a:cubicBezTo>
                  <a:cubicBezTo>
                    <a:pt x="918218" y="559569"/>
                    <a:pt x="970739" y="565134"/>
                    <a:pt x="1008757" y="574131"/>
                  </a:cubicBezTo>
                  <a:lnTo>
                    <a:pt x="1035996" y="583693"/>
                  </a:lnTo>
                  <a:lnTo>
                    <a:pt x="996349" y="489207"/>
                  </a:lnTo>
                  <a:lnTo>
                    <a:pt x="922581" y="489208"/>
                  </a:lnTo>
                  <a:cubicBezTo>
                    <a:pt x="909501" y="489208"/>
                    <a:pt x="898898" y="478605"/>
                    <a:pt x="898898" y="465524"/>
                  </a:cubicBezTo>
                  <a:cubicBezTo>
                    <a:pt x="898898" y="452444"/>
                    <a:pt x="909501" y="441842"/>
                    <a:pt x="922581" y="441842"/>
                  </a:cubicBezTo>
                  <a:lnTo>
                    <a:pt x="1002355" y="441842"/>
                  </a:lnTo>
                  <a:lnTo>
                    <a:pt x="1010880" y="445372"/>
                  </a:lnTo>
                  <a:lnTo>
                    <a:pt x="1022282" y="445319"/>
                  </a:lnTo>
                  <a:cubicBezTo>
                    <a:pt x="1027956" y="447641"/>
                    <a:pt x="1032746" y="452125"/>
                    <a:pt x="1035306" y="458224"/>
                  </a:cubicBezTo>
                  <a:lnTo>
                    <a:pt x="1137614" y="702045"/>
                  </a:lnTo>
                  <a:lnTo>
                    <a:pt x="1147894" y="698854"/>
                  </a:lnTo>
                  <a:cubicBezTo>
                    <a:pt x="1161107" y="696150"/>
                    <a:pt x="1174787" y="694731"/>
                    <a:pt x="1188798" y="694730"/>
                  </a:cubicBezTo>
                  <a:cubicBezTo>
                    <a:pt x="1300890" y="694730"/>
                    <a:pt x="1391758" y="785598"/>
                    <a:pt x="1391758" y="897689"/>
                  </a:cubicBezTo>
                  <a:cubicBezTo>
                    <a:pt x="1391757" y="1009781"/>
                    <a:pt x="1300889" y="1100649"/>
                    <a:pt x="1188798" y="1100649"/>
                  </a:cubicBezTo>
                  <a:cubicBezTo>
                    <a:pt x="1076705" y="1100649"/>
                    <a:pt x="985837" y="1009781"/>
                    <a:pt x="985838" y="897690"/>
                  </a:cubicBezTo>
                  <a:cubicBezTo>
                    <a:pt x="985838" y="841644"/>
                    <a:pt x="1008555" y="790905"/>
                    <a:pt x="1045283" y="754176"/>
                  </a:cubicBezTo>
                  <a:lnTo>
                    <a:pt x="1093805" y="721462"/>
                  </a:lnTo>
                  <a:lnTo>
                    <a:pt x="1074594" y="675680"/>
                  </a:lnTo>
                  <a:lnTo>
                    <a:pt x="783456" y="675680"/>
                  </a:lnTo>
                  <a:lnTo>
                    <a:pt x="708632" y="827550"/>
                  </a:lnTo>
                  <a:lnTo>
                    <a:pt x="714001" y="828633"/>
                  </a:lnTo>
                  <a:lnTo>
                    <a:pt x="721445" y="834764"/>
                  </a:lnTo>
                  <a:lnTo>
                    <a:pt x="743487" y="843894"/>
                  </a:lnTo>
                  <a:cubicBezTo>
                    <a:pt x="750911" y="851317"/>
                    <a:pt x="755502" y="861572"/>
                    <a:pt x="755502" y="872899"/>
                  </a:cubicBezTo>
                  <a:lnTo>
                    <a:pt x="755502" y="938535"/>
                  </a:lnTo>
                  <a:lnTo>
                    <a:pt x="760579" y="938379"/>
                  </a:lnTo>
                  <a:cubicBezTo>
                    <a:pt x="770333" y="935950"/>
                    <a:pt x="779571" y="931454"/>
                    <a:pt x="787622" y="925056"/>
                  </a:cubicBezTo>
                  <a:cubicBezTo>
                    <a:pt x="795673" y="918659"/>
                    <a:pt x="802141" y="910677"/>
                    <a:pt x="806712" y="901724"/>
                  </a:cubicBezTo>
                  <a:lnTo>
                    <a:pt x="809655" y="890594"/>
                  </a:lnTo>
                  <a:lnTo>
                    <a:pt x="799818" y="884915"/>
                  </a:lnTo>
                  <a:cubicBezTo>
                    <a:pt x="791556" y="880145"/>
                    <a:pt x="787368" y="871030"/>
                    <a:pt x="788474" y="862122"/>
                  </a:cubicBezTo>
                  <a:lnTo>
                    <a:pt x="791388" y="853454"/>
                  </a:lnTo>
                  <a:lnTo>
                    <a:pt x="797438" y="846596"/>
                  </a:lnTo>
                  <a:cubicBezTo>
                    <a:pt x="802212" y="842989"/>
                    <a:pt x="808243" y="841373"/>
                    <a:pt x="814180" y="842109"/>
                  </a:cubicBezTo>
                  <a:lnTo>
                    <a:pt x="814419" y="842190"/>
                  </a:lnTo>
                  <a:lnTo>
                    <a:pt x="811452" y="839010"/>
                  </a:lnTo>
                  <a:cubicBezTo>
                    <a:pt x="809510" y="835022"/>
                    <a:pt x="808740" y="830516"/>
                    <a:pt x="809293" y="826063"/>
                  </a:cubicBezTo>
                  <a:lnTo>
                    <a:pt x="812207" y="817395"/>
                  </a:lnTo>
                  <a:lnTo>
                    <a:pt x="818257" y="810536"/>
                  </a:lnTo>
                  <a:cubicBezTo>
                    <a:pt x="820645" y="808733"/>
                    <a:pt x="823345" y="807427"/>
                    <a:pt x="826192" y="806664"/>
                  </a:cubicBezTo>
                  <a:lnTo>
                    <a:pt x="832767" y="806206"/>
                  </a:lnTo>
                  <a:lnTo>
                    <a:pt x="829876" y="800283"/>
                  </a:lnTo>
                  <a:cubicBezTo>
                    <a:pt x="829114" y="797436"/>
                    <a:pt x="828894" y="794443"/>
                    <a:pt x="829262" y="791475"/>
                  </a:cubicBezTo>
                  <a:lnTo>
                    <a:pt x="832177" y="782807"/>
                  </a:lnTo>
                  <a:lnTo>
                    <a:pt x="838227" y="775948"/>
                  </a:lnTo>
                  <a:cubicBezTo>
                    <a:pt x="841807" y="773242"/>
                    <a:pt x="846094" y="771657"/>
                    <a:pt x="850519" y="771344"/>
                  </a:cubicBezTo>
                  <a:cubicBezTo>
                    <a:pt x="854944" y="771032"/>
                    <a:pt x="859507" y="771992"/>
                    <a:pt x="863638" y="774377"/>
                  </a:cubicBezTo>
                  <a:lnTo>
                    <a:pt x="911719" y="802137"/>
                  </a:lnTo>
                  <a:cubicBezTo>
                    <a:pt x="922735" y="808497"/>
                    <a:pt x="926509" y="822582"/>
                    <a:pt x="920149" y="833598"/>
                  </a:cubicBezTo>
                  <a:cubicBezTo>
                    <a:pt x="916969" y="839105"/>
                    <a:pt x="911858" y="842802"/>
                    <a:pt x="906165" y="844328"/>
                  </a:cubicBezTo>
                  <a:lnTo>
                    <a:pt x="899591" y="844786"/>
                  </a:lnTo>
                  <a:lnTo>
                    <a:pt x="902480" y="850709"/>
                  </a:lnTo>
                  <a:cubicBezTo>
                    <a:pt x="904006" y="856402"/>
                    <a:pt x="903360" y="862678"/>
                    <a:pt x="900180" y="868186"/>
                  </a:cubicBezTo>
                  <a:cubicBezTo>
                    <a:pt x="897000" y="873694"/>
                    <a:pt x="891889" y="877390"/>
                    <a:pt x="886195" y="878916"/>
                  </a:cubicBezTo>
                  <a:lnTo>
                    <a:pt x="878104" y="879480"/>
                  </a:lnTo>
                  <a:lnTo>
                    <a:pt x="881661" y="886769"/>
                  </a:lnTo>
                  <a:cubicBezTo>
                    <a:pt x="883187" y="892463"/>
                    <a:pt x="882540" y="898738"/>
                    <a:pt x="879361" y="904245"/>
                  </a:cubicBezTo>
                  <a:cubicBezTo>
                    <a:pt x="873001" y="915261"/>
                    <a:pt x="858915" y="919035"/>
                    <a:pt x="847900" y="912675"/>
                  </a:cubicBezTo>
                  <a:lnTo>
                    <a:pt x="833682" y="904467"/>
                  </a:lnTo>
                  <a:lnTo>
                    <a:pt x="831113" y="914184"/>
                  </a:lnTo>
                  <a:cubicBezTo>
                    <a:pt x="824781" y="926585"/>
                    <a:pt x="815819" y="937645"/>
                    <a:pt x="804665" y="946508"/>
                  </a:cubicBezTo>
                  <a:cubicBezTo>
                    <a:pt x="793512" y="955369"/>
                    <a:pt x="780713" y="961600"/>
                    <a:pt x="767201" y="964965"/>
                  </a:cubicBezTo>
                  <a:lnTo>
                    <a:pt x="755502" y="965321"/>
                  </a:lnTo>
                  <a:lnTo>
                    <a:pt x="755502" y="968028"/>
                  </a:lnTo>
                  <a:lnTo>
                    <a:pt x="715480" y="968028"/>
                  </a:lnTo>
                  <a:lnTo>
                    <a:pt x="637969" y="968029"/>
                  </a:lnTo>
                  <a:lnTo>
                    <a:pt x="391718" y="968028"/>
                  </a:lnTo>
                  <a:lnTo>
                    <a:pt x="389971" y="976690"/>
                  </a:lnTo>
                  <a:cubicBezTo>
                    <a:pt x="359159" y="1049535"/>
                    <a:pt x="287029" y="1100648"/>
                    <a:pt x="202959" y="1100649"/>
                  </a:cubicBezTo>
                  <a:cubicBezTo>
                    <a:pt x="90868" y="1100649"/>
                    <a:pt x="0" y="1009781"/>
                    <a:pt x="0" y="897689"/>
                  </a:cubicBezTo>
                  <a:cubicBezTo>
                    <a:pt x="0" y="813621"/>
                    <a:pt x="51113" y="741490"/>
                    <a:pt x="123958" y="710680"/>
                  </a:cubicBezTo>
                  <a:lnTo>
                    <a:pt x="156323" y="700634"/>
                  </a:lnTo>
                  <a:lnTo>
                    <a:pt x="156323" y="637742"/>
                  </a:lnTo>
                  <a:lnTo>
                    <a:pt x="116907" y="635672"/>
                  </a:lnTo>
                  <a:cubicBezTo>
                    <a:pt x="116907" y="620432"/>
                    <a:pt x="116906" y="605193"/>
                    <a:pt x="116906" y="589953"/>
                  </a:cubicBezTo>
                  <a:lnTo>
                    <a:pt x="353532" y="589954"/>
                  </a:lnTo>
                  <a:lnTo>
                    <a:pt x="429970" y="629181"/>
                  </a:lnTo>
                  <a:lnTo>
                    <a:pt x="475860" y="629181"/>
                  </a:lnTo>
                  <a:lnTo>
                    <a:pt x="434780" y="604341"/>
                  </a:lnTo>
                  <a:cubicBezTo>
                    <a:pt x="394952" y="580259"/>
                    <a:pt x="382189" y="528452"/>
                    <a:pt x="406272" y="488624"/>
                  </a:cubicBezTo>
                  <a:cubicBezTo>
                    <a:pt x="434789" y="415284"/>
                    <a:pt x="573245" y="218802"/>
                    <a:pt x="605878" y="164297"/>
                  </a:cubicBezTo>
                  <a:lnTo>
                    <a:pt x="602067" y="161590"/>
                  </a:lnTo>
                  <a:cubicBezTo>
                    <a:pt x="587268" y="145995"/>
                    <a:pt x="578113" y="124453"/>
                    <a:pt x="578113" y="100657"/>
                  </a:cubicBezTo>
                  <a:lnTo>
                    <a:pt x="581944" y="80664"/>
                  </a:lnTo>
                  <a:lnTo>
                    <a:pt x="581614" y="64392"/>
                  </a:lnTo>
                  <a:cubicBezTo>
                    <a:pt x="584840" y="47568"/>
                    <a:pt x="595114" y="31609"/>
                    <a:pt x="611859" y="19530"/>
                  </a:cubicBezTo>
                  <a:cubicBezTo>
                    <a:pt x="623779" y="10931"/>
                    <a:pt x="638013" y="5036"/>
                    <a:pt x="653144" y="2116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" name="フリーフォーム 20"/>
            <p:cNvSpPr/>
            <p:nvPr/>
          </p:nvSpPr>
          <p:spPr>
            <a:xfrm>
              <a:off x="1244593" y="1330826"/>
              <a:ext cx="1512158" cy="1195864"/>
            </a:xfrm>
            <a:custGeom>
              <a:avLst/>
              <a:gdLst>
                <a:gd name="connsiteX0" fmla="*/ 346150 w 1391758"/>
                <a:gd name="connsiteY0" fmla="*/ 968028 h 1100649"/>
                <a:gd name="connsiteX1" fmla="*/ 59770 w 1391758"/>
                <a:gd name="connsiteY1" fmla="*/ 968028 h 1100649"/>
                <a:gd name="connsiteX2" fmla="*/ 89107 w 1391758"/>
                <a:gd name="connsiteY2" fmla="*/ 1011541 h 1100649"/>
                <a:gd name="connsiteX3" fmla="*/ 202959 w 1391758"/>
                <a:gd name="connsiteY3" fmla="*/ 1058701 h 1100649"/>
                <a:gd name="connsiteX4" fmla="*/ 316813 w 1391758"/>
                <a:gd name="connsiteY4" fmla="*/ 1011541 h 1100649"/>
                <a:gd name="connsiteX5" fmla="*/ 579751 w 1391758"/>
                <a:gd name="connsiteY5" fmla="*/ 742354 h 1100649"/>
                <a:gd name="connsiteX6" fmla="*/ 532126 w 1391758"/>
                <a:gd name="connsiteY6" fmla="*/ 801885 h 1100649"/>
                <a:gd name="connsiteX7" fmla="*/ 532126 w 1391758"/>
                <a:gd name="connsiteY7" fmla="*/ 823806 h 1100649"/>
                <a:gd name="connsiteX8" fmla="*/ 580139 w 1391758"/>
                <a:gd name="connsiteY8" fmla="*/ 823805 h 1100649"/>
                <a:gd name="connsiteX9" fmla="*/ 614309 w 1391758"/>
                <a:gd name="connsiteY9" fmla="*/ 754449 h 1100649"/>
                <a:gd name="connsiteX10" fmla="*/ 1188798 w 1391758"/>
                <a:gd name="connsiteY10" fmla="*/ 736678 h 1100649"/>
                <a:gd name="connsiteX11" fmla="*/ 1155009 w 1391758"/>
                <a:gd name="connsiteY11" fmla="*/ 743501 h 1100649"/>
                <a:gd name="connsiteX12" fmla="*/ 1199456 w 1391758"/>
                <a:gd name="connsiteY12" fmla="*/ 849426 h 1100649"/>
                <a:gd name="connsiteX13" fmla="*/ 1208423 w 1391758"/>
                <a:gd name="connsiteY13" fmla="*/ 851237 h 1100649"/>
                <a:gd name="connsiteX14" fmla="*/ 1239215 w 1391758"/>
                <a:gd name="connsiteY14" fmla="*/ 897690 h 1100649"/>
                <a:gd name="connsiteX15" fmla="*/ 1188799 w 1391758"/>
                <a:gd name="connsiteY15" fmla="*/ 948107 h 1100649"/>
                <a:gd name="connsiteX16" fmla="*/ 1138383 w 1391758"/>
                <a:gd name="connsiteY16" fmla="*/ 897690 h 1100649"/>
                <a:gd name="connsiteX17" fmla="*/ 1152972 w 1391758"/>
                <a:gd name="connsiteY17" fmla="*/ 862469 h 1100649"/>
                <a:gd name="connsiteX18" fmla="*/ 1110047 w 1391758"/>
                <a:gd name="connsiteY18" fmla="*/ 760171 h 1100649"/>
                <a:gd name="connsiteX19" fmla="*/ 1074945 w 1391758"/>
                <a:gd name="connsiteY19" fmla="*/ 783837 h 1100649"/>
                <a:gd name="connsiteX20" fmla="*/ 1027786 w 1391758"/>
                <a:gd name="connsiteY20" fmla="*/ 897689 h 1100649"/>
                <a:gd name="connsiteX21" fmla="*/ 1188798 w 1391758"/>
                <a:gd name="connsiteY21" fmla="*/ 1058701 h 1100649"/>
                <a:gd name="connsiteX22" fmla="*/ 1349810 w 1391758"/>
                <a:gd name="connsiteY22" fmla="*/ 897690 h 1100649"/>
                <a:gd name="connsiteX23" fmla="*/ 1188798 w 1391758"/>
                <a:gd name="connsiteY23" fmla="*/ 736678 h 1100649"/>
                <a:gd name="connsiteX24" fmla="*/ 202960 w 1391758"/>
                <a:gd name="connsiteY24" fmla="*/ 736678 h 1100649"/>
                <a:gd name="connsiteX25" fmla="*/ 41948 w 1391758"/>
                <a:gd name="connsiteY25" fmla="*/ 897689 h 1100649"/>
                <a:gd name="connsiteX26" fmla="*/ 46643 w 1391758"/>
                <a:gd name="connsiteY26" fmla="*/ 920948 h 1100649"/>
                <a:gd name="connsiteX27" fmla="*/ 116471 w 1391758"/>
                <a:gd name="connsiteY27" fmla="*/ 920948 h 1100649"/>
                <a:gd name="connsiteX28" fmla="*/ 135937 w 1391758"/>
                <a:gd name="connsiteY28" fmla="*/ 893052 h 1100649"/>
                <a:gd name="connsiteX29" fmla="*/ 134935 w 1391758"/>
                <a:gd name="connsiteY29" fmla="*/ 888089 h 1100649"/>
                <a:gd name="connsiteX30" fmla="*/ 134935 w 1391758"/>
                <a:gd name="connsiteY30" fmla="*/ 885240 h 1100649"/>
                <a:gd name="connsiteX31" fmla="*/ 196369 w 1391758"/>
                <a:gd name="connsiteY31" fmla="*/ 823806 h 1100649"/>
                <a:gd name="connsiteX32" fmla="*/ 343759 w 1391758"/>
                <a:gd name="connsiteY32" fmla="*/ 823806 h 1100649"/>
                <a:gd name="connsiteX33" fmla="*/ 316812 w 1391758"/>
                <a:gd name="connsiteY33" fmla="*/ 783838 h 1100649"/>
                <a:gd name="connsiteX34" fmla="*/ 202960 w 1391758"/>
                <a:gd name="connsiteY34" fmla="*/ 736678 h 1100649"/>
                <a:gd name="connsiteX35" fmla="*/ 1164688 w 1391758"/>
                <a:gd name="connsiteY35" fmla="*/ 456154 h 1100649"/>
                <a:gd name="connsiteX36" fmla="*/ 1197839 w 1391758"/>
                <a:gd name="connsiteY36" fmla="*/ 461847 h 1100649"/>
                <a:gd name="connsiteX37" fmla="*/ 1183637 w 1391758"/>
                <a:gd name="connsiteY37" fmla="*/ 560966 h 1100649"/>
                <a:gd name="connsiteX38" fmla="*/ 1123069 w 1391758"/>
                <a:gd name="connsiteY38" fmla="*/ 536570 h 1100649"/>
                <a:gd name="connsiteX39" fmla="*/ 1133816 w 1391758"/>
                <a:gd name="connsiteY39" fmla="*/ 473178 h 1100649"/>
                <a:gd name="connsiteX40" fmla="*/ 1164688 w 1391758"/>
                <a:gd name="connsiteY40" fmla="*/ 456154 h 1100649"/>
                <a:gd name="connsiteX41" fmla="*/ 653144 w 1391758"/>
                <a:gd name="connsiteY41" fmla="*/ 2116 h 1100649"/>
                <a:gd name="connsiteX42" fmla="*/ 699812 w 1391758"/>
                <a:gd name="connsiteY42" fmla="*/ 2561 h 1100649"/>
                <a:gd name="connsiteX43" fmla="*/ 769745 w 1391758"/>
                <a:gd name="connsiteY43" fmla="*/ 68072 h 1100649"/>
                <a:gd name="connsiteX44" fmla="*/ 737080 w 1391758"/>
                <a:gd name="connsiteY44" fmla="*/ 76674 h 1100649"/>
                <a:gd name="connsiteX45" fmla="*/ 741676 w 1391758"/>
                <a:gd name="connsiteY45" fmla="*/ 100657 h 1100649"/>
                <a:gd name="connsiteX46" fmla="*/ 691727 w 1391758"/>
                <a:gd name="connsiteY46" fmla="*/ 180058 h 1100649"/>
                <a:gd name="connsiteX47" fmla="*/ 661614 w 1391758"/>
                <a:gd name="connsiteY47" fmla="*/ 186463 h 1100649"/>
                <a:gd name="connsiteX48" fmla="*/ 671495 w 1391758"/>
                <a:gd name="connsiteY48" fmla="*/ 212111 h 1100649"/>
                <a:gd name="connsiteX49" fmla="*/ 672500 w 1391758"/>
                <a:gd name="connsiteY49" fmla="*/ 212448 h 1100649"/>
                <a:gd name="connsiteX50" fmla="*/ 717448 w 1391758"/>
                <a:gd name="connsiteY50" fmla="*/ 302751 h 1100649"/>
                <a:gd name="connsiteX51" fmla="*/ 713154 w 1391758"/>
                <a:gd name="connsiteY51" fmla="*/ 315517 h 1100649"/>
                <a:gd name="connsiteX52" fmla="*/ 731760 w 1391758"/>
                <a:gd name="connsiteY52" fmla="*/ 364463 h 1100649"/>
                <a:gd name="connsiteX53" fmla="*/ 744098 w 1391758"/>
                <a:gd name="connsiteY53" fmla="*/ 366342 h 1100649"/>
                <a:gd name="connsiteX54" fmla="*/ 858017 w 1391758"/>
                <a:gd name="connsiteY54" fmla="*/ 435227 h 1100649"/>
                <a:gd name="connsiteX55" fmla="*/ 867399 w 1391758"/>
                <a:gd name="connsiteY55" fmla="*/ 473306 h 1100649"/>
                <a:gd name="connsiteX56" fmla="*/ 867398 w 1391758"/>
                <a:gd name="connsiteY56" fmla="*/ 473306 h 1100649"/>
                <a:gd name="connsiteX57" fmla="*/ 829318 w 1391758"/>
                <a:gd name="connsiteY57" fmla="*/ 482688 h 1100649"/>
                <a:gd name="connsiteX58" fmla="*/ 715400 w 1391758"/>
                <a:gd name="connsiteY58" fmla="*/ 413803 h 1100649"/>
                <a:gd name="connsiteX59" fmla="*/ 710262 w 1391758"/>
                <a:gd name="connsiteY59" fmla="*/ 406819 h 1100649"/>
                <a:gd name="connsiteX60" fmla="*/ 670732 w 1391758"/>
                <a:gd name="connsiteY60" fmla="*/ 398004 h 1100649"/>
                <a:gd name="connsiteX61" fmla="*/ 605661 w 1391758"/>
                <a:gd name="connsiteY61" fmla="*/ 510711 h 1100649"/>
                <a:gd name="connsiteX62" fmla="*/ 710952 w 1391758"/>
                <a:gd name="connsiteY62" fmla="*/ 574377 h 1100649"/>
                <a:gd name="connsiteX63" fmla="*/ 711653 w 1391758"/>
                <a:gd name="connsiteY63" fmla="*/ 574132 h 1100649"/>
                <a:gd name="connsiteX64" fmla="*/ 860205 w 1391758"/>
                <a:gd name="connsiteY64" fmla="*/ 559568 h 1100649"/>
                <a:gd name="connsiteX65" fmla="*/ 1008757 w 1391758"/>
                <a:gd name="connsiteY65" fmla="*/ 574131 h 1100649"/>
                <a:gd name="connsiteX66" fmla="*/ 1035996 w 1391758"/>
                <a:gd name="connsiteY66" fmla="*/ 583693 h 1100649"/>
                <a:gd name="connsiteX67" fmla="*/ 996349 w 1391758"/>
                <a:gd name="connsiteY67" fmla="*/ 489207 h 1100649"/>
                <a:gd name="connsiteX68" fmla="*/ 922581 w 1391758"/>
                <a:gd name="connsiteY68" fmla="*/ 489208 h 1100649"/>
                <a:gd name="connsiteX69" fmla="*/ 898898 w 1391758"/>
                <a:gd name="connsiteY69" fmla="*/ 465524 h 1100649"/>
                <a:gd name="connsiteX70" fmla="*/ 922581 w 1391758"/>
                <a:gd name="connsiteY70" fmla="*/ 441842 h 1100649"/>
                <a:gd name="connsiteX71" fmla="*/ 1002355 w 1391758"/>
                <a:gd name="connsiteY71" fmla="*/ 441842 h 1100649"/>
                <a:gd name="connsiteX72" fmla="*/ 1010880 w 1391758"/>
                <a:gd name="connsiteY72" fmla="*/ 445372 h 1100649"/>
                <a:gd name="connsiteX73" fmla="*/ 1022282 w 1391758"/>
                <a:gd name="connsiteY73" fmla="*/ 445319 h 1100649"/>
                <a:gd name="connsiteX74" fmla="*/ 1035306 w 1391758"/>
                <a:gd name="connsiteY74" fmla="*/ 458224 h 1100649"/>
                <a:gd name="connsiteX75" fmla="*/ 1137614 w 1391758"/>
                <a:gd name="connsiteY75" fmla="*/ 702045 h 1100649"/>
                <a:gd name="connsiteX76" fmla="*/ 1147894 w 1391758"/>
                <a:gd name="connsiteY76" fmla="*/ 698854 h 1100649"/>
                <a:gd name="connsiteX77" fmla="*/ 1188798 w 1391758"/>
                <a:gd name="connsiteY77" fmla="*/ 694730 h 1100649"/>
                <a:gd name="connsiteX78" fmla="*/ 1391758 w 1391758"/>
                <a:gd name="connsiteY78" fmla="*/ 897689 h 1100649"/>
                <a:gd name="connsiteX79" fmla="*/ 1188798 w 1391758"/>
                <a:gd name="connsiteY79" fmla="*/ 1100649 h 1100649"/>
                <a:gd name="connsiteX80" fmla="*/ 985838 w 1391758"/>
                <a:gd name="connsiteY80" fmla="*/ 897690 h 1100649"/>
                <a:gd name="connsiteX81" fmla="*/ 1045283 w 1391758"/>
                <a:gd name="connsiteY81" fmla="*/ 754176 h 1100649"/>
                <a:gd name="connsiteX82" fmla="*/ 1093805 w 1391758"/>
                <a:gd name="connsiteY82" fmla="*/ 721462 h 1100649"/>
                <a:gd name="connsiteX83" fmla="*/ 1074594 w 1391758"/>
                <a:gd name="connsiteY83" fmla="*/ 675680 h 1100649"/>
                <a:gd name="connsiteX84" fmla="*/ 783456 w 1391758"/>
                <a:gd name="connsiteY84" fmla="*/ 675680 h 1100649"/>
                <a:gd name="connsiteX85" fmla="*/ 708632 w 1391758"/>
                <a:gd name="connsiteY85" fmla="*/ 827550 h 1100649"/>
                <a:gd name="connsiteX86" fmla="*/ 714001 w 1391758"/>
                <a:gd name="connsiteY86" fmla="*/ 828633 h 1100649"/>
                <a:gd name="connsiteX87" fmla="*/ 721445 w 1391758"/>
                <a:gd name="connsiteY87" fmla="*/ 834764 h 1100649"/>
                <a:gd name="connsiteX88" fmla="*/ 743487 w 1391758"/>
                <a:gd name="connsiteY88" fmla="*/ 843894 h 1100649"/>
                <a:gd name="connsiteX89" fmla="*/ 755502 w 1391758"/>
                <a:gd name="connsiteY89" fmla="*/ 872899 h 1100649"/>
                <a:gd name="connsiteX90" fmla="*/ 755502 w 1391758"/>
                <a:gd name="connsiteY90" fmla="*/ 938535 h 1100649"/>
                <a:gd name="connsiteX91" fmla="*/ 760579 w 1391758"/>
                <a:gd name="connsiteY91" fmla="*/ 938379 h 1100649"/>
                <a:gd name="connsiteX92" fmla="*/ 787622 w 1391758"/>
                <a:gd name="connsiteY92" fmla="*/ 925056 h 1100649"/>
                <a:gd name="connsiteX93" fmla="*/ 806712 w 1391758"/>
                <a:gd name="connsiteY93" fmla="*/ 901724 h 1100649"/>
                <a:gd name="connsiteX94" fmla="*/ 809655 w 1391758"/>
                <a:gd name="connsiteY94" fmla="*/ 890594 h 1100649"/>
                <a:gd name="connsiteX95" fmla="*/ 799818 w 1391758"/>
                <a:gd name="connsiteY95" fmla="*/ 884915 h 1100649"/>
                <a:gd name="connsiteX96" fmla="*/ 788474 w 1391758"/>
                <a:gd name="connsiteY96" fmla="*/ 862122 h 1100649"/>
                <a:gd name="connsiteX97" fmla="*/ 791388 w 1391758"/>
                <a:gd name="connsiteY97" fmla="*/ 853454 h 1100649"/>
                <a:gd name="connsiteX98" fmla="*/ 797438 w 1391758"/>
                <a:gd name="connsiteY98" fmla="*/ 846596 h 1100649"/>
                <a:gd name="connsiteX99" fmla="*/ 814180 w 1391758"/>
                <a:gd name="connsiteY99" fmla="*/ 842109 h 1100649"/>
                <a:gd name="connsiteX100" fmla="*/ 814419 w 1391758"/>
                <a:gd name="connsiteY100" fmla="*/ 842190 h 1100649"/>
                <a:gd name="connsiteX101" fmla="*/ 811452 w 1391758"/>
                <a:gd name="connsiteY101" fmla="*/ 839010 h 1100649"/>
                <a:gd name="connsiteX102" fmla="*/ 809293 w 1391758"/>
                <a:gd name="connsiteY102" fmla="*/ 826063 h 1100649"/>
                <a:gd name="connsiteX103" fmla="*/ 812207 w 1391758"/>
                <a:gd name="connsiteY103" fmla="*/ 817395 h 1100649"/>
                <a:gd name="connsiteX104" fmla="*/ 818257 w 1391758"/>
                <a:gd name="connsiteY104" fmla="*/ 810536 h 1100649"/>
                <a:gd name="connsiteX105" fmla="*/ 826192 w 1391758"/>
                <a:gd name="connsiteY105" fmla="*/ 806664 h 1100649"/>
                <a:gd name="connsiteX106" fmla="*/ 832767 w 1391758"/>
                <a:gd name="connsiteY106" fmla="*/ 806206 h 1100649"/>
                <a:gd name="connsiteX107" fmla="*/ 829876 w 1391758"/>
                <a:gd name="connsiteY107" fmla="*/ 800283 h 1100649"/>
                <a:gd name="connsiteX108" fmla="*/ 829262 w 1391758"/>
                <a:gd name="connsiteY108" fmla="*/ 791475 h 1100649"/>
                <a:gd name="connsiteX109" fmla="*/ 832177 w 1391758"/>
                <a:gd name="connsiteY109" fmla="*/ 782807 h 1100649"/>
                <a:gd name="connsiteX110" fmla="*/ 838227 w 1391758"/>
                <a:gd name="connsiteY110" fmla="*/ 775948 h 1100649"/>
                <a:gd name="connsiteX111" fmla="*/ 850519 w 1391758"/>
                <a:gd name="connsiteY111" fmla="*/ 771344 h 1100649"/>
                <a:gd name="connsiteX112" fmla="*/ 863638 w 1391758"/>
                <a:gd name="connsiteY112" fmla="*/ 774377 h 1100649"/>
                <a:gd name="connsiteX113" fmla="*/ 911719 w 1391758"/>
                <a:gd name="connsiteY113" fmla="*/ 802137 h 1100649"/>
                <a:gd name="connsiteX114" fmla="*/ 920149 w 1391758"/>
                <a:gd name="connsiteY114" fmla="*/ 833598 h 1100649"/>
                <a:gd name="connsiteX115" fmla="*/ 906165 w 1391758"/>
                <a:gd name="connsiteY115" fmla="*/ 844328 h 1100649"/>
                <a:gd name="connsiteX116" fmla="*/ 899591 w 1391758"/>
                <a:gd name="connsiteY116" fmla="*/ 844786 h 1100649"/>
                <a:gd name="connsiteX117" fmla="*/ 902480 w 1391758"/>
                <a:gd name="connsiteY117" fmla="*/ 850709 h 1100649"/>
                <a:gd name="connsiteX118" fmla="*/ 900180 w 1391758"/>
                <a:gd name="connsiteY118" fmla="*/ 868186 h 1100649"/>
                <a:gd name="connsiteX119" fmla="*/ 886195 w 1391758"/>
                <a:gd name="connsiteY119" fmla="*/ 878916 h 1100649"/>
                <a:gd name="connsiteX120" fmla="*/ 878104 w 1391758"/>
                <a:gd name="connsiteY120" fmla="*/ 879480 h 1100649"/>
                <a:gd name="connsiteX121" fmla="*/ 881661 w 1391758"/>
                <a:gd name="connsiteY121" fmla="*/ 886769 h 1100649"/>
                <a:gd name="connsiteX122" fmla="*/ 879361 w 1391758"/>
                <a:gd name="connsiteY122" fmla="*/ 904245 h 1100649"/>
                <a:gd name="connsiteX123" fmla="*/ 847900 w 1391758"/>
                <a:gd name="connsiteY123" fmla="*/ 912675 h 1100649"/>
                <a:gd name="connsiteX124" fmla="*/ 833682 w 1391758"/>
                <a:gd name="connsiteY124" fmla="*/ 904467 h 1100649"/>
                <a:gd name="connsiteX125" fmla="*/ 831113 w 1391758"/>
                <a:gd name="connsiteY125" fmla="*/ 914184 h 1100649"/>
                <a:gd name="connsiteX126" fmla="*/ 804665 w 1391758"/>
                <a:gd name="connsiteY126" fmla="*/ 946508 h 1100649"/>
                <a:gd name="connsiteX127" fmla="*/ 767201 w 1391758"/>
                <a:gd name="connsiteY127" fmla="*/ 964965 h 1100649"/>
                <a:gd name="connsiteX128" fmla="*/ 755502 w 1391758"/>
                <a:gd name="connsiteY128" fmla="*/ 965321 h 1100649"/>
                <a:gd name="connsiteX129" fmla="*/ 755502 w 1391758"/>
                <a:gd name="connsiteY129" fmla="*/ 968028 h 1100649"/>
                <a:gd name="connsiteX130" fmla="*/ 715480 w 1391758"/>
                <a:gd name="connsiteY130" fmla="*/ 968028 h 1100649"/>
                <a:gd name="connsiteX131" fmla="*/ 637969 w 1391758"/>
                <a:gd name="connsiteY131" fmla="*/ 968029 h 1100649"/>
                <a:gd name="connsiteX132" fmla="*/ 391718 w 1391758"/>
                <a:gd name="connsiteY132" fmla="*/ 968028 h 1100649"/>
                <a:gd name="connsiteX133" fmla="*/ 389971 w 1391758"/>
                <a:gd name="connsiteY133" fmla="*/ 976690 h 1100649"/>
                <a:gd name="connsiteX134" fmla="*/ 202959 w 1391758"/>
                <a:gd name="connsiteY134" fmla="*/ 1100649 h 1100649"/>
                <a:gd name="connsiteX135" fmla="*/ 0 w 1391758"/>
                <a:gd name="connsiteY135" fmla="*/ 897689 h 1100649"/>
                <a:gd name="connsiteX136" fmla="*/ 123958 w 1391758"/>
                <a:gd name="connsiteY136" fmla="*/ 710680 h 1100649"/>
                <a:gd name="connsiteX137" fmla="*/ 156323 w 1391758"/>
                <a:gd name="connsiteY137" fmla="*/ 700634 h 1100649"/>
                <a:gd name="connsiteX138" fmla="*/ 156323 w 1391758"/>
                <a:gd name="connsiteY138" fmla="*/ 637742 h 1100649"/>
                <a:gd name="connsiteX139" fmla="*/ 116907 w 1391758"/>
                <a:gd name="connsiteY139" fmla="*/ 635672 h 1100649"/>
                <a:gd name="connsiteX140" fmla="*/ 116906 w 1391758"/>
                <a:gd name="connsiteY140" fmla="*/ 589953 h 1100649"/>
                <a:gd name="connsiteX141" fmla="*/ 353532 w 1391758"/>
                <a:gd name="connsiteY141" fmla="*/ 589954 h 1100649"/>
                <a:gd name="connsiteX142" fmla="*/ 429970 w 1391758"/>
                <a:gd name="connsiteY142" fmla="*/ 629181 h 1100649"/>
                <a:gd name="connsiteX143" fmla="*/ 475860 w 1391758"/>
                <a:gd name="connsiteY143" fmla="*/ 629181 h 1100649"/>
                <a:gd name="connsiteX144" fmla="*/ 434780 w 1391758"/>
                <a:gd name="connsiteY144" fmla="*/ 604341 h 1100649"/>
                <a:gd name="connsiteX145" fmla="*/ 406272 w 1391758"/>
                <a:gd name="connsiteY145" fmla="*/ 488624 h 1100649"/>
                <a:gd name="connsiteX146" fmla="*/ 605878 w 1391758"/>
                <a:gd name="connsiteY146" fmla="*/ 164297 h 1100649"/>
                <a:gd name="connsiteX147" fmla="*/ 602067 w 1391758"/>
                <a:gd name="connsiteY147" fmla="*/ 161590 h 1100649"/>
                <a:gd name="connsiteX148" fmla="*/ 578113 w 1391758"/>
                <a:gd name="connsiteY148" fmla="*/ 100657 h 1100649"/>
                <a:gd name="connsiteX149" fmla="*/ 581944 w 1391758"/>
                <a:gd name="connsiteY149" fmla="*/ 80664 h 1100649"/>
                <a:gd name="connsiteX150" fmla="*/ 581614 w 1391758"/>
                <a:gd name="connsiteY150" fmla="*/ 64392 h 1100649"/>
                <a:gd name="connsiteX151" fmla="*/ 611859 w 1391758"/>
                <a:gd name="connsiteY151" fmla="*/ 19530 h 1100649"/>
                <a:gd name="connsiteX152" fmla="*/ 653144 w 1391758"/>
                <a:gd name="connsiteY152" fmla="*/ 2116 h 1100649"/>
                <a:gd name="connsiteX0" fmla="*/ 346150 w 1391758"/>
                <a:gd name="connsiteY0" fmla="*/ 968028 h 1100649"/>
                <a:gd name="connsiteX1" fmla="*/ 59770 w 1391758"/>
                <a:gd name="connsiteY1" fmla="*/ 968028 h 1100649"/>
                <a:gd name="connsiteX2" fmla="*/ 89107 w 1391758"/>
                <a:gd name="connsiteY2" fmla="*/ 1011541 h 1100649"/>
                <a:gd name="connsiteX3" fmla="*/ 202959 w 1391758"/>
                <a:gd name="connsiteY3" fmla="*/ 1058701 h 1100649"/>
                <a:gd name="connsiteX4" fmla="*/ 316813 w 1391758"/>
                <a:gd name="connsiteY4" fmla="*/ 1011541 h 1100649"/>
                <a:gd name="connsiteX5" fmla="*/ 346150 w 1391758"/>
                <a:gd name="connsiteY5" fmla="*/ 968028 h 1100649"/>
                <a:gd name="connsiteX6" fmla="*/ 579751 w 1391758"/>
                <a:gd name="connsiteY6" fmla="*/ 742354 h 1100649"/>
                <a:gd name="connsiteX7" fmla="*/ 532126 w 1391758"/>
                <a:gd name="connsiteY7" fmla="*/ 801885 h 1100649"/>
                <a:gd name="connsiteX8" fmla="*/ 532126 w 1391758"/>
                <a:gd name="connsiteY8" fmla="*/ 823806 h 1100649"/>
                <a:gd name="connsiteX9" fmla="*/ 580139 w 1391758"/>
                <a:gd name="connsiteY9" fmla="*/ 823805 h 1100649"/>
                <a:gd name="connsiteX10" fmla="*/ 614309 w 1391758"/>
                <a:gd name="connsiteY10" fmla="*/ 754449 h 1100649"/>
                <a:gd name="connsiteX11" fmla="*/ 579751 w 1391758"/>
                <a:gd name="connsiteY11" fmla="*/ 742354 h 1100649"/>
                <a:gd name="connsiteX12" fmla="*/ 1188798 w 1391758"/>
                <a:gd name="connsiteY12" fmla="*/ 736678 h 1100649"/>
                <a:gd name="connsiteX13" fmla="*/ 1155009 w 1391758"/>
                <a:gd name="connsiteY13" fmla="*/ 743501 h 1100649"/>
                <a:gd name="connsiteX14" fmla="*/ 1199456 w 1391758"/>
                <a:gd name="connsiteY14" fmla="*/ 849426 h 1100649"/>
                <a:gd name="connsiteX15" fmla="*/ 1208423 w 1391758"/>
                <a:gd name="connsiteY15" fmla="*/ 851237 h 1100649"/>
                <a:gd name="connsiteX16" fmla="*/ 1239215 w 1391758"/>
                <a:gd name="connsiteY16" fmla="*/ 897690 h 1100649"/>
                <a:gd name="connsiteX17" fmla="*/ 1188799 w 1391758"/>
                <a:gd name="connsiteY17" fmla="*/ 948107 h 1100649"/>
                <a:gd name="connsiteX18" fmla="*/ 1138383 w 1391758"/>
                <a:gd name="connsiteY18" fmla="*/ 897690 h 1100649"/>
                <a:gd name="connsiteX19" fmla="*/ 1152972 w 1391758"/>
                <a:gd name="connsiteY19" fmla="*/ 862469 h 1100649"/>
                <a:gd name="connsiteX20" fmla="*/ 1110047 w 1391758"/>
                <a:gd name="connsiteY20" fmla="*/ 760171 h 1100649"/>
                <a:gd name="connsiteX21" fmla="*/ 1074945 w 1391758"/>
                <a:gd name="connsiteY21" fmla="*/ 783837 h 1100649"/>
                <a:gd name="connsiteX22" fmla="*/ 1027786 w 1391758"/>
                <a:gd name="connsiteY22" fmla="*/ 897689 h 1100649"/>
                <a:gd name="connsiteX23" fmla="*/ 1188798 w 1391758"/>
                <a:gd name="connsiteY23" fmla="*/ 1058701 h 1100649"/>
                <a:gd name="connsiteX24" fmla="*/ 1349810 w 1391758"/>
                <a:gd name="connsiteY24" fmla="*/ 897690 h 1100649"/>
                <a:gd name="connsiteX25" fmla="*/ 1188798 w 1391758"/>
                <a:gd name="connsiteY25" fmla="*/ 736678 h 1100649"/>
                <a:gd name="connsiteX26" fmla="*/ 202960 w 1391758"/>
                <a:gd name="connsiteY26" fmla="*/ 736678 h 1100649"/>
                <a:gd name="connsiteX27" fmla="*/ 41948 w 1391758"/>
                <a:gd name="connsiteY27" fmla="*/ 897689 h 1100649"/>
                <a:gd name="connsiteX28" fmla="*/ 46643 w 1391758"/>
                <a:gd name="connsiteY28" fmla="*/ 920948 h 1100649"/>
                <a:gd name="connsiteX29" fmla="*/ 116471 w 1391758"/>
                <a:gd name="connsiteY29" fmla="*/ 920948 h 1100649"/>
                <a:gd name="connsiteX30" fmla="*/ 135937 w 1391758"/>
                <a:gd name="connsiteY30" fmla="*/ 893052 h 1100649"/>
                <a:gd name="connsiteX31" fmla="*/ 134935 w 1391758"/>
                <a:gd name="connsiteY31" fmla="*/ 888089 h 1100649"/>
                <a:gd name="connsiteX32" fmla="*/ 134935 w 1391758"/>
                <a:gd name="connsiteY32" fmla="*/ 885240 h 1100649"/>
                <a:gd name="connsiteX33" fmla="*/ 196369 w 1391758"/>
                <a:gd name="connsiteY33" fmla="*/ 823806 h 1100649"/>
                <a:gd name="connsiteX34" fmla="*/ 343759 w 1391758"/>
                <a:gd name="connsiteY34" fmla="*/ 823806 h 1100649"/>
                <a:gd name="connsiteX35" fmla="*/ 316812 w 1391758"/>
                <a:gd name="connsiteY35" fmla="*/ 783838 h 1100649"/>
                <a:gd name="connsiteX36" fmla="*/ 202960 w 1391758"/>
                <a:gd name="connsiteY36" fmla="*/ 736678 h 1100649"/>
                <a:gd name="connsiteX37" fmla="*/ 1164688 w 1391758"/>
                <a:gd name="connsiteY37" fmla="*/ 456154 h 1100649"/>
                <a:gd name="connsiteX38" fmla="*/ 1197839 w 1391758"/>
                <a:gd name="connsiteY38" fmla="*/ 461847 h 1100649"/>
                <a:gd name="connsiteX39" fmla="*/ 1183637 w 1391758"/>
                <a:gd name="connsiteY39" fmla="*/ 560966 h 1100649"/>
                <a:gd name="connsiteX40" fmla="*/ 1123069 w 1391758"/>
                <a:gd name="connsiteY40" fmla="*/ 536570 h 1100649"/>
                <a:gd name="connsiteX41" fmla="*/ 1133816 w 1391758"/>
                <a:gd name="connsiteY41" fmla="*/ 473178 h 1100649"/>
                <a:gd name="connsiteX42" fmla="*/ 1164688 w 1391758"/>
                <a:gd name="connsiteY42" fmla="*/ 456154 h 1100649"/>
                <a:gd name="connsiteX43" fmla="*/ 653144 w 1391758"/>
                <a:gd name="connsiteY43" fmla="*/ 2116 h 1100649"/>
                <a:gd name="connsiteX44" fmla="*/ 699812 w 1391758"/>
                <a:gd name="connsiteY44" fmla="*/ 2561 h 1100649"/>
                <a:gd name="connsiteX45" fmla="*/ 769745 w 1391758"/>
                <a:gd name="connsiteY45" fmla="*/ 68072 h 1100649"/>
                <a:gd name="connsiteX46" fmla="*/ 737080 w 1391758"/>
                <a:gd name="connsiteY46" fmla="*/ 76674 h 1100649"/>
                <a:gd name="connsiteX47" fmla="*/ 741676 w 1391758"/>
                <a:gd name="connsiteY47" fmla="*/ 100657 h 1100649"/>
                <a:gd name="connsiteX48" fmla="*/ 691727 w 1391758"/>
                <a:gd name="connsiteY48" fmla="*/ 180058 h 1100649"/>
                <a:gd name="connsiteX49" fmla="*/ 661614 w 1391758"/>
                <a:gd name="connsiteY49" fmla="*/ 186463 h 1100649"/>
                <a:gd name="connsiteX50" fmla="*/ 671495 w 1391758"/>
                <a:gd name="connsiteY50" fmla="*/ 212111 h 1100649"/>
                <a:gd name="connsiteX51" fmla="*/ 672500 w 1391758"/>
                <a:gd name="connsiteY51" fmla="*/ 212448 h 1100649"/>
                <a:gd name="connsiteX52" fmla="*/ 717448 w 1391758"/>
                <a:gd name="connsiteY52" fmla="*/ 302751 h 1100649"/>
                <a:gd name="connsiteX53" fmla="*/ 713154 w 1391758"/>
                <a:gd name="connsiteY53" fmla="*/ 315517 h 1100649"/>
                <a:gd name="connsiteX54" fmla="*/ 731760 w 1391758"/>
                <a:gd name="connsiteY54" fmla="*/ 364463 h 1100649"/>
                <a:gd name="connsiteX55" fmla="*/ 858017 w 1391758"/>
                <a:gd name="connsiteY55" fmla="*/ 435227 h 1100649"/>
                <a:gd name="connsiteX56" fmla="*/ 867399 w 1391758"/>
                <a:gd name="connsiteY56" fmla="*/ 473306 h 1100649"/>
                <a:gd name="connsiteX57" fmla="*/ 867398 w 1391758"/>
                <a:gd name="connsiteY57" fmla="*/ 473306 h 1100649"/>
                <a:gd name="connsiteX58" fmla="*/ 829318 w 1391758"/>
                <a:gd name="connsiteY58" fmla="*/ 482688 h 1100649"/>
                <a:gd name="connsiteX59" fmla="*/ 715400 w 1391758"/>
                <a:gd name="connsiteY59" fmla="*/ 413803 h 1100649"/>
                <a:gd name="connsiteX60" fmla="*/ 710262 w 1391758"/>
                <a:gd name="connsiteY60" fmla="*/ 406819 h 1100649"/>
                <a:gd name="connsiteX61" fmla="*/ 670732 w 1391758"/>
                <a:gd name="connsiteY61" fmla="*/ 398004 h 1100649"/>
                <a:gd name="connsiteX62" fmla="*/ 605661 w 1391758"/>
                <a:gd name="connsiteY62" fmla="*/ 510711 h 1100649"/>
                <a:gd name="connsiteX63" fmla="*/ 710952 w 1391758"/>
                <a:gd name="connsiteY63" fmla="*/ 574377 h 1100649"/>
                <a:gd name="connsiteX64" fmla="*/ 711653 w 1391758"/>
                <a:gd name="connsiteY64" fmla="*/ 574132 h 1100649"/>
                <a:gd name="connsiteX65" fmla="*/ 860205 w 1391758"/>
                <a:gd name="connsiteY65" fmla="*/ 559568 h 1100649"/>
                <a:gd name="connsiteX66" fmla="*/ 1008757 w 1391758"/>
                <a:gd name="connsiteY66" fmla="*/ 574131 h 1100649"/>
                <a:gd name="connsiteX67" fmla="*/ 1035996 w 1391758"/>
                <a:gd name="connsiteY67" fmla="*/ 583693 h 1100649"/>
                <a:gd name="connsiteX68" fmla="*/ 996349 w 1391758"/>
                <a:gd name="connsiteY68" fmla="*/ 489207 h 1100649"/>
                <a:gd name="connsiteX69" fmla="*/ 922581 w 1391758"/>
                <a:gd name="connsiteY69" fmla="*/ 489208 h 1100649"/>
                <a:gd name="connsiteX70" fmla="*/ 898898 w 1391758"/>
                <a:gd name="connsiteY70" fmla="*/ 465524 h 1100649"/>
                <a:gd name="connsiteX71" fmla="*/ 922581 w 1391758"/>
                <a:gd name="connsiteY71" fmla="*/ 441842 h 1100649"/>
                <a:gd name="connsiteX72" fmla="*/ 1002355 w 1391758"/>
                <a:gd name="connsiteY72" fmla="*/ 441842 h 1100649"/>
                <a:gd name="connsiteX73" fmla="*/ 1010880 w 1391758"/>
                <a:gd name="connsiteY73" fmla="*/ 445372 h 1100649"/>
                <a:gd name="connsiteX74" fmla="*/ 1022282 w 1391758"/>
                <a:gd name="connsiteY74" fmla="*/ 445319 h 1100649"/>
                <a:gd name="connsiteX75" fmla="*/ 1035306 w 1391758"/>
                <a:gd name="connsiteY75" fmla="*/ 458224 h 1100649"/>
                <a:gd name="connsiteX76" fmla="*/ 1137614 w 1391758"/>
                <a:gd name="connsiteY76" fmla="*/ 702045 h 1100649"/>
                <a:gd name="connsiteX77" fmla="*/ 1147894 w 1391758"/>
                <a:gd name="connsiteY77" fmla="*/ 698854 h 1100649"/>
                <a:gd name="connsiteX78" fmla="*/ 1188798 w 1391758"/>
                <a:gd name="connsiteY78" fmla="*/ 694730 h 1100649"/>
                <a:gd name="connsiteX79" fmla="*/ 1391758 w 1391758"/>
                <a:gd name="connsiteY79" fmla="*/ 897689 h 1100649"/>
                <a:gd name="connsiteX80" fmla="*/ 1188798 w 1391758"/>
                <a:gd name="connsiteY80" fmla="*/ 1100649 h 1100649"/>
                <a:gd name="connsiteX81" fmla="*/ 985838 w 1391758"/>
                <a:gd name="connsiteY81" fmla="*/ 897690 h 1100649"/>
                <a:gd name="connsiteX82" fmla="*/ 1045283 w 1391758"/>
                <a:gd name="connsiteY82" fmla="*/ 754176 h 1100649"/>
                <a:gd name="connsiteX83" fmla="*/ 1093805 w 1391758"/>
                <a:gd name="connsiteY83" fmla="*/ 721462 h 1100649"/>
                <a:gd name="connsiteX84" fmla="*/ 1074594 w 1391758"/>
                <a:gd name="connsiteY84" fmla="*/ 675680 h 1100649"/>
                <a:gd name="connsiteX85" fmla="*/ 783456 w 1391758"/>
                <a:gd name="connsiteY85" fmla="*/ 675680 h 1100649"/>
                <a:gd name="connsiteX86" fmla="*/ 708632 w 1391758"/>
                <a:gd name="connsiteY86" fmla="*/ 827550 h 1100649"/>
                <a:gd name="connsiteX87" fmla="*/ 714001 w 1391758"/>
                <a:gd name="connsiteY87" fmla="*/ 828633 h 1100649"/>
                <a:gd name="connsiteX88" fmla="*/ 721445 w 1391758"/>
                <a:gd name="connsiteY88" fmla="*/ 834764 h 1100649"/>
                <a:gd name="connsiteX89" fmla="*/ 743487 w 1391758"/>
                <a:gd name="connsiteY89" fmla="*/ 843894 h 1100649"/>
                <a:gd name="connsiteX90" fmla="*/ 755502 w 1391758"/>
                <a:gd name="connsiteY90" fmla="*/ 872899 h 1100649"/>
                <a:gd name="connsiteX91" fmla="*/ 755502 w 1391758"/>
                <a:gd name="connsiteY91" fmla="*/ 938535 h 1100649"/>
                <a:gd name="connsiteX92" fmla="*/ 760579 w 1391758"/>
                <a:gd name="connsiteY92" fmla="*/ 938379 h 1100649"/>
                <a:gd name="connsiteX93" fmla="*/ 787622 w 1391758"/>
                <a:gd name="connsiteY93" fmla="*/ 925056 h 1100649"/>
                <a:gd name="connsiteX94" fmla="*/ 806712 w 1391758"/>
                <a:gd name="connsiteY94" fmla="*/ 901724 h 1100649"/>
                <a:gd name="connsiteX95" fmla="*/ 809655 w 1391758"/>
                <a:gd name="connsiteY95" fmla="*/ 890594 h 1100649"/>
                <a:gd name="connsiteX96" fmla="*/ 799818 w 1391758"/>
                <a:gd name="connsiteY96" fmla="*/ 884915 h 1100649"/>
                <a:gd name="connsiteX97" fmla="*/ 788474 w 1391758"/>
                <a:gd name="connsiteY97" fmla="*/ 862122 h 1100649"/>
                <a:gd name="connsiteX98" fmla="*/ 791388 w 1391758"/>
                <a:gd name="connsiteY98" fmla="*/ 853454 h 1100649"/>
                <a:gd name="connsiteX99" fmla="*/ 797438 w 1391758"/>
                <a:gd name="connsiteY99" fmla="*/ 846596 h 1100649"/>
                <a:gd name="connsiteX100" fmla="*/ 814180 w 1391758"/>
                <a:gd name="connsiteY100" fmla="*/ 842109 h 1100649"/>
                <a:gd name="connsiteX101" fmla="*/ 814419 w 1391758"/>
                <a:gd name="connsiteY101" fmla="*/ 842190 h 1100649"/>
                <a:gd name="connsiteX102" fmla="*/ 811452 w 1391758"/>
                <a:gd name="connsiteY102" fmla="*/ 839010 h 1100649"/>
                <a:gd name="connsiteX103" fmla="*/ 809293 w 1391758"/>
                <a:gd name="connsiteY103" fmla="*/ 826063 h 1100649"/>
                <a:gd name="connsiteX104" fmla="*/ 812207 w 1391758"/>
                <a:gd name="connsiteY104" fmla="*/ 817395 h 1100649"/>
                <a:gd name="connsiteX105" fmla="*/ 818257 w 1391758"/>
                <a:gd name="connsiteY105" fmla="*/ 810536 h 1100649"/>
                <a:gd name="connsiteX106" fmla="*/ 826192 w 1391758"/>
                <a:gd name="connsiteY106" fmla="*/ 806664 h 1100649"/>
                <a:gd name="connsiteX107" fmla="*/ 832767 w 1391758"/>
                <a:gd name="connsiteY107" fmla="*/ 806206 h 1100649"/>
                <a:gd name="connsiteX108" fmla="*/ 829876 w 1391758"/>
                <a:gd name="connsiteY108" fmla="*/ 800283 h 1100649"/>
                <a:gd name="connsiteX109" fmla="*/ 829262 w 1391758"/>
                <a:gd name="connsiteY109" fmla="*/ 791475 h 1100649"/>
                <a:gd name="connsiteX110" fmla="*/ 832177 w 1391758"/>
                <a:gd name="connsiteY110" fmla="*/ 782807 h 1100649"/>
                <a:gd name="connsiteX111" fmla="*/ 838227 w 1391758"/>
                <a:gd name="connsiteY111" fmla="*/ 775948 h 1100649"/>
                <a:gd name="connsiteX112" fmla="*/ 850519 w 1391758"/>
                <a:gd name="connsiteY112" fmla="*/ 771344 h 1100649"/>
                <a:gd name="connsiteX113" fmla="*/ 863638 w 1391758"/>
                <a:gd name="connsiteY113" fmla="*/ 774377 h 1100649"/>
                <a:gd name="connsiteX114" fmla="*/ 911719 w 1391758"/>
                <a:gd name="connsiteY114" fmla="*/ 802137 h 1100649"/>
                <a:gd name="connsiteX115" fmla="*/ 920149 w 1391758"/>
                <a:gd name="connsiteY115" fmla="*/ 833598 h 1100649"/>
                <a:gd name="connsiteX116" fmla="*/ 906165 w 1391758"/>
                <a:gd name="connsiteY116" fmla="*/ 844328 h 1100649"/>
                <a:gd name="connsiteX117" fmla="*/ 899591 w 1391758"/>
                <a:gd name="connsiteY117" fmla="*/ 844786 h 1100649"/>
                <a:gd name="connsiteX118" fmla="*/ 902480 w 1391758"/>
                <a:gd name="connsiteY118" fmla="*/ 850709 h 1100649"/>
                <a:gd name="connsiteX119" fmla="*/ 900180 w 1391758"/>
                <a:gd name="connsiteY119" fmla="*/ 868186 h 1100649"/>
                <a:gd name="connsiteX120" fmla="*/ 886195 w 1391758"/>
                <a:gd name="connsiteY120" fmla="*/ 878916 h 1100649"/>
                <a:gd name="connsiteX121" fmla="*/ 878104 w 1391758"/>
                <a:gd name="connsiteY121" fmla="*/ 879480 h 1100649"/>
                <a:gd name="connsiteX122" fmla="*/ 881661 w 1391758"/>
                <a:gd name="connsiteY122" fmla="*/ 886769 h 1100649"/>
                <a:gd name="connsiteX123" fmla="*/ 879361 w 1391758"/>
                <a:gd name="connsiteY123" fmla="*/ 904245 h 1100649"/>
                <a:gd name="connsiteX124" fmla="*/ 847900 w 1391758"/>
                <a:gd name="connsiteY124" fmla="*/ 912675 h 1100649"/>
                <a:gd name="connsiteX125" fmla="*/ 833682 w 1391758"/>
                <a:gd name="connsiteY125" fmla="*/ 904467 h 1100649"/>
                <a:gd name="connsiteX126" fmla="*/ 831113 w 1391758"/>
                <a:gd name="connsiteY126" fmla="*/ 914184 h 1100649"/>
                <a:gd name="connsiteX127" fmla="*/ 804665 w 1391758"/>
                <a:gd name="connsiteY127" fmla="*/ 946508 h 1100649"/>
                <a:gd name="connsiteX128" fmla="*/ 767201 w 1391758"/>
                <a:gd name="connsiteY128" fmla="*/ 964965 h 1100649"/>
                <a:gd name="connsiteX129" fmla="*/ 755502 w 1391758"/>
                <a:gd name="connsiteY129" fmla="*/ 965321 h 1100649"/>
                <a:gd name="connsiteX130" fmla="*/ 755502 w 1391758"/>
                <a:gd name="connsiteY130" fmla="*/ 968028 h 1100649"/>
                <a:gd name="connsiteX131" fmla="*/ 715480 w 1391758"/>
                <a:gd name="connsiteY131" fmla="*/ 968028 h 1100649"/>
                <a:gd name="connsiteX132" fmla="*/ 637969 w 1391758"/>
                <a:gd name="connsiteY132" fmla="*/ 968029 h 1100649"/>
                <a:gd name="connsiteX133" fmla="*/ 391718 w 1391758"/>
                <a:gd name="connsiteY133" fmla="*/ 968028 h 1100649"/>
                <a:gd name="connsiteX134" fmla="*/ 389971 w 1391758"/>
                <a:gd name="connsiteY134" fmla="*/ 976690 h 1100649"/>
                <a:gd name="connsiteX135" fmla="*/ 202959 w 1391758"/>
                <a:gd name="connsiteY135" fmla="*/ 1100649 h 1100649"/>
                <a:gd name="connsiteX136" fmla="*/ 0 w 1391758"/>
                <a:gd name="connsiteY136" fmla="*/ 897689 h 1100649"/>
                <a:gd name="connsiteX137" fmla="*/ 123958 w 1391758"/>
                <a:gd name="connsiteY137" fmla="*/ 710680 h 1100649"/>
                <a:gd name="connsiteX138" fmla="*/ 156323 w 1391758"/>
                <a:gd name="connsiteY138" fmla="*/ 700634 h 1100649"/>
                <a:gd name="connsiteX139" fmla="*/ 156323 w 1391758"/>
                <a:gd name="connsiteY139" fmla="*/ 637742 h 1100649"/>
                <a:gd name="connsiteX140" fmla="*/ 116907 w 1391758"/>
                <a:gd name="connsiteY140" fmla="*/ 635672 h 1100649"/>
                <a:gd name="connsiteX141" fmla="*/ 116906 w 1391758"/>
                <a:gd name="connsiteY141" fmla="*/ 589953 h 1100649"/>
                <a:gd name="connsiteX142" fmla="*/ 353532 w 1391758"/>
                <a:gd name="connsiteY142" fmla="*/ 589954 h 1100649"/>
                <a:gd name="connsiteX143" fmla="*/ 429970 w 1391758"/>
                <a:gd name="connsiteY143" fmla="*/ 629181 h 1100649"/>
                <a:gd name="connsiteX144" fmla="*/ 475860 w 1391758"/>
                <a:gd name="connsiteY144" fmla="*/ 629181 h 1100649"/>
                <a:gd name="connsiteX145" fmla="*/ 434780 w 1391758"/>
                <a:gd name="connsiteY145" fmla="*/ 604341 h 1100649"/>
                <a:gd name="connsiteX146" fmla="*/ 406272 w 1391758"/>
                <a:gd name="connsiteY146" fmla="*/ 488624 h 1100649"/>
                <a:gd name="connsiteX147" fmla="*/ 605878 w 1391758"/>
                <a:gd name="connsiteY147" fmla="*/ 164297 h 1100649"/>
                <a:gd name="connsiteX148" fmla="*/ 602067 w 1391758"/>
                <a:gd name="connsiteY148" fmla="*/ 161590 h 1100649"/>
                <a:gd name="connsiteX149" fmla="*/ 578113 w 1391758"/>
                <a:gd name="connsiteY149" fmla="*/ 100657 h 1100649"/>
                <a:gd name="connsiteX150" fmla="*/ 581944 w 1391758"/>
                <a:gd name="connsiteY150" fmla="*/ 80664 h 1100649"/>
                <a:gd name="connsiteX151" fmla="*/ 581614 w 1391758"/>
                <a:gd name="connsiteY151" fmla="*/ 64392 h 1100649"/>
                <a:gd name="connsiteX152" fmla="*/ 611859 w 1391758"/>
                <a:gd name="connsiteY152" fmla="*/ 19530 h 1100649"/>
                <a:gd name="connsiteX153" fmla="*/ 653144 w 1391758"/>
                <a:gd name="connsiteY153" fmla="*/ 2116 h 1100649"/>
                <a:gd name="connsiteX0" fmla="*/ 346150 w 1391758"/>
                <a:gd name="connsiteY0" fmla="*/ 968028 h 1100649"/>
                <a:gd name="connsiteX1" fmla="*/ 59770 w 1391758"/>
                <a:gd name="connsiteY1" fmla="*/ 968028 h 1100649"/>
                <a:gd name="connsiteX2" fmla="*/ 89107 w 1391758"/>
                <a:gd name="connsiteY2" fmla="*/ 1011541 h 1100649"/>
                <a:gd name="connsiteX3" fmla="*/ 202959 w 1391758"/>
                <a:gd name="connsiteY3" fmla="*/ 1058701 h 1100649"/>
                <a:gd name="connsiteX4" fmla="*/ 316813 w 1391758"/>
                <a:gd name="connsiteY4" fmla="*/ 1011541 h 1100649"/>
                <a:gd name="connsiteX5" fmla="*/ 346150 w 1391758"/>
                <a:gd name="connsiteY5" fmla="*/ 968028 h 1100649"/>
                <a:gd name="connsiteX6" fmla="*/ 579751 w 1391758"/>
                <a:gd name="connsiteY6" fmla="*/ 742354 h 1100649"/>
                <a:gd name="connsiteX7" fmla="*/ 532126 w 1391758"/>
                <a:gd name="connsiteY7" fmla="*/ 801885 h 1100649"/>
                <a:gd name="connsiteX8" fmla="*/ 532126 w 1391758"/>
                <a:gd name="connsiteY8" fmla="*/ 823806 h 1100649"/>
                <a:gd name="connsiteX9" fmla="*/ 580139 w 1391758"/>
                <a:gd name="connsiteY9" fmla="*/ 823805 h 1100649"/>
                <a:gd name="connsiteX10" fmla="*/ 614309 w 1391758"/>
                <a:gd name="connsiteY10" fmla="*/ 754449 h 1100649"/>
                <a:gd name="connsiteX11" fmla="*/ 579751 w 1391758"/>
                <a:gd name="connsiteY11" fmla="*/ 742354 h 1100649"/>
                <a:gd name="connsiteX12" fmla="*/ 1188798 w 1391758"/>
                <a:gd name="connsiteY12" fmla="*/ 736678 h 1100649"/>
                <a:gd name="connsiteX13" fmla="*/ 1155009 w 1391758"/>
                <a:gd name="connsiteY13" fmla="*/ 743501 h 1100649"/>
                <a:gd name="connsiteX14" fmla="*/ 1199456 w 1391758"/>
                <a:gd name="connsiteY14" fmla="*/ 849426 h 1100649"/>
                <a:gd name="connsiteX15" fmla="*/ 1208423 w 1391758"/>
                <a:gd name="connsiteY15" fmla="*/ 851237 h 1100649"/>
                <a:gd name="connsiteX16" fmla="*/ 1239215 w 1391758"/>
                <a:gd name="connsiteY16" fmla="*/ 897690 h 1100649"/>
                <a:gd name="connsiteX17" fmla="*/ 1188799 w 1391758"/>
                <a:gd name="connsiteY17" fmla="*/ 948107 h 1100649"/>
                <a:gd name="connsiteX18" fmla="*/ 1138383 w 1391758"/>
                <a:gd name="connsiteY18" fmla="*/ 897690 h 1100649"/>
                <a:gd name="connsiteX19" fmla="*/ 1152972 w 1391758"/>
                <a:gd name="connsiteY19" fmla="*/ 862469 h 1100649"/>
                <a:gd name="connsiteX20" fmla="*/ 1110047 w 1391758"/>
                <a:gd name="connsiteY20" fmla="*/ 760171 h 1100649"/>
                <a:gd name="connsiteX21" fmla="*/ 1074945 w 1391758"/>
                <a:gd name="connsiteY21" fmla="*/ 783837 h 1100649"/>
                <a:gd name="connsiteX22" fmla="*/ 1027786 w 1391758"/>
                <a:gd name="connsiteY22" fmla="*/ 897689 h 1100649"/>
                <a:gd name="connsiteX23" fmla="*/ 1188798 w 1391758"/>
                <a:gd name="connsiteY23" fmla="*/ 1058701 h 1100649"/>
                <a:gd name="connsiteX24" fmla="*/ 1349810 w 1391758"/>
                <a:gd name="connsiteY24" fmla="*/ 897690 h 1100649"/>
                <a:gd name="connsiteX25" fmla="*/ 1188798 w 1391758"/>
                <a:gd name="connsiteY25" fmla="*/ 736678 h 1100649"/>
                <a:gd name="connsiteX26" fmla="*/ 202960 w 1391758"/>
                <a:gd name="connsiteY26" fmla="*/ 736678 h 1100649"/>
                <a:gd name="connsiteX27" fmla="*/ 41948 w 1391758"/>
                <a:gd name="connsiteY27" fmla="*/ 897689 h 1100649"/>
                <a:gd name="connsiteX28" fmla="*/ 46643 w 1391758"/>
                <a:gd name="connsiteY28" fmla="*/ 920948 h 1100649"/>
                <a:gd name="connsiteX29" fmla="*/ 116471 w 1391758"/>
                <a:gd name="connsiteY29" fmla="*/ 920948 h 1100649"/>
                <a:gd name="connsiteX30" fmla="*/ 135937 w 1391758"/>
                <a:gd name="connsiteY30" fmla="*/ 893052 h 1100649"/>
                <a:gd name="connsiteX31" fmla="*/ 134935 w 1391758"/>
                <a:gd name="connsiteY31" fmla="*/ 888089 h 1100649"/>
                <a:gd name="connsiteX32" fmla="*/ 134935 w 1391758"/>
                <a:gd name="connsiteY32" fmla="*/ 885240 h 1100649"/>
                <a:gd name="connsiteX33" fmla="*/ 196369 w 1391758"/>
                <a:gd name="connsiteY33" fmla="*/ 823806 h 1100649"/>
                <a:gd name="connsiteX34" fmla="*/ 343759 w 1391758"/>
                <a:gd name="connsiteY34" fmla="*/ 823806 h 1100649"/>
                <a:gd name="connsiteX35" fmla="*/ 316812 w 1391758"/>
                <a:gd name="connsiteY35" fmla="*/ 783838 h 1100649"/>
                <a:gd name="connsiteX36" fmla="*/ 202960 w 1391758"/>
                <a:gd name="connsiteY36" fmla="*/ 736678 h 1100649"/>
                <a:gd name="connsiteX37" fmla="*/ 1164688 w 1391758"/>
                <a:gd name="connsiteY37" fmla="*/ 456154 h 1100649"/>
                <a:gd name="connsiteX38" fmla="*/ 1197839 w 1391758"/>
                <a:gd name="connsiteY38" fmla="*/ 461847 h 1100649"/>
                <a:gd name="connsiteX39" fmla="*/ 1183637 w 1391758"/>
                <a:gd name="connsiteY39" fmla="*/ 560966 h 1100649"/>
                <a:gd name="connsiteX40" fmla="*/ 1123069 w 1391758"/>
                <a:gd name="connsiteY40" fmla="*/ 536570 h 1100649"/>
                <a:gd name="connsiteX41" fmla="*/ 1133816 w 1391758"/>
                <a:gd name="connsiteY41" fmla="*/ 473178 h 1100649"/>
                <a:gd name="connsiteX42" fmla="*/ 1164688 w 1391758"/>
                <a:gd name="connsiteY42" fmla="*/ 456154 h 1100649"/>
                <a:gd name="connsiteX43" fmla="*/ 653144 w 1391758"/>
                <a:gd name="connsiteY43" fmla="*/ 2116 h 1100649"/>
                <a:gd name="connsiteX44" fmla="*/ 699812 w 1391758"/>
                <a:gd name="connsiteY44" fmla="*/ 2561 h 1100649"/>
                <a:gd name="connsiteX45" fmla="*/ 769745 w 1391758"/>
                <a:gd name="connsiteY45" fmla="*/ 68072 h 1100649"/>
                <a:gd name="connsiteX46" fmla="*/ 737080 w 1391758"/>
                <a:gd name="connsiteY46" fmla="*/ 76674 h 1100649"/>
                <a:gd name="connsiteX47" fmla="*/ 741676 w 1391758"/>
                <a:gd name="connsiteY47" fmla="*/ 100657 h 1100649"/>
                <a:gd name="connsiteX48" fmla="*/ 691727 w 1391758"/>
                <a:gd name="connsiteY48" fmla="*/ 180058 h 1100649"/>
                <a:gd name="connsiteX49" fmla="*/ 661614 w 1391758"/>
                <a:gd name="connsiteY49" fmla="*/ 186463 h 1100649"/>
                <a:gd name="connsiteX50" fmla="*/ 671495 w 1391758"/>
                <a:gd name="connsiteY50" fmla="*/ 212111 h 1100649"/>
                <a:gd name="connsiteX51" fmla="*/ 672500 w 1391758"/>
                <a:gd name="connsiteY51" fmla="*/ 212448 h 1100649"/>
                <a:gd name="connsiteX52" fmla="*/ 717448 w 1391758"/>
                <a:gd name="connsiteY52" fmla="*/ 302751 h 1100649"/>
                <a:gd name="connsiteX53" fmla="*/ 731760 w 1391758"/>
                <a:gd name="connsiteY53" fmla="*/ 364463 h 1100649"/>
                <a:gd name="connsiteX54" fmla="*/ 858017 w 1391758"/>
                <a:gd name="connsiteY54" fmla="*/ 435227 h 1100649"/>
                <a:gd name="connsiteX55" fmla="*/ 867399 w 1391758"/>
                <a:gd name="connsiteY55" fmla="*/ 473306 h 1100649"/>
                <a:gd name="connsiteX56" fmla="*/ 867398 w 1391758"/>
                <a:gd name="connsiteY56" fmla="*/ 473306 h 1100649"/>
                <a:gd name="connsiteX57" fmla="*/ 829318 w 1391758"/>
                <a:gd name="connsiteY57" fmla="*/ 482688 h 1100649"/>
                <a:gd name="connsiteX58" fmla="*/ 715400 w 1391758"/>
                <a:gd name="connsiteY58" fmla="*/ 413803 h 1100649"/>
                <a:gd name="connsiteX59" fmla="*/ 710262 w 1391758"/>
                <a:gd name="connsiteY59" fmla="*/ 406819 h 1100649"/>
                <a:gd name="connsiteX60" fmla="*/ 670732 w 1391758"/>
                <a:gd name="connsiteY60" fmla="*/ 398004 h 1100649"/>
                <a:gd name="connsiteX61" fmla="*/ 605661 w 1391758"/>
                <a:gd name="connsiteY61" fmla="*/ 510711 h 1100649"/>
                <a:gd name="connsiteX62" fmla="*/ 710952 w 1391758"/>
                <a:gd name="connsiteY62" fmla="*/ 574377 h 1100649"/>
                <a:gd name="connsiteX63" fmla="*/ 711653 w 1391758"/>
                <a:gd name="connsiteY63" fmla="*/ 574132 h 1100649"/>
                <a:gd name="connsiteX64" fmla="*/ 860205 w 1391758"/>
                <a:gd name="connsiteY64" fmla="*/ 559568 h 1100649"/>
                <a:gd name="connsiteX65" fmla="*/ 1008757 w 1391758"/>
                <a:gd name="connsiteY65" fmla="*/ 574131 h 1100649"/>
                <a:gd name="connsiteX66" fmla="*/ 1035996 w 1391758"/>
                <a:gd name="connsiteY66" fmla="*/ 583693 h 1100649"/>
                <a:gd name="connsiteX67" fmla="*/ 996349 w 1391758"/>
                <a:gd name="connsiteY67" fmla="*/ 489207 h 1100649"/>
                <a:gd name="connsiteX68" fmla="*/ 922581 w 1391758"/>
                <a:gd name="connsiteY68" fmla="*/ 489208 h 1100649"/>
                <a:gd name="connsiteX69" fmla="*/ 898898 w 1391758"/>
                <a:gd name="connsiteY69" fmla="*/ 465524 h 1100649"/>
                <a:gd name="connsiteX70" fmla="*/ 922581 w 1391758"/>
                <a:gd name="connsiteY70" fmla="*/ 441842 h 1100649"/>
                <a:gd name="connsiteX71" fmla="*/ 1002355 w 1391758"/>
                <a:gd name="connsiteY71" fmla="*/ 441842 h 1100649"/>
                <a:gd name="connsiteX72" fmla="*/ 1010880 w 1391758"/>
                <a:gd name="connsiteY72" fmla="*/ 445372 h 1100649"/>
                <a:gd name="connsiteX73" fmla="*/ 1022282 w 1391758"/>
                <a:gd name="connsiteY73" fmla="*/ 445319 h 1100649"/>
                <a:gd name="connsiteX74" fmla="*/ 1035306 w 1391758"/>
                <a:gd name="connsiteY74" fmla="*/ 458224 h 1100649"/>
                <a:gd name="connsiteX75" fmla="*/ 1137614 w 1391758"/>
                <a:gd name="connsiteY75" fmla="*/ 702045 h 1100649"/>
                <a:gd name="connsiteX76" fmla="*/ 1147894 w 1391758"/>
                <a:gd name="connsiteY76" fmla="*/ 698854 h 1100649"/>
                <a:gd name="connsiteX77" fmla="*/ 1188798 w 1391758"/>
                <a:gd name="connsiteY77" fmla="*/ 694730 h 1100649"/>
                <a:gd name="connsiteX78" fmla="*/ 1391758 w 1391758"/>
                <a:gd name="connsiteY78" fmla="*/ 897689 h 1100649"/>
                <a:gd name="connsiteX79" fmla="*/ 1188798 w 1391758"/>
                <a:gd name="connsiteY79" fmla="*/ 1100649 h 1100649"/>
                <a:gd name="connsiteX80" fmla="*/ 985838 w 1391758"/>
                <a:gd name="connsiteY80" fmla="*/ 897690 h 1100649"/>
                <a:gd name="connsiteX81" fmla="*/ 1045283 w 1391758"/>
                <a:gd name="connsiteY81" fmla="*/ 754176 h 1100649"/>
                <a:gd name="connsiteX82" fmla="*/ 1093805 w 1391758"/>
                <a:gd name="connsiteY82" fmla="*/ 721462 h 1100649"/>
                <a:gd name="connsiteX83" fmla="*/ 1074594 w 1391758"/>
                <a:gd name="connsiteY83" fmla="*/ 675680 h 1100649"/>
                <a:gd name="connsiteX84" fmla="*/ 783456 w 1391758"/>
                <a:gd name="connsiteY84" fmla="*/ 675680 h 1100649"/>
                <a:gd name="connsiteX85" fmla="*/ 708632 w 1391758"/>
                <a:gd name="connsiteY85" fmla="*/ 827550 h 1100649"/>
                <a:gd name="connsiteX86" fmla="*/ 714001 w 1391758"/>
                <a:gd name="connsiteY86" fmla="*/ 828633 h 1100649"/>
                <a:gd name="connsiteX87" fmla="*/ 721445 w 1391758"/>
                <a:gd name="connsiteY87" fmla="*/ 834764 h 1100649"/>
                <a:gd name="connsiteX88" fmla="*/ 743487 w 1391758"/>
                <a:gd name="connsiteY88" fmla="*/ 843894 h 1100649"/>
                <a:gd name="connsiteX89" fmla="*/ 755502 w 1391758"/>
                <a:gd name="connsiteY89" fmla="*/ 872899 h 1100649"/>
                <a:gd name="connsiteX90" fmla="*/ 755502 w 1391758"/>
                <a:gd name="connsiteY90" fmla="*/ 938535 h 1100649"/>
                <a:gd name="connsiteX91" fmla="*/ 760579 w 1391758"/>
                <a:gd name="connsiteY91" fmla="*/ 938379 h 1100649"/>
                <a:gd name="connsiteX92" fmla="*/ 787622 w 1391758"/>
                <a:gd name="connsiteY92" fmla="*/ 925056 h 1100649"/>
                <a:gd name="connsiteX93" fmla="*/ 806712 w 1391758"/>
                <a:gd name="connsiteY93" fmla="*/ 901724 h 1100649"/>
                <a:gd name="connsiteX94" fmla="*/ 809655 w 1391758"/>
                <a:gd name="connsiteY94" fmla="*/ 890594 h 1100649"/>
                <a:gd name="connsiteX95" fmla="*/ 799818 w 1391758"/>
                <a:gd name="connsiteY95" fmla="*/ 884915 h 1100649"/>
                <a:gd name="connsiteX96" fmla="*/ 788474 w 1391758"/>
                <a:gd name="connsiteY96" fmla="*/ 862122 h 1100649"/>
                <a:gd name="connsiteX97" fmla="*/ 791388 w 1391758"/>
                <a:gd name="connsiteY97" fmla="*/ 853454 h 1100649"/>
                <a:gd name="connsiteX98" fmla="*/ 797438 w 1391758"/>
                <a:gd name="connsiteY98" fmla="*/ 846596 h 1100649"/>
                <a:gd name="connsiteX99" fmla="*/ 814180 w 1391758"/>
                <a:gd name="connsiteY99" fmla="*/ 842109 h 1100649"/>
                <a:gd name="connsiteX100" fmla="*/ 814419 w 1391758"/>
                <a:gd name="connsiteY100" fmla="*/ 842190 h 1100649"/>
                <a:gd name="connsiteX101" fmla="*/ 811452 w 1391758"/>
                <a:gd name="connsiteY101" fmla="*/ 839010 h 1100649"/>
                <a:gd name="connsiteX102" fmla="*/ 809293 w 1391758"/>
                <a:gd name="connsiteY102" fmla="*/ 826063 h 1100649"/>
                <a:gd name="connsiteX103" fmla="*/ 812207 w 1391758"/>
                <a:gd name="connsiteY103" fmla="*/ 817395 h 1100649"/>
                <a:gd name="connsiteX104" fmla="*/ 818257 w 1391758"/>
                <a:gd name="connsiteY104" fmla="*/ 810536 h 1100649"/>
                <a:gd name="connsiteX105" fmla="*/ 826192 w 1391758"/>
                <a:gd name="connsiteY105" fmla="*/ 806664 h 1100649"/>
                <a:gd name="connsiteX106" fmla="*/ 832767 w 1391758"/>
                <a:gd name="connsiteY106" fmla="*/ 806206 h 1100649"/>
                <a:gd name="connsiteX107" fmla="*/ 829876 w 1391758"/>
                <a:gd name="connsiteY107" fmla="*/ 800283 h 1100649"/>
                <a:gd name="connsiteX108" fmla="*/ 829262 w 1391758"/>
                <a:gd name="connsiteY108" fmla="*/ 791475 h 1100649"/>
                <a:gd name="connsiteX109" fmla="*/ 832177 w 1391758"/>
                <a:gd name="connsiteY109" fmla="*/ 782807 h 1100649"/>
                <a:gd name="connsiteX110" fmla="*/ 838227 w 1391758"/>
                <a:gd name="connsiteY110" fmla="*/ 775948 h 1100649"/>
                <a:gd name="connsiteX111" fmla="*/ 850519 w 1391758"/>
                <a:gd name="connsiteY111" fmla="*/ 771344 h 1100649"/>
                <a:gd name="connsiteX112" fmla="*/ 863638 w 1391758"/>
                <a:gd name="connsiteY112" fmla="*/ 774377 h 1100649"/>
                <a:gd name="connsiteX113" fmla="*/ 911719 w 1391758"/>
                <a:gd name="connsiteY113" fmla="*/ 802137 h 1100649"/>
                <a:gd name="connsiteX114" fmla="*/ 920149 w 1391758"/>
                <a:gd name="connsiteY114" fmla="*/ 833598 h 1100649"/>
                <a:gd name="connsiteX115" fmla="*/ 906165 w 1391758"/>
                <a:gd name="connsiteY115" fmla="*/ 844328 h 1100649"/>
                <a:gd name="connsiteX116" fmla="*/ 899591 w 1391758"/>
                <a:gd name="connsiteY116" fmla="*/ 844786 h 1100649"/>
                <a:gd name="connsiteX117" fmla="*/ 902480 w 1391758"/>
                <a:gd name="connsiteY117" fmla="*/ 850709 h 1100649"/>
                <a:gd name="connsiteX118" fmla="*/ 900180 w 1391758"/>
                <a:gd name="connsiteY118" fmla="*/ 868186 h 1100649"/>
                <a:gd name="connsiteX119" fmla="*/ 886195 w 1391758"/>
                <a:gd name="connsiteY119" fmla="*/ 878916 h 1100649"/>
                <a:gd name="connsiteX120" fmla="*/ 878104 w 1391758"/>
                <a:gd name="connsiteY120" fmla="*/ 879480 h 1100649"/>
                <a:gd name="connsiteX121" fmla="*/ 881661 w 1391758"/>
                <a:gd name="connsiteY121" fmla="*/ 886769 h 1100649"/>
                <a:gd name="connsiteX122" fmla="*/ 879361 w 1391758"/>
                <a:gd name="connsiteY122" fmla="*/ 904245 h 1100649"/>
                <a:gd name="connsiteX123" fmla="*/ 847900 w 1391758"/>
                <a:gd name="connsiteY123" fmla="*/ 912675 h 1100649"/>
                <a:gd name="connsiteX124" fmla="*/ 833682 w 1391758"/>
                <a:gd name="connsiteY124" fmla="*/ 904467 h 1100649"/>
                <a:gd name="connsiteX125" fmla="*/ 831113 w 1391758"/>
                <a:gd name="connsiteY125" fmla="*/ 914184 h 1100649"/>
                <a:gd name="connsiteX126" fmla="*/ 804665 w 1391758"/>
                <a:gd name="connsiteY126" fmla="*/ 946508 h 1100649"/>
                <a:gd name="connsiteX127" fmla="*/ 767201 w 1391758"/>
                <a:gd name="connsiteY127" fmla="*/ 964965 h 1100649"/>
                <a:gd name="connsiteX128" fmla="*/ 755502 w 1391758"/>
                <a:gd name="connsiteY128" fmla="*/ 965321 h 1100649"/>
                <a:gd name="connsiteX129" fmla="*/ 755502 w 1391758"/>
                <a:gd name="connsiteY129" fmla="*/ 968028 h 1100649"/>
                <a:gd name="connsiteX130" fmla="*/ 715480 w 1391758"/>
                <a:gd name="connsiteY130" fmla="*/ 968028 h 1100649"/>
                <a:gd name="connsiteX131" fmla="*/ 637969 w 1391758"/>
                <a:gd name="connsiteY131" fmla="*/ 968029 h 1100649"/>
                <a:gd name="connsiteX132" fmla="*/ 391718 w 1391758"/>
                <a:gd name="connsiteY132" fmla="*/ 968028 h 1100649"/>
                <a:gd name="connsiteX133" fmla="*/ 389971 w 1391758"/>
                <a:gd name="connsiteY133" fmla="*/ 976690 h 1100649"/>
                <a:gd name="connsiteX134" fmla="*/ 202959 w 1391758"/>
                <a:gd name="connsiteY134" fmla="*/ 1100649 h 1100649"/>
                <a:gd name="connsiteX135" fmla="*/ 0 w 1391758"/>
                <a:gd name="connsiteY135" fmla="*/ 897689 h 1100649"/>
                <a:gd name="connsiteX136" fmla="*/ 123958 w 1391758"/>
                <a:gd name="connsiteY136" fmla="*/ 710680 h 1100649"/>
                <a:gd name="connsiteX137" fmla="*/ 156323 w 1391758"/>
                <a:gd name="connsiteY137" fmla="*/ 700634 h 1100649"/>
                <a:gd name="connsiteX138" fmla="*/ 156323 w 1391758"/>
                <a:gd name="connsiteY138" fmla="*/ 637742 h 1100649"/>
                <a:gd name="connsiteX139" fmla="*/ 116907 w 1391758"/>
                <a:gd name="connsiteY139" fmla="*/ 635672 h 1100649"/>
                <a:gd name="connsiteX140" fmla="*/ 116906 w 1391758"/>
                <a:gd name="connsiteY140" fmla="*/ 589953 h 1100649"/>
                <a:gd name="connsiteX141" fmla="*/ 353532 w 1391758"/>
                <a:gd name="connsiteY141" fmla="*/ 589954 h 1100649"/>
                <a:gd name="connsiteX142" fmla="*/ 429970 w 1391758"/>
                <a:gd name="connsiteY142" fmla="*/ 629181 h 1100649"/>
                <a:gd name="connsiteX143" fmla="*/ 475860 w 1391758"/>
                <a:gd name="connsiteY143" fmla="*/ 629181 h 1100649"/>
                <a:gd name="connsiteX144" fmla="*/ 434780 w 1391758"/>
                <a:gd name="connsiteY144" fmla="*/ 604341 h 1100649"/>
                <a:gd name="connsiteX145" fmla="*/ 406272 w 1391758"/>
                <a:gd name="connsiteY145" fmla="*/ 488624 h 1100649"/>
                <a:gd name="connsiteX146" fmla="*/ 605878 w 1391758"/>
                <a:gd name="connsiteY146" fmla="*/ 164297 h 1100649"/>
                <a:gd name="connsiteX147" fmla="*/ 602067 w 1391758"/>
                <a:gd name="connsiteY147" fmla="*/ 161590 h 1100649"/>
                <a:gd name="connsiteX148" fmla="*/ 578113 w 1391758"/>
                <a:gd name="connsiteY148" fmla="*/ 100657 h 1100649"/>
                <a:gd name="connsiteX149" fmla="*/ 581944 w 1391758"/>
                <a:gd name="connsiteY149" fmla="*/ 80664 h 1100649"/>
                <a:gd name="connsiteX150" fmla="*/ 581614 w 1391758"/>
                <a:gd name="connsiteY150" fmla="*/ 64392 h 1100649"/>
                <a:gd name="connsiteX151" fmla="*/ 611859 w 1391758"/>
                <a:gd name="connsiteY151" fmla="*/ 19530 h 1100649"/>
                <a:gd name="connsiteX152" fmla="*/ 653144 w 1391758"/>
                <a:gd name="connsiteY152" fmla="*/ 2116 h 1100649"/>
                <a:gd name="connsiteX0" fmla="*/ 346150 w 1391758"/>
                <a:gd name="connsiteY0" fmla="*/ 968028 h 1100649"/>
                <a:gd name="connsiteX1" fmla="*/ 59770 w 1391758"/>
                <a:gd name="connsiteY1" fmla="*/ 968028 h 1100649"/>
                <a:gd name="connsiteX2" fmla="*/ 89107 w 1391758"/>
                <a:gd name="connsiteY2" fmla="*/ 1011541 h 1100649"/>
                <a:gd name="connsiteX3" fmla="*/ 202959 w 1391758"/>
                <a:gd name="connsiteY3" fmla="*/ 1058701 h 1100649"/>
                <a:gd name="connsiteX4" fmla="*/ 316813 w 1391758"/>
                <a:gd name="connsiteY4" fmla="*/ 1011541 h 1100649"/>
                <a:gd name="connsiteX5" fmla="*/ 346150 w 1391758"/>
                <a:gd name="connsiteY5" fmla="*/ 968028 h 1100649"/>
                <a:gd name="connsiteX6" fmla="*/ 579751 w 1391758"/>
                <a:gd name="connsiteY6" fmla="*/ 742354 h 1100649"/>
                <a:gd name="connsiteX7" fmla="*/ 532126 w 1391758"/>
                <a:gd name="connsiteY7" fmla="*/ 801885 h 1100649"/>
                <a:gd name="connsiteX8" fmla="*/ 532126 w 1391758"/>
                <a:gd name="connsiteY8" fmla="*/ 823806 h 1100649"/>
                <a:gd name="connsiteX9" fmla="*/ 580139 w 1391758"/>
                <a:gd name="connsiteY9" fmla="*/ 823805 h 1100649"/>
                <a:gd name="connsiteX10" fmla="*/ 614309 w 1391758"/>
                <a:gd name="connsiteY10" fmla="*/ 754449 h 1100649"/>
                <a:gd name="connsiteX11" fmla="*/ 579751 w 1391758"/>
                <a:gd name="connsiteY11" fmla="*/ 742354 h 1100649"/>
                <a:gd name="connsiteX12" fmla="*/ 1188798 w 1391758"/>
                <a:gd name="connsiteY12" fmla="*/ 736678 h 1100649"/>
                <a:gd name="connsiteX13" fmla="*/ 1155009 w 1391758"/>
                <a:gd name="connsiteY13" fmla="*/ 743501 h 1100649"/>
                <a:gd name="connsiteX14" fmla="*/ 1199456 w 1391758"/>
                <a:gd name="connsiteY14" fmla="*/ 849426 h 1100649"/>
                <a:gd name="connsiteX15" fmla="*/ 1208423 w 1391758"/>
                <a:gd name="connsiteY15" fmla="*/ 851237 h 1100649"/>
                <a:gd name="connsiteX16" fmla="*/ 1239215 w 1391758"/>
                <a:gd name="connsiteY16" fmla="*/ 897690 h 1100649"/>
                <a:gd name="connsiteX17" fmla="*/ 1188799 w 1391758"/>
                <a:gd name="connsiteY17" fmla="*/ 948107 h 1100649"/>
                <a:gd name="connsiteX18" fmla="*/ 1138383 w 1391758"/>
                <a:gd name="connsiteY18" fmla="*/ 897690 h 1100649"/>
                <a:gd name="connsiteX19" fmla="*/ 1152972 w 1391758"/>
                <a:gd name="connsiteY19" fmla="*/ 862469 h 1100649"/>
                <a:gd name="connsiteX20" fmla="*/ 1110047 w 1391758"/>
                <a:gd name="connsiteY20" fmla="*/ 760171 h 1100649"/>
                <a:gd name="connsiteX21" fmla="*/ 1074945 w 1391758"/>
                <a:gd name="connsiteY21" fmla="*/ 783837 h 1100649"/>
                <a:gd name="connsiteX22" fmla="*/ 1027786 w 1391758"/>
                <a:gd name="connsiteY22" fmla="*/ 897689 h 1100649"/>
                <a:gd name="connsiteX23" fmla="*/ 1188798 w 1391758"/>
                <a:gd name="connsiteY23" fmla="*/ 1058701 h 1100649"/>
                <a:gd name="connsiteX24" fmla="*/ 1349810 w 1391758"/>
                <a:gd name="connsiteY24" fmla="*/ 897690 h 1100649"/>
                <a:gd name="connsiteX25" fmla="*/ 1188798 w 1391758"/>
                <a:gd name="connsiteY25" fmla="*/ 736678 h 1100649"/>
                <a:gd name="connsiteX26" fmla="*/ 202960 w 1391758"/>
                <a:gd name="connsiteY26" fmla="*/ 736678 h 1100649"/>
                <a:gd name="connsiteX27" fmla="*/ 41948 w 1391758"/>
                <a:gd name="connsiteY27" fmla="*/ 897689 h 1100649"/>
                <a:gd name="connsiteX28" fmla="*/ 46643 w 1391758"/>
                <a:gd name="connsiteY28" fmla="*/ 920948 h 1100649"/>
                <a:gd name="connsiteX29" fmla="*/ 116471 w 1391758"/>
                <a:gd name="connsiteY29" fmla="*/ 920948 h 1100649"/>
                <a:gd name="connsiteX30" fmla="*/ 135937 w 1391758"/>
                <a:gd name="connsiteY30" fmla="*/ 893052 h 1100649"/>
                <a:gd name="connsiteX31" fmla="*/ 134935 w 1391758"/>
                <a:gd name="connsiteY31" fmla="*/ 888089 h 1100649"/>
                <a:gd name="connsiteX32" fmla="*/ 134935 w 1391758"/>
                <a:gd name="connsiteY32" fmla="*/ 885240 h 1100649"/>
                <a:gd name="connsiteX33" fmla="*/ 196369 w 1391758"/>
                <a:gd name="connsiteY33" fmla="*/ 823806 h 1100649"/>
                <a:gd name="connsiteX34" fmla="*/ 343759 w 1391758"/>
                <a:gd name="connsiteY34" fmla="*/ 823806 h 1100649"/>
                <a:gd name="connsiteX35" fmla="*/ 316812 w 1391758"/>
                <a:gd name="connsiteY35" fmla="*/ 783838 h 1100649"/>
                <a:gd name="connsiteX36" fmla="*/ 202960 w 1391758"/>
                <a:gd name="connsiteY36" fmla="*/ 736678 h 1100649"/>
                <a:gd name="connsiteX37" fmla="*/ 1164688 w 1391758"/>
                <a:gd name="connsiteY37" fmla="*/ 456154 h 1100649"/>
                <a:gd name="connsiteX38" fmla="*/ 1197839 w 1391758"/>
                <a:gd name="connsiteY38" fmla="*/ 461847 h 1100649"/>
                <a:gd name="connsiteX39" fmla="*/ 1183637 w 1391758"/>
                <a:gd name="connsiteY39" fmla="*/ 560966 h 1100649"/>
                <a:gd name="connsiteX40" fmla="*/ 1123069 w 1391758"/>
                <a:gd name="connsiteY40" fmla="*/ 536570 h 1100649"/>
                <a:gd name="connsiteX41" fmla="*/ 1133816 w 1391758"/>
                <a:gd name="connsiteY41" fmla="*/ 473178 h 1100649"/>
                <a:gd name="connsiteX42" fmla="*/ 1164688 w 1391758"/>
                <a:gd name="connsiteY42" fmla="*/ 456154 h 1100649"/>
                <a:gd name="connsiteX43" fmla="*/ 653144 w 1391758"/>
                <a:gd name="connsiteY43" fmla="*/ 2116 h 1100649"/>
                <a:gd name="connsiteX44" fmla="*/ 699812 w 1391758"/>
                <a:gd name="connsiteY44" fmla="*/ 2561 h 1100649"/>
                <a:gd name="connsiteX45" fmla="*/ 769745 w 1391758"/>
                <a:gd name="connsiteY45" fmla="*/ 68072 h 1100649"/>
                <a:gd name="connsiteX46" fmla="*/ 737080 w 1391758"/>
                <a:gd name="connsiteY46" fmla="*/ 76674 h 1100649"/>
                <a:gd name="connsiteX47" fmla="*/ 741676 w 1391758"/>
                <a:gd name="connsiteY47" fmla="*/ 100657 h 1100649"/>
                <a:gd name="connsiteX48" fmla="*/ 691727 w 1391758"/>
                <a:gd name="connsiteY48" fmla="*/ 180058 h 1100649"/>
                <a:gd name="connsiteX49" fmla="*/ 661614 w 1391758"/>
                <a:gd name="connsiteY49" fmla="*/ 186463 h 1100649"/>
                <a:gd name="connsiteX50" fmla="*/ 671495 w 1391758"/>
                <a:gd name="connsiteY50" fmla="*/ 212111 h 1100649"/>
                <a:gd name="connsiteX51" fmla="*/ 672500 w 1391758"/>
                <a:gd name="connsiteY51" fmla="*/ 212448 h 1100649"/>
                <a:gd name="connsiteX52" fmla="*/ 717448 w 1391758"/>
                <a:gd name="connsiteY52" fmla="*/ 302751 h 1100649"/>
                <a:gd name="connsiteX53" fmla="*/ 733952 w 1391758"/>
                <a:gd name="connsiteY53" fmla="*/ 355696 h 1100649"/>
                <a:gd name="connsiteX54" fmla="*/ 858017 w 1391758"/>
                <a:gd name="connsiteY54" fmla="*/ 435227 h 1100649"/>
                <a:gd name="connsiteX55" fmla="*/ 867399 w 1391758"/>
                <a:gd name="connsiteY55" fmla="*/ 473306 h 1100649"/>
                <a:gd name="connsiteX56" fmla="*/ 867398 w 1391758"/>
                <a:gd name="connsiteY56" fmla="*/ 473306 h 1100649"/>
                <a:gd name="connsiteX57" fmla="*/ 829318 w 1391758"/>
                <a:gd name="connsiteY57" fmla="*/ 482688 h 1100649"/>
                <a:gd name="connsiteX58" fmla="*/ 715400 w 1391758"/>
                <a:gd name="connsiteY58" fmla="*/ 413803 h 1100649"/>
                <a:gd name="connsiteX59" fmla="*/ 710262 w 1391758"/>
                <a:gd name="connsiteY59" fmla="*/ 406819 h 1100649"/>
                <a:gd name="connsiteX60" fmla="*/ 670732 w 1391758"/>
                <a:gd name="connsiteY60" fmla="*/ 398004 h 1100649"/>
                <a:gd name="connsiteX61" fmla="*/ 605661 w 1391758"/>
                <a:gd name="connsiteY61" fmla="*/ 510711 h 1100649"/>
                <a:gd name="connsiteX62" fmla="*/ 710952 w 1391758"/>
                <a:gd name="connsiteY62" fmla="*/ 574377 h 1100649"/>
                <a:gd name="connsiteX63" fmla="*/ 711653 w 1391758"/>
                <a:gd name="connsiteY63" fmla="*/ 574132 h 1100649"/>
                <a:gd name="connsiteX64" fmla="*/ 860205 w 1391758"/>
                <a:gd name="connsiteY64" fmla="*/ 559568 h 1100649"/>
                <a:gd name="connsiteX65" fmla="*/ 1008757 w 1391758"/>
                <a:gd name="connsiteY65" fmla="*/ 574131 h 1100649"/>
                <a:gd name="connsiteX66" fmla="*/ 1035996 w 1391758"/>
                <a:gd name="connsiteY66" fmla="*/ 583693 h 1100649"/>
                <a:gd name="connsiteX67" fmla="*/ 996349 w 1391758"/>
                <a:gd name="connsiteY67" fmla="*/ 489207 h 1100649"/>
                <a:gd name="connsiteX68" fmla="*/ 922581 w 1391758"/>
                <a:gd name="connsiteY68" fmla="*/ 489208 h 1100649"/>
                <a:gd name="connsiteX69" fmla="*/ 898898 w 1391758"/>
                <a:gd name="connsiteY69" fmla="*/ 465524 h 1100649"/>
                <a:gd name="connsiteX70" fmla="*/ 922581 w 1391758"/>
                <a:gd name="connsiteY70" fmla="*/ 441842 h 1100649"/>
                <a:gd name="connsiteX71" fmla="*/ 1002355 w 1391758"/>
                <a:gd name="connsiteY71" fmla="*/ 441842 h 1100649"/>
                <a:gd name="connsiteX72" fmla="*/ 1010880 w 1391758"/>
                <a:gd name="connsiteY72" fmla="*/ 445372 h 1100649"/>
                <a:gd name="connsiteX73" fmla="*/ 1022282 w 1391758"/>
                <a:gd name="connsiteY73" fmla="*/ 445319 h 1100649"/>
                <a:gd name="connsiteX74" fmla="*/ 1035306 w 1391758"/>
                <a:gd name="connsiteY74" fmla="*/ 458224 h 1100649"/>
                <a:gd name="connsiteX75" fmla="*/ 1137614 w 1391758"/>
                <a:gd name="connsiteY75" fmla="*/ 702045 h 1100649"/>
                <a:gd name="connsiteX76" fmla="*/ 1147894 w 1391758"/>
                <a:gd name="connsiteY76" fmla="*/ 698854 h 1100649"/>
                <a:gd name="connsiteX77" fmla="*/ 1188798 w 1391758"/>
                <a:gd name="connsiteY77" fmla="*/ 694730 h 1100649"/>
                <a:gd name="connsiteX78" fmla="*/ 1391758 w 1391758"/>
                <a:gd name="connsiteY78" fmla="*/ 897689 h 1100649"/>
                <a:gd name="connsiteX79" fmla="*/ 1188798 w 1391758"/>
                <a:gd name="connsiteY79" fmla="*/ 1100649 h 1100649"/>
                <a:gd name="connsiteX80" fmla="*/ 985838 w 1391758"/>
                <a:gd name="connsiteY80" fmla="*/ 897690 h 1100649"/>
                <a:gd name="connsiteX81" fmla="*/ 1045283 w 1391758"/>
                <a:gd name="connsiteY81" fmla="*/ 754176 h 1100649"/>
                <a:gd name="connsiteX82" fmla="*/ 1093805 w 1391758"/>
                <a:gd name="connsiteY82" fmla="*/ 721462 h 1100649"/>
                <a:gd name="connsiteX83" fmla="*/ 1074594 w 1391758"/>
                <a:gd name="connsiteY83" fmla="*/ 675680 h 1100649"/>
                <a:gd name="connsiteX84" fmla="*/ 783456 w 1391758"/>
                <a:gd name="connsiteY84" fmla="*/ 675680 h 1100649"/>
                <a:gd name="connsiteX85" fmla="*/ 708632 w 1391758"/>
                <a:gd name="connsiteY85" fmla="*/ 827550 h 1100649"/>
                <a:gd name="connsiteX86" fmla="*/ 714001 w 1391758"/>
                <a:gd name="connsiteY86" fmla="*/ 828633 h 1100649"/>
                <a:gd name="connsiteX87" fmla="*/ 721445 w 1391758"/>
                <a:gd name="connsiteY87" fmla="*/ 834764 h 1100649"/>
                <a:gd name="connsiteX88" fmla="*/ 743487 w 1391758"/>
                <a:gd name="connsiteY88" fmla="*/ 843894 h 1100649"/>
                <a:gd name="connsiteX89" fmla="*/ 755502 w 1391758"/>
                <a:gd name="connsiteY89" fmla="*/ 872899 h 1100649"/>
                <a:gd name="connsiteX90" fmla="*/ 755502 w 1391758"/>
                <a:gd name="connsiteY90" fmla="*/ 938535 h 1100649"/>
                <a:gd name="connsiteX91" fmla="*/ 760579 w 1391758"/>
                <a:gd name="connsiteY91" fmla="*/ 938379 h 1100649"/>
                <a:gd name="connsiteX92" fmla="*/ 787622 w 1391758"/>
                <a:gd name="connsiteY92" fmla="*/ 925056 h 1100649"/>
                <a:gd name="connsiteX93" fmla="*/ 806712 w 1391758"/>
                <a:gd name="connsiteY93" fmla="*/ 901724 h 1100649"/>
                <a:gd name="connsiteX94" fmla="*/ 809655 w 1391758"/>
                <a:gd name="connsiteY94" fmla="*/ 890594 h 1100649"/>
                <a:gd name="connsiteX95" fmla="*/ 799818 w 1391758"/>
                <a:gd name="connsiteY95" fmla="*/ 884915 h 1100649"/>
                <a:gd name="connsiteX96" fmla="*/ 788474 w 1391758"/>
                <a:gd name="connsiteY96" fmla="*/ 862122 h 1100649"/>
                <a:gd name="connsiteX97" fmla="*/ 791388 w 1391758"/>
                <a:gd name="connsiteY97" fmla="*/ 853454 h 1100649"/>
                <a:gd name="connsiteX98" fmla="*/ 797438 w 1391758"/>
                <a:gd name="connsiteY98" fmla="*/ 846596 h 1100649"/>
                <a:gd name="connsiteX99" fmla="*/ 814180 w 1391758"/>
                <a:gd name="connsiteY99" fmla="*/ 842109 h 1100649"/>
                <a:gd name="connsiteX100" fmla="*/ 814419 w 1391758"/>
                <a:gd name="connsiteY100" fmla="*/ 842190 h 1100649"/>
                <a:gd name="connsiteX101" fmla="*/ 811452 w 1391758"/>
                <a:gd name="connsiteY101" fmla="*/ 839010 h 1100649"/>
                <a:gd name="connsiteX102" fmla="*/ 809293 w 1391758"/>
                <a:gd name="connsiteY102" fmla="*/ 826063 h 1100649"/>
                <a:gd name="connsiteX103" fmla="*/ 812207 w 1391758"/>
                <a:gd name="connsiteY103" fmla="*/ 817395 h 1100649"/>
                <a:gd name="connsiteX104" fmla="*/ 818257 w 1391758"/>
                <a:gd name="connsiteY104" fmla="*/ 810536 h 1100649"/>
                <a:gd name="connsiteX105" fmla="*/ 826192 w 1391758"/>
                <a:gd name="connsiteY105" fmla="*/ 806664 h 1100649"/>
                <a:gd name="connsiteX106" fmla="*/ 832767 w 1391758"/>
                <a:gd name="connsiteY106" fmla="*/ 806206 h 1100649"/>
                <a:gd name="connsiteX107" fmla="*/ 829876 w 1391758"/>
                <a:gd name="connsiteY107" fmla="*/ 800283 h 1100649"/>
                <a:gd name="connsiteX108" fmla="*/ 829262 w 1391758"/>
                <a:gd name="connsiteY108" fmla="*/ 791475 h 1100649"/>
                <a:gd name="connsiteX109" fmla="*/ 832177 w 1391758"/>
                <a:gd name="connsiteY109" fmla="*/ 782807 h 1100649"/>
                <a:gd name="connsiteX110" fmla="*/ 838227 w 1391758"/>
                <a:gd name="connsiteY110" fmla="*/ 775948 h 1100649"/>
                <a:gd name="connsiteX111" fmla="*/ 850519 w 1391758"/>
                <a:gd name="connsiteY111" fmla="*/ 771344 h 1100649"/>
                <a:gd name="connsiteX112" fmla="*/ 863638 w 1391758"/>
                <a:gd name="connsiteY112" fmla="*/ 774377 h 1100649"/>
                <a:gd name="connsiteX113" fmla="*/ 911719 w 1391758"/>
                <a:gd name="connsiteY113" fmla="*/ 802137 h 1100649"/>
                <a:gd name="connsiteX114" fmla="*/ 920149 w 1391758"/>
                <a:gd name="connsiteY114" fmla="*/ 833598 h 1100649"/>
                <a:gd name="connsiteX115" fmla="*/ 906165 w 1391758"/>
                <a:gd name="connsiteY115" fmla="*/ 844328 h 1100649"/>
                <a:gd name="connsiteX116" fmla="*/ 899591 w 1391758"/>
                <a:gd name="connsiteY116" fmla="*/ 844786 h 1100649"/>
                <a:gd name="connsiteX117" fmla="*/ 902480 w 1391758"/>
                <a:gd name="connsiteY117" fmla="*/ 850709 h 1100649"/>
                <a:gd name="connsiteX118" fmla="*/ 900180 w 1391758"/>
                <a:gd name="connsiteY118" fmla="*/ 868186 h 1100649"/>
                <a:gd name="connsiteX119" fmla="*/ 886195 w 1391758"/>
                <a:gd name="connsiteY119" fmla="*/ 878916 h 1100649"/>
                <a:gd name="connsiteX120" fmla="*/ 878104 w 1391758"/>
                <a:gd name="connsiteY120" fmla="*/ 879480 h 1100649"/>
                <a:gd name="connsiteX121" fmla="*/ 881661 w 1391758"/>
                <a:gd name="connsiteY121" fmla="*/ 886769 h 1100649"/>
                <a:gd name="connsiteX122" fmla="*/ 879361 w 1391758"/>
                <a:gd name="connsiteY122" fmla="*/ 904245 h 1100649"/>
                <a:gd name="connsiteX123" fmla="*/ 847900 w 1391758"/>
                <a:gd name="connsiteY123" fmla="*/ 912675 h 1100649"/>
                <a:gd name="connsiteX124" fmla="*/ 833682 w 1391758"/>
                <a:gd name="connsiteY124" fmla="*/ 904467 h 1100649"/>
                <a:gd name="connsiteX125" fmla="*/ 831113 w 1391758"/>
                <a:gd name="connsiteY125" fmla="*/ 914184 h 1100649"/>
                <a:gd name="connsiteX126" fmla="*/ 804665 w 1391758"/>
                <a:gd name="connsiteY126" fmla="*/ 946508 h 1100649"/>
                <a:gd name="connsiteX127" fmla="*/ 767201 w 1391758"/>
                <a:gd name="connsiteY127" fmla="*/ 964965 h 1100649"/>
                <a:gd name="connsiteX128" fmla="*/ 755502 w 1391758"/>
                <a:gd name="connsiteY128" fmla="*/ 965321 h 1100649"/>
                <a:gd name="connsiteX129" fmla="*/ 755502 w 1391758"/>
                <a:gd name="connsiteY129" fmla="*/ 968028 h 1100649"/>
                <a:gd name="connsiteX130" fmla="*/ 715480 w 1391758"/>
                <a:gd name="connsiteY130" fmla="*/ 968028 h 1100649"/>
                <a:gd name="connsiteX131" fmla="*/ 637969 w 1391758"/>
                <a:gd name="connsiteY131" fmla="*/ 968029 h 1100649"/>
                <a:gd name="connsiteX132" fmla="*/ 391718 w 1391758"/>
                <a:gd name="connsiteY132" fmla="*/ 968028 h 1100649"/>
                <a:gd name="connsiteX133" fmla="*/ 389971 w 1391758"/>
                <a:gd name="connsiteY133" fmla="*/ 976690 h 1100649"/>
                <a:gd name="connsiteX134" fmla="*/ 202959 w 1391758"/>
                <a:gd name="connsiteY134" fmla="*/ 1100649 h 1100649"/>
                <a:gd name="connsiteX135" fmla="*/ 0 w 1391758"/>
                <a:gd name="connsiteY135" fmla="*/ 897689 h 1100649"/>
                <a:gd name="connsiteX136" fmla="*/ 123958 w 1391758"/>
                <a:gd name="connsiteY136" fmla="*/ 710680 h 1100649"/>
                <a:gd name="connsiteX137" fmla="*/ 156323 w 1391758"/>
                <a:gd name="connsiteY137" fmla="*/ 700634 h 1100649"/>
                <a:gd name="connsiteX138" fmla="*/ 156323 w 1391758"/>
                <a:gd name="connsiteY138" fmla="*/ 637742 h 1100649"/>
                <a:gd name="connsiteX139" fmla="*/ 116907 w 1391758"/>
                <a:gd name="connsiteY139" fmla="*/ 635672 h 1100649"/>
                <a:gd name="connsiteX140" fmla="*/ 116906 w 1391758"/>
                <a:gd name="connsiteY140" fmla="*/ 589953 h 1100649"/>
                <a:gd name="connsiteX141" fmla="*/ 353532 w 1391758"/>
                <a:gd name="connsiteY141" fmla="*/ 589954 h 1100649"/>
                <a:gd name="connsiteX142" fmla="*/ 429970 w 1391758"/>
                <a:gd name="connsiteY142" fmla="*/ 629181 h 1100649"/>
                <a:gd name="connsiteX143" fmla="*/ 475860 w 1391758"/>
                <a:gd name="connsiteY143" fmla="*/ 629181 h 1100649"/>
                <a:gd name="connsiteX144" fmla="*/ 434780 w 1391758"/>
                <a:gd name="connsiteY144" fmla="*/ 604341 h 1100649"/>
                <a:gd name="connsiteX145" fmla="*/ 406272 w 1391758"/>
                <a:gd name="connsiteY145" fmla="*/ 488624 h 1100649"/>
                <a:gd name="connsiteX146" fmla="*/ 605878 w 1391758"/>
                <a:gd name="connsiteY146" fmla="*/ 164297 h 1100649"/>
                <a:gd name="connsiteX147" fmla="*/ 602067 w 1391758"/>
                <a:gd name="connsiteY147" fmla="*/ 161590 h 1100649"/>
                <a:gd name="connsiteX148" fmla="*/ 578113 w 1391758"/>
                <a:gd name="connsiteY148" fmla="*/ 100657 h 1100649"/>
                <a:gd name="connsiteX149" fmla="*/ 581944 w 1391758"/>
                <a:gd name="connsiteY149" fmla="*/ 80664 h 1100649"/>
                <a:gd name="connsiteX150" fmla="*/ 581614 w 1391758"/>
                <a:gd name="connsiteY150" fmla="*/ 64392 h 1100649"/>
                <a:gd name="connsiteX151" fmla="*/ 611859 w 1391758"/>
                <a:gd name="connsiteY151" fmla="*/ 19530 h 1100649"/>
                <a:gd name="connsiteX152" fmla="*/ 653144 w 1391758"/>
                <a:gd name="connsiteY152" fmla="*/ 2116 h 1100649"/>
                <a:gd name="connsiteX0" fmla="*/ 346150 w 1391758"/>
                <a:gd name="connsiteY0" fmla="*/ 968028 h 1100649"/>
                <a:gd name="connsiteX1" fmla="*/ 59770 w 1391758"/>
                <a:gd name="connsiteY1" fmla="*/ 968028 h 1100649"/>
                <a:gd name="connsiteX2" fmla="*/ 89107 w 1391758"/>
                <a:gd name="connsiteY2" fmla="*/ 1011541 h 1100649"/>
                <a:gd name="connsiteX3" fmla="*/ 202959 w 1391758"/>
                <a:gd name="connsiteY3" fmla="*/ 1058701 h 1100649"/>
                <a:gd name="connsiteX4" fmla="*/ 316813 w 1391758"/>
                <a:gd name="connsiteY4" fmla="*/ 1011541 h 1100649"/>
                <a:gd name="connsiteX5" fmla="*/ 346150 w 1391758"/>
                <a:gd name="connsiteY5" fmla="*/ 968028 h 1100649"/>
                <a:gd name="connsiteX6" fmla="*/ 579751 w 1391758"/>
                <a:gd name="connsiteY6" fmla="*/ 742354 h 1100649"/>
                <a:gd name="connsiteX7" fmla="*/ 532126 w 1391758"/>
                <a:gd name="connsiteY7" fmla="*/ 801885 h 1100649"/>
                <a:gd name="connsiteX8" fmla="*/ 532126 w 1391758"/>
                <a:gd name="connsiteY8" fmla="*/ 823806 h 1100649"/>
                <a:gd name="connsiteX9" fmla="*/ 580139 w 1391758"/>
                <a:gd name="connsiteY9" fmla="*/ 823805 h 1100649"/>
                <a:gd name="connsiteX10" fmla="*/ 614309 w 1391758"/>
                <a:gd name="connsiteY10" fmla="*/ 754449 h 1100649"/>
                <a:gd name="connsiteX11" fmla="*/ 579751 w 1391758"/>
                <a:gd name="connsiteY11" fmla="*/ 742354 h 1100649"/>
                <a:gd name="connsiteX12" fmla="*/ 1188798 w 1391758"/>
                <a:gd name="connsiteY12" fmla="*/ 736678 h 1100649"/>
                <a:gd name="connsiteX13" fmla="*/ 1155009 w 1391758"/>
                <a:gd name="connsiteY13" fmla="*/ 743501 h 1100649"/>
                <a:gd name="connsiteX14" fmla="*/ 1199456 w 1391758"/>
                <a:gd name="connsiteY14" fmla="*/ 849426 h 1100649"/>
                <a:gd name="connsiteX15" fmla="*/ 1208423 w 1391758"/>
                <a:gd name="connsiteY15" fmla="*/ 851237 h 1100649"/>
                <a:gd name="connsiteX16" fmla="*/ 1239215 w 1391758"/>
                <a:gd name="connsiteY16" fmla="*/ 897690 h 1100649"/>
                <a:gd name="connsiteX17" fmla="*/ 1188799 w 1391758"/>
                <a:gd name="connsiteY17" fmla="*/ 948107 h 1100649"/>
                <a:gd name="connsiteX18" fmla="*/ 1138383 w 1391758"/>
                <a:gd name="connsiteY18" fmla="*/ 897690 h 1100649"/>
                <a:gd name="connsiteX19" fmla="*/ 1152972 w 1391758"/>
                <a:gd name="connsiteY19" fmla="*/ 862469 h 1100649"/>
                <a:gd name="connsiteX20" fmla="*/ 1110047 w 1391758"/>
                <a:gd name="connsiteY20" fmla="*/ 760171 h 1100649"/>
                <a:gd name="connsiteX21" fmla="*/ 1074945 w 1391758"/>
                <a:gd name="connsiteY21" fmla="*/ 783837 h 1100649"/>
                <a:gd name="connsiteX22" fmla="*/ 1027786 w 1391758"/>
                <a:gd name="connsiteY22" fmla="*/ 897689 h 1100649"/>
                <a:gd name="connsiteX23" fmla="*/ 1188798 w 1391758"/>
                <a:gd name="connsiteY23" fmla="*/ 1058701 h 1100649"/>
                <a:gd name="connsiteX24" fmla="*/ 1349810 w 1391758"/>
                <a:gd name="connsiteY24" fmla="*/ 897690 h 1100649"/>
                <a:gd name="connsiteX25" fmla="*/ 1188798 w 1391758"/>
                <a:gd name="connsiteY25" fmla="*/ 736678 h 1100649"/>
                <a:gd name="connsiteX26" fmla="*/ 202960 w 1391758"/>
                <a:gd name="connsiteY26" fmla="*/ 736678 h 1100649"/>
                <a:gd name="connsiteX27" fmla="*/ 41948 w 1391758"/>
                <a:gd name="connsiteY27" fmla="*/ 897689 h 1100649"/>
                <a:gd name="connsiteX28" fmla="*/ 46643 w 1391758"/>
                <a:gd name="connsiteY28" fmla="*/ 920948 h 1100649"/>
                <a:gd name="connsiteX29" fmla="*/ 116471 w 1391758"/>
                <a:gd name="connsiteY29" fmla="*/ 920948 h 1100649"/>
                <a:gd name="connsiteX30" fmla="*/ 135937 w 1391758"/>
                <a:gd name="connsiteY30" fmla="*/ 893052 h 1100649"/>
                <a:gd name="connsiteX31" fmla="*/ 134935 w 1391758"/>
                <a:gd name="connsiteY31" fmla="*/ 888089 h 1100649"/>
                <a:gd name="connsiteX32" fmla="*/ 134935 w 1391758"/>
                <a:gd name="connsiteY32" fmla="*/ 885240 h 1100649"/>
                <a:gd name="connsiteX33" fmla="*/ 196369 w 1391758"/>
                <a:gd name="connsiteY33" fmla="*/ 823806 h 1100649"/>
                <a:gd name="connsiteX34" fmla="*/ 343759 w 1391758"/>
                <a:gd name="connsiteY34" fmla="*/ 823806 h 1100649"/>
                <a:gd name="connsiteX35" fmla="*/ 316812 w 1391758"/>
                <a:gd name="connsiteY35" fmla="*/ 783838 h 1100649"/>
                <a:gd name="connsiteX36" fmla="*/ 202960 w 1391758"/>
                <a:gd name="connsiteY36" fmla="*/ 736678 h 1100649"/>
                <a:gd name="connsiteX37" fmla="*/ 1164688 w 1391758"/>
                <a:gd name="connsiteY37" fmla="*/ 456154 h 1100649"/>
                <a:gd name="connsiteX38" fmla="*/ 1197839 w 1391758"/>
                <a:gd name="connsiteY38" fmla="*/ 461847 h 1100649"/>
                <a:gd name="connsiteX39" fmla="*/ 1183637 w 1391758"/>
                <a:gd name="connsiteY39" fmla="*/ 560966 h 1100649"/>
                <a:gd name="connsiteX40" fmla="*/ 1123069 w 1391758"/>
                <a:gd name="connsiteY40" fmla="*/ 536570 h 1100649"/>
                <a:gd name="connsiteX41" fmla="*/ 1133816 w 1391758"/>
                <a:gd name="connsiteY41" fmla="*/ 473178 h 1100649"/>
                <a:gd name="connsiteX42" fmla="*/ 1164688 w 1391758"/>
                <a:gd name="connsiteY42" fmla="*/ 456154 h 1100649"/>
                <a:gd name="connsiteX43" fmla="*/ 653144 w 1391758"/>
                <a:gd name="connsiteY43" fmla="*/ 2116 h 1100649"/>
                <a:gd name="connsiteX44" fmla="*/ 699812 w 1391758"/>
                <a:gd name="connsiteY44" fmla="*/ 2561 h 1100649"/>
                <a:gd name="connsiteX45" fmla="*/ 769745 w 1391758"/>
                <a:gd name="connsiteY45" fmla="*/ 68072 h 1100649"/>
                <a:gd name="connsiteX46" fmla="*/ 737080 w 1391758"/>
                <a:gd name="connsiteY46" fmla="*/ 76674 h 1100649"/>
                <a:gd name="connsiteX47" fmla="*/ 741676 w 1391758"/>
                <a:gd name="connsiteY47" fmla="*/ 100657 h 1100649"/>
                <a:gd name="connsiteX48" fmla="*/ 691727 w 1391758"/>
                <a:gd name="connsiteY48" fmla="*/ 180058 h 1100649"/>
                <a:gd name="connsiteX49" fmla="*/ 661614 w 1391758"/>
                <a:gd name="connsiteY49" fmla="*/ 186463 h 1100649"/>
                <a:gd name="connsiteX50" fmla="*/ 671495 w 1391758"/>
                <a:gd name="connsiteY50" fmla="*/ 212111 h 1100649"/>
                <a:gd name="connsiteX51" fmla="*/ 672500 w 1391758"/>
                <a:gd name="connsiteY51" fmla="*/ 212448 h 1100649"/>
                <a:gd name="connsiteX52" fmla="*/ 717448 w 1391758"/>
                <a:gd name="connsiteY52" fmla="*/ 302751 h 1100649"/>
                <a:gd name="connsiteX53" fmla="*/ 733952 w 1391758"/>
                <a:gd name="connsiteY53" fmla="*/ 355696 h 1100649"/>
                <a:gd name="connsiteX54" fmla="*/ 858017 w 1391758"/>
                <a:gd name="connsiteY54" fmla="*/ 435227 h 1100649"/>
                <a:gd name="connsiteX55" fmla="*/ 867399 w 1391758"/>
                <a:gd name="connsiteY55" fmla="*/ 473306 h 1100649"/>
                <a:gd name="connsiteX56" fmla="*/ 867398 w 1391758"/>
                <a:gd name="connsiteY56" fmla="*/ 473306 h 1100649"/>
                <a:gd name="connsiteX57" fmla="*/ 829318 w 1391758"/>
                <a:gd name="connsiteY57" fmla="*/ 482688 h 1100649"/>
                <a:gd name="connsiteX58" fmla="*/ 715400 w 1391758"/>
                <a:gd name="connsiteY58" fmla="*/ 413803 h 1100649"/>
                <a:gd name="connsiteX59" fmla="*/ 670732 w 1391758"/>
                <a:gd name="connsiteY59" fmla="*/ 398004 h 1100649"/>
                <a:gd name="connsiteX60" fmla="*/ 605661 w 1391758"/>
                <a:gd name="connsiteY60" fmla="*/ 510711 h 1100649"/>
                <a:gd name="connsiteX61" fmla="*/ 710952 w 1391758"/>
                <a:gd name="connsiteY61" fmla="*/ 574377 h 1100649"/>
                <a:gd name="connsiteX62" fmla="*/ 711653 w 1391758"/>
                <a:gd name="connsiteY62" fmla="*/ 574132 h 1100649"/>
                <a:gd name="connsiteX63" fmla="*/ 860205 w 1391758"/>
                <a:gd name="connsiteY63" fmla="*/ 559568 h 1100649"/>
                <a:gd name="connsiteX64" fmla="*/ 1008757 w 1391758"/>
                <a:gd name="connsiteY64" fmla="*/ 574131 h 1100649"/>
                <a:gd name="connsiteX65" fmla="*/ 1035996 w 1391758"/>
                <a:gd name="connsiteY65" fmla="*/ 583693 h 1100649"/>
                <a:gd name="connsiteX66" fmla="*/ 996349 w 1391758"/>
                <a:gd name="connsiteY66" fmla="*/ 489207 h 1100649"/>
                <a:gd name="connsiteX67" fmla="*/ 922581 w 1391758"/>
                <a:gd name="connsiteY67" fmla="*/ 489208 h 1100649"/>
                <a:gd name="connsiteX68" fmla="*/ 898898 w 1391758"/>
                <a:gd name="connsiteY68" fmla="*/ 465524 h 1100649"/>
                <a:gd name="connsiteX69" fmla="*/ 922581 w 1391758"/>
                <a:gd name="connsiteY69" fmla="*/ 441842 h 1100649"/>
                <a:gd name="connsiteX70" fmla="*/ 1002355 w 1391758"/>
                <a:gd name="connsiteY70" fmla="*/ 441842 h 1100649"/>
                <a:gd name="connsiteX71" fmla="*/ 1010880 w 1391758"/>
                <a:gd name="connsiteY71" fmla="*/ 445372 h 1100649"/>
                <a:gd name="connsiteX72" fmla="*/ 1022282 w 1391758"/>
                <a:gd name="connsiteY72" fmla="*/ 445319 h 1100649"/>
                <a:gd name="connsiteX73" fmla="*/ 1035306 w 1391758"/>
                <a:gd name="connsiteY73" fmla="*/ 458224 h 1100649"/>
                <a:gd name="connsiteX74" fmla="*/ 1137614 w 1391758"/>
                <a:gd name="connsiteY74" fmla="*/ 702045 h 1100649"/>
                <a:gd name="connsiteX75" fmla="*/ 1147894 w 1391758"/>
                <a:gd name="connsiteY75" fmla="*/ 698854 h 1100649"/>
                <a:gd name="connsiteX76" fmla="*/ 1188798 w 1391758"/>
                <a:gd name="connsiteY76" fmla="*/ 694730 h 1100649"/>
                <a:gd name="connsiteX77" fmla="*/ 1391758 w 1391758"/>
                <a:gd name="connsiteY77" fmla="*/ 897689 h 1100649"/>
                <a:gd name="connsiteX78" fmla="*/ 1188798 w 1391758"/>
                <a:gd name="connsiteY78" fmla="*/ 1100649 h 1100649"/>
                <a:gd name="connsiteX79" fmla="*/ 985838 w 1391758"/>
                <a:gd name="connsiteY79" fmla="*/ 897690 h 1100649"/>
                <a:gd name="connsiteX80" fmla="*/ 1045283 w 1391758"/>
                <a:gd name="connsiteY80" fmla="*/ 754176 h 1100649"/>
                <a:gd name="connsiteX81" fmla="*/ 1093805 w 1391758"/>
                <a:gd name="connsiteY81" fmla="*/ 721462 h 1100649"/>
                <a:gd name="connsiteX82" fmla="*/ 1074594 w 1391758"/>
                <a:gd name="connsiteY82" fmla="*/ 675680 h 1100649"/>
                <a:gd name="connsiteX83" fmla="*/ 783456 w 1391758"/>
                <a:gd name="connsiteY83" fmla="*/ 675680 h 1100649"/>
                <a:gd name="connsiteX84" fmla="*/ 708632 w 1391758"/>
                <a:gd name="connsiteY84" fmla="*/ 827550 h 1100649"/>
                <a:gd name="connsiteX85" fmla="*/ 714001 w 1391758"/>
                <a:gd name="connsiteY85" fmla="*/ 828633 h 1100649"/>
                <a:gd name="connsiteX86" fmla="*/ 721445 w 1391758"/>
                <a:gd name="connsiteY86" fmla="*/ 834764 h 1100649"/>
                <a:gd name="connsiteX87" fmla="*/ 743487 w 1391758"/>
                <a:gd name="connsiteY87" fmla="*/ 843894 h 1100649"/>
                <a:gd name="connsiteX88" fmla="*/ 755502 w 1391758"/>
                <a:gd name="connsiteY88" fmla="*/ 872899 h 1100649"/>
                <a:gd name="connsiteX89" fmla="*/ 755502 w 1391758"/>
                <a:gd name="connsiteY89" fmla="*/ 938535 h 1100649"/>
                <a:gd name="connsiteX90" fmla="*/ 760579 w 1391758"/>
                <a:gd name="connsiteY90" fmla="*/ 938379 h 1100649"/>
                <a:gd name="connsiteX91" fmla="*/ 787622 w 1391758"/>
                <a:gd name="connsiteY91" fmla="*/ 925056 h 1100649"/>
                <a:gd name="connsiteX92" fmla="*/ 806712 w 1391758"/>
                <a:gd name="connsiteY92" fmla="*/ 901724 h 1100649"/>
                <a:gd name="connsiteX93" fmla="*/ 809655 w 1391758"/>
                <a:gd name="connsiteY93" fmla="*/ 890594 h 1100649"/>
                <a:gd name="connsiteX94" fmla="*/ 799818 w 1391758"/>
                <a:gd name="connsiteY94" fmla="*/ 884915 h 1100649"/>
                <a:gd name="connsiteX95" fmla="*/ 788474 w 1391758"/>
                <a:gd name="connsiteY95" fmla="*/ 862122 h 1100649"/>
                <a:gd name="connsiteX96" fmla="*/ 791388 w 1391758"/>
                <a:gd name="connsiteY96" fmla="*/ 853454 h 1100649"/>
                <a:gd name="connsiteX97" fmla="*/ 797438 w 1391758"/>
                <a:gd name="connsiteY97" fmla="*/ 846596 h 1100649"/>
                <a:gd name="connsiteX98" fmla="*/ 814180 w 1391758"/>
                <a:gd name="connsiteY98" fmla="*/ 842109 h 1100649"/>
                <a:gd name="connsiteX99" fmla="*/ 814419 w 1391758"/>
                <a:gd name="connsiteY99" fmla="*/ 842190 h 1100649"/>
                <a:gd name="connsiteX100" fmla="*/ 811452 w 1391758"/>
                <a:gd name="connsiteY100" fmla="*/ 839010 h 1100649"/>
                <a:gd name="connsiteX101" fmla="*/ 809293 w 1391758"/>
                <a:gd name="connsiteY101" fmla="*/ 826063 h 1100649"/>
                <a:gd name="connsiteX102" fmla="*/ 812207 w 1391758"/>
                <a:gd name="connsiteY102" fmla="*/ 817395 h 1100649"/>
                <a:gd name="connsiteX103" fmla="*/ 818257 w 1391758"/>
                <a:gd name="connsiteY103" fmla="*/ 810536 h 1100649"/>
                <a:gd name="connsiteX104" fmla="*/ 826192 w 1391758"/>
                <a:gd name="connsiteY104" fmla="*/ 806664 h 1100649"/>
                <a:gd name="connsiteX105" fmla="*/ 832767 w 1391758"/>
                <a:gd name="connsiteY105" fmla="*/ 806206 h 1100649"/>
                <a:gd name="connsiteX106" fmla="*/ 829876 w 1391758"/>
                <a:gd name="connsiteY106" fmla="*/ 800283 h 1100649"/>
                <a:gd name="connsiteX107" fmla="*/ 829262 w 1391758"/>
                <a:gd name="connsiteY107" fmla="*/ 791475 h 1100649"/>
                <a:gd name="connsiteX108" fmla="*/ 832177 w 1391758"/>
                <a:gd name="connsiteY108" fmla="*/ 782807 h 1100649"/>
                <a:gd name="connsiteX109" fmla="*/ 838227 w 1391758"/>
                <a:gd name="connsiteY109" fmla="*/ 775948 h 1100649"/>
                <a:gd name="connsiteX110" fmla="*/ 850519 w 1391758"/>
                <a:gd name="connsiteY110" fmla="*/ 771344 h 1100649"/>
                <a:gd name="connsiteX111" fmla="*/ 863638 w 1391758"/>
                <a:gd name="connsiteY111" fmla="*/ 774377 h 1100649"/>
                <a:gd name="connsiteX112" fmla="*/ 911719 w 1391758"/>
                <a:gd name="connsiteY112" fmla="*/ 802137 h 1100649"/>
                <a:gd name="connsiteX113" fmla="*/ 920149 w 1391758"/>
                <a:gd name="connsiteY113" fmla="*/ 833598 h 1100649"/>
                <a:gd name="connsiteX114" fmla="*/ 906165 w 1391758"/>
                <a:gd name="connsiteY114" fmla="*/ 844328 h 1100649"/>
                <a:gd name="connsiteX115" fmla="*/ 899591 w 1391758"/>
                <a:gd name="connsiteY115" fmla="*/ 844786 h 1100649"/>
                <a:gd name="connsiteX116" fmla="*/ 902480 w 1391758"/>
                <a:gd name="connsiteY116" fmla="*/ 850709 h 1100649"/>
                <a:gd name="connsiteX117" fmla="*/ 900180 w 1391758"/>
                <a:gd name="connsiteY117" fmla="*/ 868186 h 1100649"/>
                <a:gd name="connsiteX118" fmla="*/ 886195 w 1391758"/>
                <a:gd name="connsiteY118" fmla="*/ 878916 h 1100649"/>
                <a:gd name="connsiteX119" fmla="*/ 878104 w 1391758"/>
                <a:gd name="connsiteY119" fmla="*/ 879480 h 1100649"/>
                <a:gd name="connsiteX120" fmla="*/ 881661 w 1391758"/>
                <a:gd name="connsiteY120" fmla="*/ 886769 h 1100649"/>
                <a:gd name="connsiteX121" fmla="*/ 879361 w 1391758"/>
                <a:gd name="connsiteY121" fmla="*/ 904245 h 1100649"/>
                <a:gd name="connsiteX122" fmla="*/ 847900 w 1391758"/>
                <a:gd name="connsiteY122" fmla="*/ 912675 h 1100649"/>
                <a:gd name="connsiteX123" fmla="*/ 833682 w 1391758"/>
                <a:gd name="connsiteY123" fmla="*/ 904467 h 1100649"/>
                <a:gd name="connsiteX124" fmla="*/ 831113 w 1391758"/>
                <a:gd name="connsiteY124" fmla="*/ 914184 h 1100649"/>
                <a:gd name="connsiteX125" fmla="*/ 804665 w 1391758"/>
                <a:gd name="connsiteY125" fmla="*/ 946508 h 1100649"/>
                <a:gd name="connsiteX126" fmla="*/ 767201 w 1391758"/>
                <a:gd name="connsiteY126" fmla="*/ 964965 h 1100649"/>
                <a:gd name="connsiteX127" fmla="*/ 755502 w 1391758"/>
                <a:gd name="connsiteY127" fmla="*/ 965321 h 1100649"/>
                <a:gd name="connsiteX128" fmla="*/ 755502 w 1391758"/>
                <a:gd name="connsiteY128" fmla="*/ 968028 h 1100649"/>
                <a:gd name="connsiteX129" fmla="*/ 715480 w 1391758"/>
                <a:gd name="connsiteY129" fmla="*/ 968028 h 1100649"/>
                <a:gd name="connsiteX130" fmla="*/ 637969 w 1391758"/>
                <a:gd name="connsiteY130" fmla="*/ 968029 h 1100649"/>
                <a:gd name="connsiteX131" fmla="*/ 391718 w 1391758"/>
                <a:gd name="connsiteY131" fmla="*/ 968028 h 1100649"/>
                <a:gd name="connsiteX132" fmla="*/ 389971 w 1391758"/>
                <a:gd name="connsiteY132" fmla="*/ 976690 h 1100649"/>
                <a:gd name="connsiteX133" fmla="*/ 202959 w 1391758"/>
                <a:gd name="connsiteY133" fmla="*/ 1100649 h 1100649"/>
                <a:gd name="connsiteX134" fmla="*/ 0 w 1391758"/>
                <a:gd name="connsiteY134" fmla="*/ 897689 h 1100649"/>
                <a:gd name="connsiteX135" fmla="*/ 123958 w 1391758"/>
                <a:gd name="connsiteY135" fmla="*/ 710680 h 1100649"/>
                <a:gd name="connsiteX136" fmla="*/ 156323 w 1391758"/>
                <a:gd name="connsiteY136" fmla="*/ 700634 h 1100649"/>
                <a:gd name="connsiteX137" fmla="*/ 156323 w 1391758"/>
                <a:gd name="connsiteY137" fmla="*/ 637742 h 1100649"/>
                <a:gd name="connsiteX138" fmla="*/ 116907 w 1391758"/>
                <a:gd name="connsiteY138" fmla="*/ 635672 h 1100649"/>
                <a:gd name="connsiteX139" fmla="*/ 116906 w 1391758"/>
                <a:gd name="connsiteY139" fmla="*/ 589953 h 1100649"/>
                <a:gd name="connsiteX140" fmla="*/ 353532 w 1391758"/>
                <a:gd name="connsiteY140" fmla="*/ 589954 h 1100649"/>
                <a:gd name="connsiteX141" fmla="*/ 429970 w 1391758"/>
                <a:gd name="connsiteY141" fmla="*/ 629181 h 1100649"/>
                <a:gd name="connsiteX142" fmla="*/ 475860 w 1391758"/>
                <a:gd name="connsiteY142" fmla="*/ 629181 h 1100649"/>
                <a:gd name="connsiteX143" fmla="*/ 434780 w 1391758"/>
                <a:gd name="connsiteY143" fmla="*/ 604341 h 1100649"/>
                <a:gd name="connsiteX144" fmla="*/ 406272 w 1391758"/>
                <a:gd name="connsiteY144" fmla="*/ 488624 h 1100649"/>
                <a:gd name="connsiteX145" fmla="*/ 605878 w 1391758"/>
                <a:gd name="connsiteY145" fmla="*/ 164297 h 1100649"/>
                <a:gd name="connsiteX146" fmla="*/ 602067 w 1391758"/>
                <a:gd name="connsiteY146" fmla="*/ 161590 h 1100649"/>
                <a:gd name="connsiteX147" fmla="*/ 578113 w 1391758"/>
                <a:gd name="connsiteY147" fmla="*/ 100657 h 1100649"/>
                <a:gd name="connsiteX148" fmla="*/ 581944 w 1391758"/>
                <a:gd name="connsiteY148" fmla="*/ 80664 h 1100649"/>
                <a:gd name="connsiteX149" fmla="*/ 581614 w 1391758"/>
                <a:gd name="connsiteY149" fmla="*/ 64392 h 1100649"/>
                <a:gd name="connsiteX150" fmla="*/ 611859 w 1391758"/>
                <a:gd name="connsiteY150" fmla="*/ 19530 h 1100649"/>
                <a:gd name="connsiteX151" fmla="*/ 653144 w 1391758"/>
                <a:gd name="connsiteY151" fmla="*/ 2116 h 1100649"/>
                <a:gd name="connsiteX0" fmla="*/ 346150 w 1391758"/>
                <a:gd name="connsiteY0" fmla="*/ 968028 h 1100649"/>
                <a:gd name="connsiteX1" fmla="*/ 59770 w 1391758"/>
                <a:gd name="connsiteY1" fmla="*/ 968028 h 1100649"/>
                <a:gd name="connsiteX2" fmla="*/ 89107 w 1391758"/>
                <a:gd name="connsiteY2" fmla="*/ 1011541 h 1100649"/>
                <a:gd name="connsiteX3" fmla="*/ 202959 w 1391758"/>
                <a:gd name="connsiteY3" fmla="*/ 1058701 h 1100649"/>
                <a:gd name="connsiteX4" fmla="*/ 316813 w 1391758"/>
                <a:gd name="connsiteY4" fmla="*/ 1011541 h 1100649"/>
                <a:gd name="connsiteX5" fmla="*/ 346150 w 1391758"/>
                <a:gd name="connsiteY5" fmla="*/ 968028 h 1100649"/>
                <a:gd name="connsiteX6" fmla="*/ 579751 w 1391758"/>
                <a:gd name="connsiteY6" fmla="*/ 742354 h 1100649"/>
                <a:gd name="connsiteX7" fmla="*/ 532126 w 1391758"/>
                <a:gd name="connsiteY7" fmla="*/ 801885 h 1100649"/>
                <a:gd name="connsiteX8" fmla="*/ 532126 w 1391758"/>
                <a:gd name="connsiteY8" fmla="*/ 823806 h 1100649"/>
                <a:gd name="connsiteX9" fmla="*/ 580139 w 1391758"/>
                <a:gd name="connsiteY9" fmla="*/ 823805 h 1100649"/>
                <a:gd name="connsiteX10" fmla="*/ 614309 w 1391758"/>
                <a:gd name="connsiteY10" fmla="*/ 754449 h 1100649"/>
                <a:gd name="connsiteX11" fmla="*/ 579751 w 1391758"/>
                <a:gd name="connsiteY11" fmla="*/ 742354 h 1100649"/>
                <a:gd name="connsiteX12" fmla="*/ 1188798 w 1391758"/>
                <a:gd name="connsiteY12" fmla="*/ 736678 h 1100649"/>
                <a:gd name="connsiteX13" fmla="*/ 1155009 w 1391758"/>
                <a:gd name="connsiteY13" fmla="*/ 743501 h 1100649"/>
                <a:gd name="connsiteX14" fmla="*/ 1199456 w 1391758"/>
                <a:gd name="connsiteY14" fmla="*/ 849426 h 1100649"/>
                <a:gd name="connsiteX15" fmla="*/ 1208423 w 1391758"/>
                <a:gd name="connsiteY15" fmla="*/ 851237 h 1100649"/>
                <a:gd name="connsiteX16" fmla="*/ 1239215 w 1391758"/>
                <a:gd name="connsiteY16" fmla="*/ 897690 h 1100649"/>
                <a:gd name="connsiteX17" fmla="*/ 1188799 w 1391758"/>
                <a:gd name="connsiteY17" fmla="*/ 948107 h 1100649"/>
                <a:gd name="connsiteX18" fmla="*/ 1138383 w 1391758"/>
                <a:gd name="connsiteY18" fmla="*/ 897690 h 1100649"/>
                <a:gd name="connsiteX19" fmla="*/ 1152972 w 1391758"/>
                <a:gd name="connsiteY19" fmla="*/ 862469 h 1100649"/>
                <a:gd name="connsiteX20" fmla="*/ 1110047 w 1391758"/>
                <a:gd name="connsiteY20" fmla="*/ 760171 h 1100649"/>
                <a:gd name="connsiteX21" fmla="*/ 1074945 w 1391758"/>
                <a:gd name="connsiteY21" fmla="*/ 783837 h 1100649"/>
                <a:gd name="connsiteX22" fmla="*/ 1027786 w 1391758"/>
                <a:gd name="connsiteY22" fmla="*/ 897689 h 1100649"/>
                <a:gd name="connsiteX23" fmla="*/ 1188798 w 1391758"/>
                <a:gd name="connsiteY23" fmla="*/ 1058701 h 1100649"/>
                <a:gd name="connsiteX24" fmla="*/ 1349810 w 1391758"/>
                <a:gd name="connsiteY24" fmla="*/ 897690 h 1100649"/>
                <a:gd name="connsiteX25" fmla="*/ 1188798 w 1391758"/>
                <a:gd name="connsiteY25" fmla="*/ 736678 h 1100649"/>
                <a:gd name="connsiteX26" fmla="*/ 202960 w 1391758"/>
                <a:gd name="connsiteY26" fmla="*/ 736678 h 1100649"/>
                <a:gd name="connsiteX27" fmla="*/ 41948 w 1391758"/>
                <a:gd name="connsiteY27" fmla="*/ 897689 h 1100649"/>
                <a:gd name="connsiteX28" fmla="*/ 46643 w 1391758"/>
                <a:gd name="connsiteY28" fmla="*/ 920948 h 1100649"/>
                <a:gd name="connsiteX29" fmla="*/ 116471 w 1391758"/>
                <a:gd name="connsiteY29" fmla="*/ 920948 h 1100649"/>
                <a:gd name="connsiteX30" fmla="*/ 135937 w 1391758"/>
                <a:gd name="connsiteY30" fmla="*/ 893052 h 1100649"/>
                <a:gd name="connsiteX31" fmla="*/ 134935 w 1391758"/>
                <a:gd name="connsiteY31" fmla="*/ 888089 h 1100649"/>
                <a:gd name="connsiteX32" fmla="*/ 134935 w 1391758"/>
                <a:gd name="connsiteY32" fmla="*/ 885240 h 1100649"/>
                <a:gd name="connsiteX33" fmla="*/ 196369 w 1391758"/>
                <a:gd name="connsiteY33" fmla="*/ 823806 h 1100649"/>
                <a:gd name="connsiteX34" fmla="*/ 343759 w 1391758"/>
                <a:gd name="connsiteY34" fmla="*/ 823806 h 1100649"/>
                <a:gd name="connsiteX35" fmla="*/ 316812 w 1391758"/>
                <a:gd name="connsiteY35" fmla="*/ 783838 h 1100649"/>
                <a:gd name="connsiteX36" fmla="*/ 202960 w 1391758"/>
                <a:gd name="connsiteY36" fmla="*/ 736678 h 1100649"/>
                <a:gd name="connsiteX37" fmla="*/ 1164688 w 1391758"/>
                <a:gd name="connsiteY37" fmla="*/ 456154 h 1100649"/>
                <a:gd name="connsiteX38" fmla="*/ 1197839 w 1391758"/>
                <a:gd name="connsiteY38" fmla="*/ 461847 h 1100649"/>
                <a:gd name="connsiteX39" fmla="*/ 1183637 w 1391758"/>
                <a:gd name="connsiteY39" fmla="*/ 560966 h 1100649"/>
                <a:gd name="connsiteX40" fmla="*/ 1123069 w 1391758"/>
                <a:gd name="connsiteY40" fmla="*/ 536570 h 1100649"/>
                <a:gd name="connsiteX41" fmla="*/ 1133816 w 1391758"/>
                <a:gd name="connsiteY41" fmla="*/ 473178 h 1100649"/>
                <a:gd name="connsiteX42" fmla="*/ 1164688 w 1391758"/>
                <a:gd name="connsiteY42" fmla="*/ 456154 h 1100649"/>
                <a:gd name="connsiteX43" fmla="*/ 653144 w 1391758"/>
                <a:gd name="connsiteY43" fmla="*/ 2116 h 1100649"/>
                <a:gd name="connsiteX44" fmla="*/ 699812 w 1391758"/>
                <a:gd name="connsiteY44" fmla="*/ 2561 h 1100649"/>
                <a:gd name="connsiteX45" fmla="*/ 769745 w 1391758"/>
                <a:gd name="connsiteY45" fmla="*/ 68072 h 1100649"/>
                <a:gd name="connsiteX46" fmla="*/ 737080 w 1391758"/>
                <a:gd name="connsiteY46" fmla="*/ 76674 h 1100649"/>
                <a:gd name="connsiteX47" fmla="*/ 741676 w 1391758"/>
                <a:gd name="connsiteY47" fmla="*/ 100657 h 1100649"/>
                <a:gd name="connsiteX48" fmla="*/ 691727 w 1391758"/>
                <a:gd name="connsiteY48" fmla="*/ 180058 h 1100649"/>
                <a:gd name="connsiteX49" fmla="*/ 661614 w 1391758"/>
                <a:gd name="connsiteY49" fmla="*/ 186463 h 1100649"/>
                <a:gd name="connsiteX50" fmla="*/ 671495 w 1391758"/>
                <a:gd name="connsiteY50" fmla="*/ 212111 h 1100649"/>
                <a:gd name="connsiteX51" fmla="*/ 672500 w 1391758"/>
                <a:gd name="connsiteY51" fmla="*/ 212448 h 1100649"/>
                <a:gd name="connsiteX52" fmla="*/ 717448 w 1391758"/>
                <a:gd name="connsiteY52" fmla="*/ 302751 h 1100649"/>
                <a:gd name="connsiteX53" fmla="*/ 733952 w 1391758"/>
                <a:gd name="connsiteY53" fmla="*/ 355696 h 1100649"/>
                <a:gd name="connsiteX54" fmla="*/ 858017 w 1391758"/>
                <a:gd name="connsiteY54" fmla="*/ 435227 h 1100649"/>
                <a:gd name="connsiteX55" fmla="*/ 867399 w 1391758"/>
                <a:gd name="connsiteY55" fmla="*/ 473306 h 1100649"/>
                <a:gd name="connsiteX56" fmla="*/ 867398 w 1391758"/>
                <a:gd name="connsiteY56" fmla="*/ 473306 h 1100649"/>
                <a:gd name="connsiteX57" fmla="*/ 829318 w 1391758"/>
                <a:gd name="connsiteY57" fmla="*/ 482688 h 1100649"/>
                <a:gd name="connsiteX58" fmla="*/ 670732 w 1391758"/>
                <a:gd name="connsiteY58" fmla="*/ 398004 h 1100649"/>
                <a:gd name="connsiteX59" fmla="*/ 605661 w 1391758"/>
                <a:gd name="connsiteY59" fmla="*/ 510711 h 1100649"/>
                <a:gd name="connsiteX60" fmla="*/ 710952 w 1391758"/>
                <a:gd name="connsiteY60" fmla="*/ 574377 h 1100649"/>
                <a:gd name="connsiteX61" fmla="*/ 711653 w 1391758"/>
                <a:gd name="connsiteY61" fmla="*/ 574132 h 1100649"/>
                <a:gd name="connsiteX62" fmla="*/ 860205 w 1391758"/>
                <a:gd name="connsiteY62" fmla="*/ 559568 h 1100649"/>
                <a:gd name="connsiteX63" fmla="*/ 1008757 w 1391758"/>
                <a:gd name="connsiteY63" fmla="*/ 574131 h 1100649"/>
                <a:gd name="connsiteX64" fmla="*/ 1035996 w 1391758"/>
                <a:gd name="connsiteY64" fmla="*/ 583693 h 1100649"/>
                <a:gd name="connsiteX65" fmla="*/ 996349 w 1391758"/>
                <a:gd name="connsiteY65" fmla="*/ 489207 h 1100649"/>
                <a:gd name="connsiteX66" fmla="*/ 922581 w 1391758"/>
                <a:gd name="connsiteY66" fmla="*/ 489208 h 1100649"/>
                <a:gd name="connsiteX67" fmla="*/ 898898 w 1391758"/>
                <a:gd name="connsiteY67" fmla="*/ 465524 h 1100649"/>
                <a:gd name="connsiteX68" fmla="*/ 922581 w 1391758"/>
                <a:gd name="connsiteY68" fmla="*/ 441842 h 1100649"/>
                <a:gd name="connsiteX69" fmla="*/ 1002355 w 1391758"/>
                <a:gd name="connsiteY69" fmla="*/ 441842 h 1100649"/>
                <a:gd name="connsiteX70" fmla="*/ 1010880 w 1391758"/>
                <a:gd name="connsiteY70" fmla="*/ 445372 h 1100649"/>
                <a:gd name="connsiteX71" fmla="*/ 1022282 w 1391758"/>
                <a:gd name="connsiteY71" fmla="*/ 445319 h 1100649"/>
                <a:gd name="connsiteX72" fmla="*/ 1035306 w 1391758"/>
                <a:gd name="connsiteY72" fmla="*/ 458224 h 1100649"/>
                <a:gd name="connsiteX73" fmla="*/ 1137614 w 1391758"/>
                <a:gd name="connsiteY73" fmla="*/ 702045 h 1100649"/>
                <a:gd name="connsiteX74" fmla="*/ 1147894 w 1391758"/>
                <a:gd name="connsiteY74" fmla="*/ 698854 h 1100649"/>
                <a:gd name="connsiteX75" fmla="*/ 1188798 w 1391758"/>
                <a:gd name="connsiteY75" fmla="*/ 694730 h 1100649"/>
                <a:gd name="connsiteX76" fmla="*/ 1391758 w 1391758"/>
                <a:gd name="connsiteY76" fmla="*/ 897689 h 1100649"/>
                <a:gd name="connsiteX77" fmla="*/ 1188798 w 1391758"/>
                <a:gd name="connsiteY77" fmla="*/ 1100649 h 1100649"/>
                <a:gd name="connsiteX78" fmla="*/ 985838 w 1391758"/>
                <a:gd name="connsiteY78" fmla="*/ 897690 h 1100649"/>
                <a:gd name="connsiteX79" fmla="*/ 1045283 w 1391758"/>
                <a:gd name="connsiteY79" fmla="*/ 754176 h 1100649"/>
                <a:gd name="connsiteX80" fmla="*/ 1093805 w 1391758"/>
                <a:gd name="connsiteY80" fmla="*/ 721462 h 1100649"/>
                <a:gd name="connsiteX81" fmla="*/ 1074594 w 1391758"/>
                <a:gd name="connsiteY81" fmla="*/ 675680 h 1100649"/>
                <a:gd name="connsiteX82" fmla="*/ 783456 w 1391758"/>
                <a:gd name="connsiteY82" fmla="*/ 675680 h 1100649"/>
                <a:gd name="connsiteX83" fmla="*/ 708632 w 1391758"/>
                <a:gd name="connsiteY83" fmla="*/ 827550 h 1100649"/>
                <a:gd name="connsiteX84" fmla="*/ 714001 w 1391758"/>
                <a:gd name="connsiteY84" fmla="*/ 828633 h 1100649"/>
                <a:gd name="connsiteX85" fmla="*/ 721445 w 1391758"/>
                <a:gd name="connsiteY85" fmla="*/ 834764 h 1100649"/>
                <a:gd name="connsiteX86" fmla="*/ 743487 w 1391758"/>
                <a:gd name="connsiteY86" fmla="*/ 843894 h 1100649"/>
                <a:gd name="connsiteX87" fmla="*/ 755502 w 1391758"/>
                <a:gd name="connsiteY87" fmla="*/ 872899 h 1100649"/>
                <a:gd name="connsiteX88" fmla="*/ 755502 w 1391758"/>
                <a:gd name="connsiteY88" fmla="*/ 938535 h 1100649"/>
                <a:gd name="connsiteX89" fmla="*/ 760579 w 1391758"/>
                <a:gd name="connsiteY89" fmla="*/ 938379 h 1100649"/>
                <a:gd name="connsiteX90" fmla="*/ 787622 w 1391758"/>
                <a:gd name="connsiteY90" fmla="*/ 925056 h 1100649"/>
                <a:gd name="connsiteX91" fmla="*/ 806712 w 1391758"/>
                <a:gd name="connsiteY91" fmla="*/ 901724 h 1100649"/>
                <a:gd name="connsiteX92" fmla="*/ 809655 w 1391758"/>
                <a:gd name="connsiteY92" fmla="*/ 890594 h 1100649"/>
                <a:gd name="connsiteX93" fmla="*/ 799818 w 1391758"/>
                <a:gd name="connsiteY93" fmla="*/ 884915 h 1100649"/>
                <a:gd name="connsiteX94" fmla="*/ 788474 w 1391758"/>
                <a:gd name="connsiteY94" fmla="*/ 862122 h 1100649"/>
                <a:gd name="connsiteX95" fmla="*/ 791388 w 1391758"/>
                <a:gd name="connsiteY95" fmla="*/ 853454 h 1100649"/>
                <a:gd name="connsiteX96" fmla="*/ 797438 w 1391758"/>
                <a:gd name="connsiteY96" fmla="*/ 846596 h 1100649"/>
                <a:gd name="connsiteX97" fmla="*/ 814180 w 1391758"/>
                <a:gd name="connsiteY97" fmla="*/ 842109 h 1100649"/>
                <a:gd name="connsiteX98" fmla="*/ 814419 w 1391758"/>
                <a:gd name="connsiteY98" fmla="*/ 842190 h 1100649"/>
                <a:gd name="connsiteX99" fmla="*/ 811452 w 1391758"/>
                <a:gd name="connsiteY99" fmla="*/ 839010 h 1100649"/>
                <a:gd name="connsiteX100" fmla="*/ 809293 w 1391758"/>
                <a:gd name="connsiteY100" fmla="*/ 826063 h 1100649"/>
                <a:gd name="connsiteX101" fmla="*/ 812207 w 1391758"/>
                <a:gd name="connsiteY101" fmla="*/ 817395 h 1100649"/>
                <a:gd name="connsiteX102" fmla="*/ 818257 w 1391758"/>
                <a:gd name="connsiteY102" fmla="*/ 810536 h 1100649"/>
                <a:gd name="connsiteX103" fmla="*/ 826192 w 1391758"/>
                <a:gd name="connsiteY103" fmla="*/ 806664 h 1100649"/>
                <a:gd name="connsiteX104" fmla="*/ 832767 w 1391758"/>
                <a:gd name="connsiteY104" fmla="*/ 806206 h 1100649"/>
                <a:gd name="connsiteX105" fmla="*/ 829876 w 1391758"/>
                <a:gd name="connsiteY105" fmla="*/ 800283 h 1100649"/>
                <a:gd name="connsiteX106" fmla="*/ 829262 w 1391758"/>
                <a:gd name="connsiteY106" fmla="*/ 791475 h 1100649"/>
                <a:gd name="connsiteX107" fmla="*/ 832177 w 1391758"/>
                <a:gd name="connsiteY107" fmla="*/ 782807 h 1100649"/>
                <a:gd name="connsiteX108" fmla="*/ 838227 w 1391758"/>
                <a:gd name="connsiteY108" fmla="*/ 775948 h 1100649"/>
                <a:gd name="connsiteX109" fmla="*/ 850519 w 1391758"/>
                <a:gd name="connsiteY109" fmla="*/ 771344 h 1100649"/>
                <a:gd name="connsiteX110" fmla="*/ 863638 w 1391758"/>
                <a:gd name="connsiteY110" fmla="*/ 774377 h 1100649"/>
                <a:gd name="connsiteX111" fmla="*/ 911719 w 1391758"/>
                <a:gd name="connsiteY111" fmla="*/ 802137 h 1100649"/>
                <a:gd name="connsiteX112" fmla="*/ 920149 w 1391758"/>
                <a:gd name="connsiteY112" fmla="*/ 833598 h 1100649"/>
                <a:gd name="connsiteX113" fmla="*/ 906165 w 1391758"/>
                <a:gd name="connsiteY113" fmla="*/ 844328 h 1100649"/>
                <a:gd name="connsiteX114" fmla="*/ 899591 w 1391758"/>
                <a:gd name="connsiteY114" fmla="*/ 844786 h 1100649"/>
                <a:gd name="connsiteX115" fmla="*/ 902480 w 1391758"/>
                <a:gd name="connsiteY115" fmla="*/ 850709 h 1100649"/>
                <a:gd name="connsiteX116" fmla="*/ 900180 w 1391758"/>
                <a:gd name="connsiteY116" fmla="*/ 868186 h 1100649"/>
                <a:gd name="connsiteX117" fmla="*/ 886195 w 1391758"/>
                <a:gd name="connsiteY117" fmla="*/ 878916 h 1100649"/>
                <a:gd name="connsiteX118" fmla="*/ 878104 w 1391758"/>
                <a:gd name="connsiteY118" fmla="*/ 879480 h 1100649"/>
                <a:gd name="connsiteX119" fmla="*/ 881661 w 1391758"/>
                <a:gd name="connsiteY119" fmla="*/ 886769 h 1100649"/>
                <a:gd name="connsiteX120" fmla="*/ 879361 w 1391758"/>
                <a:gd name="connsiteY120" fmla="*/ 904245 h 1100649"/>
                <a:gd name="connsiteX121" fmla="*/ 847900 w 1391758"/>
                <a:gd name="connsiteY121" fmla="*/ 912675 h 1100649"/>
                <a:gd name="connsiteX122" fmla="*/ 833682 w 1391758"/>
                <a:gd name="connsiteY122" fmla="*/ 904467 h 1100649"/>
                <a:gd name="connsiteX123" fmla="*/ 831113 w 1391758"/>
                <a:gd name="connsiteY123" fmla="*/ 914184 h 1100649"/>
                <a:gd name="connsiteX124" fmla="*/ 804665 w 1391758"/>
                <a:gd name="connsiteY124" fmla="*/ 946508 h 1100649"/>
                <a:gd name="connsiteX125" fmla="*/ 767201 w 1391758"/>
                <a:gd name="connsiteY125" fmla="*/ 964965 h 1100649"/>
                <a:gd name="connsiteX126" fmla="*/ 755502 w 1391758"/>
                <a:gd name="connsiteY126" fmla="*/ 965321 h 1100649"/>
                <a:gd name="connsiteX127" fmla="*/ 755502 w 1391758"/>
                <a:gd name="connsiteY127" fmla="*/ 968028 h 1100649"/>
                <a:gd name="connsiteX128" fmla="*/ 715480 w 1391758"/>
                <a:gd name="connsiteY128" fmla="*/ 968028 h 1100649"/>
                <a:gd name="connsiteX129" fmla="*/ 637969 w 1391758"/>
                <a:gd name="connsiteY129" fmla="*/ 968029 h 1100649"/>
                <a:gd name="connsiteX130" fmla="*/ 391718 w 1391758"/>
                <a:gd name="connsiteY130" fmla="*/ 968028 h 1100649"/>
                <a:gd name="connsiteX131" fmla="*/ 389971 w 1391758"/>
                <a:gd name="connsiteY131" fmla="*/ 976690 h 1100649"/>
                <a:gd name="connsiteX132" fmla="*/ 202959 w 1391758"/>
                <a:gd name="connsiteY132" fmla="*/ 1100649 h 1100649"/>
                <a:gd name="connsiteX133" fmla="*/ 0 w 1391758"/>
                <a:gd name="connsiteY133" fmla="*/ 897689 h 1100649"/>
                <a:gd name="connsiteX134" fmla="*/ 123958 w 1391758"/>
                <a:gd name="connsiteY134" fmla="*/ 710680 h 1100649"/>
                <a:gd name="connsiteX135" fmla="*/ 156323 w 1391758"/>
                <a:gd name="connsiteY135" fmla="*/ 700634 h 1100649"/>
                <a:gd name="connsiteX136" fmla="*/ 156323 w 1391758"/>
                <a:gd name="connsiteY136" fmla="*/ 637742 h 1100649"/>
                <a:gd name="connsiteX137" fmla="*/ 116907 w 1391758"/>
                <a:gd name="connsiteY137" fmla="*/ 635672 h 1100649"/>
                <a:gd name="connsiteX138" fmla="*/ 116906 w 1391758"/>
                <a:gd name="connsiteY138" fmla="*/ 589953 h 1100649"/>
                <a:gd name="connsiteX139" fmla="*/ 353532 w 1391758"/>
                <a:gd name="connsiteY139" fmla="*/ 589954 h 1100649"/>
                <a:gd name="connsiteX140" fmla="*/ 429970 w 1391758"/>
                <a:gd name="connsiteY140" fmla="*/ 629181 h 1100649"/>
                <a:gd name="connsiteX141" fmla="*/ 475860 w 1391758"/>
                <a:gd name="connsiteY141" fmla="*/ 629181 h 1100649"/>
                <a:gd name="connsiteX142" fmla="*/ 434780 w 1391758"/>
                <a:gd name="connsiteY142" fmla="*/ 604341 h 1100649"/>
                <a:gd name="connsiteX143" fmla="*/ 406272 w 1391758"/>
                <a:gd name="connsiteY143" fmla="*/ 488624 h 1100649"/>
                <a:gd name="connsiteX144" fmla="*/ 605878 w 1391758"/>
                <a:gd name="connsiteY144" fmla="*/ 164297 h 1100649"/>
                <a:gd name="connsiteX145" fmla="*/ 602067 w 1391758"/>
                <a:gd name="connsiteY145" fmla="*/ 161590 h 1100649"/>
                <a:gd name="connsiteX146" fmla="*/ 578113 w 1391758"/>
                <a:gd name="connsiteY146" fmla="*/ 100657 h 1100649"/>
                <a:gd name="connsiteX147" fmla="*/ 581944 w 1391758"/>
                <a:gd name="connsiteY147" fmla="*/ 80664 h 1100649"/>
                <a:gd name="connsiteX148" fmla="*/ 581614 w 1391758"/>
                <a:gd name="connsiteY148" fmla="*/ 64392 h 1100649"/>
                <a:gd name="connsiteX149" fmla="*/ 611859 w 1391758"/>
                <a:gd name="connsiteY149" fmla="*/ 19530 h 1100649"/>
                <a:gd name="connsiteX150" fmla="*/ 653144 w 1391758"/>
                <a:gd name="connsiteY150" fmla="*/ 2116 h 1100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</a:cxnLst>
              <a:rect l="l" t="t" r="r" b="b"/>
              <a:pathLst>
                <a:path w="1391758" h="1100649">
                  <a:moveTo>
                    <a:pt x="346150" y="968028"/>
                  </a:moveTo>
                  <a:lnTo>
                    <a:pt x="59770" y="968028"/>
                  </a:lnTo>
                  <a:lnTo>
                    <a:pt x="89107" y="1011541"/>
                  </a:lnTo>
                  <a:cubicBezTo>
                    <a:pt x="118245" y="1040679"/>
                    <a:pt x="158498" y="1058701"/>
                    <a:pt x="202959" y="1058701"/>
                  </a:cubicBezTo>
                  <a:cubicBezTo>
                    <a:pt x="247421" y="1058701"/>
                    <a:pt x="287675" y="1040679"/>
                    <a:pt x="316813" y="1011541"/>
                  </a:cubicBezTo>
                  <a:lnTo>
                    <a:pt x="346150" y="968028"/>
                  </a:lnTo>
                  <a:close/>
                  <a:moveTo>
                    <a:pt x="579751" y="742354"/>
                  </a:moveTo>
                  <a:lnTo>
                    <a:pt x="532126" y="801885"/>
                  </a:lnTo>
                  <a:lnTo>
                    <a:pt x="532126" y="823806"/>
                  </a:lnTo>
                  <a:lnTo>
                    <a:pt x="580139" y="823805"/>
                  </a:lnTo>
                  <a:lnTo>
                    <a:pt x="614309" y="754449"/>
                  </a:lnTo>
                  <a:lnTo>
                    <a:pt x="579751" y="742354"/>
                  </a:lnTo>
                  <a:close/>
                  <a:moveTo>
                    <a:pt x="1188798" y="736678"/>
                  </a:moveTo>
                  <a:lnTo>
                    <a:pt x="1155009" y="743501"/>
                  </a:lnTo>
                  <a:lnTo>
                    <a:pt x="1199456" y="849426"/>
                  </a:lnTo>
                  <a:lnTo>
                    <a:pt x="1208423" y="851237"/>
                  </a:lnTo>
                  <a:cubicBezTo>
                    <a:pt x="1226518" y="858889"/>
                    <a:pt x="1239215" y="876807"/>
                    <a:pt x="1239215" y="897690"/>
                  </a:cubicBezTo>
                  <a:cubicBezTo>
                    <a:pt x="1239215" y="925534"/>
                    <a:pt x="1216643" y="948106"/>
                    <a:pt x="1188799" y="948107"/>
                  </a:cubicBezTo>
                  <a:cubicBezTo>
                    <a:pt x="1160955" y="948106"/>
                    <a:pt x="1138383" y="925534"/>
                    <a:pt x="1138383" y="897690"/>
                  </a:cubicBezTo>
                  <a:lnTo>
                    <a:pt x="1152972" y="862469"/>
                  </a:lnTo>
                  <a:lnTo>
                    <a:pt x="1110047" y="760171"/>
                  </a:lnTo>
                  <a:lnTo>
                    <a:pt x="1074945" y="783837"/>
                  </a:lnTo>
                  <a:cubicBezTo>
                    <a:pt x="1045808" y="812975"/>
                    <a:pt x="1027786" y="853228"/>
                    <a:pt x="1027786" y="897689"/>
                  </a:cubicBezTo>
                  <a:cubicBezTo>
                    <a:pt x="1027786" y="986613"/>
                    <a:pt x="1099873" y="1058701"/>
                    <a:pt x="1188798" y="1058701"/>
                  </a:cubicBezTo>
                  <a:cubicBezTo>
                    <a:pt x="1277721" y="1058701"/>
                    <a:pt x="1349810" y="986613"/>
                    <a:pt x="1349810" y="897690"/>
                  </a:cubicBezTo>
                  <a:cubicBezTo>
                    <a:pt x="1349810" y="808766"/>
                    <a:pt x="1277722" y="736678"/>
                    <a:pt x="1188798" y="736678"/>
                  </a:cubicBezTo>
                  <a:close/>
                  <a:moveTo>
                    <a:pt x="202960" y="736678"/>
                  </a:moveTo>
                  <a:cubicBezTo>
                    <a:pt x="114036" y="736678"/>
                    <a:pt x="41947" y="808766"/>
                    <a:pt x="41948" y="897689"/>
                  </a:cubicBezTo>
                  <a:lnTo>
                    <a:pt x="46643" y="920948"/>
                  </a:lnTo>
                  <a:lnTo>
                    <a:pt x="116471" y="920948"/>
                  </a:lnTo>
                  <a:lnTo>
                    <a:pt x="135937" y="893052"/>
                  </a:lnTo>
                  <a:lnTo>
                    <a:pt x="134935" y="888089"/>
                  </a:lnTo>
                  <a:lnTo>
                    <a:pt x="134935" y="885240"/>
                  </a:lnTo>
                  <a:cubicBezTo>
                    <a:pt x="134935" y="851310"/>
                    <a:pt x="162439" y="823806"/>
                    <a:pt x="196369" y="823806"/>
                  </a:cubicBezTo>
                  <a:lnTo>
                    <a:pt x="343759" y="823806"/>
                  </a:lnTo>
                  <a:lnTo>
                    <a:pt x="316812" y="783838"/>
                  </a:lnTo>
                  <a:cubicBezTo>
                    <a:pt x="287675" y="754700"/>
                    <a:pt x="247422" y="736678"/>
                    <a:pt x="202960" y="736678"/>
                  </a:cubicBezTo>
                  <a:close/>
                  <a:moveTo>
                    <a:pt x="1164688" y="456154"/>
                  </a:moveTo>
                  <a:cubicBezTo>
                    <a:pt x="1175992" y="454153"/>
                    <a:pt x="1187676" y="455939"/>
                    <a:pt x="1197839" y="461847"/>
                  </a:cubicBezTo>
                  <a:lnTo>
                    <a:pt x="1183637" y="560966"/>
                  </a:lnTo>
                  <a:cubicBezTo>
                    <a:pt x="1159437" y="569418"/>
                    <a:pt x="1134015" y="559179"/>
                    <a:pt x="1123069" y="536570"/>
                  </a:cubicBezTo>
                  <a:cubicBezTo>
                    <a:pt x="1113192" y="516172"/>
                    <a:pt x="1117530" y="490584"/>
                    <a:pt x="1133816" y="473178"/>
                  </a:cubicBezTo>
                  <a:cubicBezTo>
                    <a:pt x="1142460" y="463941"/>
                    <a:pt x="1153384" y="458154"/>
                    <a:pt x="1164688" y="456154"/>
                  </a:cubicBezTo>
                  <a:close/>
                  <a:moveTo>
                    <a:pt x="653144" y="2116"/>
                  </a:moveTo>
                  <a:cubicBezTo>
                    <a:pt x="668275" y="-803"/>
                    <a:pt x="684302" y="-746"/>
                    <a:pt x="699812" y="2561"/>
                  </a:cubicBezTo>
                  <a:cubicBezTo>
                    <a:pt x="737855" y="10671"/>
                    <a:pt x="765682" y="36740"/>
                    <a:pt x="769745" y="68072"/>
                  </a:cubicBezTo>
                  <a:lnTo>
                    <a:pt x="737080" y="76674"/>
                  </a:lnTo>
                  <a:lnTo>
                    <a:pt x="741676" y="100657"/>
                  </a:lnTo>
                  <a:cubicBezTo>
                    <a:pt x="741676" y="136350"/>
                    <a:pt x="721080" y="166975"/>
                    <a:pt x="691727" y="180058"/>
                  </a:cubicBezTo>
                  <a:lnTo>
                    <a:pt x="661614" y="186463"/>
                  </a:lnTo>
                  <a:lnTo>
                    <a:pt x="671495" y="212111"/>
                  </a:lnTo>
                  <a:lnTo>
                    <a:pt x="672500" y="212448"/>
                  </a:lnTo>
                  <a:cubicBezTo>
                    <a:pt x="705232" y="231346"/>
                    <a:pt x="721826" y="267462"/>
                    <a:pt x="717448" y="302751"/>
                  </a:cubicBezTo>
                  <a:lnTo>
                    <a:pt x="733952" y="355696"/>
                  </a:lnTo>
                  <a:lnTo>
                    <a:pt x="858017" y="435227"/>
                  </a:lnTo>
                  <a:cubicBezTo>
                    <a:pt x="871124" y="443152"/>
                    <a:pt x="875324" y="460201"/>
                    <a:pt x="867399" y="473306"/>
                  </a:cubicBezTo>
                  <a:lnTo>
                    <a:pt x="867398" y="473306"/>
                  </a:lnTo>
                  <a:cubicBezTo>
                    <a:pt x="859473" y="486412"/>
                    <a:pt x="842424" y="490612"/>
                    <a:pt x="829318" y="482688"/>
                  </a:cubicBezTo>
                  <a:lnTo>
                    <a:pt x="670732" y="398004"/>
                  </a:lnTo>
                  <a:lnTo>
                    <a:pt x="605661" y="510711"/>
                  </a:lnTo>
                  <a:lnTo>
                    <a:pt x="710952" y="574377"/>
                  </a:lnTo>
                  <a:lnTo>
                    <a:pt x="711653" y="574132"/>
                  </a:lnTo>
                  <a:cubicBezTo>
                    <a:pt x="749671" y="565134"/>
                    <a:pt x="802191" y="559569"/>
                    <a:pt x="860205" y="559568"/>
                  </a:cubicBezTo>
                  <a:cubicBezTo>
                    <a:pt x="918218" y="559569"/>
                    <a:pt x="970739" y="565134"/>
                    <a:pt x="1008757" y="574131"/>
                  </a:cubicBezTo>
                  <a:lnTo>
                    <a:pt x="1035996" y="583693"/>
                  </a:lnTo>
                  <a:lnTo>
                    <a:pt x="996349" y="489207"/>
                  </a:lnTo>
                  <a:lnTo>
                    <a:pt x="922581" y="489208"/>
                  </a:lnTo>
                  <a:cubicBezTo>
                    <a:pt x="909501" y="489208"/>
                    <a:pt x="898898" y="478605"/>
                    <a:pt x="898898" y="465524"/>
                  </a:cubicBezTo>
                  <a:cubicBezTo>
                    <a:pt x="898898" y="452444"/>
                    <a:pt x="909501" y="441842"/>
                    <a:pt x="922581" y="441842"/>
                  </a:cubicBezTo>
                  <a:lnTo>
                    <a:pt x="1002355" y="441842"/>
                  </a:lnTo>
                  <a:lnTo>
                    <a:pt x="1010880" y="445372"/>
                  </a:lnTo>
                  <a:lnTo>
                    <a:pt x="1022282" y="445319"/>
                  </a:lnTo>
                  <a:cubicBezTo>
                    <a:pt x="1027956" y="447641"/>
                    <a:pt x="1032746" y="452125"/>
                    <a:pt x="1035306" y="458224"/>
                  </a:cubicBezTo>
                  <a:lnTo>
                    <a:pt x="1137614" y="702045"/>
                  </a:lnTo>
                  <a:lnTo>
                    <a:pt x="1147894" y="698854"/>
                  </a:lnTo>
                  <a:cubicBezTo>
                    <a:pt x="1161107" y="696150"/>
                    <a:pt x="1174787" y="694731"/>
                    <a:pt x="1188798" y="694730"/>
                  </a:cubicBezTo>
                  <a:cubicBezTo>
                    <a:pt x="1300890" y="694730"/>
                    <a:pt x="1391758" y="785598"/>
                    <a:pt x="1391758" y="897689"/>
                  </a:cubicBezTo>
                  <a:cubicBezTo>
                    <a:pt x="1391757" y="1009781"/>
                    <a:pt x="1300889" y="1100649"/>
                    <a:pt x="1188798" y="1100649"/>
                  </a:cubicBezTo>
                  <a:cubicBezTo>
                    <a:pt x="1076705" y="1100649"/>
                    <a:pt x="985837" y="1009781"/>
                    <a:pt x="985838" y="897690"/>
                  </a:cubicBezTo>
                  <a:cubicBezTo>
                    <a:pt x="985838" y="841644"/>
                    <a:pt x="1008555" y="790905"/>
                    <a:pt x="1045283" y="754176"/>
                  </a:cubicBezTo>
                  <a:lnTo>
                    <a:pt x="1093805" y="721462"/>
                  </a:lnTo>
                  <a:lnTo>
                    <a:pt x="1074594" y="675680"/>
                  </a:lnTo>
                  <a:lnTo>
                    <a:pt x="783456" y="675680"/>
                  </a:lnTo>
                  <a:lnTo>
                    <a:pt x="708632" y="827550"/>
                  </a:lnTo>
                  <a:lnTo>
                    <a:pt x="714001" y="828633"/>
                  </a:lnTo>
                  <a:lnTo>
                    <a:pt x="721445" y="834764"/>
                  </a:lnTo>
                  <a:lnTo>
                    <a:pt x="743487" y="843894"/>
                  </a:lnTo>
                  <a:cubicBezTo>
                    <a:pt x="750911" y="851317"/>
                    <a:pt x="755502" y="861572"/>
                    <a:pt x="755502" y="872899"/>
                  </a:cubicBezTo>
                  <a:lnTo>
                    <a:pt x="755502" y="938535"/>
                  </a:lnTo>
                  <a:lnTo>
                    <a:pt x="760579" y="938379"/>
                  </a:lnTo>
                  <a:cubicBezTo>
                    <a:pt x="770333" y="935950"/>
                    <a:pt x="779571" y="931454"/>
                    <a:pt x="787622" y="925056"/>
                  </a:cubicBezTo>
                  <a:cubicBezTo>
                    <a:pt x="795673" y="918659"/>
                    <a:pt x="802141" y="910677"/>
                    <a:pt x="806712" y="901724"/>
                  </a:cubicBezTo>
                  <a:lnTo>
                    <a:pt x="809655" y="890594"/>
                  </a:lnTo>
                  <a:lnTo>
                    <a:pt x="799818" y="884915"/>
                  </a:lnTo>
                  <a:cubicBezTo>
                    <a:pt x="791556" y="880145"/>
                    <a:pt x="787368" y="871030"/>
                    <a:pt x="788474" y="862122"/>
                  </a:cubicBezTo>
                  <a:lnTo>
                    <a:pt x="791388" y="853454"/>
                  </a:lnTo>
                  <a:lnTo>
                    <a:pt x="797438" y="846596"/>
                  </a:lnTo>
                  <a:cubicBezTo>
                    <a:pt x="802212" y="842989"/>
                    <a:pt x="808243" y="841373"/>
                    <a:pt x="814180" y="842109"/>
                  </a:cubicBezTo>
                  <a:lnTo>
                    <a:pt x="814419" y="842190"/>
                  </a:lnTo>
                  <a:lnTo>
                    <a:pt x="811452" y="839010"/>
                  </a:lnTo>
                  <a:cubicBezTo>
                    <a:pt x="809510" y="835022"/>
                    <a:pt x="808740" y="830516"/>
                    <a:pt x="809293" y="826063"/>
                  </a:cubicBezTo>
                  <a:lnTo>
                    <a:pt x="812207" y="817395"/>
                  </a:lnTo>
                  <a:lnTo>
                    <a:pt x="818257" y="810536"/>
                  </a:lnTo>
                  <a:cubicBezTo>
                    <a:pt x="820645" y="808733"/>
                    <a:pt x="823345" y="807427"/>
                    <a:pt x="826192" y="806664"/>
                  </a:cubicBezTo>
                  <a:lnTo>
                    <a:pt x="832767" y="806206"/>
                  </a:lnTo>
                  <a:lnTo>
                    <a:pt x="829876" y="800283"/>
                  </a:lnTo>
                  <a:cubicBezTo>
                    <a:pt x="829114" y="797436"/>
                    <a:pt x="828894" y="794443"/>
                    <a:pt x="829262" y="791475"/>
                  </a:cubicBezTo>
                  <a:lnTo>
                    <a:pt x="832177" y="782807"/>
                  </a:lnTo>
                  <a:lnTo>
                    <a:pt x="838227" y="775948"/>
                  </a:lnTo>
                  <a:cubicBezTo>
                    <a:pt x="841807" y="773242"/>
                    <a:pt x="846094" y="771657"/>
                    <a:pt x="850519" y="771344"/>
                  </a:cubicBezTo>
                  <a:cubicBezTo>
                    <a:pt x="854944" y="771032"/>
                    <a:pt x="859507" y="771992"/>
                    <a:pt x="863638" y="774377"/>
                  </a:cubicBezTo>
                  <a:lnTo>
                    <a:pt x="911719" y="802137"/>
                  </a:lnTo>
                  <a:cubicBezTo>
                    <a:pt x="922735" y="808497"/>
                    <a:pt x="926509" y="822582"/>
                    <a:pt x="920149" y="833598"/>
                  </a:cubicBezTo>
                  <a:cubicBezTo>
                    <a:pt x="916969" y="839105"/>
                    <a:pt x="911858" y="842802"/>
                    <a:pt x="906165" y="844328"/>
                  </a:cubicBezTo>
                  <a:lnTo>
                    <a:pt x="899591" y="844786"/>
                  </a:lnTo>
                  <a:lnTo>
                    <a:pt x="902480" y="850709"/>
                  </a:lnTo>
                  <a:cubicBezTo>
                    <a:pt x="904006" y="856402"/>
                    <a:pt x="903360" y="862678"/>
                    <a:pt x="900180" y="868186"/>
                  </a:cubicBezTo>
                  <a:cubicBezTo>
                    <a:pt x="897000" y="873694"/>
                    <a:pt x="891889" y="877390"/>
                    <a:pt x="886195" y="878916"/>
                  </a:cubicBezTo>
                  <a:lnTo>
                    <a:pt x="878104" y="879480"/>
                  </a:lnTo>
                  <a:lnTo>
                    <a:pt x="881661" y="886769"/>
                  </a:lnTo>
                  <a:cubicBezTo>
                    <a:pt x="883187" y="892463"/>
                    <a:pt x="882540" y="898738"/>
                    <a:pt x="879361" y="904245"/>
                  </a:cubicBezTo>
                  <a:cubicBezTo>
                    <a:pt x="873001" y="915261"/>
                    <a:pt x="858915" y="919035"/>
                    <a:pt x="847900" y="912675"/>
                  </a:cubicBezTo>
                  <a:lnTo>
                    <a:pt x="833682" y="904467"/>
                  </a:lnTo>
                  <a:lnTo>
                    <a:pt x="831113" y="914184"/>
                  </a:lnTo>
                  <a:cubicBezTo>
                    <a:pt x="824781" y="926585"/>
                    <a:pt x="815819" y="937645"/>
                    <a:pt x="804665" y="946508"/>
                  </a:cubicBezTo>
                  <a:cubicBezTo>
                    <a:pt x="793512" y="955369"/>
                    <a:pt x="780713" y="961600"/>
                    <a:pt x="767201" y="964965"/>
                  </a:cubicBezTo>
                  <a:lnTo>
                    <a:pt x="755502" y="965321"/>
                  </a:lnTo>
                  <a:lnTo>
                    <a:pt x="755502" y="968028"/>
                  </a:lnTo>
                  <a:lnTo>
                    <a:pt x="715480" y="968028"/>
                  </a:lnTo>
                  <a:lnTo>
                    <a:pt x="637969" y="968029"/>
                  </a:lnTo>
                  <a:lnTo>
                    <a:pt x="391718" y="968028"/>
                  </a:lnTo>
                  <a:lnTo>
                    <a:pt x="389971" y="976690"/>
                  </a:lnTo>
                  <a:cubicBezTo>
                    <a:pt x="359159" y="1049535"/>
                    <a:pt x="287029" y="1100648"/>
                    <a:pt x="202959" y="1100649"/>
                  </a:cubicBezTo>
                  <a:cubicBezTo>
                    <a:pt x="90868" y="1100649"/>
                    <a:pt x="0" y="1009781"/>
                    <a:pt x="0" y="897689"/>
                  </a:cubicBezTo>
                  <a:cubicBezTo>
                    <a:pt x="0" y="813621"/>
                    <a:pt x="51113" y="741490"/>
                    <a:pt x="123958" y="710680"/>
                  </a:cubicBezTo>
                  <a:lnTo>
                    <a:pt x="156323" y="700634"/>
                  </a:lnTo>
                  <a:lnTo>
                    <a:pt x="156323" y="637742"/>
                  </a:lnTo>
                  <a:lnTo>
                    <a:pt x="116907" y="635672"/>
                  </a:lnTo>
                  <a:cubicBezTo>
                    <a:pt x="116907" y="620432"/>
                    <a:pt x="116906" y="605193"/>
                    <a:pt x="116906" y="589953"/>
                  </a:cubicBezTo>
                  <a:lnTo>
                    <a:pt x="353532" y="589954"/>
                  </a:lnTo>
                  <a:lnTo>
                    <a:pt x="429970" y="629181"/>
                  </a:lnTo>
                  <a:lnTo>
                    <a:pt x="475860" y="629181"/>
                  </a:lnTo>
                  <a:lnTo>
                    <a:pt x="434780" y="604341"/>
                  </a:lnTo>
                  <a:cubicBezTo>
                    <a:pt x="394952" y="580259"/>
                    <a:pt x="382189" y="528452"/>
                    <a:pt x="406272" y="488624"/>
                  </a:cubicBezTo>
                  <a:cubicBezTo>
                    <a:pt x="434789" y="415284"/>
                    <a:pt x="573245" y="218802"/>
                    <a:pt x="605878" y="164297"/>
                  </a:cubicBezTo>
                  <a:lnTo>
                    <a:pt x="602067" y="161590"/>
                  </a:lnTo>
                  <a:cubicBezTo>
                    <a:pt x="587268" y="145995"/>
                    <a:pt x="578113" y="124453"/>
                    <a:pt x="578113" y="100657"/>
                  </a:cubicBezTo>
                  <a:lnTo>
                    <a:pt x="581944" y="80664"/>
                  </a:lnTo>
                  <a:lnTo>
                    <a:pt x="581614" y="64392"/>
                  </a:lnTo>
                  <a:cubicBezTo>
                    <a:pt x="584840" y="47568"/>
                    <a:pt x="595114" y="31609"/>
                    <a:pt x="611859" y="19530"/>
                  </a:cubicBezTo>
                  <a:cubicBezTo>
                    <a:pt x="623779" y="10931"/>
                    <a:pt x="638013" y="5036"/>
                    <a:pt x="653144" y="2116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24" name="フリーフォーム 23"/>
          <p:cNvSpPr/>
          <p:nvPr/>
        </p:nvSpPr>
        <p:spPr>
          <a:xfrm rot="5400000">
            <a:off x="7514983" y="4337446"/>
            <a:ext cx="1526916" cy="1397699"/>
          </a:xfrm>
          <a:custGeom>
            <a:avLst/>
            <a:gdLst>
              <a:gd name="connsiteX0" fmla="*/ 0 w 1271576"/>
              <a:gd name="connsiteY0" fmla="*/ 709534 h 1163969"/>
              <a:gd name="connsiteX1" fmla="*/ 362851 w 1271576"/>
              <a:gd name="connsiteY1" fmla="*/ 264332 h 1163969"/>
              <a:gd name="connsiteX2" fmla="*/ 438807 w 1271576"/>
              <a:gd name="connsiteY2" fmla="*/ 256675 h 1163969"/>
              <a:gd name="connsiteX3" fmla="*/ 438807 w 1271576"/>
              <a:gd name="connsiteY3" fmla="*/ 255571 h 1163969"/>
              <a:gd name="connsiteX4" fmla="*/ 449763 w 1271576"/>
              <a:gd name="connsiteY4" fmla="*/ 255571 h 1163969"/>
              <a:gd name="connsiteX5" fmla="*/ 454435 w 1271576"/>
              <a:gd name="connsiteY5" fmla="*/ 255100 h 1163969"/>
              <a:gd name="connsiteX6" fmla="*/ 454435 w 1271576"/>
              <a:gd name="connsiteY6" fmla="*/ 255571 h 1163969"/>
              <a:gd name="connsiteX7" fmla="*/ 661704 w 1271576"/>
              <a:gd name="connsiteY7" fmla="*/ 255571 h 1163969"/>
              <a:gd name="connsiteX8" fmla="*/ 524156 w 1271576"/>
              <a:gd name="connsiteY8" fmla="*/ 82177 h 1163969"/>
              <a:gd name="connsiteX9" fmla="*/ 525721 w 1271576"/>
              <a:gd name="connsiteY9" fmla="*/ 80613 h 1163969"/>
              <a:gd name="connsiteX10" fmla="*/ 522226 w 1271576"/>
              <a:gd name="connsiteY10" fmla="*/ 75430 h 1163969"/>
              <a:gd name="connsiteX11" fmla="*/ 517959 w 1271576"/>
              <a:gd name="connsiteY11" fmla="*/ 54296 h 1163969"/>
              <a:gd name="connsiteX12" fmla="*/ 572255 w 1271576"/>
              <a:gd name="connsiteY12" fmla="*/ 0 h 1163969"/>
              <a:gd name="connsiteX13" fmla="*/ 610647 w 1271576"/>
              <a:gd name="connsiteY13" fmla="*/ 15904 h 1163969"/>
              <a:gd name="connsiteX14" fmla="*/ 610895 w 1271576"/>
              <a:gd name="connsiteY14" fmla="*/ 16272 h 1163969"/>
              <a:gd name="connsiteX15" fmla="*/ 1163223 w 1271576"/>
              <a:gd name="connsiteY15" fmla="*/ 348961 h 1163969"/>
              <a:gd name="connsiteX16" fmla="*/ 605728 w 1271576"/>
              <a:gd name="connsiteY16" fmla="*/ 684762 h 1163969"/>
              <a:gd name="connsiteX17" fmla="*/ 604450 w 1271576"/>
              <a:gd name="connsiteY17" fmla="*/ 683484 h 1163969"/>
              <a:gd name="connsiteX18" fmla="*/ 598152 w 1271576"/>
              <a:gd name="connsiteY18" fmla="*/ 687730 h 1163969"/>
              <a:gd name="connsiteX19" fmla="*/ 577018 w 1271576"/>
              <a:gd name="connsiteY19" fmla="*/ 691997 h 1163969"/>
              <a:gd name="connsiteX20" fmla="*/ 522722 w 1271576"/>
              <a:gd name="connsiteY20" fmla="*/ 637702 h 1163969"/>
              <a:gd name="connsiteX21" fmla="*/ 526989 w 1271576"/>
              <a:gd name="connsiteY21" fmla="*/ 616568 h 1163969"/>
              <a:gd name="connsiteX22" fmla="*/ 531236 w 1271576"/>
              <a:gd name="connsiteY22" fmla="*/ 610270 h 1163969"/>
              <a:gd name="connsiteX23" fmla="*/ 529710 w 1271576"/>
              <a:gd name="connsiteY23" fmla="*/ 608744 h 1163969"/>
              <a:gd name="connsiteX24" fmla="*/ 661706 w 1271576"/>
              <a:gd name="connsiteY24" fmla="*/ 442350 h 1163969"/>
              <a:gd name="connsiteX25" fmla="*/ 438807 w 1271576"/>
              <a:gd name="connsiteY25" fmla="*/ 442350 h 1163969"/>
              <a:gd name="connsiteX26" fmla="*/ 438807 w 1271576"/>
              <a:gd name="connsiteY26" fmla="*/ 442257 h 1163969"/>
              <a:gd name="connsiteX27" fmla="*/ 400252 w 1271576"/>
              <a:gd name="connsiteY27" fmla="*/ 446144 h 1163969"/>
              <a:gd name="connsiteX28" fmla="*/ 185582 w 1271576"/>
              <a:gd name="connsiteY28" fmla="*/ 709534 h 1163969"/>
              <a:gd name="connsiteX29" fmla="*/ 400252 w 1271576"/>
              <a:gd name="connsiteY29" fmla="*/ 972925 h 1163969"/>
              <a:gd name="connsiteX30" fmla="*/ 441569 w 1271576"/>
              <a:gd name="connsiteY30" fmla="*/ 977090 h 1163969"/>
              <a:gd name="connsiteX31" fmla="*/ 1271576 w 1271576"/>
              <a:gd name="connsiteY31" fmla="*/ 977090 h 1163969"/>
              <a:gd name="connsiteX32" fmla="*/ 1271576 w 1271576"/>
              <a:gd name="connsiteY32" fmla="*/ 1163869 h 1163969"/>
              <a:gd name="connsiteX33" fmla="*/ 454435 w 1271576"/>
              <a:gd name="connsiteY33" fmla="*/ 1163869 h 1163969"/>
              <a:gd name="connsiteX34" fmla="*/ 454435 w 1271576"/>
              <a:gd name="connsiteY34" fmla="*/ 1163969 h 1163969"/>
              <a:gd name="connsiteX35" fmla="*/ 453443 w 1271576"/>
              <a:gd name="connsiteY35" fmla="*/ 1163869 h 1163969"/>
              <a:gd name="connsiteX36" fmla="*/ 438807 w 1271576"/>
              <a:gd name="connsiteY36" fmla="*/ 1163869 h 1163969"/>
              <a:gd name="connsiteX37" fmla="*/ 438807 w 1271576"/>
              <a:gd name="connsiteY37" fmla="*/ 1162393 h 1163969"/>
              <a:gd name="connsiteX38" fmla="*/ 362851 w 1271576"/>
              <a:gd name="connsiteY38" fmla="*/ 1154736 h 1163969"/>
              <a:gd name="connsiteX39" fmla="*/ 0 w 1271576"/>
              <a:gd name="connsiteY39" fmla="*/ 709534 h 1163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1271576" h="1163969">
                <a:moveTo>
                  <a:pt x="0" y="709534"/>
                </a:moveTo>
                <a:cubicBezTo>
                  <a:pt x="0" y="489929"/>
                  <a:pt x="155773" y="306707"/>
                  <a:pt x="362851" y="264332"/>
                </a:cubicBezTo>
                <a:lnTo>
                  <a:pt x="438807" y="256675"/>
                </a:lnTo>
                <a:lnTo>
                  <a:pt x="438807" y="255571"/>
                </a:lnTo>
                <a:lnTo>
                  <a:pt x="449763" y="255571"/>
                </a:lnTo>
                <a:lnTo>
                  <a:pt x="454435" y="255100"/>
                </a:lnTo>
                <a:lnTo>
                  <a:pt x="454435" y="255571"/>
                </a:lnTo>
                <a:lnTo>
                  <a:pt x="661704" y="255571"/>
                </a:lnTo>
                <a:lnTo>
                  <a:pt x="524156" y="82177"/>
                </a:lnTo>
                <a:lnTo>
                  <a:pt x="525721" y="80613"/>
                </a:lnTo>
                <a:lnTo>
                  <a:pt x="522226" y="75430"/>
                </a:lnTo>
                <a:cubicBezTo>
                  <a:pt x="519479" y="68934"/>
                  <a:pt x="517959" y="61792"/>
                  <a:pt x="517959" y="54296"/>
                </a:cubicBezTo>
                <a:cubicBezTo>
                  <a:pt x="517959" y="24310"/>
                  <a:pt x="542269" y="0"/>
                  <a:pt x="572255" y="0"/>
                </a:cubicBezTo>
                <a:cubicBezTo>
                  <a:pt x="587248" y="0"/>
                  <a:pt x="600821" y="6078"/>
                  <a:pt x="610647" y="15904"/>
                </a:cubicBezTo>
                <a:lnTo>
                  <a:pt x="610895" y="16272"/>
                </a:lnTo>
                <a:lnTo>
                  <a:pt x="1163223" y="348961"/>
                </a:lnTo>
                <a:lnTo>
                  <a:pt x="605728" y="684762"/>
                </a:lnTo>
                <a:lnTo>
                  <a:pt x="604450" y="683484"/>
                </a:lnTo>
                <a:lnTo>
                  <a:pt x="598152" y="687730"/>
                </a:lnTo>
                <a:cubicBezTo>
                  <a:pt x="591656" y="690477"/>
                  <a:pt x="584514" y="691997"/>
                  <a:pt x="577018" y="691997"/>
                </a:cubicBezTo>
                <a:cubicBezTo>
                  <a:pt x="547032" y="691997"/>
                  <a:pt x="522722" y="667688"/>
                  <a:pt x="522722" y="637702"/>
                </a:cubicBezTo>
                <a:cubicBezTo>
                  <a:pt x="522722" y="630205"/>
                  <a:pt x="524242" y="623064"/>
                  <a:pt x="526989" y="616568"/>
                </a:cubicBezTo>
                <a:lnTo>
                  <a:pt x="531236" y="610270"/>
                </a:lnTo>
                <a:lnTo>
                  <a:pt x="529710" y="608744"/>
                </a:lnTo>
                <a:lnTo>
                  <a:pt x="661706" y="442350"/>
                </a:lnTo>
                <a:lnTo>
                  <a:pt x="438807" y="442350"/>
                </a:lnTo>
                <a:lnTo>
                  <a:pt x="438807" y="442257"/>
                </a:lnTo>
                <a:lnTo>
                  <a:pt x="400252" y="446144"/>
                </a:lnTo>
                <a:cubicBezTo>
                  <a:pt x="277740" y="471213"/>
                  <a:pt x="185582" y="579611"/>
                  <a:pt x="185582" y="709534"/>
                </a:cubicBezTo>
                <a:cubicBezTo>
                  <a:pt x="185582" y="839457"/>
                  <a:pt x="277740" y="947855"/>
                  <a:pt x="400252" y="972925"/>
                </a:cubicBezTo>
                <a:lnTo>
                  <a:pt x="441569" y="977090"/>
                </a:lnTo>
                <a:lnTo>
                  <a:pt x="1271576" y="977090"/>
                </a:lnTo>
                <a:lnTo>
                  <a:pt x="1271576" y="1163869"/>
                </a:lnTo>
                <a:lnTo>
                  <a:pt x="454435" y="1163869"/>
                </a:lnTo>
                <a:lnTo>
                  <a:pt x="454435" y="1163969"/>
                </a:lnTo>
                <a:lnTo>
                  <a:pt x="453443" y="1163869"/>
                </a:lnTo>
                <a:lnTo>
                  <a:pt x="438807" y="1163869"/>
                </a:lnTo>
                <a:lnTo>
                  <a:pt x="438807" y="1162393"/>
                </a:lnTo>
                <a:lnTo>
                  <a:pt x="362851" y="1154736"/>
                </a:lnTo>
                <a:cubicBezTo>
                  <a:pt x="155773" y="1112362"/>
                  <a:pt x="0" y="929140"/>
                  <a:pt x="0" y="709534"/>
                </a:cubicBezTo>
                <a:close/>
              </a:path>
            </a:pathLst>
          </a:custGeom>
          <a:solidFill>
            <a:schemeClr val="bg1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5" name="フリーフォーム 24"/>
          <p:cNvSpPr/>
          <p:nvPr/>
        </p:nvSpPr>
        <p:spPr>
          <a:xfrm>
            <a:off x="4306936" y="4437111"/>
            <a:ext cx="1591112" cy="1338931"/>
          </a:xfrm>
          <a:custGeom>
            <a:avLst/>
            <a:gdLst>
              <a:gd name="connsiteX0" fmla="*/ 734069 w 1325037"/>
              <a:gd name="connsiteY0" fmla="*/ 0 h 1115029"/>
              <a:gd name="connsiteX1" fmla="*/ 772461 w 1325037"/>
              <a:gd name="connsiteY1" fmla="*/ 15904 h 1115029"/>
              <a:gd name="connsiteX2" fmla="*/ 772709 w 1325037"/>
              <a:gd name="connsiteY2" fmla="*/ 16272 h 1115029"/>
              <a:gd name="connsiteX3" fmla="*/ 1325037 w 1325037"/>
              <a:gd name="connsiteY3" fmla="*/ 348961 h 1115029"/>
              <a:gd name="connsiteX4" fmla="*/ 767542 w 1325037"/>
              <a:gd name="connsiteY4" fmla="*/ 684762 h 1115029"/>
              <a:gd name="connsiteX5" fmla="*/ 766264 w 1325037"/>
              <a:gd name="connsiteY5" fmla="*/ 683484 h 1115029"/>
              <a:gd name="connsiteX6" fmla="*/ 759966 w 1325037"/>
              <a:gd name="connsiteY6" fmla="*/ 687730 h 1115029"/>
              <a:gd name="connsiteX7" fmla="*/ 738832 w 1325037"/>
              <a:gd name="connsiteY7" fmla="*/ 691997 h 1115029"/>
              <a:gd name="connsiteX8" fmla="*/ 684536 w 1325037"/>
              <a:gd name="connsiteY8" fmla="*/ 637702 h 1115029"/>
              <a:gd name="connsiteX9" fmla="*/ 688803 w 1325037"/>
              <a:gd name="connsiteY9" fmla="*/ 616568 h 1115029"/>
              <a:gd name="connsiteX10" fmla="*/ 693050 w 1325037"/>
              <a:gd name="connsiteY10" fmla="*/ 610270 h 1115029"/>
              <a:gd name="connsiteX11" fmla="*/ 691524 w 1325037"/>
              <a:gd name="connsiteY11" fmla="*/ 608744 h 1115029"/>
              <a:gd name="connsiteX12" fmla="*/ 823520 w 1325037"/>
              <a:gd name="connsiteY12" fmla="*/ 442349 h 1115029"/>
              <a:gd name="connsiteX13" fmla="*/ 560539 w 1325037"/>
              <a:gd name="connsiteY13" fmla="*/ 442349 h 1115029"/>
              <a:gd name="connsiteX14" fmla="*/ 489527 w 1325037"/>
              <a:gd name="connsiteY14" fmla="*/ 503845 h 1115029"/>
              <a:gd name="connsiteX15" fmla="*/ 379486 w 1325037"/>
              <a:gd name="connsiteY15" fmla="*/ 788656 h 1115029"/>
              <a:gd name="connsiteX16" fmla="*/ 379486 w 1325037"/>
              <a:gd name="connsiteY16" fmla="*/ 1115029 h 1115029"/>
              <a:gd name="connsiteX17" fmla="*/ 194544 w 1325037"/>
              <a:gd name="connsiteY17" fmla="*/ 1115029 h 1115029"/>
              <a:gd name="connsiteX18" fmla="*/ 194544 w 1325037"/>
              <a:gd name="connsiteY18" fmla="*/ 788656 h 1115029"/>
              <a:gd name="connsiteX19" fmla="*/ 298471 w 1325037"/>
              <a:gd name="connsiteY19" fmla="*/ 448421 h 1115029"/>
              <a:gd name="connsiteX20" fmla="*/ 303481 w 1325037"/>
              <a:gd name="connsiteY20" fmla="*/ 442349 h 1115029"/>
              <a:gd name="connsiteX21" fmla="*/ 0 w 1325037"/>
              <a:gd name="connsiteY21" fmla="*/ 442349 h 1115029"/>
              <a:gd name="connsiteX22" fmla="*/ 0 w 1325037"/>
              <a:gd name="connsiteY22" fmla="*/ 255570 h 1115029"/>
              <a:gd name="connsiteX23" fmla="*/ 823518 w 1325037"/>
              <a:gd name="connsiteY23" fmla="*/ 255570 h 1115029"/>
              <a:gd name="connsiteX24" fmla="*/ 685970 w 1325037"/>
              <a:gd name="connsiteY24" fmla="*/ 82177 h 1115029"/>
              <a:gd name="connsiteX25" fmla="*/ 687535 w 1325037"/>
              <a:gd name="connsiteY25" fmla="*/ 80613 h 1115029"/>
              <a:gd name="connsiteX26" fmla="*/ 684040 w 1325037"/>
              <a:gd name="connsiteY26" fmla="*/ 75430 h 1115029"/>
              <a:gd name="connsiteX27" fmla="*/ 679773 w 1325037"/>
              <a:gd name="connsiteY27" fmla="*/ 54296 h 1115029"/>
              <a:gd name="connsiteX28" fmla="*/ 734069 w 1325037"/>
              <a:gd name="connsiteY28" fmla="*/ 0 h 1115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325037" h="1115029">
                <a:moveTo>
                  <a:pt x="734069" y="0"/>
                </a:moveTo>
                <a:cubicBezTo>
                  <a:pt x="749062" y="0"/>
                  <a:pt x="762635" y="6078"/>
                  <a:pt x="772461" y="15904"/>
                </a:cubicBezTo>
                <a:lnTo>
                  <a:pt x="772709" y="16272"/>
                </a:lnTo>
                <a:lnTo>
                  <a:pt x="1325037" y="348961"/>
                </a:lnTo>
                <a:lnTo>
                  <a:pt x="767542" y="684762"/>
                </a:lnTo>
                <a:lnTo>
                  <a:pt x="766264" y="683484"/>
                </a:lnTo>
                <a:lnTo>
                  <a:pt x="759966" y="687730"/>
                </a:lnTo>
                <a:cubicBezTo>
                  <a:pt x="753470" y="690477"/>
                  <a:pt x="746328" y="691997"/>
                  <a:pt x="738832" y="691997"/>
                </a:cubicBezTo>
                <a:cubicBezTo>
                  <a:pt x="708846" y="691997"/>
                  <a:pt x="684536" y="667688"/>
                  <a:pt x="684536" y="637702"/>
                </a:cubicBezTo>
                <a:cubicBezTo>
                  <a:pt x="684536" y="630205"/>
                  <a:pt x="686056" y="623064"/>
                  <a:pt x="688803" y="616568"/>
                </a:cubicBezTo>
                <a:lnTo>
                  <a:pt x="693050" y="610270"/>
                </a:lnTo>
                <a:lnTo>
                  <a:pt x="691524" y="608744"/>
                </a:lnTo>
                <a:lnTo>
                  <a:pt x="823520" y="442349"/>
                </a:lnTo>
                <a:lnTo>
                  <a:pt x="560539" y="442349"/>
                </a:lnTo>
                <a:lnTo>
                  <a:pt x="489527" y="503845"/>
                </a:lnTo>
                <a:cubicBezTo>
                  <a:pt x="421157" y="579069"/>
                  <a:pt x="379486" y="678996"/>
                  <a:pt x="379486" y="788656"/>
                </a:cubicBezTo>
                <a:lnTo>
                  <a:pt x="379486" y="1115029"/>
                </a:lnTo>
                <a:lnTo>
                  <a:pt x="194544" y="1115029"/>
                </a:lnTo>
                <a:lnTo>
                  <a:pt x="194544" y="788656"/>
                </a:lnTo>
                <a:cubicBezTo>
                  <a:pt x="194544" y="662625"/>
                  <a:pt x="232857" y="545543"/>
                  <a:pt x="298471" y="448421"/>
                </a:cubicBezTo>
                <a:lnTo>
                  <a:pt x="303481" y="442349"/>
                </a:lnTo>
                <a:lnTo>
                  <a:pt x="0" y="442349"/>
                </a:lnTo>
                <a:lnTo>
                  <a:pt x="0" y="255570"/>
                </a:lnTo>
                <a:lnTo>
                  <a:pt x="823518" y="255570"/>
                </a:lnTo>
                <a:lnTo>
                  <a:pt x="685970" y="82177"/>
                </a:lnTo>
                <a:lnTo>
                  <a:pt x="687535" y="80613"/>
                </a:lnTo>
                <a:lnTo>
                  <a:pt x="684040" y="75430"/>
                </a:lnTo>
                <a:cubicBezTo>
                  <a:pt x="681293" y="68934"/>
                  <a:pt x="679773" y="61792"/>
                  <a:pt x="679773" y="54296"/>
                </a:cubicBezTo>
                <a:cubicBezTo>
                  <a:pt x="679773" y="24310"/>
                  <a:pt x="704083" y="0"/>
                  <a:pt x="734069" y="0"/>
                </a:cubicBezTo>
                <a:close/>
              </a:path>
            </a:pathLst>
          </a:custGeom>
          <a:solidFill>
            <a:schemeClr val="bg1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27" name="フリーフォーム 26"/>
          <p:cNvSpPr/>
          <p:nvPr/>
        </p:nvSpPr>
        <p:spPr>
          <a:xfrm rot="5400000">
            <a:off x="7514983" y="4337447"/>
            <a:ext cx="1526916" cy="1397699"/>
          </a:xfrm>
          <a:custGeom>
            <a:avLst/>
            <a:gdLst>
              <a:gd name="connsiteX0" fmla="*/ 0 w 1271576"/>
              <a:gd name="connsiteY0" fmla="*/ 709534 h 1163969"/>
              <a:gd name="connsiteX1" fmla="*/ 362851 w 1271576"/>
              <a:gd name="connsiteY1" fmla="*/ 264332 h 1163969"/>
              <a:gd name="connsiteX2" fmla="*/ 438807 w 1271576"/>
              <a:gd name="connsiteY2" fmla="*/ 256675 h 1163969"/>
              <a:gd name="connsiteX3" fmla="*/ 438807 w 1271576"/>
              <a:gd name="connsiteY3" fmla="*/ 255571 h 1163969"/>
              <a:gd name="connsiteX4" fmla="*/ 449763 w 1271576"/>
              <a:gd name="connsiteY4" fmla="*/ 255571 h 1163969"/>
              <a:gd name="connsiteX5" fmla="*/ 454435 w 1271576"/>
              <a:gd name="connsiteY5" fmla="*/ 255100 h 1163969"/>
              <a:gd name="connsiteX6" fmla="*/ 454435 w 1271576"/>
              <a:gd name="connsiteY6" fmla="*/ 255571 h 1163969"/>
              <a:gd name="connsiteX7" fmla="*/ 661704 w 1271576"/>
              <a:gd name="connsiteY7" fmla="*/ 255571 h 1163969"/>
              <a:gd name="connsiteX8" fmla="*/ 524156 w 1271576"/>
              <a:gd name="connsiteY8" fmla="*/ 82177 h 1163969"/>
              <a:gd name="connsiteX9" fmla="*/ 525721 w 1271576"/>
              <a:gd name="connsiteY9" fmla="*/ 80613 h 1163969"/>
              <a:gd name="connsiteX10" fmla="*/ 522226 w 1271576"/>
              <a:gd name="connsiteY10" fmla="*/ 75430 h 1163969"/>
              <a:gd name="connsiteX11" fmla="*/ 517959 w 1271576"/>
              <a:gd name="connsiteY11" fmla="*/ 54296 h 1163969"/>
              <a:gd name="connsiteX12" fmla="*/ 572255 w 1271576"/>
              <a:gd name="connsiteY12" fmla="*/ 0 h 1163969"/>
              <a:gd name="connsiteX13" fmla="*/ 610647 w 1271576"/>
              <a:gd name="connsiteY13" fmla="*/ 15904 h 1163969"/>
              <a:gd name="connsiteX14" fmla="*/ 610895 w 1271576"/>
              <a:gd name="connsiteY14" fmla="*/ 16272 h 1163969"/>
              <a:gd name="connsiteX15" fmla="*/ 1163223 w 1271576"/>
              <a:gd name="connsiteY15" fmla="*/ 348961 h 1163969"/>
              <a:gd name="connsiteX16" fmla="*/ 605728 w 1271576"/>
              <a:gd name="connsiteY16" fmla="*/ 684762 h 1163969"/>
              <a:gd name="connsiteX17" fmla="*/ 604450 w 1271576"/>
              <a:gd name="connsiteY17" fmla="*/ 683484 h 1163969"/>
              <a:gd name="connsiteX18" fmla="*/ 598152 w 1271576"/>
              <a:gd name="connsiteY18" fmla="*/ 687730 h 1163969"/>
              <a:gd name="connsiteX19" fmla="*/ 577018 w 1271576"/>
              <a:gd name="connsiteY19" fmla="*/ 691997 h 1163969"/>
              <a:gd name="connsiteX20" fmla="*/ 522722 w 1271576"/>
              <a:gd name="connsiteY20" fmla="*/ 637702 h 1163969"/>
              <a:gd name="connsiteX21" fmla="*/ 526989 w 1271576"/>
              <a:gd name="connsiteY21" fmla="*/ 616568 h 1163969"/>
              <a:gd name="connsiteX22" fmla="*/ 531236 w 1271576"/>
              <a:gd name="connsiteY22" fmla="*/ 610270 h 1163969"/>
              <a:gd name="connsiteX23" fmla="*/ 529710 w 1271576"/>
              <a:gd name="connsiteY23" fmla="*/ 608744 h 1163969"/>
              <a:gd name="connsiteX24" fmla="*/ 661706 w 1271576"/>
              <a:gd name="connsiteY24" fmla="*/ 442350 h 1163969"/>
              <a:gd name="connsiteX25" fmla="*/ 438807 w 1271576"/>
              <a:gd name="connsiteY25" fmla="*/ 442350 h 1163969"/>
              <a:gd name="connsiteX26" fmla="*/ 438807 w 1271576"/>
              <a:gd name="connsiteY26" fmla="*/ 442257 h 1163969"/>
              <a:gd name="connsiteX27" fmla="*/ 400252 w 1271576"/>
              <a:gd name="connsiteY27" fmla="*/ 446144 h 1163969"/>
              <a:gd name="connsiteX28" fmla="*/ 185582 w 1271576"/>
              <a:gd name="connsiteY28" fmla="*/ 709534 h 1163969"/>
              <a:gd name="connsiteX29" fmla="*/ 400252 w 1271576"/>
              <a:gd name="connsiteY29" fmla="*/ 972925 h 1163969"/>
              <a:gd name="connsiteX30" fmla="*/ 441569 w 1271576"/>
              <a:gd name="connsiteY30" fmla="*/ 977090 h 1163969"/>
              <a:gd name="connsiteX31" fmla="*/ 1271576 w 1271576"/>
              <a:gd name="connsiteY31" fmla="*/ 977090 h 1163969"/>
              <a:gd name="connsiteX32" fmla="*/ 1271576 w 1271576"/>
              <a:gd name="connsiteY32" fmla="*/ 1163869 h 1163969"/>
              <a:gd name="connsiteX33" fmla="*/ 454435 w 1271576"/>
              <a:gd name="connsiteY33" fmla="*/ 1163869 h 1163969"/>
              <a:gd name="connsiteX34" fmla="*/ 454435 w 1271576"/>
              <a:gd name="connsiteY34" fmla="*/ 1163969 h 1163969"/>
              <a:gd name="connsiteX35" fmla="*/ 453443 w 1271576"/>
              <a:gd name="connsiteY35" fmla="*/ 1163869 h 1163969"/>
              <a:gd name="connsiteX36" fmla="*/ 438807 w 1271576"/>
              <a:gd name="connsiteY36" fmla="*/ 1163869 h 1163969"/>
              <a:gd name="connsiteX37" fmla="*/ 438807 w 1271576"/>
              <a:gd name="connsiteY37" fmla="*/ 1162393 h 1163969"/>
              <a:gd name="connsiteX38" fmla="*/ 362851 w 1271576"/>
              <a:gd name="connsiteY38" fmla="*/ 1154736 h 1163969"/>
              <a:gd name="connsiteX39" fmla="*/ 0 w 1271576"/>
              <a:gd name="connsiteY39" fmla="*/ 709534 h 1163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1271576" h="1163969">
                <a:moveTo>
                  <a:pt x="0" y="709534"/>
                </a:moveTo>
                <a:cubicBezTo>
                  <a:pt x="0" y="489929"/>
                  <a:pt x="155773" y="306707"/>
                  <a:pt x="362851" y="264332"/>
                </a:cubicBezTo>
                <a:lnTo>
                  <a:pt x="438807" y="256675"/>
                </a:lnTo>
                <a:lnTo>
                  <a:pt x="438807" y="255571"/>
                </a:lnTo>
                <a:lnTo>
                  <a:pt x="449763" y="255571"/>
                </a:lnTo>
                <a:lnTo>
                  <a:pt x="454435" y="255100"/>
                </a:lnTo>
                <a:lnTo>
                  <a:pt x="454435" y="255571"/>
                </a:lnTo>
                <a:lnTo>
                  <a:pt x="661704" y="255571"/>
                </a:lnTo>
                <a:lnTo>
                  <a:pt x="524156" y="82177"/>
                </a:lnTo>
                <a:lnTo>
                  <a:pt x="525721" y="80613"/>
                </a:lnTo>
                <a:lnTo>
                  <a:pt x="522226" y="75430"/>
                </a:lnTo>
                <a:cubicBezTo>
                  <a:pt x="519479" y="68934"/>
                  <a:pt x="517959" y="61792"/>
                  <a:pt x="517959" y="54296"/>
                </a:cubicBezTo>
                <a:cubicBezTo>
                  <a:pt x="517959" y="24310"/>
                  <a:pt x="542269" y="0"/>
                  <a:pt x="572255" y="0"/>
                </a:cubicBezTo>
                <a:cubicBezTo>
                  <a:pt x="587248" y="0"/>
                  <a:pt x="600821" y="6078"/>
                  <a:pt x="610647" y="15904"/>
                </a:cubicBezTo>
                <a:lnTo>
                  <a:pt x="610895" y="16272"/>
                </a:lnTo>
                <a:lnTo>
                  <a:pt x="1163223" y="348961"/>
                </a:lnTo>
                <a:lnTo>
                  <a:pt x="605728" y="684762"/>
                </a:lnTo>
                <a:lnTo>
                  <a:pt x="604450" y="683484"/>
                </a:lnTo>
                <a:lnTo>
                  <a:pt x="598152" y="687730"/>
                </a:lnTo>
                <a:cubicBezTo>
                  <a:pt x="591656" y="690477"/>
                  <a:pt x="584514" y="691997"/>
                  <a:pt x="577018" y="691997"/>
                </a:cubicBezTo>
                <a:cubicBezTo>
                  <a:pt x="547032" y="691997"/>
                  <a:pt x="522722" y="667688"/>
                  <a:pt x="522722" y="637702"/>
                </a:cubicBezTo>
                <a:cubicBezTo>
                  <a:pt x="522722" y="630205"/>
                  <a:pt x="524242" y="623064"/>
                  <a:pt x="526989" y="616568"/>
                </a:cubicBezTo>
                <a:lnTo>
                  <a:pt x="531236" y="610270"/>
                </a:lnTo>
                <a:lnTo>
                  <a:pt x="529710" y="608744"/>
                </a:lnTo>
                <a:lnTo>
                  <a:pt x="661706" y="442350"/>
                </a:lnTo>
                <a:lnTo>
                  <a:pt x="438807" y="442350"/>
                </a:lnTo>
                <a:lnTo>
                  <a:pt x="438807" y="442257"/>
                </a:lnTo>
                <a:lnTo>
                  <a:pt x="400252" y="446144"/>
                </a:lnTo>
                <a:cubicBezTo>
                  <a:pt x="277740" y="471213"/>
                  <a:pt x="185582" y="579611"/>
                  <a:pt x="185582" y="709534"/>
                </a:cubicBezTo>
                <a:cubicBezTo>
                  <a:pt x="185582" y="839457"/>
                  <a:pt x="277740" y="947855"/>
                  <a:pt x="400252" y="972925"/>
                </a:cubicBezTo>
                <a:lnTo>
                  <a:pt x="441569" y="977090"/>
                </a:lnTo>
                <a:lnTo>
                  <a:pt x="1271576" y="977090"/>
                </a:lnTo>
                <a:lnTo>
                  <a:pt x="1271576" y="1163869"/>
                </a:lnTo>
                <a:lnTo>
                  <a:pt x="454435" y="1163869"/>
                </a:lnTo>
                <a:lnTo>
                  <a:pt x="454435" y="1163969"/>
                </a:lnTo>
                <a:lnTo>
                  <a:pt x="453443" y="1163869"/>
                </a:lnTo>
                <a:lnTo>
                  <a:pt x="438807" y="1163869"/>
                </a:lnTo>
                <a:lnTo>
                  <a:pt x="438807" y="1162393"/>
                </a:lnTo>
                <a:lnTo>
                  <a:pt x="362851" y="1154736"/>
                </a:lnTo>
                <a:cubicBezTo>
                  <a:pt x="155773" y="1112362"/>
                  <a:pt x="0" y="929140"/>
                  <a:pt x="0" y="709534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8" name="フリーフォーム 27"/>
          <p:cNvSpPr/>
          <p:nvPr/>
        </p:nvSpPr>
        <p:spPr>
          <a:xfrm>
            <a:off x="4306936" y="4437112"/>
            <a:ext cx="1591112" cy="1338931"/>
          </a:xfrm>
          <a:custGeom>
            <a:avLst/>
            <a:gdLst>
              <a:gd name="connsiteX0" fmla="*/ 734069 w 1325037"/>
              <a:gd name="connsiteY0" fmla="*/ 0 h 1115029"/>
              <a:gd name="connsiteX1" fmla="*/ 772461 w 1325037"/>
              <a:gd name="connsiteY1" fmla="*/ 15904 h 1115029"/>
              <a:gd name="connsiteX2" fmla="*/ 772709 w 1325037"/>
              <a:gd name="connsiteY2" fmla="*/ 16272 h 1115029"/>
              <a:gd name="connsiteX3" fmla="*/ 1325037 w 1325037"/>
              <a:gd name="connsiteY3" fmla="*/ 348961 h 1115029"/>
              <a:gd name="connsiteX4" fmla="*/ 767542 w 1325037"/>
              <a:gd name="connsiteY4" fmla="*/ 684762 h 1115029"/>
              <a:gd name="connsiteX5" fmla="*/ 766264 w 1325037"/>
              <a:gd name="connsiteY5" fmla="*/ 683484 h 1115029"/>
              <a:gd name="connsiteX6" fmla="*/ 759966 w 1325037"/>
              <a:gd name="connsiteY6" fmla="*/ 687730 h 1115029"/>
              <a:gd name="connsiteX7" fmla="*/ 738832 w 1325037"/>
              <a:gd name="connsiteY7" fmla="*/ 691997 h 1115029"/>
              <a:gd name="connsiteX8" fmla="*/ 684536 w 1325037"/>
              <a:gd name="connsiteY8" fmla="*/ 637702 h 1115029"/>
              <a:gd name="connsiteX9" fmla="*/ 688803 w 1325037"/>
              <a:gd name="connsiteY9" fmla="*/ 616568 h 1115029"/>
              <a:gd name="connsiteX10" fmla="*/ 693050 w 1325037"/>
              <a:gd name="connsiteY10" fmla="*/ 610270 h 1115029"/>
              <a:gd name="connsiteX11" fmla="*/ 691524 w 1325037"/>
              <a:gd name="connsiteY11" fmla="*/ 608744 h 1115029"/>
              <a:gd name="connsiteX12" fmla="*/ 823520 w 1325037"/>
              <a:gd name="connsiteY12" fmla="*/ 442349 h 1115029"/>
              <a:gd name="connsiteX13" fmla="*/ 560539 w 1325037"/>
              <a:gd name="connsiteY13" fmla="*/ 442349 h 1115029"/>
              <a:gd name="connsiteX14" fmla="*/ 489527 w 1325037"/>
              <a:gd name="connsiteY14" fmla="*/ 503845 h 1115029"/>
              <a:gd name="connsiteX15" fmla="*/ 379486 w 1325037"/>
              <a:gd name="connsiteY15" fmla="*/ 788656 h 1115029"/>
              <a:gd name="connsiteX16" fmla="*/ 379486 w 1325037"/>
              <a:gd name="connsiteY16" fmla="*/ 1115029 h 1115029"/>
              <a:gd name="connsiteX17" fmla="*/ 194544 w 1325037"/>
              <a:gd name="connsiteY17" fmla="*/ 1115029 h 1115029"/>
              <a:gd name="connsiteX18" fmla="*/ 194544 w 1325037"/>
              <a:gd name="connsiteY18" fmla="*/ 788656 h 1115029"/>
              <a:gd name="connsiteX19" fmla="*/ 298471 w 1325037"/>
              <a:gd name="connsiteY19" fmla="*/ 448421 h 1115029"/>
              <a:gd name="connsiteX20" fmla="*/ 303481 w 1325037"/>
              <a:gd name="connsiteY20" fmla="*/ 442349 h 1115029"/>
              <a:gd name="connsiteX21" fmla="*/ 0 w 1325037"/>
              <a:gd name="connsiteY21" fmla="*/ 442349 h 1115029"/>
              <a:gd name="connsiteX22" fmla="*/ 0 w 1325037"/>
              <a:gd name="connsiteY22" fmla="*/ 255570 h 1115029"/>
              <a:gd name="connsiteX23" fmla="*/ 823518 w 1325037"/>
              <a:gd name="connsiteY23" fmla="*/ 255570 h 1115029"/>
              <a:gd name="connsiteX24" fmla="*/ 685970 w 1325037"/>
              <a:gd name="connsiteY24" fmla="*/ 82177 h 1115029"/>
              <a:gd name="connsiteX25" fmla="*/ 687535 w 1325037"/>
              <a:gd name="connsiteY25" fmla="*/ 80613 h 1115029"/>
              <a:gd name="connsiteX26" fmla="*/ 684040 w 1325037"/>
              <a:gd name="connsiteY26" fmla="*/ 75430 h 1115029"/>
              <a:gd name="connsiteX27" fmla="*/ 679773 w 1325037"/>
              <a:gd name="connsiteY27" fmla="*/ 54296 h 1115029"/>
              <a:gd name="connsiteX28" fmla="*/ 734069 w 1325037"/>
              <a:gd name="connsiteY28" fmla="*/ 0 h 1115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325037" h="1115029">
                <a:moveTo>
                  <a:pt x="734069" y="0"/>
                </a:moveTo>
                <a:cubicBezTo>
                  <a:pt x="749062" y="0"/>
                  <a:pt x="762635" y="6078"/>
                  <a:pt x="772461" y="15904"/>
                </a:cubicBezTo>
                <a:lnTo>
                  <a:pt x="772709" y="16272"/>
                </a:lnTo>
                <a:lnTo>
                  <a:pt x="1325037" y="348961"/>
                </a:lnTo>
                <a:lnTo>
                  <a:pt x="767542" y="684762"/>
                </a:lnTo>
                <a:lnTo>
                  <a:pt x="766264" y="683484"/>
                </a:lnTo>
                <a:lnTo>
                  <a:pt x="759966" y="687730"/>
                </a:lnTo>
                <a:cubicBezTo>
                  <a:pt x="753470" y="690477"/>
                  <a:pt x="746328" y="691997"/>
                  <a:pt x="738832" y="691997"/>
                </a:cubicBezTo>
                <a:cubicBezTo>
                  <a:pt x="708846" y="691997"/>
                  <a:pt x="684536" y="667688"/>
                  <a:pt x="684536" y="637702"/>
                </a:cubicBezTo>
                <a:cubicBezTo>
                  <a:pt x="684536" y="630205"/>
                  <a:pt x="686056" y="623064"/>
                  <a:pt x="688803" y="616568"/>
                </a:cubicBezTo>
                <a:lnTo>
                  <a:pt x="693050" y="610270"/>
                </a:lnTo>
                <a:lnTo>
                  <a:pt x="691524" y="608744"/>
                </a:lnTo>
                <a:lnTo>
                  <a:pt x="823520" y="442349"/>
                </a:lnTo>
                <a:lnTo>
                  <a:pt x="560539" y="442349"/>
                </a:lnTo>
                <a:lnTo>
                  <a:pt x="489527" y="503845"/>
                </a:lnTo>
                <a:cubicBezTo>
                  <a:pt x="421157" y="579069"/>
                  <a:pt x="379486" y="678996"/>
                  <a:pt x="379486" y="788656"/>
                </a:cubicBezTo>
                <a:lnTo>
                  <a:pt x="379486" y="1115029"/>
                </a:lnTo>
                <a:lnTo>
                  <a:pt x="194544" y="1115029"/>
                </a:lnTo>
                <a:lnTo>
                  <a:pt x="194544" y="788656"/>
                </a:lnTo>
                <a:cubicBezTo>
                  <a:pt x="194544" y="662625"/>
                  <a:pt x="232857" y="545543"/>
                  <a:pt x="298471" y="448421"/>
                </a:cubicBezTo>
                <a:lnTo>
                  <a:pt x="303481" y="442349"/>
                </a:lnTo>
                <a:lnTo>
                  <a:pt x="0" y="442349"/>
                </a:lnTo>
                <a:lnTo>
                  <a:pt x="0" y="255570"/>
                </a:lnTo>
                <a:lnTo>
                  <a:pt x="823518" y="255570"/>
                </a:lnTo>
                <a:lnTo>
                  <a:pt x="685970" y="82177"/>
                </a:lnTo>
                <a:lnTo>
                  <a:pt x="687535" y="80613"/>
                </a:lnTo>
                <a:lnTo>
                  <a:pt x="684040" y="75430"/>
                </a:lnTo>
                <a:cubicBezTo>
                  <a:pt x="681293" y="68934"/>
                  <a:pt x="679773" y="61792"/>
                  <a:pt x="679773" y="54296"/>
                </a:cubicBezTo>
                <a:cubicBezTo>
                  <a:pt x="679773" y="24310"/>
                  <a:pt x="704083" y="0"/>
                  <a:pt x="734069" y="0"/>
                </a:cubicBezTo>
                <a:close/>
              </a:path>
            </a:pathLst>
          </a:custGeom>
          <a:solidFill>
            <a:srgbClr val="0070C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593792" y="371857"/>
            <a:ext cx="12618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二輪車通行止め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3696628" y="371857"/>
            <a:ext cx="2185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自転車以外の軽車両通行止め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6787557" y="371857"/>
            <a:ext cx="12618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自転車通行止め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593792" y="3475666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二人乗り禁止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3696628" y="3475666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車両横断禁止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6787557" y="3475666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転回禁止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7" name="フリーフォーム 36"/>
          <p:cNvSpPr/>
          <p:nvPr/>
        </p:nvSpPr>
        <p:spPr>
          <a:xfrm>
            <a:off x="7293154" y="1466542"/>
            <a:ext cx="1730499" cy="1047820"/>
          </a:xfrm>
          <a:custGeom>
            <a:avLst/>
            <a:gdLst>
              <a:gd name="connsiteX0" fmla="*/ 765135 w 1730499"/>
              <a:gd name="connsiteY0" fmla="*/ 759071 h 1047820"/>
              <a:gd name="connsiteX1" fmla="*/ 775557 w 1730499"/>
              <a:gd name="connsiteY1" fmla="*/ 784231 h 1047820"/>
              <a:gd name="connsiteX2" fmla="*/ 793723 w 1730499"/>
              <a:gd name="connsiteY2" fmla="*/ 796479 h 1047820"/>
              <a:gd name="connsiteX3" fmla="*/ 801630 w 1730499"/>
              <a:gd name="connsiteY3" fmla="*/ 759071 h 1047820"/>
              <a:gd name="connsiteX4" fmla="*/ 885167 w 1730499"/>
              <a:gd name="connsiteY4" fmla="*/ 720950 h 1047820"/>
              <a:gd name="connsiteX5" fmla="*/ 852995 w 1730499"/>
              <a:gd name="connsiteY5" fmla="*/ 752679 h 1047820"/>
              <a:gd name="connsiteX6" fmla="*/ 849403 w 1730499"/>
              <a:gd name="connsiteY6" fmla="*/ 754138 h 1047820"/>
              <a:gd name="connsiteX7" fmla="*/ 839518 w 1730499"/>
              <a:gd name="connsiteY7" fmla="*/ 800904 h 1047820"/>
              <a:gd name="connsiteX8" fmla="*/ 850011 w 1730499"/>
              <a:gd name="connsiteY8" fmla="*/ 798785 h 1047820"/>
              <a:gd name="connsiteX9" fmla="*/ 891488 w 1730499"/>
              <a:gd name="connsiteY9" fmla="*/ 736211 h 1047820"/>
              <a:gd name="connsiteX10" fmla="*/ 820693 w 1730499"/>
              <a:gd name="connsiteY10" fmla="*/ 668882 h 1047820"/>
              <a:gd name="connsiteX11" fmla="*/ 810680 w 1730499"/>
              <a:gd name="connsiteY11" fmla="*/ 670904 h 1047820"/>
              <a:gd name="connsiteX12" fmla="*/ 811563 w 1730499"/>
              <a:gd name="connsiteY12" fmla="*/ 678944 h 1047820"/>
              <a:gd name="connsiteX13" fmla="*/ 800616 w 1730499"/>
              <a:gd name="connsiteY13" fmla="*/ 692592 h 1047820"/>
              <a:gd name="connsiteX14" fmla="*/ 800615 w 1730499"/>
              <a:gd name="connsiteY14" fmla="*/ 692591 h 1047820"/>
              <a:gd name="connsiteX15" fmla="*/ 783224 w 1730499"/>
              <a:gd name="connsiteY15" fmla="*/ 694501 h 1047820"/>
              <a:gd name="connsiteX16" fmla="*/ 777440 w 1730499"/>
              <a:gd name="connsiteY16" fmla="*/ 689862 h 1047820"/>
              <a:gd name="connsiteX17" fmla="*/ 767265 w 1730499"/>
              <a:gd name="connsiteY17" fmla="*/ 698242 h 1047820"/>
              <a:gd name="connsiteX18" fmla="*/ 762649 w 1730499"/>
              <a:gd name="connsiteY18" fmla="*/ 713351 h 1047820"/>
              <a:gd name="connsiteX19" fmla="*/ 811294 w 1730499"/>
              <a:gd name="connsiteY19" fmla="*/ 713351 h 1047820"/>
              <a:gd name="connsiteX20" fmla="*/ 878744 w 1730499"/>
              <a:gd name="connsiteY20" fmla="*/ 615320 h 1047820"/>
              <a:gd name="connsiteX21" fmla="*/ 869390 w 1730499"/>
              <a:gd name="connsiteY21" fmla="*/ 659579 h 1047820"/>
              <a:gd name="connsiteX22" fmla="*/ 877049 w 1730499"/>
              <a:gd name="connsiteY22" fmla="*/ 664743 h 1047820"/>
              <a:gd name="connsiteX23" fmla="*/ 927160 w 1730499"/>
              <a:gd name="connsiteY23" fmla="*/ 615321 h 1047820"/>
              <a:gd name="connsiteX24" fmla="*/ 488492 w 1730499"/>
              <a:gd name="connsiteY24" fmla="*/ 506960 h 1047820"/>
              <a:gd name="connsiteX25" fmla="*/ 384049 w 1730499"/>
              <a:gd name="connsiteY25" fmla="*/ 672213 h 1047820"/>
              <a:gd name="connsiteX26" fmla="*/ 401089 w 1730499"/>
              <a:gd name="connsiteY26" fmla="*/ 713351 h 1047820"/>
              <a:gd name="connsiteX27" fmla="*/ 594325 w 1730499"/>
              <a:gd name="connsiteY27" fmla="*/ 713351 h 1047820"/>
              <a:gd name="connsiteX28" fmla="*/ 574314 w 1730499"/>
              <a:gd name="connsiteY28" fmla="*/ 614231 h 1047820"/>
              <a:gd name="connsiteX29" fmla="*/ 534710 w 1730499"/>
              <a:gd name="connsiteY29" fmla="*/ 548956 h 1047820"/>
              <a:gd name="connsiteX30" fmla="*/ 1399840 w 1730499"/>
              <a:gd name="connsiteY30" fmla="*/ 452726 h 1047820"/>
              <a:gd name="connsiteX31" fmla="*/ 1296910 w 1730499"/>
              <a:gd name="connsiteY31" fmla="*/ 473507 h 1047820"/>
              <a:gd name="connsiteX32" fmla="*/ 1255532 w 1730499"/>
              <a:gd name="connsiteY32" fmla="*/ 495966 h 1047820"/>
              <a:gd name="connsiteX33" fmla="*/ 1269893 w 1730499"/>
              <a:gd name="connsiteY33" fmla="*/ 535714 h 1047820"/>
              <a:gd name="connsiteX34" fmla="*/ 1276906 w 1730499"/>
              <a:gd name="connsiteY34" fmla="*/ 539149 h 1047820"/>
              <a:gd name="connsiteX35" fmla="*/ 1385138 w 1730499"/>
              <a:gd name="connsiteY35" fmla="*/ 661906 h 1047820"/>
              <a:gd name="connsiteX36" fmla="*/ 1396845 w 1730499"/>
              <a:gd name="connsiteY36" fmla="*/ 659542 h 1047820"/>
              <a:gd name="connsiteX37" fmla="*/ 1468853 w 1730499"/>
              <a:gd name="connsiteY37" fmla="*/ 731550 h 1047820"/>
              <a:gd name="connsiteX38" fmla="*/ 1396845 w 1730499"/>
              <a:gd name="connsiteY38" fmla="*/ 803558 h 1047820"/>
              <a:gd name="connsiteX39" fmla="*/ 1324837 w 1730499"/>
              <a:gd name="connsiteY39" fmla="*/ 731550 h 1047820"/>
              <a:gd name="connsiteX40" fmla="*/ 1344255 w 1730499"/>
              <a:gd name="connsiteY40" fmla="*/ 684670 h 1047820"/>
              <a:gd name="connsiteX41" fmla="*/ 1242612 w 1730499"/>
              <a:gd name="connsiteY41" fmla="*/ 569385 h 1047820"/>
              <a:gd name="connsiteX42" fmla="*/ 1242404 w 1730499"/>
              <a:gd name="connsiteY42" fmla="*/ 568778 h 1047820"/>
              <a:gd name="connsiteX43" fmla="*/ 1240311 w 1730499"/>
              <a:gd name="connsiteY43" fmla="*/ 568682 h 1047820"/>
              <a:gd name="connsiteX44" fmla="*/ 1228521 w 1730499"/>
              <a:gd name="connsiteY44" fmla="*/ 555755 h 1047820"/>
              <a:gd name="connsiteX45" fmla="*/ 1217805 w 1730499"/>
              <a:gd name="connsiteY45" fmla="*/ 526095 h 1047820"/>
              <a:gd name="connsiteX46" fmla="*/ 1212856 w 1730499"/>
              <a:gd name="connsiteY46" fmla="*/ 530178 h 1047820"/>
              <a:gd name="connsiteX47" fmla="*/ 1135405 w 1730499"/>
              <a:gd name="connsiteY47" fmla="*/ 717161 h 1047820"/>
              <a:gd name="connsiteX48" fmla="*/ 1399840 w 1730499"/>
              <a:gd name="connsiteY48" fmla="*/ 981596 h 1047820"/>
              <a:gd name="connsiteX49" fmla="*/ 1664275 w 1730499"/>
              <a:gd name="connsiteY49" fmla="*/ 717161 h 1047820"/>
              <a:gd name="connsiteX50" fmla="*/ 1399840 w 1730499"/>
              <a:gd name="connsiteY50" fmla="*/ 452726 h 1047820"/>
              <a:gd name="connsiteX51" fmla="*/ 330659 w 1730499"/>
              <a:gd name="connsiteY51" fmla="*/ 452726 h 1047820"/>
              <a:gd name="connsiteX52" fmla="*/ 66224 w 1730499"/>
              <a:gd name="connsiteY52" fmla="*/ 717161 h 1047820"/>
              <a:gd name="connsiteX53" fmla="*/ 330659 w 1730499"/>
              <a:gd name="connsiteY53" fmla="*/ 981596 h 1047820"/>
              <a:gd name="connsiteX54" fmla="*/ 574314 w 1730499"/>
              <a:gd name="connsiteY54" fmla="*/ 820091 h 1047820"/>
              <a:gd name="connsiteX55" fmla="*/ 586633 w 1730499"/>
              <a:gd name="connsiteY55" fmla="*/ 759071 h 1047820"/>
              <a:gd name="connsiteX56" fmla="*/ 385307 w 1730499"/>
              <a:gd name="connsiteY56" fmla="*/ 759070 h 1047820"/>
              <a:gd name="connsiteX57" fmla="*/ 381576 w 1730499"/>
              <a:gd name="connsiteY57" fmla="*/ 768079 h 1047820"/>
              <a:gd name="connsiteX58" fmla="*/ 330659 w 1730499"/>
              <a:gd name="connsiteY58" fmla="*/ 789169 h 1047820"/>
              <a:gd name="connsiteX59" fmla="*/ 258651 w 1730499"/>
              <a:gd name="connsiteY59" fmla="*/ 717161 h 1047820"/>
              <a:gd name="connsiteX60" fmla="*/ 330659 w 1730499"/>
              <a:gd name="connsiteY60" fmla="*/ 645153 h 1047820"/>
              <a:gd name="connsiteX61" fmla="*/ 345210 w 1730499"/>
              <a:gd name="connsiteY61" fmla="*/ 648091 h 1047820"/>
              <a:gd name="connsiteX62" fmla="*/ 449080 w 1730499"/>
              <a:gd name="connsiteY62" fmla="*/ 483741 h 1047820"/>
              <a:gd name="connsiteX63" fmla="*/ 409294 w 1730499"/>
              <a:gd name="connsiteY63" fmla="*/ 464615 h 1047820"/>
              <a:gd name="connsiteX64" fmla="*/ 330659 w 1730499"/>
              <a:gd name="connsiteY64" fmla="*/ 452726 h 1047820"/>
              <a:gd name="connsiteX65" fmla="*/ 587027 w 1730499"/>
              <a:gd name="connsiteY65" fmla="*/ 351052 h 1047820"/>
              <a:gd name="connsiteX66" fmla="*/ 524044 w 1730499"/>
              <a:gd name="connsiteY66" fmla="*/ 450707 h 1047820"/>
              <a:gd name="connsiteX67" fmla="*/ 585812 w 1730499"/>
              <a:gd name="connsiteY67" fmla="*/ 506831 h 1047820"/>
              <a:gd name="connsiteX68" fmla="*/ 635333 w 1730499"/>
              <a:gd name="connsiteY68" fmla="*/ 588454 h 1047820"/>
              <a:gd name="connsiteX69" fmla="*/ 660549 w 1730499"/>
              <a:gd name="connsiteY69" fmla="*/ 713351 h 1047820"/>
              <a:gd name="connsiteX70" fmla="*/ 737370 w 1730499"/>
              <a:gd name="connsiteY70" fmla="*/ 713351 h 1047820"/>
              <a:gd name="connsiteX71" fmla="*/ 739892 w 1730499"/>
              <a:gd name="connsiteY71" fmla="*/ 700859 h 1047820"/>
              <a:gd name="connsiteX72" fmla="*/ 763402 w 1730499"/>
              <a:gd name="connsiteY72" fmla="*/ 672310 h 1047820"/>
              <a:gd name="connsiteX73" fmla="*/ 614405 w 1730499"/>
              <a:gd name="connsiteY73" fmla="*/ 307826 h 1047820"/>
              <a:gd name="connsiteX74" fmla="*/ 616274 w 1730499"/>
              <a:gd name="connsiteY74" fmla="*/ 309326 h 1047820"/>
              <a:gd name="connsiteX75" fmla="*/ 802526 w 1730499"/>
              <a:gd name="connsiteY75" fmla="*/ 648572 h 1047820"/>
              <a:gd name="connsiteX76" fmla="*/ 823577 w 1730499"/>
              <a:gd name="connsiteY76" fmla="*/ 645389 h 1047820"/>
              <a:gd name="connsiteX77" fmla="*/ 825574 w 1730499"/>
              <a:gd name="connsiteY77" fmla="*/ 645792 h 1047820"/>
              <a:gd name="connsiteX78" fmla="*/ 836283 w 1730499"/>
              <a:gd name="connsiteY78" fmla="*/ 595129 h 1047820"/>
              <a:gd name="connsiteX79" fmla="*/ 837951 w 1730499"/>
              <a:gd name="connsiteY79" fmla="*/ 592696 h 1047820"/>
              <a:gd name="connsiteX80" fmla="*/ 837853 w 1730499"/>
              <a:gd name="connsiteY80" fmla="*/ 592461 h 1047820"/>
              <a:gd name="connsiteX81" fmla="*/ 844549 w 1730499"/>
              <a:gd name="connsiteY81" fmla="*/ 576297 h 1047820"/>
              <a:gd name="connsiteX82" fmla="*/ 860713 w 1730499"/>
              <a:gd name="connsiteY82" fmla="*/ 569601 h 1047820"/>
              <a:gd name="connsiteX83" fmla="*/ 936051 w 1730499"/>
              <a:gd name="connsiteY83" fmla="*/ 569601 h 1047820"/>
              <a:gd name="connsiteX84" fmla="*/ 952216 w 1730499"/>
              <a:gd name="connsiteY84" fmla="*/ 576297 h 1047820"/>
              <a:gd name="connsiteX85" fmla="*/ 956425 w 1730499"/>
              <a:gd name="connsiteY85" fmla="*/ 586459 h 1047820"/>
              <a:gd name="connsiteX86" fmla="*/ 1165215 w 1730499"/>
              <a:gd name="connsiteY86" fmla="*/ 380541 h 1047820"/>
              <a:gd name="connsiteX87" fmla="*/ 1138942 w 1730499"/>
              <a:gd name="connsiteY87" fmla="*/ 307826 h 1047820"/>
              <a:gd name="connsiteX88" fmla="*/ 1001994 w 1730499"/>
              <a:gd name="connsiteY88" fmla="*/ 1681 h 1047820"/>
              <a:gd name="connsiteX89" fmla="*/ 1139550 w 1730499"/>
              <a:gd name="connsiteY89" fmla="*/ 57477 h 1047820"/>
              <a:gd name="connsiteX90" fmla="*/ 1152012 w 1730499"/>
              <a:gd name="connsiteY90" fmla="*/ 69758 h 1047820"/>
              <a:gd name="connsiteX91" fmla="*/ 1152016 w 1730499"/>
              <a:gd name="connsiteY91" fmla="*/ 70306 h 1047820"/>
              <a:gd name="connsiteX92" fmla="*/ 1157031 w 1730499"/>
              <a:gd name="connsiteY92" fmla="*/ 75136 h 1047820"/>
              <a:gd name="connsiteX93" fmla="*/ 1170867 w 1730499"/>
              <a:gd name="connsiteY93" fmla="*/ 106841 h 1047820"/>
              <a:gd name="connsiteX94" fmla="*/ 1170995 w 1730499"/>
              <a:gd name="connsiteY94" fmla="*/ 113655 h 1047820"/>
              <a:gd name="connsiteX95" fmla="*/ 1172055 w 1730499"/>
              <a:gd name="connsiteY95" fmla="*/ 114901 h 1047820"/>
              <a:gd name="connsiteX96" fmla="*/ 1170649 w 1730499"/>
              <a:gd name="connsiteY96" fmla="*/ 132341 h 1047820"/>
              <a:gd name="connsiteX97" fmla="*/ 1143269 w 1730499"/>
              <a:gd name="connsiteY97" fmla="*/ 185821 h 1047820"/>
              <a:gd name="connsiteX98" fmla="*/ 1143604 w 1730499"/>
              <a:gd name="connsiteY98" fmla="*/ 186189 h 1047820"/>
              <a:gd name="connsiteX99" fmla="*/ 1232873 w 1730499"/>
              <a:gd name="connsiteY99" fmla="*/ 433254 h 1047820"/>
              <a:gd name="connsiteX100" fmla="*/ 1271133 w 1730499"/>
              <a:gd name="connsiteY100" fmla="*/ 412487 h 1047820"/>
              <a:gd name="connsiteX101" fmla="*/ 1399840 w 1730499"/>
              <a:gd name="connsiteY101" fmla="*/ 386502 h 1047820"/>
              <a:gd name="connsiteX102" fmla="*/ 1730499 w 1730499"/>
              <a:gd name="connsiteY102" fmla="*/ 717161 h 1047820"/>
              <a:gd name="connsiteX103" fmla="*/ 1399840 w 1730499"/>
              <a:gd name="connsiteY103" fmla="*/ 1047820 h 1047820"/>
              <a:gd name="connsiteX104" fmla="*/ 1069181 w 1730499"/>
              <a:gd name="connsiteY104" fmla="*/ 717161 h 1047820"/>
              <a:gd name="connsiteX105" fmla="*/ 1166029 w 1730499"/>
              <a:gd name="connsiteY105" fmla="*/ 483350 h 1047820"/>
              <a:gd name="connsiteX106" fmla="*/ 1194017 w 1730499"/>
              <a:gd name="connsiteY106" fmla="*/ 460258 h 1047820"/>
              <a:gd name="connsiteX107" fmla="*/ 1182321 w 1730499"/>
              <a:gd name="connsiteY107" fmla="*/ 427885 h 1047820"/>
              <a:gd name="connsiteX108" fmla="*/ 906574 w 1730499"/>
              <a:gd name="connsiteY108" fmla="*/ 699838 h 1047820"/>
              <a:gd name="connsiteX109" fmla="*/ 907262 w 1730499"/>
              <a:gd name="connsiteY109" fmla="*/ 700859 h 1047820"/>
              <a:gd name="connsiteX110" fmla="*/ 914399 w 1730499"/>
              <a:gd name="connsiteY110" fmla="*/ 736211 h 1047820"/>
              <a:gd name="connsiteX111" fmla="*/ 858929 w 1730499"/>
              <a:gd name="connsiteY111" fmla="*/ 819896 h 1047820"/>
              <a:gd name="connsiteX112" fmla="*/ 834460 w 1730499"/>
              <a:gd name="connsiteY112" fmla="*/ 824836 h 1047820"/>
              <a:gd name="connsiteX113" fmla="*/ 822403 w 1730499"/>
              <a:gd name="connsiteY113" fmla="*/ 881876 h 1047820"/>
              <a:gd name="connsiteX114" fmla="*/ 795310 w 1730499"/>
              <a:gd name="connsiteY114" fmla="*/ 899514 h 1047820"/>
              <a:gd name="connsiteX115" fmla="*/ 795310 w 1730499"/>
              <a:gd name="connsiteY115" fmla="*/ 899513 h 1047820"/>
              <a:gd name="connsiteX116" fmla="*/ 795026 w 1730499"/>
              <a:gd name="connsiteY116" fmla="*/ 899318 h 1047820"/>
              <a:gd name="connsiteX117" fmla="*/ 790794 w 1730499"/>
              <a:gd name="connsiteY117" fmla="*/ 901071 h 1047820"/>
              <a:gd name="connsiteX118" fmla="*/ 715457 w 1730499"/>
              <a:gd name="connsiteY118" fmla="*/ 901070 h 1047820"/>
              <a:gd name="connsiteX119" fmla="*/ 699293 w 1730499"/>
              <a:gd name="connsiteY119" fmla="*/ 894374 h 1047820"/>
              <a:gd name="connsiteX120" fmla="*/ 692597 w 1730499"/>
              <a:gd name="connsiteY120" fmla="*/ 878211 h 1047820"/>
              <a:gd name="connsiteX121" fmla="*/ 699293 w 1730499"/>
              <a:gd name="connsiteY121" fmla="*/ 862047 h 1047820"/>
              <a:gd name="connsiteX122" fmla="*/ 715457 w 1730499"/>
              <a:gd name="connsiteY122" fmla="*/ 855351 h 1047820"/>
              <a:gd name="connsiteX123" fmla="*/ 781280 w 1730499"/>
              <a:gd name="connsiteY123" fmla="*/ 855351 h 1047820"/>
              <a:gd name="connsiteX124" fmla="*/ 788751 w 1730499"/>
              <a:gd name="connsiteY124" fmla="*/ 820002 h 1047820"/>
              <a:gd name="connsiteX125" fmla="*/ 788225 w 1730499"/>
              <a:gd name="connsiteY125" fmla="*/ 819896 h 1047820"/>
              <a:gd name="connsiteX126" fmla="*/ 748266 w 1730499"/>
              <a:gd name="connsiteY126" fmla="*/ 786991 h 1047820"/>
              <a:gd name="connsiteX127" fmla="*/ 739738 w 1730499"/>
              <a:gd name="connsiteY127" fmla="*/ 759071 h 1047820"/>
              <a:gd name="connsiteX128" fmla="*/ 652857 w 1730499"/>
              <a:gd name="connsiteY128" fmla="*/ 759071 h 1047820"/>
              <a:gd name="connsiteX129" fmla="*/ 635333 w 1730499"/>
              <a:gd name="connsiteY129" fmla="*/ 845869 h 1047820"/>
              <a:gd name="connsiteX130" fmla="*/ 330659 w 1730499"/>
              <a:gd name="connsiteY130" fmla="*/ 1047820 h 1047820"/>
              <a:gd name="connsiteX131" fmla="*/ 0 w 1730499"/>
              <a:gd name="connsiteY131" fmla="*/ 717161 h 1047820"/>
              <a:gd name="connsiteX132" fmla="*/ 330659 w 1730499"/>
              <a:gd name="connsiteY132" fmla="*/ 386502 h 1047820"/>
              <a:gd name="connsiteX133" fmla="*/ 428987 w 1730499"/>
              <a:gd name="connsiteY133" fmla="*/ 401368 h 1047820"/>
              <a:gd name="connsiteX134" fmla="*/ 484327 w 1730499"/>
              <a:gd name="connsiteY134" fmla="*/ 427972 h 1047820"/>
              <a:gd name="connsiteX135" fmla="*/ 556637 w 1730499"/>
              <a:gd name="connsiteY135" fmla="*/ 313559 h 1047820"/>
              <a:gd name="connsiteX136" fmla="*/ 564083 w 1730499"/>
              <a:gd name="connsiteY136" fmla="*/ 308306 h 1047820"/>
              <a:gd name="connsiteX137" fmla="*/ 561957 w 1730499"/>
              <a:gd name="connsiteY137" fmla="*/ 303174 h 1047820"/>
              <a:gd name="connsiteX138" fmla="*/ 561958 w 1730499"/>
              <a:gd name="connsiteY138" fmla="*/ 221527 h 1047820"/>
              <a:gd name="connsiteX139" fmla="*/ 457324 w 1730499"/>
              <a:gd name="connsiteY139" fmla="*/ 221527 h 1047820"/>
              <a:gd name="connsiteX140" fmla="*/ 457324 w 1730499"/>
              <a:gd name="connsiteY140" fmla="*/ 164689 h 1047820"/>
              <a:gd name="connsiteX141" fmla="*/ 733078 w 1730499"/>
              <a:gd name="connsiteY141" fmla="*/ 164689 h 1047820"/>
              <a:gd name="connsiteX142" fmla="*/ 733078 w 1730499"/>
              <a:gd name="connsiteY142" fmla="*/ 195813 h 1047820"/>
              <a:gd name="connsiteX143" fmla="*/ 607677 w 1730499"/>
              <a:gd name="connsiteY143" fmla="*/ 219790 h 1047820"/>
              <a:gd name="connsiteX144" fmla="*/ 607677 w 1730499"/>
              <a:gd name="connsiteY144" fmla="*/ 262107 h 1047820"/>
              <a:gd name="connsiteX145" fmla="*/ 1122423 w 1730499"/>
              <a:gd name="connsiteY145" fmla="*/ 262107 h 1047820"/>
              <a:gd name="connsiteX146" fmla="*/ 1100606 w 1730499"/>
              <a:gd name="connsiteY146" fmla="*/ 201725 h 1047820"/>
              <a:gd name="connsiteX147" fmla="*/ 1100805 w 1730499"/>
              <a:gd name="connsiteY147" fmla="*/ 197407 h 1047820"/>
              <a:gd name="connsiteX148" fmla="*/ 1096243 w 1730499"/>
              <a:gd name="connsiteY148" fmla="*/ 192044 h 1047820"/>
              <a:gd name="connsiteX149" fmla="*/ 1097649 w 1730499"/>
              <a:gd name="connsiteY149" fmla="*/ 174605 h 1047820"/>
              <a:gd name="connsiteX150" fmla="*/ 1126210 w 1730499"/>
              <a:gd name="connsiteY150" fmla="*/ 118817 h 1047820"/>
              <a:gd name="connsiteX151" fmla="*/ 1116977 w 1730499"/>
              <a:gd name="connsiteY151" fmla="*/ 97659 h 1047820"/>
              <a:gd name="connsiteX152" fmla="*/ 992249 w 1730499"/>
              <a:gd name="connsiteY152" fmla="*/ 47066 h 1047820"/>
              <a:gd name="connsiteX153" fmla="*/ 991705 w 1730499"/>
              <a:gd name="connsiteY153" fmla="*/ 47625 h 1047820"/>
              <a:gd name="connsiteX154" fmla="*/ 945085 w 1730499"/>
              <a:gd name="connsiteY154" fmla="*/ 67671 h 1047820"/>
              <a:gd name="connsiteX155" fmla="*/ 927590 w 1730499"/>
              <a:gd name="connsiteY155" fmla="*/ 67906 h 1047820"/>
              <a:gd name="connsiteX156" fmla="*/ 915054 w 1730499"/>
              <a:gd name="connsiteY156" fmla="*/ 55702 h 1047820"/>
              <a:gd name="connsiteX157" fmla="*/ 914819 w 1730499"/>
              <a:gd name="connsiteY157" fmla="*/ 38208 h 1047820"/>
              <a:gd name="connsiteX158" fmla="*/ 927024 w 1730499"/>
              <a:gd name="connsiteY158" fmla="*/ 25671 h 1047820"/>
              <a:gd name="connsiteX159" fmla="*/ 973645 w 1730499"/>
              <a:gd name="connsiteY159" fmla="*/ 5623 h 1047820"/>
              <a:gd name="connsiteX160" fmla="*/ 980837 w 1730499"/>
              <a:gd name="connsiteY160" fmla="*/ 5527 h 1047820"/>
              <a:gd name="connsiteX161" fmla="*/ 984499 w 1730499"/>
              <a:gd name="connsiteY161" fmla="*/ 1810 h 1047820"/>
              <a:gd name="connsiteX162" fmla="*/ 1001994 w 1730499"/>
              <a:gd name="connsiteY162" fmla="*/ 1681 h 10478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</a:cxnLst>
            <a:rect l="l" t="t" r="r" b="b"/>
            <a:pathLst>
              <a:path w="1730499" h="1047820">
                <a:moveTo>
                  <a:pt x="765135" y="759071"/>
                </a:moveTo>
                <a:lnTo>
                  <a:pt x="775557" y="784231"/>
                </a:lnTo>
                <a:lnTo>
                  <a:pt x="793723" y="796479"/>
                </a:lnTo>
                <a:lnTo>
                  <a:pt x="801630" y="759071"/>
                </a:lnTo>
                <a:close/>
                <a:moveTo>
                  <a:pt x="885167" y="720950"/>
                </a:moveTo>
                <a:lnTo>
                  <a:pt x="852995" y="752679"/>
                </a:lnTo>
                <a:lnTo>
                  <a:pt x="849403" y="754138"/>
                </a:lnTo>
                <a:lnTo>
                  <a:pt x="839518" y="800904"/>
                </a:lnTo>
                <a:lnTo>
                  <a:pt x="850011" y="798785"/>
                </a:lnTo>
                <a:cubicBezTo>
                  <a:pt x="874385" y="788476"/>
                  <a:pt x="891488" y="764341"/>
                  <a:pt x="891488" y="736211"/>
                </a:cubicBezTo>
                <a:close/>
                <a:moveTo>
                  <a:pt x="820693" y="668882"/>
                </a:moveTo>
                <a:lnTo>
                  <a:pt x="810680" y="670904"/>
                </a:lnTo>
                <a:lnTo>
                  <a:pt x="811563" y="678944"/>
                </a:lnTo>
                <a:cubicBezTo>
                  <a:pt x="809928" y="684561"/>
                  <a:pt x="806149" y="689554"/>
                  <a:pt x="800616" y="692592"/>
                </a:cubicBezTo>
                <a:lnTo>
                  <a:pt x="800615" y="692591"/>
                </a:lnTo>
                <a:cubicBezTo>
                  <a:pt x="795082" y="695629"/>
                  <a:pt x="788841" y="696137"/>
                  <a:pt x="783224" y="694501"/>
                </a:cubicBezTo>
                <a:lnTo>
                  <a:pt x="777440" y="689862"/>
                </a:lnTo>
                <a:lnTo>
                  <a:pt x="767265" y="698242"/>
                </a:lnTo>
                <a:lnTo>
                  <a:pt x="762649" y="713351"/>
                </a:lnTo>
                <a:lnTo>
                  <a:pt x="811294" y="713351"/>
                </a:lnTo>
                <a:close/>
                <a:moveTo>
                  <a:pt x="878744" y="615320"/>
                </a:moveTo>
                <a:lnTo>
                  <a:pt x="869390" y="659579"/>
                </a:lnTo>
                <a:lnTo>
                  <a:pt x="877049" y="664743"/>
                </a:lnTo>
                <a:lnTo>
                  <a:pt x="927160" y="615321"/>
                </a:lnTo>
                <a:close/>
                <a:moveTo>
                  <a:pt x="488492" y="506960"/>
                </a:moveTo>
                <a:lnTo>
                  <a:pt x="384049" y="672213"/>
                </a:lnTo>
                <a:lnTo>
                  <a:pt x="401089" y="713351"/>
                </a:lnTo>
                <a:lnTo>
                  <a:pt x="594325" y="713351"/>
                </a:lnTo>
                <a:lnTo>
                  <a:pt x="574314" y="614231"/>
                </a:lnTo>
                <a:cubicBezTo>
                  <a:pt x="564278" y="590504"/>
                  <a:pt x="550877" y="568546"/>
                  <a:pt x="534710" y="548956"/>
                </a:cubicBezTo>
                <a:close/>
                <a:moveTo>
                  <a:pt x="1399840" y="452726"/>
                </a:moveTo>
                <a:cubicBezTo>
                  <a:pt x="1363329" y="452726"/>
                  <a:pt x="1328547" y="460126"/>
                  <a:pt x="1296910" y="473507"/>
                </a:cubicBezTo>
                <a:lnTo>
                  <a:pt x="1255532" y="495966"/>
                </a:lnTo>
                <a:lnTo>
                  <a:pt x="1269893" y="535714"/>
                </a:lnTo>
                <a:lnTo>
                  <a:pt x="1276906" y="539149"/>
                </a:lnTo>
                <a:lnTo>
                  <a:pt x="1385138" y="661906"/>
                </a:lnTo>
                <a:lnTo>
                  <a:pt x="1396845" y="659542"/>
                </a:lnTo>
                <a:cubicBezTo>
                  <a:pt x="1436614" y="659542"/>
                  <a:pt x="1468853" y="691781"/>
                  <a:pt x="1468853" y="731550"/>
                </a:cubicBezTo>
                <a:cubicBezTo>
                  <a:pt x="1468853" y="771319"/>
                  <a:pt x="1436614" y="803558"/>
                  <a:pt x="1396845" y="803558"/>
                </a:cubicBezTo>
                <a:cubicBezTo>
                  <a:pt x="1357076" y="803558"/>
                  <a:pt x="1324837" y="771319"/>
                  <a:pt x="1324837" y="731550"/>
                </a:cubicBezTo>
                <a:lnTo>
                  <a:pt x="1344255" y="684670"/>
                </a:lnTo>
                <a:lnTo>
                  <a:pt x="1242612" y="569385"/>
                </a:lnTo>
                <a:lnTo>
                  <a:pt x="1242404" y="568778"/>
                </a:lnTo>
                <a:lnTo>
                  <a:pt x="1240311" y="568682"/>
                </a:lnTo>
                <a:cubicBezTo>
                  <a:pt x="1235015" y="566197"/>
                  <a:pt x="1230666" y="561691"/>
                  <a:pt x="1228521" y="555755"/>
                </a:cubicBezTo>
                <a:lnTo>
                  <a:pt x="1217805" y="526095"/>
                </a:lnTo>
                <a:lnTo>
                  <a:pt x="1212856" y="530178"/>
                </a:lnTo>
                <a:cubicBezTo>
                  <a:pt x="1165003" y="578031"/>
                  <a:pt x="1135405" y="644140"/>
                  <a:pt x="1135405" y="717161"/>
                </a:cubicBezTo>
                <a:cubicBezTo>
                  <a:pt x="1135405" y="863204"/>
                  <a:pt x="1253797" y="981596"/>
                  <a:pt x="1399840" y="981596"/>
                </a:cubicBezTo>
                <a:cubicBezTo>
                  <a:pt x="1545883" y="981596"/>
                  <a:pt x="1664275" y="863204"/>
                  <a:pt x="1664275" y="717161"/>
                </a:cubicBezTo>
                <a:cubicBezTo>
                  <a:pt x="1664275" y="571118"/>
                  <a:pt x="1545883" y="452726"/>
                  <a:pt x="1399840" y="452726"/>
                </a:cubicBezTo>
                <a:close/>
                <a:moveTo>
                  <a:pt x="330659" y="452726"/>
                </a:moveTo>
                <a:cubicBezTo>
                  <a:pt x="184616" y="452726"/>
                  <a:pt x="66224" y="571118"/>
                  <a:pt x="66224" y="717161"/>
                </a:cubicBezTo>
                <a:cubicBezTo>
                  <a:pt x="66224" y="863204"/>
                  <a:pt x="184616" y="981596"/>
                  <a:pt x="330659" y="981596"/>
                </a:cubicBezTo>
                <a:cubicBezTo>
                  <a:pt x="440191" y="981596"/>
                  <a:pt x="534170" y="915001"/>
                  <a:pt x="574314" y="820091"/>
                </a:cubicBezTo>
                <a:lnTo>
                  <a:pt x="586633" y="759071"/>
                </a:lnTo>
                <a:lnTo>
                  <a:pt x="385307" y="759070"/>
                </a:lnTo>
                <a:lnTo>
                  <a:pt x="381576" y="768079"/>
                </a:lnTo>
                <a:cubicBezTo>
                  <a:pt x="368545" y="781109"/>
                  <a:pt x="350543" y="789169"/>
                  <a:pt x="330659" y="789169"/>
                </a:cubicBezTo>
                <a:cubicBezTo>
                  <a:pt x="290890" y="789169"/>
                  <a:pt x="258651" y="756930"/>
                  <a:pt x="258651" y="717161"/>
                </a:cubicBezTo>
                <a:cubicBezTo>
                  <a:pt x="258651" y="677392"/>
                  <a:pt x="290890" y="645153"/>
                  <a:pt x="330659" y="645153"/>
                </a:cubicBezTo>
                <a:lnTo>
                  <a:pt x="345210" y="648091"/>
                </a:lnTo>
                <a:lnTo>
                  <a:pt x="449080" y="483741"/>
                </a:lnTo>
                <a:lnTo>
                  <a:pt x="409294" y="464615"/>
                </a:lnTo>
                <a:cubicBezTo>
                  <a:pt x="384453" y="456888"/>
                  <a:pt x="358042" y="452726"/>
                  <a:pt x="330659" y="452726"/>
                </a:cubicBezTo>
                <a:close/>
                <a:moveTo>
                  <a:pt x="587027" y="351052"/>
                </a:moveTo>
                <a:lnTo>
                  <a:pt x="524044" y="450707"/>
                </a:lnTo>
                <a:lnTo>
                  <a:pt x="585812" y="506831"/>
                </a:lnTo>
                <a:cubicBezTo>
                  <a:pt x="606028" y="531327"/>
                  <a:pt x="622784" y="558784"/>
                  <a:pt x="635333" y="588454"/>
                </a:cubicBezTo>
                <a:lnTo>
                  <a:pt x="660549" y="713351"/>
                </a:lnTo>
                <a:lnTo>
                  <a:pt x="737370" y="713351"/>
                </a:lnTo>
                <a:lnTo>
                  <a:pt x="739892" y="700859"/>
                </a:lnTo>
                <a:lnTo>
                  <a:pt x="763402" y="672310"/>
                </a:lnTo>
                <a:close/>
                <a:moveTo>
                  <a:pt x="614405" y="307826"/>
                </a:moveTo>
                <a:lnTo>
                  <a:pt x="616274" y="309326"/>
                </a:lnTo>
                <a:lnTo>
                  <a:pt x="802526" y="648572"/>
                </a:lnTo>
                <a:lnTo>
                  <a:pt x="823577" y="645389"/>
                </a:lnTo>
                <a:lnTo>
                  <a:pt x="825574" y="645792"/>
                </a:lnTo>
                <a:lnTo>
                  <a:pt x="836283" y="595129"/>
                </a:lnTo>
                <a:lnTo>
                  <a:pt x="837951" y="592696"/>
                </a:lnTo>
                <a:lnTo>
                  <a:pt x="837853" y="592461"/>
                </a:lnTo>
                <a:lnTo>
                  <a:pt x="844549" y="576297"/>
                </a:lnTo>
                <a:cubicBezTo>
                  <a:pt x="848686" y="572160"/>
                  <a:pt x="854401" y="569601"/>
                  <a:pt x="860713" y="569601"/>
                </a:cubicBezTo>
                <a:lnTo>
                  <a:pt x="936051" y="569601"/>
                </a:lnTo>
                <a:cubicBezTo>
                  <a:pt x="942364" y="569601"/>
                  <a:pt x="948079" y="572160"/>
                  <a:pt x="952216" y="576297"/>
                </a:cubicBezTo>
                <a:lnTo>
                  <a:pt x="956425" y="586459"/>
                </a:lnTo>
                <a:lnTo>
                  <a:pt x="1165215" y="380541"/>
                </a:lnTo>
                <a:lnTo>
                  <a:pt x="1138942" y="307826"/>
                </a:lnTo>
                <a:close/>
                <a:moveTo>
                  <a:pt x="1001994" y="1681"/>
                </a:moveTo>
                <a:lnTo>
                  <a:pt x="1139550" y="57477"/>
                </a:lnTo>
                <a:cubicBezTo>
                  <a:pt x="1145399" y="59850"/>
                  <a:pt x="1149733" y="64369"/>
                  <a:pt x="1152012" y="69758"/>
                </a:cubicBezTo>
                <a:lnTo>
                  <a:pt x="1152016" y="70306"/>
                </a:lnTo>
                <a:lnTo>
                  <a:pt x="1157031" y="75136"/>
                </a:lnTo>
                <a:lnTo>
                  <a:pt x="1170867" y="106841"/>
                </a:lnTo>
                <a:lnTo>
                  <a:pt x="1170995" y="113655"/>
                </a:lnTo>
                <a:lnTo>
                  <a:pt x="1172055" y="114901"/>
                </a:lnTo>
                <a:cubicBezTo>
                  <a:pt x="1173852" y="120469"/>
                  <a:pt x="1173525" y="126722"/>
                  <a:pt x="1170649" y="132341"/>
                </a:cubicBezTo>
                <a:lnTo>
                  <a:pt x="1143269" y="185821"/>
                </a:lnTo>
                <a:lnTo>
                  <a:pt x="1143604" y="186189"/>
                </a:lnTo>
                <a:lnTo>
                  <a:pt x="1232873" y="433254"/>
                </a:lnTo>
                <a:lnTo>
                  <a:pt x="1271133" y="412487"/>
                </a:lnTo>
                <a:cubicBezTo>
                  <a:pt x="1310692" y="395755"/>
                  <a:pt x="1354186" y="386502"/>
                  <a:pt x="1399840" y="386502"/>
                </a:cubicBezTo>
                <a:cubicBezTo>
                  <a:pt x="1582458" y="386502"/>
                  <a:pt x="1730499" y="534543"/>
                  <a:pt x="1730499" y="717161"/>
                </a:cubicBezTo>
                <a:cubicBezTo>
                  <a:pt x="1730499" y="899779"/>
                  <a:pt x="1582458" y="1047820"/>
                  <a:pt x="1399840" y="1047820"/>
                </a:cubicBezTo>
                <a:cubicBezTo>
                  <a:pt x="1217222" y="1047820"/>
                  <a:pt x="1069181" y="899779"/>
                  <a:pt x="1069181" y="717161"/>
                </a:cubicBezTo>
                <a:cubicBezTo>
                  <a:pt x="1069181" y="625852"/>
                  <a:pt x="1106191" y="543187"/>
                  <a:pt x="1166029" y="483350"/>
                </a:cubicBezTo>
                <a:lnTo>
                  <a:pt x="1194017" y="460258"/>
                </a:lnTo>
                <a:lnTo>
                  <a:pt x="1182321" y="427885"/>
                </a:lnTo>
                <a:lnTo>
                  <a:pt x="906574" y="699838"/>
                </a:lnTo>
                <a:lnTo>
                  <a:pt x="907262" y="700859"/>
                </a:lnTo>
                <a:cubicBezTo>
                  <a:pt x="911858" y="711725"/>
                  <a:pt x="914399" y="723671"/>
                  <a:pt x="914399" y="736211"/>
                </a:cubicBezTo>
                <a:cubicBezTo>
                  <a:pt x="914399" y="773831"/>
                  <a:pt x="891527" y="806109"/>
                  <a:pt x="858929" y="819896"/>
                </a:cubicBezTo>
                <a:lnTo>
                  <a:pt x="834460" y="824836"/>
                </a:lnTo>
                <a:lnTo>
                  <a:pt x="822403" y="881876"/>
                </a:lnTo>
                <a:cubicBezTo>
                  <a:pt x="819793" y="894228"/>
                  <a:pt x="807662" y="902125"/>
                  <a:pt x="795310" y="899514"/>
                </a:cubicBezTo>
                <a:lnTo>
                  <a:pt x="795310" y="899513"/>
                </a:lnTo>
                <a:lnTo>
                  <a:pt x="795026" y="899318"/>
                </a:lnTo>
                <a:lnTo>
                  <a:pt x="790794" y="901071"/>
                </a:lnTo>
                <a:lnTo>
                  <a:pt x="715457" y="901070"/>
                </a:lnTo>
                <a:cubicBezTo>
                  <a:pt x="709145" y="901070"/>
                  <a:pt x="703430" y="898511"/>
                  <a:pt x="699293" y="894374"/>
                </a:cubicBezTo>
                <a:lnTo>
                  <a:pt x="692597" y="878211"/>
                </a:lnTo>
                <a:lnTo>
                  <a:pt x="699293" y="862047"/>
                </a:lnTo>
                <a:cubicBezTo>
                  <a:pt x="703430" y="857910"/>
                  <a:pt x="709145" y="855351"/>
                  <a:pt x="715457" y="855351"/>
                </a:cubicBezTo>
                <a:lnTo>
                  <a:pt x="781280" y="855351"/>
                </a:lnTo>
                <a:lnTo>
                  <a:pt x="788751" y="820002"/>
                </a:lnTo>
                <a:lnTo>
                  <a:pt x="788225" y="819896"/>
                </a:lnTo>
                <a:cubicBezTo>
                  <a:pt x="771927" y="813002"/>
                  <a:pt x="758059" y="801486"/>
                  <a:pt x="748266" y="786991"/>
                </a:cubicBezTo>
                <a:lnTo>
                  <a:pt x="739738" y="759071"/>
                </a:lnTo>
                <a:lnTo>
                  <a:pt x="652857" y="759071"/>
                </a:lnTo>
                <a:lnTo>
                  <a:pt x="635333" y="845869"/>
                </a:lnTo>
                <a:cubicBezTo>
                  <a:pt x="585137" y="964547"/>
                  <a:pt x="467623" y="1047820"/>
                  <a:pt x="330659" y="1047820"/>
                </a:cubicBezTo>
                <a:cubicBezTo>
                  <a:pt x="148041" y="1047820"/>
                  <a:pt x="0" y="899779"/>
                  <a:pt x="0" y="717161"/>
                </a:cubicBezTo>
                <a:cubicBezTo>
                  <a:pt x="0" y="534543"/>
                  <a:pt x="148041" y="386502"/>
                  <a:pt x="330659" y="386502"/>
                </a:cubicBezTo>
                <a:cubicBezTo>
                  <a:pt x="364900" y="386502"/>
                  <a:pt x="397925" y="391707"/>
                  <a:pt x="428987" y="401368"/>
                </a:cubicBezTo>
                <a:lnTo>
                  <a:pt x="484327" y="427972"/>
                </a:lnTo>
                <a:lnTo>
                  <a:pt x="556637" y="313559"/>
                </a:lnTo>
                <a:lnTo>
                  <a:pt x="564083" y="308306"/>
                </a:lnTo>
                <a:lnTo>
                  <a:pt x="561957" y="303174"/>
                </a:lnTo>
                <a:lnTo>
                  <a:pt x="561958" y="221527"/>
                </a:lnTo>
                <a:lnTo>
                  <a:pt x="457324" y="221527"/>
                </a:lnTo>
                <a:lnTo>
                  <a:pt x="457324" y="164689"/>
                </a:lnTo>
                <a:lnTo>
                  <a:pt x="733078" y="164689"/>
                </a:lnTo>
                <a:lnTo>
                  <a:pt x="733078" y="195813"/>
                </a:lnTo>
                <a:lnTo>
                  <a:pt x="607677" y="219790"/>
                </a:lnTo>
                <a:lnTo>
                  <a:pt x="607677" y="262107"/>
                </a:lnTo>
                <a:lnTo>
                  <a:pt x="1122423" y="262107"/>
                </a:lnTo>
                <a:lnTo>
                  <a:pt x="1100606" y="201725"/>
                </a:lnTo>
                <a:lnTo>
                  <a:pt x="1100805" y="197407"/>
                </a:lnTo>
                <a:lnTo>
                  <a:pt x="1096243" y="192044"/>
                </a:lnTo>
                <a:cubicBezTo>
                  <a:pt x="1094446" y="186477"/>
                  <a:pt x="1094772" y="180224"/>
                  <a:pt x="1097649" y="174605"/>
                </a:cubicBezTo>
                <a:lnTo>
                  <a:pt x="1126210" y="118817"/>
                </a:lnTo>
                <a:lnTo>
                  <a:pt x="1116977" y="97659"/>
                </a:lnTo>
                <a:lnTo>
                  <a:pt x="992249" y="47066"/>
                </a:lnTo>
                <a:lnTo>
                  <a:pt x="991705" y="47625"/>
                </a:lnTo>
                <a:lnTo>
                  <a:pt x="945085" y="67671"/>
                </a:lnTo>
                <a:cubicBezTo>
                  <a:pt x="939286" y="70165"/>
                  <a:pt x="933025" y="70072"/>
                  <a:pt x="927590" y="67906"/>
                </a:cubicBezTo>
                <a:lnTo>
                  <a:pt x="915054" y="55702"/>
                </a:lnTo>
                <a:lnTo>
                  <a:pt x="914819" y="38208"/>
                </a:lnTo>
                <a:cubicBezTo>
                  <a:pt x="916985" y="32773"/>
                  <a:pt x="921224" y="28165"/>
                  <a:pt x="927024" y="25671"/>
                </a:cubicBezTo>
                <a:lnTo>
                  <a:pt x="973645" y="5623"/>
                </a:lnTo>
                <a:lnTo>
                  <a:pt x="980837" y="5527"/>
                </a:lnTo>
                <a:lnTo>
                  <a:pt x="984499" y="1810"/>
                </a:lnTo>
                <a:cubicBezTo>
                  <a:pt x="989887" y="-468"/>
                  <a:pt x="996145" y="-691"/>
                  <a:pt x="1001994" y="1681"/>
                </a:cubicBezTo>
                <a:close/>
              </a:path>
            </a:pathLst>
          </a:custGeom>
          <a:solidFill>
            <a:srgbClr val="0070C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428020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</Words>
  <PresentationFormat>A4 210 x 297 mm</PresentationFormat>
  <Paragraphs>13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http://pawaposuke.com/</Manager>
  <Company>http://pawaposuke.com/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036_道路標識マーク（１）</dc:title>
  <dc:subject>036_道路標識マーク（１）</dc:subject>
  <dc:creator>http://pawaposuke.com/</dc:creator>
  <cp:lastModifiedBy/>
  <cp:revision>1</cp:revision>
  <dcterms:created xsi:type="dcterms:W3CDTF">2014-10-29T04:47:26Z</dcterms:created>
  <dcterms:modified xsi:type="dcterms:W3CDTF">2016-01-24T08:22:42Z</dcterms:modified>
  <cp:version>1</cp:version>
</cp:coreProperties>
</file>