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8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254559-41C7-43AA-8716-5D9BF4378049}"/>
              </a:ext>
            </a:extLst>
          </p:cNvPr>
          <p:cNvSpPr txBox="1"/>
          <p:nvPr/>
        </p:nvSpPr>
        <p:spPr>
          <a:xfrm>
            <a:off x="304800" y="23557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高知県</a:t>
            </a:r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A31FE57F-4674-49BA-8779-01EE3D673863}"/>
              </a:ext>
            </a:extLst>
          </p:cNvPr>
          <p:cNvGrpSpPr/>
          <p:nvPr/>
        </p:nvGrpSpPr>
        <p:grpSpPr>
          <a:xfrm>
            <a:off x="587356" y="133786"/>
            <a:ext cx="9153545" cy="5085618"/>
            <a:chOff x="587356" y="133786"/>
            <a:chExt cx="9153545" cy="5085618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08EAC7CC-A8DF-4D8B-A08C-19BC308FE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356" y="133787"/>
              <a:ext cx="6313618" cy="5085617"/>
            </a:xfrm>
            <a:custGeom>
              <a:avLst/>
              <a:gdLst>
                <a:gd name="connsiteX0" fmla="*/ 2367607 w 6313618"/>
                <a:gd name="connsiteY0" fmla="*/ 0 h 5085617"/>
                <a:gd name="connsiteX1" fmla="*/ 3423745 w 6313618"/>
                <a:gd name="connsiteY1" fmla="*/ 0 h 5085617"/>
                <a:gd name="connsiteX2" fmla="*/ 3423745 w 6313618"/>
                <a:gd name="connsiteY2" fmla="*/ 83286 h 5085617"/>
                <a:gd name="connsiteX3" fmla="*/ 3690681 w 6313618"/>
                <a:gd name="connsiteY3" fmla="*/ 617178 h 5085617"/>
                <a:gd name="connsiteX4" fmla="*/ 4735214 w 6313618"/>
                <a:gd name="connsiteY4" fmla="*/ 617178 h 5085617"/>
                <a:gd name="connsiteX5" fmla="*/ 5269086 w 6313618"/>
                <a:gd name="connsiteY5" fmla="*/ 872517 h 5085617"/>
                <a:gd name="connsiteX6" fmla="*/ 6058288 w 6313618"/>
                <a:gd name="connsiteY6" fmla="*/ 350232 h 5085617"/>
                <a:gd name="connsiteX7" fmla="*/ 6313618 w 6313618"/>
                <a:gd name="connsiteY7" fmla="*/ 872517 h 5085617"/>
                <a:gd name="connsiteX8" fmla="*/ 5791352 w 6313618"/>
                <a:gd name="connsiteY8" fmla="*/ 1406409 h 5085617"/>
                <a:gd name="connsiteX9" fmla="*/ 5524416 w 6313618"/>
                <a:gd name="connsiteY9" fmla="*/ 1406409 h 5085617"/>
                <a:gd name="connsiteX10" fmla="*/ 5002150 w 6313618"/>
                <a:gd name="connsiteY10" fmla="*/ 1406409 h 5085617"/>
                <a:gd name="connsiteX11" fmla="*/ 4212948 w 6313618"/>
                <a:gd name="connsiteY11" fmla="*/ 1139463 h 5085617"/>
                <a:gd name="connsiteX12" fmla="*/ 3423745 w 6313618"/>
                <a:gd name="connsiteY12" fmla="*/ 1661748 h 5085617"/>
                <a:gd name="connsiteX13" fmla="*/ 2901479 w 6313618"/>
                <a:gd name="connsiteY13" fmla="*/ 2717925 h 5085617"/>
                <a:gd name="connsiteX14" fmla="*/ 1845341 w 6313618"/>
                <a:gd name="connsiteY14" fmla="*/ 2450979 h 5085617"/>
                <a:gd name="connsiteX15" fmla="*/ 2112277 w 6313618"/>
                <a:gd name="connsiteY15" fmla="*/ 3507155 h 5085617"/>
                <a:gd name="connsiteX16" fmla="*/ 1578405 w 6313618"/>
                <a:gd name="connsiteY16" fmla="*/ 3507155 h 5085617"/>
                <a:gd name="connsiteX17" fmla="*/ 1056138 w 6313618"/>
                <a:gd name="connsiteY17" fmla="*/ 4041047 h 5085617"/>
                <a:gd name="connsiteX18" fmla="*/ 789202 w 6313618"/>
                <a:gd name="connsiteY18" fmla="*/ 4296386 h 5085617"/>
                <a:gd name="connsiteX19" fmla="*/ 533872 w 6313618"/>
                <a:gd name="connsiteY19" fmla="*/ 5085617 h 5085617"/>
                <a:gd name="connsiteX20" fmla="*/ 266936 w 6313618"/>
                <a:gd name="connsiteY20" fmla="*/ 5085617 h 5085617"/>
                <a:gd name="connsiteX21" fmla="*/ 0 w 6313618"/>
                <a:gd name="connsiteY21" fmla="*/ 4296386 h 5085617"/>
                <a:gd name="connsiteX22" fmla="*/ 0 w 6313618"/>
                <a:gd name="connsiteY22" fmla="*/ 3774101 h 5085617"/>
                <a:gd name="connsiteX23" fmla="*/ 533872 w 6313618"/>
                <a:gd name="connsiteY23" fmla="*/ 3251816 h 5085617"/>
                <a:gd name="connsiteX24" fmla="*/ 533872 w 6313618"/>
                <a:gd name="connsiteY24" fmla="*/ 2984870 h 5085617"/>
                <a:gd name="connsiteX25" fmla="*/ 0 w 6313618"/>
                <a:gd name="connsiteY25" fmla="*/ 2717925 h 5085617"/>
                <a:gd name="connsiteX26" fmla="*/ 266936 w 6313618"/>
                <a:gd name="connsiteY26" fmla="*/ 2195639 h 5085617"/>
                <a:gd name="connsiteX27" fmla="*/ 0 w 6313618"/>
                <a:gd name="connsiteY27" fmla="*/ 1928694 h 5085617"/>
                <a:gd name="connsiteX28" fmla="*/ 533872 w 6313618"/>
                <a:gd name="connsiteY28" fmla="*/ 1661748 h 5085617"/>
                <a:gd name="connsiteX29" fmla="*/ 1323075 w 6313618"/>
                <a:gd name="connsiteY29" fmla="*/ 1406409 h 5085617"/>
                <a:gd name="connsiteX30" fmla="*/ 1845341 w 6313618"/>
                <a:gd name="connsiteY30" fmla="*/ 1139463 h 5085617"/>
                <a:gd name="connsiteX31" fmla="*/ 1845341 w 6313618"/>
                <a:gd name="connsiteY31" fmla="*/ 617178 h 5085617"/>
                <a:gd name="connsiteX32" fmla="*/ 2367607 w 6313618"/>
                <a:gd name="connsiteY32" fmla="*/ 350232 h 5085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13618" h="5085617">
                  <a:moveTo>
                    <a:pt x="2367607" y="0"/>
                  </a:moveTo>
                  <a:lnTo>
                    <a:pt x="3423745" y="0"/>
                  </a:lnTo>
                  <a:lnTo>
                    <a:pt x="3423745" y="83286"/>
                  </a:lnTo>
                  <a:lnTo>
                    <a:pt x="3690681" y="617178"/>
                  </a:lnTo>
                  <a:lnTo>
                    <a:pt x="4735214" y="617178"/>
                  </a:lnTo>
                  <a:lnTo>
                    <a:pt x="5269086" y="872517"/>
                  </a:lnTo>
                  <a:lnTo>
                    <a:pt x="6058288" y="350232"/>
                  </a:lnTo>
                  <a:lnTo>
                    <a:pt x="6313618" y="872517"/>
                  </a:lnTo>
                  <a:lnTo>
                    <a:pt x="5791352" y="1406409"/>
                  </a:lnTo>
                  <a:lnTo>
                    <a:pt x="5524416" y="1406409"/>
                  </a:lnTo>
                  <a:lnTo>
                    <a:pt x="5002150" y="1406409"/>
                  </a:lnTo>
                  <a:lnTo>
                    <a:pt x="4212948" y="1139463"/>
                  </a:lnTo>
                  <a:lnTo>
                    <a:pt x="3423745" y="1661748"/>
                  </a:lnTo>
                  <a:lnTo>
                    <a:pt x="2901479" y="2717925"/>
                  </a:lnTo>
                  <a:lnTo>
                    <a:pt x="1845341" y="2450979"/>
                  </a:lnTo>
                  <a:lnTo>
                    <a:pt x="2112277" y="3507155"/>
                  </a:lnTo>
                  <a:lnTo>
                    <a:pt x="1578405" y="3507155"/>
                  </a:lnTo>
                  <a:lnTo>
                    <a:pt x="1056138" y="4041047"/>
                  </a:lnTo>
                  <a:lnTo>
                    <a:pt x="789202" y="4296386"/>
                  </a:lnTo>
                  <a:lnTo>
                    <a:pt x="533872" y="5085617"/>
                  </a:lnTo>
                  <a:lnTo>
                    <a:pt x="266936" y="5085617"/>
                  </a:lnTo>
                  <a:lnTo>
                    <a:pt x="0" y="4296386"/>
                  </a:lnTo>
                  <a:lnTo>
                    <a:pt x="0" y="3774101"/>
                  </a:lnTo>
                  <a:lnTo>
                    <a:pt x="533872" y="3251816"/>
                  </a:lnTo>
                  <a:lnTo>
                    <a:pt x="533872" y="2984870"/>
                  </a:lnTo>
                  <a:lnTo>
                    <a:pt x="0" y="2717925"/>
                  </a:lnTo>
                  <a:lnTo>
                    <a:pt x="266936" y="2195639"/>
                  </a:lnTo>
                  <a:lnTo>
                    <a:pt x="0" y="1928694"/>
                  </a:lnTo>
                  <a:lnTo>
                    <a:pt x="533872" y="1661748"/>
                  </a:lnTo>
                  <a:lnTo>
                    <a:pt x="1323075" y="1406409"/>
                  </a:lnTo>
                  <a:lnTo>
                    <a:pt x="1845341" y="1139463"/>
                  </a:lnTo>
                  <a:lnTo>
                    <a:pt x="1845341" y="617178"/>
                  </a:lnTo>
                  <a:lnTo>
                    <a:pt x="2367607" y="350232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63BD6BDE-4522-47A4-B4E1-6F4987F1A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5644" y="133786"/>
              <a:ext cx="3095257" cy="872520"/>
            </a:xfrm>
            <a:custGeom>
              <a:avLst/>
              <a:gdLst>
                <a:gd name="connsiteX0" fmla="*/ 170839 w 3095257"/>
                <a:gd name="connsiteY0" fmla="*/ 0 h 872520"/>
                <a:gd name="connsiteX1" fmla="*/ 2806585 w 3095257"/>
                <a:gd name="connsiteY1" fmla="*/ 0 h 872520"/>
                <a:gd name="connsiteX2" fmla="*/ 3095257 w 3095257"/>
                <a:gd name="connsiteY2" fmla="*/ 288683 h 872520"/>
                <a:gd name="connsiteX3" fmla="*/ 3095257 w 3095257"/>
                <a:gd name="connsiteY3" fmla="*/ 715413 h 872520"/>
                <a:gd name="connsiteX4" fmla="*/ 2889869 w 3095257"/>
                <a:gd name="connsiteY4" fmla="*/ 617180 h 872520"/>
                <a:gd name="connsiteX5" fmla="*/ 2367603 w 3095257"/>
                <a:gd name="connsiteY5" fmla="*/ 617180 h 872520"/>
                <a:gd name="connsiteX6" fmla="*/ 1578402 w 3095257"/>
                <a:gd name="connsiteY6" fmla="*/ 872520 h 872520"/>
                <a:gd name="connsiteX7" fmla="*/ 789201 w 3095257"/>
                <a:gd name="connsiteY7" fmla="*/ 350234 h 872520"/>
                <a:gd name="connsiteX8" fmla="*/ 255330 w 3095257"/>
                <a:gd name="connsiteY8" fmla="*/ 872520 h 872520"/>
                <a:gd name="connsiteX9" fmla="*/ 0 w 3095257"/>
                <a:gd name="connsiteY9" fmla="*/ 350234 h 872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95257" h="872520">
                  <a:moveTo>
                    <a:pt x="170839" y="0"/>
                  </a:moveTo>
                  <a:lnTo>
                    <a:pt x="2806585" y="0"/>
                  </a:lnTo>
                  <a:lnTo>
                    <a:pt x="3095257" y="288683"/>
                  </a:lnTo>
                  <a:lnTo>
                    <a:pt x="3095257" y="715413"/>
                  </a:lnTo>
                  <a:lnTo>
                    <a:pt x="2889869" y="617180"/>
                  </a:lnTo>
                  <a:lnTo>
                    <a:pt x="2367603" y="617180"/>
                  </a:lnTo>
                  <a:lnTo>
                    <a:pt x="1578402" y="872520"/>
                  </a:lnTo>
                  <a:lnTo>
                    <a:pt x="789201" y="350234"/>
                  </a:lnTo>
                  <a:lnTo>
                    <a:pt x="255330" y="872520"/>
                  </a:lnTo>
                  <a:lnTo>
                    <a:pt x="0" y="350234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C355E059-D0F6-4F5E-8BDC-7E3FC8164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8708" y="484019"/>
              <a:ext cx="3362192" cy="3423865"/>
            </a:xfrm>
            <a:custGeom>
              <a:avLst/>
              <a:gdLst>
                <a:gd name="connsiteX0" fmla="*/ 1056139 w 3362192"/>
                <a:gd name="connsiteY0" fmla="*/ 0 h 3423865"/>
                <a:gd name="connsiteX1" fmla="*/ 1845341 w 3362192"/>
                <a:gd name="connsiteY1" fmla="*/ 522285 h 3423865"/>
                <a:gd name="connsiteX2" fmla="*/ 2634544 w 3362192"/>
                <a:gd name="connsiteY2" fmla="*/ 266945 h 3423865"/>
                <a:gd name="connsiteX3" fmla="*/ 3156810 w 3362192"/>
                <a:gd name="connsiteY3" fmla="*/ 266945 h 3423865"/>
                <a:gd name="connsiteX4" fmla="*/ 3362192 w 3362192"/>
                <a:gd name="connsiteY4" fmla="*/ 365175 h 3423865"/>
                <a:gd name="connsiteX5" fmla="*/ 3362192 w 3362192"/>
                <a:gd name="connsiteY5" fmla="*/ 2901581 h 3423865"/>
                <a:gd name="connsiteX6" fmla="*/ 2901480 w 3362192"/>
                <a:gd name="connsiteY6" fmla="*/ 2901581 h 3423865"/>
                <a:gd name="connsiteX7" fmla="*/ 2634544 w 3362192"/>
                <a:gd name="connsiteY7" fmla="*/ 3156920 h 3423865"/>
                <a:gd name="connsiteX8" fmla="*/ 2367608 w 3362192"/>
                <a:gd name="connsiteY8" fmla="*/ 3423865 h 3423865"/>
                <a:gd name="connsiteX9" fmla="*/ 1845341 w 3362192"/>
                <a:gd name="connsiteY9" fmla="*/ 3156920 h 3423865"/>
                <a:gd name="connsiteX10" fmla="*/ 1845341 w 3362192"/>
                <a:gd name="connsiteY10" fmla="*/ 2901581 h 3423865"/>
                <a:gd name="connsiteX11" fmla="*/ 2112278 w 3362192"/>
                <a:gd name="connsiteY11" fmla="*/ 2634635 h 3423865"/>
                <a:gd name="connsiteX12" fmla="*/ 1578405 w 3362192"/>
                <a:gd name="connsiteY12" fmla="*/ 2367690 h 3423865"/>
                <a:gd name="connsiteX13" fmla="*/ 1578405 w 3362192"/>
                <a:gd name="connsiteY13" fmla="*/ 1845406 h 3423865"/>
                <a:gd name="connsiteX14" fmla="*/ 1056139 w 3362192"/>
                <a:gd name="connsiteY14" fmla="*/ 1578460 h 3423865"/>
                <a:gd name="connsiteX15" fmla="*/ 789203 w 3362192"/>
                <a:gd name="connsiteY15" fmla="*/ 1311515 h 3423865"/>
                <a:gd name="connsiteX16" fmla="*/ 266936 w 3362192"/>
                <a:gd name="connsiteY16" fmla="*/ 1311515 h 3423865"/>
                <a:gd name="connsiteX17" fmla="*/ 0 w 3362192"/>
                <a:gd name="connsiteY17" fmla="*/ 1056175 h 3423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362192" h="3423865">
                  <a:moveTo>
                    <a:pt x="1056139" y="0"/>
                  </a:moveTo>
                  <a:lnTo>
                    <a:pt x="1845341" y="522285"/>
                  </a:lnTo>
                  <a:lnTo>
                    <a:pt x="2634544" y="266945"/>
                  </a:lnTo>
                  <a:lnTo>
                    <a:pt x="3156810" y="266945"/>
                  </a:lnTo>
                  <a:lnTo>
                    <a:pt x="3362192" y="365175"/>
                  </a:lnTo>
                  <a:lnTo>
                    <a:pt x="3362192" y="2901581"/>
                  </a:lnTo>
                  <a:lnTo>
                    <a:pt x="2901480" y="2901581"/>
                  </a:lnTo>
                  <a:lnTo>
                    <a:pt x="2634544" y="3156920"/>
                  </a:lnTo>
                  <a:lnTo>
                    <a:pt x="2367608" y="3423865"/>
                  </a:lnTo>
                  <a:lnTo>
                    <a:pt x="1845341" y="3156920"/>
                  </a:lnTo>
                  <a:lnTo>
                    <a:pt x="1845341" y="2901581"/>
                  </a:lnTo>
                  <a:lnTo>
                    <a:pt x="2112278" y="2634635"/>
                  </a:lnTo>
                  <a:lnTo>
                    <a:pt x="1578405" y="2367690"/>
                  </a:lnTo>
                  <a:lnTo>
                    <a:pt x="1578405" y="1845406"/>
                  </a:lnTo>
                  <a:lnTo>
                    <a:pt x="1056139" y="1578460"/>
                  </a:lnTo>
                  <a:lnTo>
                    <a:pt x="789203" y="1311515"/>
                  </a:lnTo>
                  <a:lnTo>
                    <a:pt x="266936" y="1311515"/>
                  </a:lnTo>
                  <a:lnTo>
                    <a:pt x="0" y="105617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6817E5BA-1F77-4BEC-90FB-8A62CC63A723}"/>
              </a:ext>
            </a:extLst>
          </p:cNvPr>
          <p:cNvGrpSpPr/>
          <p:nvPr/>
        </p:nvGrpSpPr>
        <p:grpSpPr>
          <a:xfrm>
            <a:off x="7698394" y="4459501"/>
            <a:ext cx="1902806" cy="2106178"/>
            <a:chOff x="1345219" y="-2572694"/>
            <a:chExt cx="14609156" cy="16170568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1BAF4F7B-6189-4262-A9FB-6068A3F7012A}"/>
                </a:ext>
              </a:extLst>
            </p:cNvPr>
            <p:cNvGrpSpPr/>
            <p:nvPr/>
          </p:nvGrpSpPr>
          <p:grpSpPr>
            <a:xfrm>
              <a:off x="1345219" y="-2572694"/>
              <a:ext cx="14609156" cy="16170568"/>
              <a:chOff x="2160588" y="338138"/>
              <a:chExt cx="5584825" cy="6181725"/>
            </a:xfrm>
            <a:solidFill>
              <a:schemeClr val="bg1"/>
            </a:solidFill>
          </p:grpSpPr>
          <p:sp>
            <p:nvSpPr>
              <p:cNvPr id="27" name="Freeform 5">
                <a:extLst>
                  <a:ext uri="{FF2B5EF4-FFF2-40B4-BE49-F238E27FC236}">
                    <a16:creationId xmlns:a16="http://schemas.microsoft.com/office/drawing/2014/main" id="{C0047DBE-6C3E-4124-AE18-9BF5C77F9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6125" y="4187825"/>
                <a:ext cx="314325" cy="309563"/>
              </a:xfrm>
              <a:custGeom>
                <a:avLst/>
                <a:gdLst>
                  <a:gd name="T0" fmla="*/ 105 w 396"/>
                  <a:gd name="T1" fmla="*/ 99 h 390"/>
                  <a:gd name="T2" fmla="*/ 6 w 396"/>
                  <a:gd name="T3" fmla="*/ 180 h 390"/>
                  <a:gd name="T4" fmla="*/ 41 w 396"/>
                  <a:gd name="T5" fmla="*/ 262 h 390"/>
                  <a:gd name="T6" fmla="*/ 82 w 396"/>
                  <a:gd name="T7" fmla="*/ 221 h 390"/>
                  <a:gd name="T8" fmla="*/ 152 w 396"/>
                  <a:gd name="T9" fmla="*/ 344 h 390"/>
                  <a:gd name="T10" fmla="*/ 216 w 396"/>
                  <a:gd name="T11" fmla="*/ 390 h 390"/>
                  <a:gd name="T12" fmla="*/ 331 w 396"/>
                  <a:gd name="T13" fmla="*/ 373 h 390"/>
                  <a:gd name="T14" fmla="*/ 367 w 396"/>
                  <a:gd name="T15" fmla="*/ 361 h 390"/>
                  <a:gd name="T16" fmla="*/ 396 w 396"/>
                  <a:gd name="T17" fmla="*/ 309 h 390"/>
                  <a:gd name="T18" fmla="*/ 392 w 396"/>
                  <a:gd name="T19" fmla="*/ 300 h 390"/>
                  <a:gd name="T20" fmla="*/ 385 w 396"/>
                  <a:gd name="T21" fmla="*/ 291 h 390"/>
                  <a:gd name="T22" fmla="*/ 363 w 396"/>
                  <a:gd name="T23" fmla="*/ 285 h 390"/>
                  <a:gd name="T24" fmla="*/ 379 w 396"/>
                  <a:gd name="T25" fmla="*/ 262 h 390"/>
                  <a:gd name="T26" fmla="*/ 361 w 396"/>
                  <a:gd name="T27" fmla="*/ 239 h 390"/>
                  <a:gd name="T28" fmla="*/ 321 w 396"/>
                  <a:gd name="T29" fmla="*/ 215 h 390"/>
                  <a:gd name="T30" fmla="*/ 334 w 396"/>
                  <a:gd name="T31" fmla="*/ 202 h 390"/>
                  <a:gd name="T32" fmla="*/ 344 w 396"/>
                  <a:gd name="T33" fmla="*/ 189 h 390"/>
                  <a:gd name="T34" fmla="*/ 344 w 396"/>
                  <a:gd name="T35" fmla="*/ 186 h 390"/>
                  <a:gd name="T36" fmla="*/ 340 w 396"/>
                  <a:gd name="T37" fmla="*/ 173 h 390"/>
                  <a:gd name="T38" fmla="*/ 303 w 396"/>
                  <a:gd name="T39" fmla="*/ 175 h 390"/>
                  <a:gd name="T40" fmla="*/ 262 w 396"/>
                  <a:gd name="T41" fmla="*/ 157 h 390"/>
                  <a:gd name="T42" fmla="*/ 227 w 396"/>
                  <a:gd name="T43" fmla="*/ 151 h 390"/>
                  <a:gd name="T44" fmla="*/ 262 w 396"/>
                  <a:gd name="T45" fmla="*/ 122 h 390"/>
                  <a:gd name="T46" fmla="*/ 267 w 396"/>
                  <a:gd name="T47" fmla="*/ 111 h 390"/>
                  <a:gd name="T48" fmla="*/ 273 w 396"/>
                  <a:gd name="T49" fmla="*/ 99 h 390"/>
                  <a:gd name="T50" fmla="*/ 274 w 396"/>
                  <a:gd name="T51" fmla="*/ 99 h 390"/>
                  <a:gd name="T52" fmla="*/ 287 w 396"/>
                  <a:gd name="T53" fmla="*/ 96 h 390"/>
                  <a:gd name="T54" fmla="*/ 303 w 396"/>
                  <a:gd name="T55" fmla="*/ 52 h 390"/>
                  <a:gd name="T56" fmla="*/ 302 w 396"/>
                  <a:gd name="T57" fmla="*/ 43 h 390"/>
                  <a:gd name="T58" fmla="*/ 297 w 396"/>
                  <a:gd name="T59" fmla="*/ 29 h 390"/>
                  <a:gd name="T60" fmla="*/ 291 w 396"/>
                  <a:gd name="T61" fmla="*/ 22 h 390"/>
                  <a:gd name="T62" fmla="*/ 274 w 396"/>
                  <a:gd name="T63" fmla="*/ 4 h 390"/>
                  <a:gd name="T64" fmla="*/ 268 w 396"/>
                  <a:gd name="T65" fmla="*/ 0 h 390"/>
                  <a:gd name="T66" fmla="*/ 227 w 396"/>
                  <a:gd name="T67" fmla="*/ 0 h 390"/>
                  <a:gd name="T68" fmla="*/ 163 w 396"/>
                  <a:gd name="T69" fmla="*/ 29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6" h="390">
                    <a:moveTo>
                      <a:pt x="124" y="23"/>
                    </a:moveTo>
                    <a:lnTo>
                      <a:pt x="105" y="99"/>
                    </a:lnTo>
                    <a:lnTo>
                      <a:pt x="6" y="128"/>
                    </a:lnTo>
                    <a:lnTo>
                      <a:pt x="6" y="180"/>
                    </a:lnTo>
                    <a:lnTo>
                      <a:pt x="0" y="250"/>
                    </a:lnTo>
                    <a:lnTo>
                      <a:pt x="41" y="262"/>
                    </a:lnTo>
                    <a:lnTo>
                      <a:pt x="58" y="227"/>
                    </a:lnTo>
                    <a:lnTo>
                      <a:pt x="82" y="221"/>
                    </a:lnTo>
                    <a:lnTo>
                      <a:pt x="144" y="347"/>
                    </a:lnTo>
                    <a:lnTo>
                      <a:pt x="152" y="344"/>
                    </a:lnTo>
                    <a:lnTo>
                      <a:pt x="204" y="367"/>
                    </a:lnTo>
                    <a:lnTo>
                      <a:pt x="216" y="390"/>
                    </a:lnTo>
                    <a:lnTo>
                      <a:pt x="291" y="361"/>
                    </a:lnTo>
                    <a:lnTo>
                      <a:pt x="331" y="373"/>
                    </a:lnTo>
                    <a:lnTo>
                      <a:pt x="332" y="367"/>
                    </a:lnTo>
                    <a:lnTo>
                      <a:pt x="367" y="361"/>
                    </a:lnTo>
                    <a:lnTo>
                      <a:pt x="379" y="326"/>
                    </a:lnTo>
                    <a:lnTo>
                      <a:pt x="396" y="309"/>
                    </a:lnTo>
                    <a:lnTo>
                      <a:pt x="396" y="309"/>
                    </a:lnTo>
                    <a:lnTo>
                      <a:pt x="392" y="300"/>
                    </a:lnTo>
                    <a:lnTo>
                      <a:pt x="388" y="294"/>
                    </a:lnTo>
                    <a:lnTo>
                      <a:pt x="385" y="291"/>
                    </a:lnTo>
                    <a:lnTo>
                      <a:pt x="385" y="291"/>
                    </a:lnTo>
                    <a:lnTo>
                      <a:pt x="363" y="285"/>
                    </a:lnTo>
                    <a:lnTo>
                      <a:pt x="344" y="280"/>
                    </a:lnTo>
                    <a:lnTo>
                      <a:pt x="379" y="262"/>
                    </a:lnTo>
                    <a:lnTo>
                      <a:pt x="379" y="245"/>
                    </a:lnTo>
                    <a:lnTo>
                      <a:pt x="361" y="239"/>
                    </a:lnTo>
                    <a:lnTo>
                      <a:pt x="350" y="221"/>
                    </a:lnTo>
                    <a:lnTo>
                      <a:pt x="321" y="215"/>
                    </a:lnTo>
                    <a:lnTo>
                      <a:pt x="321" y="215"/>
                    </a:lnTo>
                    <a:lnTo>
                      <a:pt x="334" y="202"/>
                    </a:lnTo>
                    <a:lnTo>
                      <a:pt x="341" y="194"/>
                    </a:lnTo>
                    <a:lnTo>
                      <a:pt x="344" y="189"/>
                    </a:lnTo>
                    <a:lnTo>
                      <a:pt x="344" y="186"/>
                    </a:lnTo>
                    <a:lnTo>
                      <a:pt x="344" y="186"/>
                    </a:lnTo>
                    <a:lnTo>
                      <a:pt x="342" y="180"/>
                    </a:lnTo>
                    <a:lnTo>
                      <a:pt x="340" y="173"/>
                    </a:lnTo>
                    <a:lnTo>
                      <a:pt x="338" y="163"/>
                    </a:lnTo>
                    <a:lnTo>
                      <a:pt x="303" y="175"/>
                    </a:lnTo>
                    <a:lnTo>
                      <a:pt x="286" y="157"/>
                    </a:lnTo>
                    <a:lnTo>
                      <a:pt x="262" y="157"/>
                    </a:lnTo>
                    <a:lnTo>
                      <a:pt x="245" y="169"/>
                    </a:lnTo>
                    <a:lnTo>
                      <a:pt x="227" y="151"/>
                    </a:lnTo>
                    <a:lnTo>
                      <a:pt x="222" y="128"/>
                    </a:lnTo>
                    <a:lnTo>
                      <a:pt x="262" y="122"/>
                    </a:lnTo>
                    <a:lnTo>
                      <a:pt x="262" y="122"/>
                    </a:lnTo>
                    <a:lnTo>
                      <a:pt x="267" y="111"/>
                    </a:lnTo>
                    <a:lnTo>
                      <a:pt x="271" y="102"/>
                    </a:lnTo>
                    <a:lnTo>
                      <a:pt x="273" y="99"/>
                    </a:lnTo>
                    <a:lnTo>
                      <a:pt x="274" y="99"/>
                    </a:lnTo>
                    <a:lnTo>
                      <a:pt x="274" y="99"/>
                    </a:lnTo>
                    <a:lnTo>
                      <a:pt x="278" y="99"/>
                    </a:lnTo>
                    <a:lnTo>
                      <a:pt x="287" y="96"/>
                    </a:lnTo>
                    <a:lnTo>
                      <a:pt x="297" y="93"/>
                    </a:lnTo>
                    <a:lnTo>
                      <a:pt x="303" y="52"/>
                    </a:lnTo>
                    <a:lnTo>
                      <a:pt x="303" y="52"/>
                    </a:lnTo>
                    <a:lnTo>
                      <a:pt x="302" y="43"/>
                    </a:lnTo>
                    <a:lnTo>
                      <a:pt x="300" y="35"/>
                    </a:lnTo>
                    <a:lnTo>
                      <a:pt x="297" y="29"/>
                    </a:lnTo>
                    <a:lnTo>
                      <a:pt x="297" y="29"/>
                    </a:lnTo>
                    <a:lnTo>
                      <a:pt x="291" y="22"/>
                    </a:lnTo>
                    <a:lnTo>
                      <a:pt x="283" y="11"/>
                    </a:lnTo>
                    <a:lnTo>
                      <a:pt x="274" y="4"/>
                    </a:lnTo>
                    <a:lnTo>
                      <a:pt x="268" y="0"/>
                    </a:lnTo>
                    <a:lnTo>
                      <a:pt x="268" y="0"/>
                    </a:lnTo>
                    <a:lnTo>
                      <a:pt x="246" y="0"/>
                    </a:lnTo>
                    <a:lnTo>
                      <a:pt x="227" y="0"/>
                    </a:lnTo>
                    <a:lnTo>
                      <a:pt x="204" y="17"/>
                    </a:lnTo>
                    <a:lnTo>
                      <a:pt x="163" y="29"/>
                    </a:lnTo>
                    <a:lnTo>
                      <a:pt x="124" y="23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6">
                <a:extLst>
                  <a:ext uri="{FF2B5EF4-FFF2-40B4-BE49-F238E27FC236}">
                    <a16:creationId xmlns:a16="http://schemas.microsoft.com/office/drawing/2014/main" id="{C9BF8428-B1A8-415C-A535-63C874D85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5238" y="3197225"/>
                <a:ext cx="357188" cy="592138"/>
              </a:xfrm>
              <a:custGeom>
                <a:avLst/>
                <a:gdLst>
                  <a:gd name="T0" fmla="*/ 37 w 451"/>
                  <a:gd name="T1" fmla="*/ 730 h 746"/>
                  <a:gd name="T2" fmla="*/ 47 w 451"/>
                  <a:gd name="T3" fmla="*/ 728 h 746"/>
                  <a:gd name="T4" fmla="*/ 82 w 451"/>
                  <a:gd name="T5" fmla="*/ 746 h 746"/>
                  <a:gd name="T6" fmla="*/ 129 w 451"/>
                  <a:gd name="T7" fmla="*/ 735 h 746"/>
                  <a:gd name="T8" fmla="*/ 129 w 451"/>
                  <a:gd name="T9" fmla="*/ 734 h 746"/>
                  <a:gd name="T10" fmla="*/ 199 w 451"/>
                  <a:gd name="T11" fmla="*/ 681 h 746"/>
                  <a:gd name="T12" fmla="*/ 239 w 451"/>
                  <a:gd name="T13" fmla="*/ 670 h 746"/>
                  <a:gd name="T14" fmla="*/ 245 w 451"/>
                  <a:gd name="T15" fmla="*/ 606 h 746"/>
                  <a:gd name="T16" fmla="*/ 269 w 451"/>
                  <a:gd name="T17" fmla="*/ 590 h 746"/>
                  <a:gd name="T18" fmla="*/ 269 w 451"/>
                  <a:gd name="T19" fmla="*/ 582 h 746"/>
                  <a:gd name="T20" fmla="*/ 269 w 451"/>
                  <a:gd name="T21" fmla="*/ 518 h 746"/>
                  <a:gd name="T22" fmla="*/ 286 w 451"/>
                  <a:gd name="T23" fmla="*/ 495 h 746"/>
                  <a:gd name="T24" fmla="*/ 280 w 451"/>
                  <a:gd name="T25" fmla="*/ 483 h 746"/>
                  <a:gd name="T26" fmla="*/ 333 w 451"/>
                  <a:gd name="T27" fmla="*/ 437 h 746"/>
                  <a:gd name="T28" fmla="*/ 350 w 451"/>
                  <a:gd name="T29" fmla="*/ 443 h 746"/>
                  <a:gd name="T30" fmla="*/ 438 w 451"/>
                  <a:gd name="T31" fmla="*/ 448 h 746"/>
                  <a:gd name="T32" fmla="*/ 439 w 451"/>
                  <a:gd name="T33" fmla="*/ 448 h 746"/>
                  <a:gd name="T34" fmla="*/ 451 w 451"/>
                  <a:gd name="T35" fmla="*/ 409 h 746"/>
                  <a:gd name="T36" fmla="*/ 443 w 451"/>
                  <a:gd name="T37" fmla="*/ 413 h 746"/>
                  <a:gd name="T38" fmla="*/ 408 w 451"/>
                  <a:gd name="T39" fmla="*/ 378 h 746"/>
                  <a:gd name="T40" fmla="*/ 408 w 451"/>
                  <a:gd name="T41" fmla="*/ 349 h 746"/>
                  <a:gd name="T42" fmla="*/ 385 w 451"/>
                  <a:gd name="T43" fmla="*/ 320 h 746"/>
                  <a:gd name="T44" fmla="*/ 414 w 451"/>
                  <a:gd name="T45" fmla="*/ 274 h 746"/>
                  <a:gd name="T46" fmla="*/ 397 w 451"/>
                  <a:gd name="T47" fmla="*/ 233 h 746"/>
                  <a:gd name="T48" fmla="*/ 356 w 451"/>
                  <a:gd name="T49" fmla="*/ 239 h 746"/>
                  <a:gd name="T50" fmla="*/ 338 w 451"/>
                  <a:gd name="T51" fmla="*/ 204 h 746"/>
                  <a:gd name="T52" fmla="*/ 373 w 451"/>
                  <a:gd name="T53" fmla="*/ 145 h 746"/>
                  <a:gd name="T54" fmla="*/ 421 w 451"/>
                  <a:gd name="T55" fmla="*/ 123 h 746"/>
                  <a:gd name="T56" fmla="*/ 432 w 451"/>
                  <a:gd name="T57" fmla="*/ 87 h 746"/>
                  <a:gd name="T58" fmla="*/ 403 w 451"/>
                  <a:gd name="T59" fmla="*/ 52 h 746"/>
                  <a:gd name="T60" fmla="*/ 379 w 451"/>
                  <a:gd name="T61" fmla="*/ 0 h 746"/>
                  <a:gd name="T62" fmla="*/ 292 w 451"/>
                  <a:gd name="T63" fmla="*/ 70 h 746"/>
                  <a:gd name="T64" fmla="*/ 222 w 451"/>
                  <a:gd name="T65" fmla="*/ 81 h 746"/>
                  <a:gd name="T66" fmla="*/ 210 w 451"/>
                  <a:gd name="T67" fmla="*/ 52 h 746"/>
                  <a:gd name="T68" fmla="*/ 175 w 451"/>
                  <a:gd name="T69" fmla="*/ 52 h 746"/>
                  <a:gd name="T70" fmla="*/ 133 w 451"/>
                  <a:gd name="T71" fmla="*/ 105 h 746"/>
                  <a:gd name="T72" fmla="*/ 134 w 451"/>
                  <a:gd name="T73" fmla="*/ 139 h 746"/>
                  <a:gd name="T74" fmla="*/ 111 w 451"/>
                  <a:gd name="T75" fmla="*/ 186 h 746"/>
                  <a:gd name="T76" fmla="*/ 111 w 451"/>
                  <a:gd name="T77" fmla="*/ 221 h 746"/>
                  <a:gd name="T78" fmla="*/ 67 w 451"/>
                  <a:gd name="T79" fmla="*/ 230 h 746"/>
                  <a:gd name="T80" fmla="*/ 70 w 451"/>
                  <a:gd name="T81" fmla="*/ 262 h 746"/>
                  <a:gd name="T82" fmla="*/ 88 w 451"/>
                  <a:gd name="T83" fmla="*/ 297 h 746"/>
                  <a:gd name="T84" fmla="*/ 65 w 451"/>
                  <a:gd name="T85" fmla="*/ 343 h 746"/>
                  <a:gd name="T86" fmla="*/ 70 w 451"/>
                  <a:gd name="T87" fmla="*/ 396 h 746"/>
                  <a:gd name="T88" fmla="*/ 41 w 451"/>
                  <a:gd name="T89" fmla="*/ 443 h 746"/>
                  <a:gd name="T90" fmla="*/ 0 w 451"/>
                  <a:gd name="T91" fmla="*/ 477 h 746"/>
                  <a:gd name="T92" fmla="*/ 59 w 451"/>
                  <a:gd name="T93" fmla="*/ 524 h 746"/>
                  <a:gd name="T94" fmla="*/ 76 w 451"/>
                  <a:gd name="T95" fmla="*/ 617 h 746"/>
                  <a:gd name="T96" fmla="*/ 47 w 451"/>
                  <a:gd name="T97" fmla="*/ 623 h 746"/>
                  <a:gd name="T98" fmla="*/ 59 w 451"/>
                  <a:gd name="T99" fmla="*/ 664 h 746"/>
                  <a:gd name="T100" fmla="*/ 37 w 451"/>
                  <a:gd name="T101" fmla="*/ 730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51" h="746">
                    <a:moveTo>
                      <a:pt x="37" y="730"/>
                    </a:moveTo>
                    <a:lnTo>
                      <a:pt x="47" y="728"/>
                    </a:lnTo>
                    <a:lnTo>
                      <a:pt x="82" y="746"/>
                    </a:lnTo>
                    <a:lnTo>
                      <a:pt x="129" y="735"/>
                    </a:lnTo>
                    <a:lnTo>
                      <a:pt x="129" y="734"/>
                    </a:lnTo>
                    <a:lnTo>
                      <a:pt x="199" y="681"/>
                    </a:lnTo>
                    <a:lnTo>
                      <a:pt x="239" y="670"/>
                    </a:lnTo>
                    <a:lnTo>
                      <a:pt x="245" y="606"/>
                    </a:lnTo>
                    <a:lnTo>
                      <a:pt x="269" y="590"/>
                    </a:lnTo>
                    <a:lnTo>
                      <a:pt x="269" y="582"/>
                    </a:lnTo>
                    <a:lnTo>
                      <a:pt x="269" y="518"/>
                    </a:lnTo>
                    <a:lnTo>
                      <a:pt x="286" y="495"/>
                    </a:lnTo>
                    <a:lnTo>
                      <a:pt x="280" y="483"/>
                    </a:lnTo>
                    <a:lnTo>
                      <a:pt x="333" y="437"/>
                    </a:lnTo>
                    <a:lnTo>
                      <a:pt x="350" y="443"/>
                    </a:lnTo>
                    <a:lnTo>
                      <a:pt x="438" y="448"/>
                    </a:lnTo>
                    <a:lnTo>
                      <a:pt x="439" y="448"/>
                    </a:lnTo>
                    <a:lnTo>
                      <a:pt x="451" y="409"/>
                    </a:lnTo>
                    <a:lnTo>
                      <a:pt x="443" y="413"/>
                    </a:lnTo>
                    <a:lnTo>
                      <a:pt x="408" y="378"/>
                    </a:lnTo>
                    <a:lnTo>
                      <a:pt x="408" y="349"/>
                    </a:lnTo>
                    <a:lnTo>
                      <a:pt x="385" y="320"/>
                    </a:lnTo>
                    <a:lnTo>
                      <a:pt x="414" y="274"/>
                    </a:lnTo>
                    <a:lnTo>
                      <a:pt x="397" y="233"/>
                    </a:lnTo>
                    <a:lnTo>
                      <a:pt x="356" y="239"/>
                    </a:lnTo>
                    <a:lnTo>
                      <a:pt x="338" y="204"/>
                    </a:lnTo>
                    <a:lnTo>
                      <a:pt x="373" y="145"/>
                    </a:lnTo>
                    <a:lnTo>
                      <a:pt x="421" y="123"/>
                    </a:lnTo>
                    <a:lnTo>
                      <a:pt x="432" y="87"/>
                    </a:lnTo>
                    <a:lnTo>
                      <a:pt x="403" y="52"/>
                    </a:lnTo>
                    <a:lnTo>
                      <a:pt x="379" y="0"/>
                    </a:lnTo>
                    <a:lnTo>
                      <a:pt x="292" y="70"/>
                    </a:lnTo>
                    <a:lnTo>
                      <a:pt x="222" y="81"/>
                    </a:lnTo>
                    <a:lnTo>
                      <a:pt x="210" y="52"/>
                    </a:lnTo>
                    <a:lnTo>
                      <a:pt x="175" y="52"/>
                    </a:lnTo>
                    <a:lnTo>
                      <a:pt x="133" y="105"/>
                    </a:lnTo>
                    <a:lnTo>
                      <a:pt x="134" y="139"/>
                    </a:lnTo>
                    <a:lnTo>
                      <a:pt x="111" y="186"/>
                    </a:lnTo>
                    <a:lnTo>
                      <a:pt x="111" y="221"/>
                    </a:lnTo>
                    <a:lnTo>
                      <a:pt x="67" y="230"/>
                    </a:lnTo>
                    <a:lnTo>
                      <a:pt x="70" y="262"/>
                    </a:lnTo>
                    <a:lnTo>
                      <a:pt x="88" y="297"/>
                    </a:lnTo>
                    <a:lnTo>
                      <a:pt x="65" y="343"/>
                    </a:lnTo>
                    <a:lnTo>
                      <a:pt x="70" y="396"/>
                    </a:lnTo>
                    <a:lnTo>
                      <a:pt x="41" y="443"/>
                    </a:lnTo>
                    <a:lnTo>
                      <a:pt x="0" y="477"/>
                    </a:lnTo>
                    <a:lnTo>
                      <a:pt x="59" y="524"/>
                    </a:lnTo>
                    <a:lnTo>
                      <a:pt x="76" y="617"/>
                    </a:lnTo>
                    <a:lnTo>
                      <a:pt x="47" y="623"/>
                    </a:lnTo>
                    <a:lnTo>
                      <a:pt x="59" y="664"/>
                    </a:lnTo>
                    <a:lnTo>
                      <a:pt x="37" y="73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7">
                <a:extLst>
                  <a:ext uri="{FF2B5EF4-FFF2-40B4-BE49-F238E27FC236}">
                    <a16:creationId xmlns:a16="http://schemas.microsoft.com/office/drawing/2014/main" id="{D213C2EA-5F02-4B70-AB6C-E88D100E16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900" y="3443288"/>
                <a:ext cx="300038" cy="152400"/>
              </a:xfrm>
              <a:custGeom>
                <a:avLst/>
                <a:gdLst>
                  <a:gd name="T0" fmla="*/ 12 w 377"/>
                  <a:gd name="T1" fmla="*/ 101 h 193"/>
                  <a:gd name="T2" fmla="*/ 0 w 377"/>
                  <a:gd name="T3" fmla="*/ 140 h 193"/>
                  <a:gd name="T4" fmla="*/ 33 w 377"/>
                  <a:gd name="T5" fmla="*/ 158 h 193"/>
                  <a:gd name="T6" fmla="*/ 68 w 377"/>
                  <a:gd name="T7" fmla="*/ 158 h 193"/>
                  <a:gd name="T8" fmla="*/ 71 w 377"/>
                  <a:gd name="T9" fmla="*/ 162 h 193"/>
                  <a:gd name="T10" fmla="*/ 115 w 377"/>
                  <a:gd name="T11" fmla="*/ 146 h 193"/>
                  <a:gd name="T12" fmla="*/ 226 w 377"/>
                  <a:gd name="T13" fmla="*/ 181 h 193"/>
                  <a:gd name="T14" fmla="*/ 261 w 377"/>
                  <a:gd name="T15" fmla="*/ 169 h 193"/>
                  <a:gd name="T16" fmla="*/ 296 w 377"/>
                  <a:gd name="T17" fmla="*/ 193 h 193"/>
                  <a:gd name="T18" fmla="*/ 354 w 377"/>
                  <a:gd name="T19" fmla="*/ 175 h 193"/>
                  <a:gd name="T20" fmla="*/ 372 w 377"/>
                  <a:gd name="T21" fmla="*/ 181 h 193"/>
                  <a:gd name="T22" fmla="*/ 373 w 377"/>
                  <a:gd name="T23" fmla="*/ 181 h 193"/>
                  <a:gd name="T24" fmla="*/ 372 w 377"/>
                  <a:gd name="T25" fmla="*/ 164 h 193"/>
                  <a:gd name="T26" fmla="*/ 377 w 377"/>
                  <a:gd name="T27" fmla="*/ 129 h 193"/>
                  <a:gd name="T28" fmla="*/ 364 w 377"/>
                  <a:gd name="T29" fmla="*/ 84 h 193"/>
                  <a:gd name="T30" fmla="*/ 354 w 377"/>
                  <a:gd name="T31" fmla="*/ 76 h 193"/>
                  <a:gd name="T32" fmla="*/ 337 w 377"/>
                  <a:gd name="T33" fmla="*/ 24 h 193"/>
                  <a:gd name="T34" fmla="*/ 344 w 377"/>
                  <a:gd name="T35" fmla="*/ 18 h 193"/>
                  <a:gd name="T36" fmla="*/ 237 w 377"/>
                  <a:gd name="T37" fmla="*/ 18 h 193"/>
                  <a:gd name="T38" fmla="*/ 191 w 377"/>
                  <a:gd name="T39" fmla="*/ 0 h 193"/>
                  <a:gd name="T40" fmla="*/ 127 w 377"/>
                  <a:gd name="T41" fmla="*/ 0 h 193"/>
                  <a:gd name="T42" fmla="*/ 115 w 377"/>
                  <a:gd name="T43" fmla="*/ 65 h 193"/>
                  <a:gd name="T44" fmla="*/ 74 w 377"/>
                  <a:gd name="T45" fmla="*/ 65 h 193"/>
                  <a:gd name="T46" fmla="*/ 12 w 377"/>
                  <a:gd name="T47" fmla="*/ 101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77" h="193">
                    <a:moveTo>
                      <a:pt x="12" y="101"/>
                    </a:moveTo>
                    <a:lnTo>
                      <a:pt x="0" y="140"/>
                    </a:lnTo>
                    <a:lnTo>
                      <a:pt x="33" y="158"/>
                    </a:lnTo>
                    <a:lnTo>
                      <a:pt x="68" y="158"/>
                    </a:lnTo>
                    <a:lnTo>
                      <a:pt x="71" y="162"/>
                    </a:lnTo>
                    <a:lnTo>
                      <a:pt x="115" y="146"/>
                    </a:lnTo>
                    <a:lnTo>
                      <a:pt x="226" y="181"/>
                    </a:lnTo>
                    <a:lnTo>
                      <a:pt x="261" y="169"/>
                    </a:lnTo>
                    <a:lnTo>
                      <a:pt x="296" y="193"/>
                    </a:lnTo>
                    <a:lnTo>
                      <a:pt x="354" y="175"/>
                    </a:lnTo>
                    <a:lnTo>
                      <a:pt x="372" y="181"/>
                    </a:lnTo>
                    <a:lnTo>
                      <a:pt x="373" y="181"/>
                    </a:lnTo>
                    <a:lnTo>
                      <a:pt x="372" y="164"/>
                    </a:lnTo>
                    <a:lnTo>
                      <a:pt x="377" y="129"/>
                    </a:lnTo>
                    <a:lnTo>
                      <a:pt x="364" y="84"/>
                    </a:lnTo>
                    <a:lnTo>
                      <a:pt x="354" y="76"/>
                    </a:lnTo>
                    <a:lnTo>
                      <a:pt x="337" y="24"/>
                    </a:lnTo>
                    <a:lnTo>
                      <a:pt x="344" y="18"/>
                    </a:lnTo>
                    <a:lnTo>
                      <a:pt x="237" y="18"/>
                    </a:lnTo>
                    <a:lnTo>
                      <a:pt x="191" y="0"/>
                    </a:lnTo>
                    <a:lnTo>
                      <a:pt x="127" y="0"/>
                    </a:lnTo>
                    <a:lnTo>
                      <a:pt x="115" y="65"/>
                    </a:lnTo>
                    <a:lnTo>
                      <a:pt x="74" y="65"/>
                    </a:lnTo>
                    <a:lnTo>
                      <a:pt x="12" y="101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8">
                <a:extLst>
                  <a:ext uri="{FF2B5EF4-FFF2-40B4-BE49-F238E27FC236}">
                    <a16:creationId xmlns:a16="http://schemas.microsoft.com/office/drawing/2014/main" id="{8F28C4D9-4DE7-4FE5-B559-B800FC715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2138" y="422275"/>
                <a:ext cx="1401763" cy="1341438"/>
              </a:xfrm>
              <a:custGeom>
                <a:avLst/>
                <a:gdLst>
                  <a:gd name="T0" fmla="*/ 513 w 1766"/>
                  <a:gd name="T1" fmla="*/ 180 h 1690"/>
                  <a:gd name="T2" fmla="*/ 548 w 1766"/>
                  <a:gd name="T3" fmla="*/ 495 h 1690"/>
                  <a:gd name="T4" fmla="*/ 461 w 1766"/>
                  <a:gd name="T5" fmla="*/ 717 h 1690"/>
                  <a:gd name="T6" fmla="*/ 472 w 1766"/>
                  <a:gd name="T7" fmla="*/ 944 h 1690"/>
                  <a:gd name="T8" fmla="*/ 373 w 1766"/>
                  <a:gd name="T9" fmla="*/ 932 h 1690"/>
                  <a:gd name="T10" fmla="*/ 222 w 1766"/>
                  <a:gd name="T11" fmla="*/ 886 h 1690"/>
                  <a:gd name="T12" fmla="*/ 158 w 1766"/>
                  <a:gd name="T13" fmla="*/ 961 h 1690"/>
                  <a:gd name="T14" fmla="*/ 175 w 1766"/>
                  <a:gd name="T15" fmla="*/ 1095 h 1690"/>
                  <a:gd name="T16" fmla="*/ 128 w 1766"/>
                  <a:gd name="T17" fmla="*/ 1125 h 1690"/>
                  <a:gd name="T18" fmla="*/ 41 w 1766"/>
                  <a:gd name="T19" fmla="*/ 1165 h 1690"/>
                  <a:gd name="T20" fmla="*/ 35 w 1766"/>
                  <a:gd name="T21" fmla="*/ 1276 h 1690"/>
                  <a:gd name="T22" fmla="*/ 76 w 1766"/>
                  <a:gd name="T23" fmla="*/ 1428 h 1690"/>
                  <a:gd name="T24" fmla="*/ 123 w 1766"/>
                  <a:gd name="T25" fmla="*/ 1527 h 1690"/>
                  <a:gd name="T26" fmla="*/ 111 w 1766"/>
                  <a:gd name="T27" fmla="*/ 1690 h 1690"/>
                  <a:gd name="T28" fmla="*/ 228 w 1766"/>
                  <a:gd name="T29" fmla="*/ 1585 h 1690"/>
                  <a:gd name="T30" fmla="*/ 332 w 1766"/>
                  <a:gd name="T31" fmla="*/ 1556 h 1690"/>
                  <a:gd name="T32" fmla="*/ 478 w 1766"/>
                  <a:gd name="T33" fmla="*/ 1538 h 1690"/>
                  <a:gd name="T34" fmla="*/ 338 w 1766"/>
                  <a:gd name="T35" fmla="*/ 1433 h 1690"/>
                  <a:gd name="T36" fmla="*/ 251 w 1766"/>
                  <a:gd name="T37" fmla="*/ 1404 h 1690"/>
                  <a:gd name="T38" fmla="*/ 187 w 1766"/>
                  <a:gd name="T39" fmla="*/ 1299 h 1690"/>
                  <a:gd name="T40" fmla="*/ 309 w 1766"/>
                  <a:gd name="T41" fmla="*/ 1230 h 1690"/>
                  <a:gd name="T42" fmla="*/ 501 w 1766"/>
                  <a:gd name="T43" fmla="*/ 1218 h 1690"/>
                  <a:gd name="T44" fmla="*/ 717 w 1766"/>
                  <a:gd name="T45" fmla="*/ 1264 h 1690"/>
                  <a:gd name="T46" fmla="*/ 851 w 1766"/>
                  <a:gd name="T47" fmla="*/ 1352 h 1690"/>
                  <a:gd name="T48" fmla="*/ 1061 w 1766"/>
                  <a:gd name="T49" fmla="*/ 1468 h 1690"/>
                  <a:gd name="T50" fmla="*/ 1329 w 1766"/>
                  <a:gd name="T51" fmla="*/ 1014 h 1690"/>
                  <a:gd name="T52" fmla="*/ 1521 w 1766"/>
                  <a:gd name="T53" fmla="*/ 991 h 1690"/>
                  <a:gd name="T54" fmla="*/ 1568 w 1766"/>
                  <a:gd name="T55" fmla="*/ 1026 h 1690"/>
                  <a:gd name="T56" fmla="*/ 1760 w 1766"/>
                  <a:gd name="T57" fmla="*/ 915 h 1690"/>
                  <a:gd name="T58" fmla="*/ 1679 w 1766"/>
                  <a:gd name="T59" fmla="*/ 839 h 1690"/>
                  <a:gd name="T60" fmla="*/ 1638 w 1766"/>
                  <a:gd name="T61" fmla="*/ 746 h 1690"/>
                  <a:gd name="T62" fmla="*/ 1597 w 1766"/>
                  <a:gd name="T63" fmla="*/ 647 h 1690"/>
                  <a:gd name="T64" fmla="*/ 1638 w 1766"/>
                  <a:gd name="T65" fmla="*/ 419 h 1690"/>
                  <a:gd name="T66" fmla="*/ 1486 w 1766"/>
                  <a:gd name="T67" fmla="*/ 606 h 1690"/>
                  <a:gd name="T68" fmla="*/ 1346 w 1766"/>
                  <a:gd name="T69" fmla="*/ 548 h 1690"/>
                  <a:gd name="T70" fmla="*/ 1317 w 1766"/>
                  <a:gd name="T71" fmla="*/ 594 h 1690"/>
                  <a:gd name="T72" fmla="*/ 1242 w 1766"/>
                  <a:gd name="T73" fmla="*/ 536 h 1690"/>
                  <a:gd name="T74" fmla="*/ 1189 w 1766"/>
                  <a:gd name="T75" fmla="*/ 559 h 1690"/>
                  <a:gd name="T76" fmla="*/ 1003 w 1766"/>
                  <a:gd name="T77" fmla="*/ 431 h 1690"/>
                  <a:gd name="T78" fmla="*/ 694 w 1766"/>
                  <a:gd name="T79" fmla="*/ 81 h 1690"/>
                  <a:gd name="T80" fmla="*/ 589 w 1766"/>
                  <a:gd name="T81" fmla="*/ 46 h 1690"/>
                  <a:gd name="T82" fmla="*/ 519 w 1766"/>
                  <a:gd name="T83" fmla="*/ 35 h 1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66" h="1690">
                    <a:moveTo>
                      <a:pt x="519" y="35"/>
                    </a:moveTo>
                    <a:lnTo>
                      <a:pt x="513" y="180"/>
                    </a:lnTo>
                    <a:lnTo>
                      <a:pt x="583" y="355"/>
                    </a:lnTo>
                    <a:lnTo>
                      <a:pt x="548" y="495"/>
                    </a:lnTo>
                    <a:lnTo>
                      <a:pt x="548" y="664"/>
                    </a:lnTo>
                    <a:lnTo>
                      <a:pt x="461" y="717"/>
                    </a:lnTo>
                    <a:lnTo>
                      <a:pt x="490" y="880"/>
                    </a:lnTo>
                    <a:lnTo>
                      <a:pt x="472" y="944"/>
                    </a:lnTo>
                    <a:lnTo>
                      <a:pt x="420" y="979"/>
                    </a:lnTo>
                    <a:lnTo>
                      <a:pt x="373" y="932"/>
                    </a:lnTo>
                    <a:lnTo>
                      <a:pt x="332" y="961"/>
                    </a:lnTo>
                    <a:lnTo>
                      <a:pt x="222" y="886"/>
                    </a:lnTo>
                    <a:lnTo>
                      <a:pt x="158" y="921"/>
                    </a:lnTo>
                    <a:lnTo>
                      <a:pt x="158" y="961"/>
                    </a:lnTo>
                    <a:lnTo>
                      <a:pt x="228" y="1043"/>
                    </a:lnTo>
                    <a:lnTo>
                      <a:pt x="175" y="1095"/>
                    </a:lnTo>
                    <a:lnTo>
                      <a:pt x="163" y="1142"/>
                    </a:lnTo>
                    <a:lnTo>
                      <a:pt x="128" y="1125"/>
                    </a:lnTo>
                    <a:lnTo>
                      <a:pt x="76" y="1189"/>
                    </a:lnTo>
                    <a:lnTo>
                      <a:pt x="41" y="1165"/>
                    </a:lnTo>
                    <a:lnTo>
                      <a:pt x="24" y="1195"/>
                    </a:lnTo>
                    <a:lnTo>
                      <a:pt x="35" y="1276"/>
                    </a:lnTo>
                    <a:lnTo>
                      <a:pt x="0" y="1329"/>
                    </a:lnTo>
                    <a:lnTo>
                      <a:pt x="76" y="1428"/>
                    </a:lnTo>
                    <a:lnTo>
                      <a:pt x="123" y="1457"/>
                    </a:lnTo>
                    <a:lnTo>
                      <a:pt x="123" y="1527"/>
                    </a:lnTo>
                    <a:lnTo>
                      <a:pt x="70" y="1608"/>
                    </a:lnTo>
                    <a:lnTo>
                      <a:pt x="111" y="1690"/>
                    </a:lnTo>
                    <a:lnTo>
                      <a:pt x="216" y="1655"/>
                    </a:lnTo>
                    <a:lnTo>
                      <a:pt x="228" y="1585"/>
                    </a:lnTo>
                    <a:lnTo>
                      <a:pt x="280" y="1527"/>
                    </a:lnTo>
                    <a:lnTo>
                      <a:pt x="332" y="1556"/>
                    </a:lnTo>
                    <a:lnTo>
                      <a:pt x="408" y="1568"/>
                    </a:lnTo>
                    <a:lnTo>
                      <a:pt x="478" y="1538"/>
                    </a:lnTo>
                    <a:lnTo>
                      <a:pt x="397" y="1474"/>
                    </a:lnTo>
                    <a:lnTo>
                      <a:pt x="338" y="1433"/>
                    </a:lnTo>
                    <a:lnTo>
                      <a:pt x="309" y="1387"/>
                    </a:lnTo>
                    <a:lnTo>
                      <a:pt x="251" y="1404"/>
                    </a:lnTo>
                    <a:lnTo>
                      <a:pt x="187" y="1346"/>
                    </a:lnTo>
                    <a:lnTo>
                      <a:pt x="187" y="1299"/>
                    </a:lnTo>
                    <a:lnTo>
                      <a:pt x="245" y="1230"/>
                    </a:lnTo>
                    <a:lnTo>
                      <a:pt x="309" y="1230"/>
                    </a:lnTo>
                    <a:lnTo>
                      <a:pt x="379" y="1334"/>
                    </a:lnTo>
                    <a:lnTo>
                      <a:pt x="501" y="1218"/>
                    </a:lnTo>
                    <a:lnTo>
                      <a:pt x="624" y="1200"/>
                    </a:lnTo>
                    <a:lnTo>
                      <a:pt x="717" y="1264"/>
                    </a:lnTo>
                    <a:lnTo>
                      <a:pt x="775" y="1288"/>
                    </a:lnTo>
                    <a:lnTo>
                      <a:pt x="851" y="1352"/>
                    </a:lnTo>
                    <a:lnTo>
                      <a:pt x="1003" y="1399"/>
                    </a:lnTo>
                    <a:lnTo>
                      <a:pt x="1061" y="1468"/>
                    </a:lnTo>
                    <a:lnTo>
                      <a:pt x="1113" y="1276"/>
                    </a:lnTo>
                    <a:lnTo>
                      <a:pt x="1329" y="1014"/>
                    </a:lnTo>
                    <a:lnTo>
                      <a:pt x="1521" y="1037"/>
                    </a:lnTo>
                    <a:lnTo>
                      <a:pt x="1521" y="991"/>
                    </a:lnTo>
                    <a:lnTo>
                      <a:pt x="1568" y="979"/>
                    </a:lnTo>
                    <a:lnTo>
                      <a:pt x="1568" y="1026"/>
                    </a:lnTo>
                    <a:lnTo>
                      <a:pt x="1673" y="932"/>
                    </a:lnTo>
                    <a:lnTo>
                      <a:pt x="1760" y="915"/>
                    </a:lnTo>
                    <a:lnTo>
                      <a:pt x="1766" y="886"/>
                    </a:lnTo>
                    <a:lnTo>
                      <a:pt x="1679" y="839"/>
                    </a:lnTo>
                    <a:lnTo>
                      <a:pt x="1655" y="781"/>
                    </a:lnTo>
                    <a:lnTo>
                      <a:pt x="1638" y="746"/>
                    </a:lnTo>
                    <a:lnTo>
                      <a:pt x="1655" y="722"/>
                    </a:lnTo>
                    <a:lnTo>
                      <a:pt x="1597" y="647"/>
                    </a:lnTo>
                    <a:lnTo>
                      <a:pt x="1655" y="507"/>
                    </a:lnTo>
                    <a:lnTo>
                      <a:pt x="1638" y="419"/>
                    </a:lnTo>
                    <a:lnTo>
                      <a:pt x="1556" y="548"/>
                    </a:lnTo>
                    <a:lnTo>
                      <a:pt x="1486" y="606"/>
                    </a:lnTo>
                    <a:lnTo>
                      <a:pt x="1364" y="600"/>
                    </a:lnTo>
                    <a:lnTo>
                      <a:pt x="1346" y="548"/>
                    </a:lnTo>
                    <a:lnTo>
                      <a:pt x="1329" y="548"/>
                    </a:lnTo>
                    <a:lnTo>
                      <a:pt x="1317" y="594"/>
                    </a:lnTo>
                    <a:lnTo>
                      <a:pt x="1282" y="536"/>
                    </a:lnTo>
                    <a:lnTo>
                      <a:pt x="1242" y="536"/>
                    </a:lnTo>
                    <a:lnTo>
                      <a:pt x="1230" y="559"/>
                    </a:lnTo>
                    <a:lnTo>
                      <a:pt x="1189" y="559"/>
                    </a:lnTo>
                    <a:lnTo>
                      <a:pt x="1177" y="524"/>
                    </a:lnTo>
                    <a:lnTo>
                      <a:pt x="1003" y="431"/>
                    </a:lnTo>
                    <a:lnTo>
                      <a:pt x="851" y="291"/>
                    </a:lnTo>
                    <a:lnTo>
                      <a:pt x="694" y="81"/>
                    </a:lnTo>
                    <a:lnTo>
                      <a:pt x="595" y="0"/>
                    </a:lnTo>
                    <a:lnTo>
                      <a:pt x="589" y="46"/>
                    </a:lnTo>
                    <a:lnTo>
                      <a:pt x="560" y="46"/>
                    </a:lnTo>
                    <a:lnTo>
                      <a:pt x="519" y="35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Freeform 9">
                <a:extLst>
                  <a:ext uri="{FF2B5EF4-FFF2-40B4-BE49-F238E27FC236}">
                    <a16:creationId xmlns:a16="http://schemas.microsoft.com/office/drawing/2014/main" id="{A9F86032-D3CC-4260-BAD6-5F2334EE4F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288" y="685800"/>
                <a:ext cx="260350" cy="300038"/>
              </a:xfrm>
              <a:custGeom>
                <a:avLst/>
                <a:gdLst>
                  <a:gd name="T0" fmla="*/ 134 w 326"/>
                  <a:gd name="T1" fmla="*/ 146 h 379"/>
                  <a:gd name="T2" fmla="*/ 111 w 326"/>
                  <a:gd name="T3" fmla="*/ 187 h 379"/>
                  <a:gd name="T4" fmla="*/ 17 w 326"/>
                  <a:gd name="T5" fmla="*/ 286 h 379"/>
                  <a:gd name="T6" fmla="*/ 0 w 326"/>
                  <a:gd name="T7" fmla="*/ 321 h 379"/>
                  <a:gd name="T8" fmla="*/ 17 w 326"/>
                  <a:gd name="T9" fmla="*/ 361 h 379"/>
                  <a:gd name="T10" fmla="*/ 41 w 326"/>
                  <a:gd name="T11" fmla="*/ 379 h 379"/>
                  <a:gd name="T12" fmla="*/ 64 w 326"/>
                  <a:gd name="T13" fmla="*/ 326 h 379"/>
                  <a:gd name="T14" fmla="*/ 87 w 326"/>
                  <a:gd name="T15" fmla="*/ 280 h 379"/>
                  <a:gd name="T16" fmla="*/ 87 w 326"/>
                  <a:gd name="T17" fmla="*/ 280 h 379"/>
                  <a:gd name="T18" fmla="*/ 96 w 326"/>
                  <a:gd name="T19" fmla="*/ 277 h 379"/>
                  <a:gd name="T20" fmla="*/ 116 w 326"/>
                  <a:gd name="T21" fmla="*/ 270 h 379"/>
                  <a:gd name="T22" fmla="*/ 127 w 326"/>
                  <a:gd name="T23" fmla="*/ 265 h 379"/>
                  <a:gd name="T24" fmla="*/ 135 w 326"/>
                  <a:gd name="T25" fmla="*/ 261 h 379"/>
                  <a:gd name="T26" fmla="*/ 143 w 326"/>
                  <a:gd name="T27" fmla="*/ 256 h 379"/>
                  <a:gd name="T28" fmla="*/ 144 w 326"/>
                  <a:gd name="T29" fmla="*/ 254 h 379"/>
                  <a:gd name="T30" fmla="*/ 146 w 326"/>
                  <a:gd name="T31" fmla="*/ 251 h 379"/>
                  <a:gd name="T32" fmla="*/ 146 w 326"/>
                  <a:gd name="T33" fmla="*/ 251 h 379"/>
                  <a:gd name="T34" fmla="*/ 148 w 326"/>
                  <a:gd name="T35" fmla="*/ 243 h 379"/>
                  <a:gd name="T36" fmla="*/ 153 w 326"/>
                  <a:gd name="T37" fmla="*/ 230 h 379"/>
                  <a:gd name="T38" fmla="*/ 166 w 326"/>
                  <a:gd name="T39" fmla="*/ 200 h 379"/>
                  <a:gd name="T40" fmla="*/ 186 w 326"/>
                  <a:gd name="T41" fmla="*/ 157 h 379"/>
                  <a:gd name="T42" fmla="*/ 239 w 326"/>
                  <a:gd name="T43" fmla="*/ 140 h 379"/>
                  <a:gd name="T44" fmla="*/ 256 w 326"/>
                  <a:gd name="T45" fmla="*/ 111 h 379"/>
                  <a:gd name="T46" fmla="*/ 256 w 326"/>
                  <a:gd name="T47" fmla="*/ 111 h 379"/>
                  <a:gd name="T48" fmla="*/ 271 w 326"/>
                  <a:gd name="T49" fmla="*/ 109 h 379"/>
                  <a:gd name="T50" fmla="*/ 281 w 326"/>
                  <a:gd name="T51" fmla="*/ 108 h 379"/>
                  <a:gd name="T52" fmla="*/ 284 w 326"/>
                  <a:gd name="T53" fmla="*/ 106 h 379"/>
                  <a:gd name="T54" fmla="*/ 285 w 326"/>
                  <a:gd name="T55" fmla="*/ 105 h 379"/>
                  <a:gd name="T56" fmla="*/ 285 w 326"/>
                  <a:gd name="T57" fmla="*/ 105 h 379"/>
                  <a:gd name="T58" fmla="*/ 291 w 326"/>
                  <a:gd name="T59" fmla="*/ 95 h 379"/>
                  <a:gd name="T60" fmla="*/ 306 w 326"/>
                  <a:gd name="T61" fmla="*/ 77 h 379"/>
                  <a:gd name="T62" fmla="*/ 326 w 326"/>
                  <a:gd name="T63" fmla="*/ 52 h 379"/>
                  <a:gd name="T64" fmla="*/ 285 w 326"/>
                  <a:gd name="T65" fmla="*/ 35 h 379"/>
                  <a:gd name="T66" fmla="*/ 215 w 326"/>
                  <a:gd name="T67" fmla="*/ 0 h 379"/>
                  <a:gd name="T68" fmla="*/ 163 w 326"/>
                  <a:gd name="T69" fmla="*/ 117 h 379"/>
                  <a:gd name="T70" fmla="*/ 134 w 326"/>
                  <a:gd name="T71" fmla="*/ 146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26" h="379">
                    <a:moveTo>
                      <a:pt x="134" y="146"/>
                    </a:moveTo>
                    <a:lnTo>
                      <a:pt x="111" y="187"/>
                    </a:lnTo>
                    <a:lnTo>
                      <a:pt x="17" y="286"/>
                    </a:lnTo>
                    <a:lnTo>
                      <a:pt x="0" y="321"/>
                    </a:lnTo>
                    <a:lnTo>
                      <a:pt x="17" y="361"/>
                    </a:lnTo>
                    <a:lnTo>
                      <a:pt x="41" y="379"/>
                    </a:lnTo>
                    <a:lnTo>
                      <a:pt x="64" y="326"/>
                    </a:lnTo>
                    <a:lnTo>
                      <a:pt x="87" y="280"/>
                    </a:lnTo>
                    <a:lnTo>
                      <a:pt x="87" y="280"/>
                    </a:lnTo>
                    <a:lnTo>
                      <a:pt x="96" y="277"/>
                    </a:lnTo>
                    <a:lnTo>
                      <a:pt x="116" y="270"/>
                    </a:lnTo>
                    <a:lnTo>
                      <a:pt x="127" y="265"/>
                    </a:lnTo>
                    <a:lnTo>
                      <a:pt x="135" y="261"/>
                    </a:lnTo>
                    <a:lnTo>
                      <a:pt x="143" y="256"/>
                    </a:lnTo>
                    <a:lnTo>
                      <a:pt x="144" y="254"/>
                    </a:lnTo>
                    <a:lnTo>
                      <a:pt x="146" y="251"/>
                    </a:lnTo>
                    <a:lnTo>
                      <a:pt x="146" y="251"/>
                    </a:lnTo>
                    <a:lnTo>
                      <a:pt x="148" y="243"/>
                    </a:lnTo>
                    <a:lnTo>
                      <a:pt x="153" y="230"/>
                    </a:lnTo>
                    <a:lnTo>
                      <a:pt x="166" y="200"/>
                    </a:lnTo>
                    <a:lnTo>
                      <a:pt x="186" y="157"/>
                    </a:lnTo>
                    <a:lnTo>
                      <a:pt x="239" y="140"/>
                    </a:lnTo>
                    <a:lnTo>
                      <a:pt x="256" y="111"/>
                    </a:lnTo>
                    <a:lnTo>
                      <a:pt x="256" y="111"/>
                    </a:lnTo>
                    <a:lnTo>
                      <a:pt x="271" y="109"/>
                    </a:lnTo>
                    <a:lnTo>
                      <a:pt x="281" y="108"/>
                    </a:lnTo>
                    <a:lnTo>
                      <a:pt x="284" y="106"/>
                    </a:lnTo>
                    <a:lnTo>
                      <a:pt x="285" y="105"/>
                    </a:lnTo>
                    <a:lnTo>
                      <a:pt x="285" y="105"/>
                    </a:lnTo>
                    <a:lnTo>
                      <a:pt x="291" y="95"/>
                    </a:lnTo>
                    <a:lnTo>
                      <a:pt x="306" y="77"/>
                    </a:lnTo>
                    <a:lnTo>
                      <a:pt x="326" y="52"/>
                    </a:lnTo>
                    <a:lnTo>
                      <a:pt x="285" y="35"/>
                    </a:lnTo>
                    <a:lnTo>
                      <a:pt x="215" y="0"/>
                    </a:lnTo>
                    <a:lnTo>
                      <a:pt x="163" y="117"/>
                    </a:lnTo>
                    <a:lnTo>
                      <a:pt x="134" y="14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Freeform 10">
                <a:extLst>
                  <a:ext uri="{FF2B5EF4-FFF2-40B4-BE49-F238E27FC236}">
                    <a16:creationId xmlns:a16="http://schemas.microsoft.com/office/drawing/2014/main" id="{2896851C-3FEF-4455-9F3C-F273DCF6D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8375" y="338138"/>
                <a:ext cx="427038" cy="412750"/>
              </a:xfrm>
              <a:custGeom>
                <a:avLst/>
                <a:gdLst>
                  <a:gd name="T0" fmla="*/ 285 w 536"/>
                  <a:gd name="T1" fmla="*/ 64 h 519"/>
                  <a:gd name="T2" fmla="*/ 251 w 536"/>
                  <a:gd name="T3" fmla="*/ 93 h 519"/>
                  <a:gd name="T4" fmla="*/ 256 w 536"/>
                  <a:gd name="T5" fmla="*/ 151 h 519"/>
                  <a:gd name="T6" fmla="*/ 198 w 536"/>
                  <a:gd name="T7" fmla="*/ 198 h 519"/>
                  <a:gd name="T8" fmla="*/ 157 w 536"/>
                  <a:gd name="T9" fmla="*/ 210 h 519"/>
                  <a:gd name="T10" fmla="*/ 157 w 536"/>
                  <a:gd name="T11" fmla="*/ 233 h 519"/>
                  <a:gd name="T12" fmla="*/ 111 w 536"/>
                  <a:gd name="T13" fmla="*/ 285 h 519"/>
                  <a:gd name="T14" fmla="*/ 111 w 536"/>
                  <a:gd name="T15" fmla="*/ 285 h 519"/>
                  <a:gd name="T16" fmla="*/ 109 w 536"/>
                  <a:gd name="T17" fmla="*/ 290 h 519"/>
                  <a:gd name="T18" fmla="*/ 109 w 536"/>
                  <a:gd name="T19" fmla="*/ 296 h 519"/>
                  <a:gd name="T20" fmla="*/ 111 w 536"/>
                  <a:gd name="T21" fmla="*/ 303 h 519"/>
                  <a:gd name="T22" fmla="*/ 111 w 536"/>
                  <a:gd name="T23" fmla="*/ 303 h 519"/>
                  <a:gd name="T24" fmla="*/ 111 w 536"/>
                  <a:gd name="T25" fmla="*/ 307 h 519"/>
                  <a:gd name="T26" fmla="*/ 111 w 536"/>
                  <a:gd name="T27" fmla="*/ 312 h 519"/>
                  <a:gd name="T28" fmla="*/ 105 w 536"/>
                  <a:gd name="T29" fmla="*/ 322 h 519"/>
                  <a:gd name="T30" fmla="*/ 93 w 536"/>
                  <a:gd name="T31" fmla="*/ 338 h 519"/>
                  <a:gd name="T32" fmla="*/ 93 w 536"/>
                  <a:gd name="T33" fmla="*/ 338 h 519"/>
                  <a:gd name="T34" fmla="*/ 90 w 536"/>
                  <a:gd name="T35" fmla="*/ 339 h 519"/>
                  <a:gd name="T36" fmla="*/ 84 w 536"/>
                  <a:gd name="T37" fmla="*/ 341 h 519"/>
                  <a:gd name="T38" fmla="*/ 71 w 536"/>
                  <a:gd name="T39" fmla="*/ 339 h 519"/>
                  <a:gd name="T40" fmla="*/ 52 w 536"/>
                  <a:gd name="T41" fmla="*/ 338 h 519"/>
                  <a:gd name="T42" fmla="*/ 52 w 536"/>
                  <a:gd name="T43" fmla="*/ 338 h 519"/>
                  <a:gd name="T44" fmla="*/ 52 w 536"/>
                  <a:gd name="T45" fmla="*/ 354 h 519"/>
                  <a:gd name="T46" fmla="*/ 54 w 536"/>
                  <a:gd name="T47" fmla="*/ 366 h 519"/>
                  <a:gd name="T48" fmla="*/ 52 w 536"/>
                  <a:gd name="T49" fmla="*/ 373 h 519"/>
                  <a:gd name="T50" fmla="*/ 52 w 536"/>
                  <a:gd name="T51" fmla="*/ 373 h 519"/>
                  <a:gd name="T52" fmla="*/ 29 w 536"/>
                  <a:gd name="T53" fmla="*/ 414 h 519"/>
                  <a:gd name="T54" fmla="*/ 29 w 536"/>
                  <a:gd name="T55" fmla="*/ 414 h 519"/>
                  <a:gd name="T56" fmla="*/ 14 w 536"/>
                  <a:gd name="T57" fmla="*/ 433 h 519"/>
                  <a:gd name="T58" fmla="*/ 4 w 536"/>
                  <a:gd name="T59" fmla="*/ 446 h 519"/>
                  <a:gd name="T60" fmla="*/ 0 w 536"/>
                  <a:gd name="T61" fmla="*/ 454 h 519"/>
                  <a:gd name="T62" fmla="*/ 0 w 536"/>
                  <a:gd name="T63" fmla="*/ 454 h 519"/>
                  <a:gd name="T64" fmla="*/ 6 w 536"/>
                  <a:gd name="T65" fmla="*/ 488 h 519"/>
                  <a:gd name="T66" fmla="*/ 12 w 536"/>
                  <a:gd name="T67" fmla="*/ 519 h 519"/>
                  <a:gd name="T68" fmla="*/ 64 w 536"/>
                  <a:gd name="T69" fmla="*/ 484 h 519"/>
                  <a:gd name="T70" fmla="*/ 64 w 536"/>
                  <a:gd name="T71" fmla="*/ 437 h 519"/>
                  <a:gd name="T72" fmla="*/ 128 w 536"/>
                  <a:gd name="T73" fmla="*/ 420 h 519"/>
                  <a:gd name="T74" fmla="*/ 146 w 536"/>
                  <a:gd name="T75" fmla="*/ 361 h 519"/>
                  <a:gd name="T76" fmla="*/ 186 w 536"/>
                  <a:gd name="T77" fmla="*/ 338 h 519"/>
                  <a:gd name="T78" fmla="*/ 221 w 536"/>
                  <a:gd name="T79" fmla="*/ 245 h 519"/>
                  <a:gd name="T80" fmla="*/ 315 w 536"/>
                  <a:gd name="T81" fmla="*/ 233 h 519"/>
                  <a:gd name="T82" fmla="*/ 355 w 536"/>
                  <a:gd name="T83" fmla="*/ 163 h 519"/>
                  <a:gd name="T84" fmla="*/ 414 w 536"/>
                  <a:gd name="T85" fmla="*/ 128 h 519"/>
                  <a:gd name="T86" fmla="*/ 437 w 536"/>
                  <a:gd name="T87" fmla="*/ 93 h 519"/>
                  <a:gd name="T88" fmla="*/ 513 w 536"/>
                  <a:gd name="T89" fmla="*/ 93 h 519"/>
                  <a:gd name="T90" fmla="*/ 536 w 536"/>
                  <a:gd name="T91" fmla="*/ 70 h 519"/>
                  <a:gd name="T92" fmla="*/ 530 w 536"/>
                  <a:gd name="T93" fmla="*/ 47 h 519"/>
                  <a:gd name="T94" fmla="*/ 536 w 536"/>
                  <a:gd name="T95" fmla="*/ 29 h 519"/>
                  <a:gd name="T96" fmla="*/ 495 w 536"/>
                  <a:gd name="T97" fmla="*/ 0 h 519"/>
                  <a:gd name="T98" fmla="*/ 350 w 536"/>
                  <a:gd name="T99" fmla="*/ 105 h 519"/>
                  <a:gd name="T100" fmla="*/ 303 w 536"/>
                  <a:gd name="T101" fmla="*/ 111 h 519"/>
                  <a:gd name="T102" fmla="*/ 285 w 536"/>
                  <a:gd name="T103" fmla="*/ 64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36" h="519">
                    <a:moveTo>
                      <a:pt x="285" y="64"/>
                    </a:moveTo>
                    <a:lnTo>
                      <a:pt x="251" y="93"/>
                    </a:lnTo>
                    <a:lnTo>
                      <a:pt x="256" y="151"/>
                    </a:lnTo>
                    <a:lnTo>
                      <a:pt x="198" y="198"/>
                    </a:lnTo>
                    <a:lnTo>
                      <a:pt x="157" y="210"/>
                    </a:lnTo>
                    <a:lnTo>
                      <a:pt x="157" y="233"/>
                    </a:lnTo>
                    <a:lnTo>
                      <a:pt x="111" y="285"/>
                    </a:lnTo>
                    <a:lnTo>
                      <a:pt x="111" y="285"/>
                    </a:lnTo>
                    <a:lnTo>
                      <a:pt x="109" y="290"/>
                    </a:lnTo>
                    <a:lnTo>
                      <a:pt x="109" y="296"/>
                    </a:lnTo>
                    <a:lnTo>
                      <a:pt x="111" y="303"/>
                    </a:lnTo>
                    <a:lnTo>
                      <a:pt x="111" y="303"/>
                    </a:lnTo>
                    <a:lnTo>
                      <a:pt x="111" y="307"/>
                    </a:lnTo>
                    <a:lnTo>
                      <a:pt x="111" y="312"/>
                    </a:lnTo>
                    <a:lnTo>
                      <a:pt x="105" y="322"/>
                    </a:lnTo>
                    <a:lnTo>
                      <a:pt x="93" y="338"/>
                    </a:lnTo>
                    <a:lnTo>
                      <a:pt x="93" y="338"/>
                    </a:lnTo>
                    <a:lnTo>
                      <a:pt x="90" y="339"/>
                    </a:lnTo>
                    <a:lnTo>
                      <a:pt x="84" y="341"/>
                    </a:lnTo>
                    <a:lnTo>
                      <a:pt x="71" y="339"/>
                    </a:lnTo>
                    <a:lnTo>
                      <a:pt x="52" y="338"/>
                    </a:lnTo>
                    <a:lnTo>
                      <a:pt x="52" y="338"/>
                    </a:lnTo>
                    <a:lnTo>
                      <a:pt x="52" y="354"/>
                    </a:lnTo>
                    <a:lnTo>
                      <a:pt x="54" y="366"/>
                    </a:lnTo>
                    <a:lnTo>
                      <a:pt x="52" y="373"/>
                    </a:lnTo>
                    <a:lnTo>
                      <a:pt x="52" y="373"/>
                    </a:lnTo>
                    <a:lnTo>
                      <a:pt x="29" y="414"/>
                    </a:lnTo>
                    <a:lnTo>
                      <a:pt x="29" y="414"/>
                    </a:lnTo>
                    <a:lnTo>
                      <a:pt x="14" y="433"/>
                    </a:lnTo>
                    <a:lnTo>
                      <a:pt x="4" y="446"/>
                    </a:lnTo>
                    <a:lnTo>
                      <a:pt x="0" y="454"/>
                    </a:lnTo>
                    <a:lnTo>
                      <a:pt x="0" y="454"/>
                    </a:lnTo>
                    <a:lnTo>
                      <a:pt x="6" y="488"/>
                    </a:lnTo>
                    <a:lnTo>
                      <a:pt x="12" y="519"/>
                    </a:lnTo>
                    <a:lnTo>
                      <a:pt x="64" y="484"/>
                    </a:lnTo>
                    <a:lnTo>
                      <a:pt x="64" y="437"/>
                    </a:lnTo>
                    <a:lnTo>
                      <a:pt x="128" y="420"/>
                    </a:lnTo>
                    <a:lnTo>
                      <a:pt x="146" y="361"/>
                    </a:lnTo>
                    <a:lnTo>
                      <a:pt x="186" y="338"/>
                    </a:lnTo>
                    <a:lnTo>
                      <a:pt x="221" y="245"/>
                    </a:lnTo>
                    <a:lnTo>
                      <a:pt x="315" y="233"/>
                    </a:lnTo>
                    <a:lnTo>
                      <a:pt x="355" y="163"/>
                    </a:lnTo>
                    <a:lnTo>
                      <a:pt x="414" y="128"/>
                    </a:lnTo>
                    <a:lnTo>
                      <a:pt x="437" y="93"/>
                    </a:lnTo>
                    <a:lnTo>
                      <a:pt x="513" y="93"/>
                    </a:lnTo>
                    <a:lnTo>
                      <a:pt x="536" y="70"/>
                    </a:lnTo>
                    <a:lnTo>
                      <a:pt x="530" y="47"/>
                    </a:lnTo>
                    <a:lnTo>
                      <a:pt x="536" y="29"/>
                    </a:lnTo>
                    <a:lnTo>
                      <a:pt x="495" y="0"/>
                    </a:lnTo>
                    <a:lnTo>
                      <a:pt x="350" y="105"/>
                    </a:lnTo>
                    <a:lnTo>
                      <a:pt x="303" y="111"/>
                    </a:lnTo>
                    <a:lnTo>
                      <a:pt x="285" y="64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11">
                <a:extLst>
                  <a:ext uri="{FF2B5EF4-FFF2-40B4-BE49-F238E27FC236}">
                    <a16:creationId xmlns:a16="http://schemas.microsoft.com/office/drawing/2014/main" id="{F91660A2-8DE9-4A74-9179-41F0535AD9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863" y="879475"/>
                <a:ext cx="92075" cy="74613"/>
              </a:xfrm>
              <a:custGeom>
                <a:avLst/>
                <a:gdLst>
                  <a:gd name="T0" fmla="*/ 94 w 117"/>
                  <a:gd name="T1" fmla="*/ 0 h 93"/>
                  <a:gd name="T2" fmla="*/ 64 w 117"/>
                  <a:gd name="T3" fmla="*/ 23 h 93"/>
                  <a:gd name="T4" fmla="*/ 64 w 117"/>
                  <a:gd name="T5" fmla="*/ 23 h 93"/>
                  <a:gd name="T6" fmla="*/ 32 w 117"/>
                  <a:gd name="T7" fmla="*/ 30 h 93"/>
                  <a:gd name="T8" fmla="*/ 9 w 117"/>
                  <a:gd name="T9" fmla="*/ 36 h 93"/>
                  <a:gd name="T10" fmla="*/ 3 w 117"/>
                  <a:gd name="T11" fmla="*/ 39 h 93"/>
                  <a:gd name="T12" fmla="*/ 0 w 117"/>
                  <a:gd name="T13" fmla="*/ 41 h 93"/>
                  <a:gd name="T14" fmla="*/ 0 w 117"/>
                  <a:gd name="T15" fmla="*/ 41 h 93"/>
                  <a:gd name="T16" fmla="*/ 6 w 117"/>
                  <a:gd name="T17" fmla="*/ 65 h 93"/>
                  <a:gd name="T18" fmla="*/ 12 w 117"/>
                  <a:gd name="T19" fmla="*/ 87 h 93"/>
                  <a:gd name="T20" fmla="*/ 29 w 117"/>
                  <a:gd name="T21" fmla="*/ 93 h 93"/>
                  <a:gd name="T22" fmla="*/ 76 w 117"/>
                  <a:gd name="T23" fmla="*/ 64 h 93"/>
                  <a:gd name="T24" fmla="*/ 117 w 117"/>
                  <a:gd name="T25" fmla="*/ 17 h 93"/>
                  <a:gd name="T26" fmla="*/ 94 w 117"/>
                  <a:gd name="T27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7" h="93">
                    <a:moveTo>
                      <a:pt x="94" y="0"/>
                    </a:moveTo>
                    <a:lnTo>
                      <a:pt x="64" y="23"/>
                    </a:lnTo>
                    <a:lnTo>
                      <a:pt x="64" y="23"/>
                    </a:lnTo>
                    <a:lnTo>
                      <a:pt x="32" y="30"/>
                    </a:lnTo>
                    <a:lnTo>
                      <a:pt x="9" y="36"/>
                    </a:lnTo>
                    <a:lnTo>
                      <a:pt x="3" y="39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6" y="65"/>
                    </a:lnTo>
                    <a:lnTo>
                      <a:pt x="12" y="87"/>
                    </a:lnTo>
                    <a:lnTo>
                      <a:pt x="29" y="93"/>
                    </a:lnTo>
                    <a:lnTo>
                      <a:pt x="76" y="64"/>
                    </a:lnTo>
                    <a:lnTo>
                      <a:pt x="117" y="17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12">
                <a:extLst>
                  <a:ext uri="{FF2B5EF4-FFF2-40B4-BE49-F238E27FC236}">
                    <a16:creationId xmlns:a16="http://schemas.microsoft.com/office/drawing/2014/main" id="{CC3970EE-77CB-48FC-A11F-8E981AC9A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788" y="995363"/>
                <a:ext cx="36513" cy="38100"/>
              </a:xfrm>
              <a:custGeom>
                <a:avLst/>
                <a:gdLst>
                  <a:gd name="T0" fmla="*/ 17 w 46"/>
                  <a:gd name="T1" fmla="*/ 0 h 47"/>
                  <a:gd name="T2" fmla="*/ 0 w 46"/>
                  <a:gd name="T3" fmla="*/ 30 h 47"/>
                  <a:gd name="T4" fmla="*/ 17 w 46"/>
                  <a:gd name="T5" fmla="*/ 47 h 47"/>
                  <a:gd name="T6" fmla="*/ 46 w 46"/>
                  <a:gd name="T7" fmla="*/ 30 h 47"/>
                  <a:gd name="T8" fmla="*/ 35 w 46"/>
                  <a:gd name="T9" fmla="*/ 12 h 47"/>
                  <a:gd name="T10" fmla="*/ 17 w 46"/>
                  <a:gd name="T1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47">
                    <a:moveTo>
                      <a:pt x="17" y="0"/>
                    </a:moveTo>
                    <a:lnTo>
                      <a:pt x="0" y="30"/>
                    </a:lnTo>
                    <a:lnTo>
                      <a:pt x="17" y="47"/>
                    </a:lnTo>
                    <a:lnTo>
                      <a:pt x="46" y="30"/>
                    </a:lnTo>
                    <a:lnTo>
                      <a:pt x="35" y="12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" name="Freeform 13">
                <a:extLst>
                  <a:ext uri="{FF2B5EF4-FFF2-40B4-BE49-F238E27FC236}">
                    <a16:creationId xmlns:a16="http://schemas.microsoft.com/office/drawing/2014/main" id="{619FC250-01FC-48F4-A889-D768414A3E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3900" y="1060450"/>
                <a:ext cx="60325" cy="46038"/>
              </a:xfrm>
              <a:custGeom>
                <a:avLst/>
                <a:gdLst>
                  <a:gd name="T0" fmla="*/ 41 w 76"/>
                  <a:gd name="T1" fmla="*/ 0 h 58"/>
                  <a:gd name="T2" fmla="*/ 0 w 76"/>
                  <a:gd name="T3" fmla="*/ 29 h 58"/>
                  <a:gd name="T4" fmla="*/ 12 w 76"/>
                  <a:gd name="T5" fmla="*/ 58 h 58"/>
                  <a:gd name="T6" fmla="*/ 76 w 76"/>
                  <a:gd name="T7" fmla="*/ 18 h 58"/>
                  <a:gd name="T8" fmla="*/ 64 w 76"/>
                  <a:gd name="T9" fmla="*/ 6 h 58"/>
                  <a:gd name="T10" fmla="*/ 41 w 76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58">
                    <a:moveTo>
                      <a:pt x="41" y="0"/>
                    </a:moveTo>
                    <a:lnTo>
                      <a:pt x="0" y="29"/>
                    </a:lnTo>
                    <a:lnTo>
                      <a:pt x="12" y="58"/>
                    </a:lnTo>
                    <a:lnTo>
                      <a:pt x="76" y="18"/>
                    </a:lnTo>
                    <a:lnTo>
                      <a:pt x="64" y="6"/>
                    </a:lnTo>
                    <a:lnTo>
                      <a:pt x="4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" name="Freeform 14">
                <a:extLst>
                  <a:ext uri="{FF2B5EF4-FFF2-40B4-BE49-F238E27FC236}">
                    <a16:creationId xmlns:a16="http://schemas.microsoft.com/office/drawing/2014/main" id="{552EC902-9DAB-4634-B616-70314FEAA6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750" y="1041400"/>
                <a:ext cx="26988" cy="14288"/>
              </a:xfrm>
              <a:custGeom>
                <a:avLst/>
                <a:gdLst>
                  <a:gd name="T0" fmla="*/ 0 w 35"/>
                  <a:gd name="T1" fmla="*/ 0 h 17"/>
                  <a:gd name="T2" fmla="*/ 6 w 35"/>
                  <a:gd name="T3" fmla="*/ 17 h 17"/>
                  <a:gd name="T4" fmla="*/ 24 w 35"/>
                  <a:gd name="T5" fmla="*/ 17 h 17"/>
                  <a:gd name="T6" fmla="*/ 35 w 35"/>
                  <a:gd name="T7" fmla="*/ 0 h 17"/>
                  <a:gd name="T8" fmla="*/ 0 w 35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7">
                    <a:moveTo>
                      <a:pt x="0" y="0"/>
                    </a:moveTo>
                    <a:lnTo>
                      <a:pt x="6" y="17"/>
                    </a:lnTo>
                    <a:lnTo>
                      <a:pt x="24" y="17"/>
                    </a:lnTo>
                    <a:lnTo>
                      <a:pt x="35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" name="Freeform 15">
                <a:extLst>
                  <a:ext uri="{FF2B5EF4-FFF2-40B4-BE49-F238E27FC236}">
                    <a16:creationId xmlns:a16="http://schemas.microsoft.com/office/drawing/2014/main" id="{468D4CCD-8F5F-4E8D-83CA-6EF1656DBE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1063" y="973138"/>
                <a:ext cx="19050" cy="17463"/>
              </a:xfrm>
              <a:custGeom>
                <a:avLst/>
                <a:gdLst>
                  <a:gd name="T0" fmla="*/ 12 w 24"/>
                  <a:gd name="T1" fmla="*/ 0 h 24"/>
                  <a:gd name="T2" fmla="*/ 0 w 24"/>
                  <a:gd name="T3" fmla="*/ 6 h 24"/>
                  <a:gd name="T4" fmla="*/ 6 w 24"/>
                  <a:gd name="T5" fmla="*/ 24 h 24"/>
                  <a:gd name="T6" fmla="*/ 24 w 24"/>
                  <a:gd name="T7" fmla="*/ 24 h 24"/>
                  <a:gd name="T8" fmla="*/ 24 w 24"/>
                  <a:gd name="T9" fmla="*/ 12 h 24"/>
                  <a:gd name="T10" fmla="*/ 12 w 24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4">
                    <a:moveTo>
                      <a:pt x="12" y="0"/>
                    </a:moveTo>
                    <a:lnTo>
                      <a:pt x="0" y="6"/>
                    </a:lnTo>
                    <a:lnTo>
                      <a:pt x="6" y="24"/>
                    </a:lnTo>
                    <a:lnTo>
                      <a:pt x="24" y="24"/>
                    </a:lnTo>
                    <a:lnTo>
                      <a:pt x="24" y="1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" name="Freeform 16">
                <a:extLst>
                  <a:ext uri="{FF2B5EF4-FFF2-40B4-BE49-F238E27FC236}">
                    <a16:creationId xmlns:a16="http://schemas.microsoft.com/office/drawing/2014/main" id="{19AE5E32-A5FB-4C03-BCE0-0D6301AEB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463" y="519113"/>
                <a:ext cx="50800" cy="65088"/>
              </a:xfrm>
              <a:custGeom>
                <a:avLst/>
                <a:gdLst>
                  <a:gd name="T0" fmla="*/ 5 w 64"/>
                  <a:gd name="T1" fmla="*/ 12 h 82"/>
                  <a:gd name="T2" fmla="*/ 0 w 64"/>
                  <a:gd name="T3" fmla="*/ 53 h 82"/>
                  <a:gd name="T4" fmla="*/ 17 w 64"/>
                  <a:gd name="T5" fmla="*/ 82 h 82"/>
                  <a:gd name="T6" fmla="*/ 46 w 64"/>
                  <a:gd name="T7" fmla="*/ 82 h 82"/>
                  <a:gd name="T8" fmla="*/ 46 w 64"/>
                  <a:gd name="T9" fmla="*/ 82 h 82"/>
                  <a:gd name="T10" fmla="*/ 55 w 64"/>
                  <a:gd name="T11" fmla="*/ 69 h 82"/>
                  <a:gd name="T12" fmla="*/ 62 w 64"/>
                  <a:gd name="T13" fmla="*/ 58 h 82"/>
                  <a:gd name="T14" fmla="*/ 64 w 64"/>
                  <a:gd name="T15" fmla="*/ 56 h 82"/>
                  <a:gd name="T16" fmla="*/ 64 w 64"/>
                  <a:gd name="T17" fmla="*/ 53 h 82"/>
                  <a:gd name="T18" fmla="*/ 64 w 64"/>
                  <a:gd name="T19" fmla="*/ 53 h 82"/>
                  <a:gd name="T20" fmla="*/ 52 w 64"/>
                  <a:gd name="T21" fmla="*/ 24 h 82"/>
                  <a:gd name="T22" fmla="*/ 23 w 64"/>
                  <a:gd name="T23" fmla="*/ 0 h 82"/>
                  <a:gd name="T24" fmla="*/ 5 w 64"/>
                  <a:gd name="T25" fmla="*/ 1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82">
                    <a:moveTo>
                      <a:pt x="5" y="12"/>
                    </a:moveTo>
                    <a:lnTo>
                      <a:pt x="0" y="53"/>
                    </a:lnTo>
                    <a:lnTo>
                      <a:pt x="17" y="82"/>
                    </a:lnTo>
                    <a:lnTo>
                      <a:pt x="46" y="82"/>
                    </a:lnTo>
                    <a:lnTo>
                      <a:pt x="46" y="82"/>
                    </a:lnTo>
                    <a:lnTo>
                      <a:pt x="55" y="69"/>
                    </a:lnTo>
                    <a:lnTo>
                      <a:pt x="62" y="58"/>
                    </a:lnTo>
                    <a:lnTo>
                      <a:pt x="64" y="56"/>
                    </a:lnTo>
                    <a:lnTo>
                      <a:pt x="64" y="53"/>
                    </a:lnTo>
                    <a:lnTo>
                      <a:pt x="64" y="53"/>
                    </a:lnTo>
                    <a:lnTo>
                      <a:pt x="52" y="24"/>
                    </a:lnTo>
                    <a:lnTo>
                      <a:pt x="23" y="0"/>
                    </a:lnTo>
                    <a:lnTo>
                      <a:pt x="5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" name="Freeform 17">
                <a:extLst>
                  <a:ext uri="{FF2B5EF4-FFF2-40B4-BE49-F238E27FC236}">
                    <a16:creationId xmlns:a16="http://schemas.microsoft.com/office/drawing/2014/main" id="{900C7B64-9F9F-4AB3-A2AE-CE6FAAF4F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425" y="454025"/>
                <a:ext cx="36513" cy="46038"/>
              </a:xfrm>
              <a:custGeom>
                <a:avLst/>
                <a:gdLst>
                  <a:gd name="T0" fmla="*/ 0 w 47"/>
                  <a:gd name="T1" fmla="*/ 5 h 58"/>
                  <a:gd name="T2" fmla="*/ 0 w 47"/>
                  <a:gd name="T3" fmla="*/ 35 h 58"/>
                  <a:gd name="T4" fmla="*/ 18 w 47"/>
                  <a:gd name="T5" fmla="*/ 58 h 58"/>
                  <a:gd name="T6" fmla="*/ 47 w 47"/>
                  <a:gd name="T7" fmla="*/ 58 h 58"/>
                  <a:gd name="T8" fmla="*/ 47 w 47"/>
                  <a:gd name="T9" fmla="*/ 23 h 58"/>
                  <a:gd name="T10" fmla="*/ 24 w 47"/>
                  <a:gd name="T11" fmla="*/ 0 h 58"/>
                  <a:gd name="T12" fmla="*/ 0 w 47"/>
                  <a:gd name="T13" fmla="*/ 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58">
                    <a:moveTo>
                      <a:pt x="0" y="5"/>
                    </a:moveTo>
                    <a:lnTo>
                      <a:pt x="0" y="35"/>
                    </a:lnTo>
                    <a:lnTo>
                      <a:pt x="18" y="58"/>
                    </a:lnTo>
                    <a:lnTo>
                      <a:pt x="47" y="58"/>
                    </a:lnTo>
                    <a:lnTo>
                      <a:pt x="47" y="23"/>
                    </a:lnTo>
                    <a:lnTo>
                      <a:pt x="24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Freeform 18">
                <a:extLst>
                  <a:ext uri="{FF2B5EF4-FFF2-40B4-BE49-F238E27FC236}">
                    <a16:creationId xmlns:a16="http://schemas.microsoft.com/office/drawing/2014/main" id="{9BF4224E-7A3B-41BF-BFE3-326BEC0AE6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350" y="1495425"/>
                <a:ext cx="41275" cy="82550"/>
              </a:xfrm>
              <a:custGeom>
                <a:avLst/>
                <a:gdLst>
                  <a:gd name="T0" fmla="*/ 35 w 53"/>
                  <a:gd name="T1" fmla="*/ 0 h 105"/>
                  <a:gd name="T2" fmla="*/ 6 w 53"/>
                  <a:gd name="T3" fmla="*/ 17 h 105"/>
                  <a:gd name="T4" fmla="*/ 0 w 53"/>
                  <a:gd name="T5" fmla="*/ 64 h 105"/>
                  <a:gd name="T6" fmla="*/ 18 w 53"/>
                  <a:gd name="T7" fmla="*/ 105 h 105"/>
                  <a:gd name="T8" fmla="*/ 41 w 53"/>
                  <a:gd name="T9" fmla="*/ 70 h 105"/>
                  <a:gd name="T10" fmla="*/ 53 w 53"/>
                  <a:gd name="T11" fmla="*/ 29 h 105"/>
                  <a:gd name="T12" fmla="*/ 35 w 53"/>
                  <a:gd name="T13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105">
                    <a:moveTo>
                      <a:pt x="35" y="0"/>
                    </a:moveTo>
                    <a:lnTo>
                      <a:pt x="6" y="17"/>
                    </a:lnTo>
                    <a:lnTo>
                      <a:pt x="0" y="64"/>
                    </a:lnTo>
                    <a:lnTo>
                      <a:pt x="18" y="105"/>
                    </a:lnTo>
                    <a:lnTo>
                      <a:pt x="41" y="70"/>
                    </a:lnTo>
                    <a:lnTo>
                      <a:pt x="53" y="29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" name="Freeform 19">
                <a:extLst>
                  <a:ext uri="{FF2B5EF4-FFF2-40B4-BE49-F238E27FC236}">
                    <a16:creationId xmlns:a16="http://schemas.microsoft.com/office/drawing/2014/main" id="{B270EF9B-E0FF-46A4-A4D0-DDD6604795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0588" y="6283325"/>
                <a:ext cx="217488" cy="236538"/>
              </a:xfrm>
              <a:custGeom>
                <a:avLst/>
                <a:gdLst>
                  <a:gd name="T0" fmla="*/ 256 w 274"/>
                  <a:gd name="T1" fmla="*/ 0 h 297"/>
                  <a:gd name="T2" fmla="*/ 186 w 274"/>
                  <a:gd name="T3" fmla="*/ 52 h 297"/>
                  <a:gd name="T4" fmla="*/ 186 w 274"/>
                  <a:gd name="T5" fmla="*/ 76 h 297"/>
                  <a:gd name="T6" fmla="*/ 146 w 274"/>
                  <a:gd name="T7" fmla="*/ 81 h 297"/>
                  <a:gd name="T8" fmla="*/ 134 w 274"/>
                  <a:gd name="T9" fmla="*/ 52 h 297"/>
                  <a:gd name="T10" fmla="*/ 99 w 274"/>
                  <a:gd name="T11" fmla="*/ 52 h 297"/>
                  <a:gd name="T12" fmla="*/ 99 w 274"/>
                  <a:gd name="T13" fmla="*/ 81 h 297"/>
                  <a:gd name="T14" fmla="*/ 140 w 274"/>
                  <a:gd name="T15" fmla="*/ 105 h 297"/>
                  <a:gd name="T16" fmla="*/ 105 w 274"/>
                  <a:gd name="T17" fmla="*/ 134 h 297"/>
                  <a:gd name="T18" fmla="*/ 76 w 274"/>
                  <a:gd name="T19" fmla="*/ 140 h 297"/>
                  <a:gd name="T20" fmla="*/ 47 w 274"/>
                  <a:gd name="T21" fmla="*/ 157 h 297"/>
                  <a:gd name="T22" fmla="*/ 35 w 274"/>
                  <a:gd name="T23" fmla="*/ 215 h 297"/>
                  <a:gd name="T24" fmla="*/ 0 w 274"/>
                  <a:gd name="T25" fmla="*/ 239 h 297"/>
                  <a:gd name="T26" fmla="*/ 12 w 274"/>
                  <a:gd name="T27" fmla="*/ 297 h 297"/>
                  <a:gd name="T28" fmla="*/ 70 w 274"/>
                  <a:gd name="T29" fmla="*/ 274 h 297"/>
                  <a:gd name="T30" fmla="*/ 64 w 274"/>
                  <a:gd name="T31" fmla="*/ 239 h 297"/>
                  <a:gd name="T32" fmla="*/ 87 w 274"/>
                  <a:gd name="T33" fmla="*/ 221 h 297"/>
                  <a:gd name="T34" fmla="*/ 82 w 274"/>
                  <a:gd name="T35" fmla="*/ 169 h 297"/>
                  <a:gd name="T36" fmla="*/ 128 w 274"/>
                  <a:gd name="T37" fmla="*/ 163 h 297"/>
                  <a:gd name="T38" fmla="*/ 157 w 274"/>
                  <a:gd name="T39" fmla="*/ 134 h 297"/>
                  <a:gd name="T40" fmla="*/ 186 w 274"/>
                  <a:gd name="T41" fmla="*/ 146 h 297"/>
                  <a:gd name="T42" fmla="*/ 210 w 274"/>
                  <a:gd name="T43" fmla="*/ 128 h 297"/>
                  <a:gd name="T44" fmla="*/ 210 w 274"/>
                  <a:gd name="T45" fmla="*/ 99 h 297"/>
                  <a:gd name="T46" fmla="*/ 251 w 274"/>
                  <a:gd name="T47" fmla="*/ 81 h 297"/>
                  <a:gd name="T48" fmla="*/ 274 w 274"/>
                  <a:gd name="T49" fmla="*/ 29 h 297"/>
                  <a:gd name="T50" fmla="*/ 256 w 274"/>
                  <a:gd name="T51" fmla="*/ 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74" h="297">
                    <a:moveTo>
                      <a:pt x="256" y="0"/>
                    </a:moveTo>
                    <a:lnTo>
                      <a:pt x="186" y="52"/>
                    </a:lnTo>
                    <a:lnTo>
                      <a:pt x="186" y="76"/>
                    </a:lnTo>
                    <a:lnTo>
                      <a:pt x="146" y="81"/>
                    </a:lnTo>
                    <a:lnTo>
                      <a:pt x="134" y="52"/>
                    </a:lnTo>
                    <a:lnTo>
                      <a:pt x="99" y="52"/>
                    </a:lnTo>
                    <a:lnTo>
                      <a:pt x="99" y="81"/>
                    </a:lnTo>
                    <a:lnTo>
                      <a:pt x="140" y="105"/>
                    </a:lnTo>
                    <a:lnTo>
                      <a:pt x="105" y="134"/>
                    </a:lnTo>
                    <a:lnTo>
                      <a:pt x="76" y="140"/>
                    </a:lnTo>
                    <a:lnTo>
                      <a:pt x="47" y="157"/>
                    </a:lnTo>
                    <a:lnTo>
                      <a:pt x="35" y="215"/>
                    </a:lnTo>
                    <a:lnTo>
                      <a:pt x="0" y="239"/>
                    </a:lnTo>
                    <a:lnTo>
                      <a:pt x="12" y="297"/>
                    </a:lnTo>
                    <a:lnTo>
                      <a:pt x="70" y="274"/>
                    </a:lnTo>
                    <a:lnTo>
                      <a:pt x="64" y="239"/>
                    </a:lnTo>
                    <a:lnTo>
                      <a:pt x="87" y="221"/>
                    </a:lnTo>
                    <a:lnTo>
                      <a:pt x="82" y="169"/>
                    </a:lnTo>
                    <a:lnTo>
                      <a:pt x="128" y="163"/>
                    </a:lnTo>
                    <a:lnTo>
                      <a:pt x="157" y="134"/>
                    </a:lnTo>
                    <a:lnTo>
                      <a:pt x="186" y="146"/>
                    </a:lnTo>
                    <a:lnTo>
                      <a:pt x="210" y="128"/>
                    </a:lnTo>
                    <a:lnTo>
                      <a:pt x="210" y="99"/>
                    </a:lnTo>
                    <a:lnTo>
                      <a:pt x="251" y="81"/>
                    </a:lnTo>
                    <a:lnTo>
                      <a:pt x="274" y="29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" name="Freeform 20">
                <a:extLst>
                  <a:ext uri="{FF2B5EF4-FFF2-40B4-BE49-F238E27FC236}">
                    <a16:creationId xmlns:a16="http://schemas.microsoft.com/office/drawing/2014/main" id="{6135C401-8E57-4E60-BD08-23F4A31DDF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3875" y="5205413"/>
                <a:ext cx="82550" cy="79375"/>
              </a:xfrm>
              <a:custGeom>
                <a:avLst/>
                <a:gdLst>
                  <a:gd name="T0" fmla="*/ 64 w 105"/>
                  <a:gd name="T1" fmla="*/ 0 h 99"/>
                  <a:gd name="T2" fmla="*/ 0 w 105"/>
                  <a:gd name="T3" fmla="*/ 35 h 99"/>
                  <a:gd name="T4" fmla="*/ 6 w 105"/>
                  <a:gd name="T5" fmla="*/ 82 h 99"/>
                  <a:gd name="T6" fmla="*/ 35 w 105"/>
                  <a:gd name="T7" fmla="*/ 99 h 99"/>
                  <a:gd name="T8" fmla="*/ 88 w 105"/>
                  <a:gd name="T9" fmla="*/ 99 h 99"/>
                  <a:gd name="T10" fmla="*/ 105 w 105"/>
                  <a:gd name="T11" fmla="*/ 47 h 99"/>
                  <a:gd name="T12" fmla="*/ 64 w 105"/>
                  <a:gd name="T13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5" h="99">
                    <a:moveTo>
                      <a:pt x="64" y="0"/>
                    </a:moveTo>
                    <a:lnTo>
                      <a:pt x="0" y="35"/>
                    </a:lnTo>
                    <a:lnTo>
                      <a:pt x="6" y="82"/>
                    </a:lnTo>
                    <a:lnTo>
                      <a:pt x="35" y="99"/>
                    </a:lnTo>
                    <a:lnTo>
                      <a:pt x="88" y="99"/>
                    </a:lnTo>
                    <a:lnTo>
                      <a:pt x="105" y="47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" name="Freeform 21">
                <a:extLst>
                  <a:ext uri="{FF2B5EF4-FFF2-40B4-BE49-F238E27FC236}">
                    <a16:creationId xmlns:a16="http://schemas.microsoft.com/office/drawing/2014/main" id="{473735D7-AA13-43F3-B15D-6EA35338E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7225" y="5084763"/>
                <a:ext cx="88900" cy="147638"/>
              </a:xfrm>
              <a:custGeom>
                <a:avLst/>
                <a:gdLst>
                  <a:gd name="T0" fmla="*/ 82 w 111"/>
                  <a:gd name="T1" fmla="*/ 0 h 187"/>
                  <a:gd name="T2" fmla="*/ 59 w 111"/>
                  <a:gd name="T3" fmla="*/ 41 h 187"/>
                  <a:gd name="T4" fmla="*/ 53 w 111"/>
                  <a:gd name="T5" fmla="*/ 88 h 187"/>
                  <a:gd name="T6" fmla="*/ 0 w 111"/>
                  <a:gd name="T7" fmla="*/ 146 h 187"/>
                  <a:gd name="T8" fmla="*/ 6 w 111"/>
                  <a:gd name="T9" fmla="*/ 187 h 187"/>
                  <a:gd name="T10" fmla="*/ 47 w 111"/>
                  <a:gd name="T11" fmla="*/ 158 h 187"/>
                  <a:gd name="T12" fmla="*/ 53 w 111"/>
                  <a:gd name="T13" fmla="*/ 140 h 187"/>
                  <a:gd name="T14" fmla="*/ 94 w 111"/>
                  <a:gd name="T15" fmla="*/ 88 h 187"/>
                  <a:gd name="T16" fmla="*/ 111 w 111"/>
                  <a:gd name="T17" fmla="*/ 41 h 187"/>
                  <a:gd name="T18" fmla="*/ 99 w 111"/>
                  <a:gd name="T19" fmla="*/ 6 h 187"/>
                  <a:gd name="T20" fmla="*/ 82 w 111"/>
                  <a:gd name="T21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1" h="187">
                    <a:moveTo>
                      <a:pt x="82" y="0"/>
                    </a:moveTo>
                    <a:lnTo>
                      <a:pt x="59" y="41"/>
                    </a:lnTo>
                    <a:lnTo>
                      <a:pt x="53" y="88"/>
                    </a:lnTo>
                    <a:lnTo>
                      <a:pt x="0" y="146"/>
                    </a:lnTo>
                    <a:lnTo>
                      <a:pt x="6" y="187"/>
                    </a:lnTo>
                    <a:lnTo>
                      <a:pt x="47" y="158"/>
                    </a:lnTo>
                    <a:lnTo>
                      <a:pt x="53" y="140"/>
                    </a:lnTo>
                    <a:lnTo>
                      <a:pt x="94" y="88"/>
                    </a:lnTo>
                    <a:lnTo>
                      <a:pt x="111" y="41"/>
                    </a:lnTo>
                    <a:lnTo>
                      <a:pt x="99" y="6"/>
                    </a:lnTo>
                    <a:lnTo>
                      <a:pt x="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" name="Freeform 22">
                <a:extLst>
                  <a:ext uri="{FF2B5EF4-FFF2-40B4-BE49-F238E27FC236}">
                    <a16:creationId xmlns:a16="http://schemas.microsoft.com/office/drawing/2014/main" id="{33F7598F-7BA8-478A-BB58-39AFD8F58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338" y="3354388"/>
                <a:ext cx="50800" cy="65088"/>
              </a:xfrm>
              <a:custGeom>
                <a:avLst/>
                <a:gdLst>
                  <a:gd name="T0" fmla="*/ 0 w 64"/>
                  <a:gd name="T1" fmla="*/ 23 h 81"/>
                  <a:gd name="T2" fmla="*/ 0 w 64"/>
                  <a:gd name="T3" fmla="*/ 23 h 81"/>
                  <a:gd name="T4" fmla="*/ 5 w 64"/>
                  <a:gd name="T5" fmla="*/ 52 h 81"/>
                  <a:gd name="T6" fmla="*/ 5 w 64"/>
                  <a:gd name="T7" fmla="*/ 52 h 81"/>
                  <a:gd name="T8" fmla="*/ 7 w 64"/>
                  <a:gd name="T9" fmla="*/ 57 h 81"/>
                  <a:gd name="T10" fmla="*/ 10 w 64"/>
                  <a:gd name="T11" fmla="*/ 61 h 81"/>
                  <a:gd name="T12" fmla="*/ 17 w 64"/>
                  <a:gd name="T13" fmla="*/ 70 h 81"/>
                  <a:gd name="T14" fmla="*/ 29 w 64"/>
                  <a:gd name="T15" fmla="*/ 81 h 81"/>
                  <a:gd name="T16" fmla="*/ 52 w 64"/>
                  <a:gd name="T17" fmla="*/ 76 h 81"/>
                  <a:gd name="T18" fmla="*/ 52 w 64"/>
                  <a:gd name="T19" fmla="*/ 76 h 81"/>
                  <a:gd name="T20" fmla="*/ 58 w 64"/>
                  <a:gd name="T21" fmla="*/ 61 h 81"/>
                  <a:gd name="T22" fmla="*/ 61 w 64"/>
                  <a:gd name="T23" fmla="*/ 49 h 81"/>
                  <a:gd name="T24" fmla="*/ 64 w 64"/>
                  <a:gd name="T25" fmla="*/ 41 h 81"/>
                  <a:gd name="T26" fmla="*/ 64 w 64"/>
                  <a:gd name="T27" fmla="*/ 41 h 81"/>
                  <a:gd name="T28" fmla="*/ 64 w 64"/>
                  <a:gd name="T29" fmla="*/ 36 h 81"/>
                  <a:gd name="T30" fmla="*/ 62 w 64"/>
                  <a:gd name="T31" fmla="*/ 32 h 81"/>
                  <a:gd name="T32" fmla="*/ 58 w 64"/>
                  <a:gd name="T33" fmla="*/ 23 h 81"/>
                  <a:gd name="T34" fmla="*/ 52 w 64"/>
                  <a:gd name="T35" fmla="*/ 11 h 81"/>
                  <a:gd name="T36" fmla="*/ 35 w 64"/>
                  <a:gd name="T37" fmla="*/ 0 h 81"/>
                  <a:gd name="T38" fmla="*/ 11 w 64"/>
                  <a:gd name="T39" fmla="*/ 6 h 81"/>
                  <a:gd name="T40" fmla="*/ 0 w 64"/>
                  <a:gd name="T41" fmla="*/ 2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4" h="81">
                    <a:moveTo>
                      <a:pt x="0" y="23"/>
                    </a:moveTo>
                    <a:lnTo>
                      <a:pt x="0" y="23"/>
                    </a:lnTo>
                    <a:lnTo>
                      <a:pt x="5" y="52"/>
                    </a:lnTo>
                    <a:lnTo>
                      <a:pt x="5" y="52"/>
                    </a:lnTo>
                    <a:lnTo>
                      <a:pt x="7" y="57"/>
                    </a:lnTo>
                    <a:lnTo>
                      <a:pt x="10" y="61"/>
                    </a:lnTo>
                    <a:lnTo>
                      <a:pt x="17" y="70"/>
                    </a:lnTo>
                    <a:lnTo>
                      <a:pt x="29" y="81"/>
                    </a:lnTo>
                    <a:lnTo>
                      <a:pt x="52" y="76"/>
                    </a:lnTo>
                    <a:lnTo>
                      <a:pt x="52" y="76"/>
                    </a:lnTo>
                    <a:lnTo>
                      <a:pt x="58" y="61"/>
                    </a:lnTo>
                    <a:lnTo>
                      <a:pt x="61" y="49"/>
                    </a:lnTo>
                    <a:lnTo>
                      <a:pt x="64" y="41"/>
                    </a:lnTo>
                    <a:lnTo>
                      <a:pt x="64" y="41"/>
                    </a:lnTo>
                    <a:lnTo>
                      <a:pt x="64" y="36"/>
                    </a:lnTo>
                    <a:lnTo>
                      <a:pt x="62" y="32"/>
                    </a:lnTo>
                    <a:lnTo>
                      <a:pt x="58" y="23"/>
                    </a:lnTo>
                    <a:lnTo>
                      <a:pt x="52" y="11"/>
                    </a:lnTo>
                    <a:lnTo>
                      <a:pt x="35" y="0"/>
                    </a:lnTo>
                    <a:lnTo>
                      <a:pt x="11" y="6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Freeform 23">
                <a:extLst>
                  <a:ext uri="{FF2B5EF4-FFF2-40B4-BE49-F238E27FC236}">
                    <a16:creationId xmlns:a16="http://schemas.microsoft.com/office/drawing/2014/main" id="{6AA0CC41-F0A6-4B3D-9C9C-BDC4C31CAA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5250" y="3409950"/>
                <a:ext cx="36513" cy="38100"/>
              </a:xfrm>
              <a:custGeom>
                <a:avLst/>
                <a:gdLst>
                  <a:gd name="T0" fmla="*/ 29 w 47"/>
                  <a:gd name="T1" fmla="*/ 0 h 46"/>
                  <a:gd name="T2" fmla="*/ 29 w 47"/>
                  <a:gd name="T3" fmla="*/ 0 h 46"/>
                  <a:gd name="T4" fmla="*/ 16 w 47"/>
                  <a:gd name="T5" fmla="*/ 8 h 46"/>
                  <a:gd name="T6" fmla="*/ 6 w 47"/>
                  <a:gd name="T7" fmla="*/ 17 h 46"/>
                  <a:gd name="T8" fmla="*/ 0 w 47"/>
                  <a:gd name="T9" fmla="*/ 35 h 46"/>
                  <a:gd name="T10" fmla="*/ 0 w 47"/>
                  <a:gd name="T11" fmla="*/ 35 h 46"/>
                  <a:gd name="T12" fmla="*/ 6 w 47"/>
                  <a:gd name="T13" fmla="*/ 42 h 46"/>
                  <a:gd name="T14" fmla="*/ 10 w 47"/>
                  <a:gd name="T15" fmla="*/ 46 h 46"/>
                  <a:gd name="T16" fmla="*/ 12 w 47"/>
                  <a:gd name="T17" fmla="*/ 46 h 46"/>
                  <a:gd name="T18" fmla="*/ 12 w 47"/>
                  <a:gd name="T19" fmla="*/ 46 h 46"/>
                  <a:gd name="T20" fmla="*/ 12 w 47"/>
                  <a:gd name="T21" fmla="*/ 46 h 46"/>
                  <a:gd name="T22" fmla="*/ 13 w 47"/>
                  <a:gd name="T23" fmla="*/ 43 h 46"/>
                  <a:gd name="T24" fmla="*/ 17 w 47"/>
                  <a:gd name="T25" fmla="*/ 39 h 46"/>
                  <a:gd name="T26" fmla="*/ 23 w 47"/>
                  <a:gd name="T27" fmla="*/ 35 h 46"/>
                  <a:gd name="T28" fmla="*/ 47 w 47"/>
                  <a:gd name="T29" fmla="*/ 23 h 46"/>
                  <a:gd name="T30" fmla="*/ 47 w 47"/>
                  <a:gd name="T31" fmla="*/ 11 h 46"/>
                  <a:gd name="T32" fmla="*/ 47 w 47"/>
                  <a:gd name="T33" fmla="*/ 11 h 46"/>
                  <a:gd name="T34" fmla="*/ 39 w 47"/>
                  <a:gd name="T35" fmla="*/ 6 h 46"/>
                  <a:gd name="T36" fmla="*/ 34 w 47"/>
                  <a:gd name="T37" fmla="*/ 1 h 46"/>
                  <a:gd name="T38" fmla="*/ 29 w 47"/>
                  <a:gd name="T39" fmla="*/ 0 h 46"/>
                  <a:gd name="T40" fmla="*/ 29 w 47"/>
                  <a:gd name="T4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7" h="46">
                    <a:moveTo>
                      <a:pt x="29" y="0"/>
                    </a:moveTo>
                    <a:lnTo>
                      <a:pt x="29" y="0"/>
                    </a:lnTo>
                    <a:lnTo>
                      <a:pt x="16" y="8"/>
                    </a:lnTo>
                    <a:lnTo>
                      <a:pt x="6" y="17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6" y="42"/>
                    </a:lnTo>
                    <a:lnTo>
                      <a:pt x="10" y="46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3" y="43"/>
                    </a:lnTo>
                    <a:lnTo>
                      <a:pt x="17" y="39"/>
                    </a:lnTo>
                    <a:lnTo>
                      <a:pt x="23" y="35"/>
                    </a:lnTo>
                    <a:lnTo>
                      <a:pt x="47" y="23"/>
                    </a:lnTo>
                    <a:lnTo>
                      <a:pt x="47" y="11"/>
                    </a:lnTo>
                    <a:lnTo>
                      <a:pt x="47" y="11"/>
                    </a:lnTo>
                    <a:lnTo>
                      <a:pt x="39" y="6"/>
                    </a:lnTo>
                    <a:lnTo>
                      <a:pt x="34" y="1"/>
                    </a:lnTo>
                    <a:lnTo>
                      <a:pt x="29" y="0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Freeform 24">
                <a:extLst>
                  <a:ext uri="{FF2B5EF4-FFF2-40B4-BE49-F238E27FC236}">
                    <a16:creationId xmlns:a16="http://schemas.microsoft.com/office/drawing/2014/main" id="{35D02A69-7F63-4C22-9D2E-F30A60931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1763" y="3433763"/>
                <a:ext cx="19050" cy="19050"/>
              </a:xfrm>
              <a:custGeom>
                <a:avLst/>
                <a:gdLst>
                  <a:gd name="T0" fmla="*/ 17 w 23"/>
                  <a:gd name="T1" fmla="*/ 0 h 23"/>
                  <a:gd name="T2" fmla="*/ 23 w 23"/>
                  <a:gd name="T3" fmla="*/ 17 h 23"/>
                  <a:gd name="T4" fmla="*/ 11 w 23"/>
                  <a:gd name="T5" fmla="*/ 23 h 23"/>
                  <a:gd name="T6" fmla="*/ 0 w 23"/>
                  <a:gd name="T7" fmla="*/ 17 h 23"/>
                  <a:gd name="T8" fmla="*/ 0 w 23"/>
                  <a:gd name="T9" fmla="*/ 6 h 23"/>
                  <a:gd name="T10" fmla="*/ 17 w 23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23">
                    <a:moveTo>
                      <a:pt x="17" y="0"/>
                    </a:moveTo>
                    <a:lnTo>
                      <a:pt x="23" y="17"/>
                    </a:lnTo>
                    <a:lnTo>
                      <a:pt x="11" y="23"/>
                    </a:lnTo>
                    <a:lnTo>
                      <a:pt x="0" y="17"/>
                    </a:lnTo>
                    <a:lnTo>
                      <a:pt x="0" y="6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Freeform 25">
                <a:extLst>
                  <a:ext uri="{FF2B5EF4-FFF2-40B4-BE49-F238E27FC236}">
                    <a16:creationId xmlns:a16="http://schemas.microsoft.com/office/drawing/2014/main" id="{91C4C693-E354-439C-BDD2-3631FC2488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4300" y="3448050"/>
                <a:ext cx="19050" cy="22225"/>
              </a:xfrm>
              <a:custGeom>
                <a:avLst/>
                <a:gdLst>
                  <a:gd name="T0" fmla="*/ 0 w 25"/>
                  <a:gd name="T1" fmla="*/ 12 h 29"/>
                  <a:gd name="T2" fmla="*/ 0 w 25"/>
                  <a:gd name="T3" fmla="*/ 18 h 29"/>
                  <a:gd name="T4" fmla="*/ 6 w 25"/>
                  <a:gd name="T5" fmla="*/ 29 h 29"/>
                  <a:gd name="T6" fmla="*/ 18 w 25"/>
                  <a:gd name="T7" fmla="*/ 29 h 29"/>
                  <a:gd name="T8" fmla="*/ 18 w 25"/>
                  <a:gd name="T9" fmla="*/ 29 h 29"/>
                  <a:gd name="T10" fmla="*/ 22 w 25"/>
                  <a:gd name="T11" fmla="*/ 21 h 29"/>
                  <a:gd name="T12" fmla="*/ 25 w 25"/>
                  <a:gd name="T13" fmla="*/ 15 h 29"/>
                  <a:gd name="T14" fmla="*/ 25 w 25"/>
                  <a:gd name="T15" fmla="*/ 13 h 29"/>
                  <a:gd name="T16" fmla="*/ 24 w 25"/>
                  <a:gd name="T17" fmla="*/ 12 h 29"/>
                  <a:gd name="T18" fmla="*/ 24 w 25"/>
                  <a:gd name="T19" fmla="*/ 12 h 29"/>
                  <a:gd name="T20" fmla="*/ 21 w 25"/>
                  <a:gd name="T21" fmla="*/ 9 h 29"/>
                  <a:gd name="T22" fmla="*/ 16 w 25"/>
                  <a:gd name="T23" fmla="*/ 6 h 29"/>
                  <a:gd name="T24" fmla="*/ 12 w 25"/>
                  <a:gd name="T25" fmla="*/ 0 h 29"/>
                  <a:gd name="T26" fmla="*/ 0 w 25"/>
                  <a:gd name="T27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" h="29">
                    <a:moveTo>
                      <a:pt x="0" y="12"/>
                    </a:moveTo>
                    <a:lnTo>
                      <a:pt x="0" y="18"/>
                    </a:lnTo>
                    <a:lnTo>
                      <a:pt x="6" y="29"/>
                    </a:lnTo>
                    <a:lnTo>
                      <a:pt x="18" y="29"/>
                    </a:lnTo>
                    <a:lnTo>
                      <a:pt x="18" y="29"/>
                    </a:lnTo>
                    <a:lnTo>
                      <a:pt x="22" y="21"/>
                    </a:lnTo>
                    <a:lnTo>
                      <a:pt x="25" y="15"/>
                    </a:lnTo>
                    <a:lnTo>
                      <a:pt x="25" y="13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16" y="6"/>
                    </a:lnTo>
                    <a:lnTo>
                      <a:pt x="12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Freeform 26">
                <a:extLst>
                  <a:ext uri="{FF2B5EF4-FFF2-40B4-BE49-F238E27FC236}">
                    <a16:creationId xmlns:a16="http://schemas.microsoft.com/office/drawing/2014/main" id="{0B8869E4-89C2-46B6-9D0E-787BDAC89C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0900" y="3808413"/>
                <a:ext cx="19050" cy="23813"/>
              </a:xfrm>
              <a:custGeom>
                <a:avLst/>
                <a:gdLst>
                  <a:gd name="T0" fmla="*/ 1 w 24"/>
                  <a:gd name="T1" fmla="*/ 6 h 29"/>
                  <a:gd name="T2" fmla="*/ 1 w 24"/>
                  <a:gd name="T3" fmla="*/ 6 h 29"/>
                  <a:gd name="T4" fmla="*/ 0 w 24"/>
                  <a:gd name="T5" fmla="*/ 14 h 29"/>
                  <a:gd name="T6" fmla="*/ 0 w 24"/>
                  <a:gd name="T7" fmla="*/ 20 h 29"/>
                  <a:gd name="T8" fmla="*/ 1 w 24"/>
                  <a:gd name="T9" fmla="*/ 23 h 29"/>
                  <a:gd name="T10" fmla="*/ 1 w 24"/>
                  <a:gd name="T11" fmla="*/ 23 h 29"/>
                  <a:gd name="T12" fmla="*/ 11 w 24"/>
                  <a:gd name="T13" fmla="*/ 26 h 29"/>
                  <a:gd name="T14" fmla="*/ 19 w 24"/>
                  <a:gd name="T15" fmla="*/ 29 h 29"/>
                  <a:gd name="T16" fmla="*/ 24 w 24"/>
                  <a:gd name="T17" fmla="*/ 12 h 29"/>
                  <a:gd name="T18" fmla="*/ 19 w 24"/>
                  <a:gd name="T19" fmla="*/ 0 h 29"/>
                  <a:gd name="T20" fmla="*/ 1 w 24"/>
                  <a:gd name="T21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29">
                    <a:moveTo>
                      <a:pt x="1" y="6"/>
                    </a:moveTo>
                    <a:lnTo>
                      <a:pt x="1" y="6"/>
                    </a:lnTo>
                    <a:lnTo>
                      <a:pt x="0" y="14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1" y="23"/>
                    </a:lnTo>
                    <a:lnTo>
                      <a:pt x="11" y="26"/>
                    </a:lnTo>
                    <a:lnTo>
                      <a:pt x="19" y="29"/>
                    </a:lnTo>
                    <a:lnTo>
                      <a:pt x="24" y="12"/>
                    </a:lnTo>
                    <a:lnTo>
                      <a:pt x="19" y="0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" name="Freeform 27">
                <a:extLst>
                  <a:ext uri="{FF2B5EF4-FFF2-40B4-BE49-F238E27FC236}">
                    <a16:creationId xmlns:a16="http://schemas.microsoft.com/office/drawing/2014/main" id="{C696A741-C799-40AE-884D-9867A18BFD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5913" y="3797300"/>
                <a:ext cx="103188" cy="184150"/>
              </a:xfrm>
              <a:custGeom>
                <a:avLst/>
                <a:gdLst>
                  <a:gd name="T0" fmla="*/ 117 w 131"/>
                  <a:gd name="T1" fmla="*/ 0 h 233"/>
                  <a:gd name="T2" fmla="*/ 93 w 131"/>
                  <a:gd name="T3" fmla="*/ 18 h 233"/>
                  <a:gd name="T4" fmla="*/ 70 w 131"/>
                  <a:gd name="T5" fmla="*/ 18 h 233"/>
                  <a:gd name="T6" fmla="*/ 64 w 131"/>
                  <a:gd name="T7" fmla="*/ 70 h 233"/>
                  <a:gd name="T8" fmla="*/ 41 w 131"/>
                  <a:gd name="T9" fmla="*/ 102 h 233"/>
                  <a:gd name="T10" fmla="*/ 41 w 131"/>
                  <a:gd name="T11" fmla="*/ 102 h 233"/>
                  <a:gd name="T12" fmla="*/ 50 w 131"/>
                  <a:gd name="T13" fmla="*/ 111 h 233"/>
                  <a:gd name="T14" fmla="*/ 58 w 131"/>
                  <a:gd name="T15" fmla="*/ 111 h 233"/>
                  <a:gd name="T16" fmla="*/ 70 w 131"/>
                  <a:gd name="T17" fmla="*/ 129 h 233"/>
                  <a:gd name="T18" fmla="*/ 70 w 131"/>
                  <a:gd name="T19" fmla="*/ 129 h 233"/>
                  <a:gd name="T20" fmla="*/ 48 w 131"/>
                  <a:gd name="T21" fmla="*/ 130 h 233"/>
                  <a:gd name="T22" fmla="*/ 48 w 131"/>
                  <a:gd name="T23" fmla="*/ 130 h 233"/>
                  <a:gd name="T24" fmla="*/ 47 w 131"/>
                  <a:gd name="T25" fmla="*/ 140 h 233"/>
                  <a:gd name="T26" fmla="*/ 23 w 131"/>
                  <a:gd name="T27" fmla="*/ 140 h 233"/>
                  <a:gd name="T28" fmla="*/ 12 w 131"/>
                  <a:gd name="T29" fmla="*/ 169 h 233"/>
                  <a:gd name="T30" fmla="*/ 0 w 131"/>
                  <a:gd name="T31" fmla="*/ 193 h 233"/>
                  <a:gd name="T32" fmla="*/ 18 w 131"/>
                  <a:gd name="T33" fmla="*/ 233 h 233"/>
                  <a:gd name="T34" fmla="*/ 35 w 131"/>
                  <a:gd name="T35" fmla="*/ 233 h 233"/>
                  <a:gd name="T36" fmla="*/ 53 w 131"/>
                  <a:gd name="T37" fmla="*/ 198 h 233"/>
                  <a:gd name="T38" fmla="*/ 64 w 131"/>
                  <a:gd name="T39" fmla="*/ 178 h 233"/>
                  <a:gd name="T40" fmla="*/ 88 w 131"/>
                  <a:gd name="T41" fmla="*/ 149 h 233"/>
                  <a:gd name="T42" fmla="*/ 82 w 131"/>
                  <a:gd name="T43" fmla="*/ 131 h 233"/>
                  <a:gd name="T44" fmla="*/ 88 w 131"/>
                  <a:gd name="T45" fmla="*/ 102 h 233"/>
                  <a:gd name="T46" fmla="*/ 88 w 131"/>
                  <a:gd name="T47" fmla="*/ 102 h 233"/>
                  <a:gd name="T48" fmla="*/ 101 w 131"/>
                  <a:gd name="T49" fmla="*/ 98 h 233"/>
                  <a:gd name="T50" fmla="*/ 109 w 131"/>
                  <a:gd name="T51" fmla="*/ 94 h 233"/>
                  <a:gd name="T52" fmla="*/ 114 w 131"/>
                  <a:gd name="T53" fmla="*/ 91 h 233"/>
                  <a:gd name="T54" fmla="*/ 114 w 131"/>
                  <a:gd name="T55" fmla="*/ 91 h 233"/>
                  <a:gd name="T56" fmla="*/ 115 w 131"/>
                  <a:gd name="T57" fmla="*/ 86 h 233"/>
                  <a:gd name="T58" fmla="*/ 114 w 131"/>
                  <a:gd name="T59" fmla="*/ 78 h 233"/>
                  <a:gd name="T60" fmla="*/ 114 w 131"/>
                  <a:gd name="T61" fmla="*/ 67 h 233"/>
                  <a:gd name="T62" fmla="*/ 114 w 131"/>
                  <a:gd name="T63" fmla="*/ 38 h 233"/>
                  <a:gd name="T64" fmla="*/ 131 w 131"/>
                  <a:gd name="T65" fmla="*/ 15 h 233"/>
                  <a:gd name="T66" fmla="*/ 128 w 131"/>
                  <a:gd name="T67" fmla="*/ 9 h 233"/>
                  <a:gd name="T68" fmla="*/ 117 w 131"/>
                  <a:gd name="T69" fmla="*/ 0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1" h="233">
                    <a:moveTo>
                      <a:pt x="117" y="0"/>
                    </a:moveTo>
                    <a:lnTo>
                      <a:pt x="93" y="18"/>
                    </a:lnTo>
                    <a:lnTo>
                      <a:pt x="70" y="18"/>
                    </a:lnTo>
                    <a:lnTo>
                      <a:pt x="64" y="70"/>
                    </a:lnTo>
                    <a:lnTo>
                      <a:pt x="41" y="102"/>
                    </a:lnTo>
                    <a:lnTo>
                      <a:pt x="41" y="102"/>
                    </a:lnTo>
                    <a:lnTo>
                      <a:pt x="50" y="111"/>
                    </a:lnTo>
                    <a:lnTo>
                      <a:pt x="58" y="111"/>
                    </a:lnTo>
                    <a:lnTo>
                      <a:pt x="70" y="129"/>
                    </a:lnTo>
                    <a:lnTo>
                      <a:pt x="70" y="129"/>
                    </a:lnTo>
                    <a:lnTo>
                      <a:pt x="48" y="130"/>
                    </a:lnTo>
                    <a:lnTo>
                      <a:pt x="48" y="130"/>
                    </a:lnTo>
                    <a:lnTo>
                      <a:pt x="47" y="140"/>
                    </a:lnTo>
                    <a:lnTo>
                      <a:pt x="23" y="140"/>
                    </a:lnTo>
                    <a:lnTo>
                      <a:pt x="12" y="169"/>
                    </a:lnTo>
                    <a:lnTo>
                      <a:pt x="0" y="193"/>
                    </a:lnTo>
                    <a:lnTo>
                      <a:pt x="18" y="233"/>
                    </a:lnTo>
                    <a:lnTo>
                      <a:pt x="35" y="233"/>
                    </a:lnTo>
                    <a:lnTo>
                      <a:pt x="53" y="198"/>
                    </a:lnTo>
                    <a:lnTo>
                      <a:pt x="64" y="178"/>
                    </a:lnTo>
                    <a:lnTo>
                      <a:pt x="88" y="149"/>
                    </a:lnTo>
                    <a:lnTo>
                      <a:pt x="82" y="131"/>
                    </a:lnTo>
                    <a:lnTo>
                      <a:pt x="88" y="102"/>
                    </a:lnTo>
                    <a:lnTo>
                      <a:pt x="88" y="102"/>
                    </a:lnTo>
                    <a:lnTo>
                      <a:pt x="101" y="98"/>
                    </a:lnTo>
                    <a:lnTo>
                      <a:pt x="109" y="94"/>
                    </a:lnTo>
                    <a:lnTo>
                      <a:pt x="114" y="91"/>
                    </a:lnTo>
                    <a:lnTo>
                      <a:pt x="114" y="91"/>
                    </a:lnTo>
                    <a:lnTo>
                      <a:pt x="115" y="86"/>
                    </a:lnTo>
                    <a:lnTo>
                      <a:pt x="114" y="78"/>
                    </a:lnTo>
                    <a:lnTo>
                      <a:pt x="114" y="67"/>
                    </a:lnTo>
                    <a:lnTo>
                      <a:pt x="114" y="38"/>
                    </a:lnTo>
                    <a:lnTo>
                      <a:pt x="131" y="15"/>
                    </a:lnTo>
                    <a:lnTo>
                      <a:pt x="128" y="9"/>
                    </a:lnTo>
                    <a:lnTo>
                      <a:pt x="11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Freeform 28">
                <a:extLst>
                  <a:ext uri="{FF2B5EF4-FFF2-40B4-BE49-F238E27FC236}">
                    <a16:creationId xmlns:a16="http://schemas.microsoft.com/office/drawing/2014/main" id="{C6BD0581-92AC-4B60-8E0F-162168304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0650" y="5805488"/>
                <a:ext cx="147638" cy="122238"/>
              </a:xfrm>
              <a:custGeom>
                <a:avLst/>
                <a:gdLst>
                  <a:gd name="T0" fmla="*/ 152 w 187"/>
                  <a:gd name="T1" fmla="*/ 2 h 153"/>
                  <a:gd name="T2" fmla="*/ 134 w 187"/>
                  <a:gd name="T3" fmla="*/ 31 h 153"/>
                  <a:gd name="T4" fmla="*/ 99 w 187"/>
                  <a:gd name="T5" fmla="*/ 25 h 153"/>
                  <a:gd name="T6" fmla="*/ 88 w 187"/>
                  <a:gd name="T7" fmla="*/ 48 h 153"/>
                  <a:gd name="T8" fmla="*/ 59 w 187"/>
                  <a:gd name="T9" fmla="*/ 54 h 153"/>
                  <a:gd name="T10" fmla="*/ 29 w 187"/>
                  <a:gd name="T11" fmla="*/ 72 h 153"/>
                  <a:gd name="T12" fmla="*/ 29 w 187"/>
                  <a:gd name="T13" fmla="*/ 72 h 153"/>
                  <a:gd name="T14" fmla="*/ 16 w 187"/>
                  <a:gd name="T15" fmla="*/ 72 h 153"/>
                  <a:gd name="T16" fmla="*/ 6 w 187"/>
                  <a:gd name="T17" fmla="*/ 74 h 153"/>
                  <a:gd name="T18" fmla="*/ 2 w 187"/>
                  <a:gd name="T19" fmla="*/ 76 h 153"/>
                  <a:gd name="T20" fmla="*/ 0 w 187"/>
                  <a:gd name="T21" fmla="*/ 77 h 153"/>
                  <a:gd name="T22" fmla="*/ 0 w 187"/>
                  <a:gd name="T23" fmla="*/ 77 h 153"/>
                  <a:gd name="T24" fmla="*/ 0 w 187"/>
                  <a:gd name="T25" fmla="*/ 80 h 153"/>
                  <a:gd name="T26" fmla="*/ 2 w 187"/>
                  <a:gd name="T27" fmla="*/ 86 h 153"/>
                  <a:gd name="T28" fmla="*/ 8 w 187"/>
                  <a:gd name="T29" fmla="*/ 99 h 153"/>
                  <a:gd name="T30" fmla="*/ 18 w 187"/>
                  <a:gd name="T31" fmla="*/ 118 h 153"/>
                  <a:gd name="T32" fmla="*/ 18 w 187"/>
                  <a:gd name="T33" fmla="*/ 118 h 153"/>
                  <a:gd name="T34" fmla="*/ 31 w 187"/>
                  <a:gd name="T35" fmla="*/ 123 h 153"/>
                  <a:gd name="T36" fmla="*/ 38 w 187"/>
                  <a:gd name="T37" fmla="*/ 127 h 153"/>
                  <a:gd name="T38" fmla="*/ 41 w 187"/>
                  <a:gd name="T39" fmla="*/ 128 h 153"/>
                  <a:gd name="T40" fmla="*/ 41 w 187"/>
                  <a:gd name="T41" fmla="*/ 130 h 153"/>
                  <a:gd name="T42" fmla="*/ 41 w 187"/>
                  <a:gd name="T43" fmla="*/ 130 h 153"/>
                  <a:gd name="T44" fmla="*/ 40 w 187"/>
                  <a:gd name="T45" fmla="*/ 134 h 153"/>
                  <a:gd name="T46" fmla="*/ 37 w 187"/>
                  <a:gd name="T47" fmla="*/ 143 h 153"/>
                  <a:gd name="T48" fmla="*/ 35 w 187"/>
                  <a:gd name="T49" fmla="*/ 153 h 153"/>
                  <a:gd name="T50" fmla="*/ 35 w 187"/>
                  <a:gd name="T51" fmla="*/ 153 h 153"/>
                  <a:gd name="T52" fmla="*/ 53 w 187"/>
                  <a:gd name="T53" fmla="*/ 149 h 153"/>
                  <a:gd name="T54" fmla="*/ 66 w 187"/>
                  <a:gd name="T55" fmla="*/ 146 h 153"/>
                  <a:gd name="T56" fmla="*/ 69 w 187"/>
                  <a:gd name="T57" fmla="*/ 143 h 153"/>
                  <a:gd name="T58" fmla="*/ 70 w 187"/>
                  <a:gd name="T59" fmla="*/ 141 h 153"/>
                  <a:gd name="T60" fmla="*/ 70 w 187"/>
                  <a:gd name="T61" fmla="*/ 141 h 153"/>
                  <a:gd name="T62" fmla="*/ 70 w 187"/>
                  <a:gd name="T63" fmla="*/ 139 h 153"/>
                  <a:gd name="T64" fmla="*/ 72 w 187"/>
                  <a:gd name="T65" fmla="*/ 136 h 153"/>
                  <a:gd name="T66" fmla="*/ 78 w 187"/>
                  <a:gd name="T67" fmla="*/ 128 h 153"/>
                  <a:gd name="T68" fmla="*/ 83 w 187"/>
                  <a:gd name="T69" fmla="*/ 121 h 153"/>
                  <a:gd name="T70" fmla="*/ 88 w 187"/>
                  <a:gd name="T71" fmla="*/ 118 h 153"/>
                  <a:gd name="T72" fmla="*/ 88 w 187"/>
                  <a:gd name="T73" fmla="*/ 118 h 153"/>
                  <a:gd name="T74" fmla="*/ 94 w 187"/>
                  <a:gd name="T75" fmla="*/ 117 h 153"/>
                  <a:gd name="T76" fmla="*/ 102 w 187"/>
                  <a:gd name="T77" fmla="*/ 115 h 153"/>
                  <a:gd name="T78" fmla="*/ 113 w 187"/>
                  <a:gd name="T79" fmla="*/ 111 h 153"/>
                  <a:gd name="T80" fmla="*/ 115 w 187"/>
                  <a:gd name="T81" fmla="*/ 109 h 153"/>
                  <a:gd name="T82" fmla="*/ 117 w 187"/>
                  <a:gd name="T83" fmla="*/ 106 h 153"/>
                  <a:gd name="T84" fmla="*/ 117 w 187"/>
                  <a:gd name="T85" fmla="*/ 106 h 153"/>
                  <a:gd name="T86" fmla="*/ 118 w 187"/>
                  <a:gd name="T87" fmla="*/ 92 h 153"/>
                  <a:gd name="T88" fmla="*/ 120 w 187"/>
                  <a:gd name="T89" fmla="*/ 85 h 153"/>
                  <a:gd name="T90" fmla="*/ 123 w 187"/>
                  <a:gd name="T91" fmla="*/ 77 h 153"/>
                  <a:gd name="T92" fmla="*/ 123 w 187"/>
                  <a:gd name="T93" fmla="*/ 77 h 153"/>
                  <a:gd name="T94" fmla="*/ 130 w 187"/>
                  <a:gd name="T95" fmla="*/ 70 h 153"/>
                  <a:gd name="T96" fmla="*/ 140 w 187"/>
                  <a:gd name="T97" fmla="*/ 63 h 153"/>
                  <a:gd name="T98" fmla="*/ 152 w 187"/>
                  <a:gd name="T99" fmla="*/ 54 h 153"/>
                  <a:gd name="T100" fmla="*/ 187 w 187"/>
                  <a:gd name="T101" fmla="*/ 54 h 153"/>
                  <a:gd name="T102" fmla="*/ 169 w 187"/>
                  <a:gd name="T103" fmla="*/ 25 h 153"/>
                  <a:gd name="T104" fmla="*/ 169 w 187"/>
                  <a:gd name="T105" fmla="*/ 25 h 153"/>
                  <a:gd name="T106" fmla="*/ 166 w 187"/>
                  <a:gd name="T107" fmla="*/ 21 h 153"/>
                  <a:gd name="T108" fmla="*/ 163 w 187"/>
                  <a:gd name="T109" fmla="*/ 16 h 153"/>
                  <a:gd name="T110" fmla="*/ 163 w 187"/>
                  <a:gd name="T111" fmla="*/ 13 h 153"/>
                  <a:gd name="T112" fmla="*/ 163 w 187"/>
                  <a:gd name="T113" fmla="*/ 13 h 153"/>
                  <a:gd name="T114" fmla="*/ 163 w 187"/>
                  <a:gd name="T115" fmla="*/ 9 h 153"/>
                  <a:gd name="T116" fmla="*/ 161 w 187"/>
                  <a:gd name="T117" fmla="*/ 3 h 153"/>
                  <a:gd name="T118" fmla="*/ 156 w 187"/>
                  <a:gd name="T119" fmla="*/ 0 h 153"/>
                  <a:gd name="T120" fmla="*/ 153 w 187"/>
                  <a:gd name="T121" fmla="*/ 0 h 153"/>
                  <a:gd name="T122" fmla="*/ 152 w 187"/>
                  <a:gd name="T123" fmla="*/ 2 h 153"/>
                  <a:gd name="T124" fmla="*/ 152 w 187"/>
                  <a:gd name="T125" fmla="*/ 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7" h="153">
                    <a:moveTo>
                      <a:pt x="152" y="2"/>
                    </a:moveTo>
                    <a:lnTo>
                      <a:pt x="134" y="31"/>
                    </a:lnTo>
                    <a:lnTo>
                      <a:pt x="99" y="25"/>
                    </a:lnTo>
                    <a:lnTo>
                      <a:pt x="88" y="48"/>
                    </a:lnTo>
                    <a:lnTo>
                      <a:pt x="59" y="54"/>
                    </a:lnTo>
                    <a:lnTo>
                      <a:pt x="29" y="72"/>
                    </a:lnTo>
                    <a:lnTo>
                      <a:pt x="29" y="72"/>
                    </a:lnTo>
                    <a:lnTo>
                      <a:pt x="16" y="72"/>
                    </a:lnTo>
                    <a:lnTo>
                      <a:pt x="6" y="74"/>
                    </a:lnTo>
                    <a:lnTo>
                      <a:pt x="2" y="76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0"/>
                    </a:lnTo>
                    <a:lnTo>
                      <a:pt x="2" y="86"/>
                    </a:lnTo>
                    <a:lnTo>
                      <a:pt x="8" y="99"/>
                    </a:lnTo>
                    <a:lnTo>
                      <a:pt x="18" y="118"/>
                    </a:lnTo>
                    <a:lnTo>
                      <a:pt x="18" y="118"/>
                    </a:lnTo>
                    <a:lnTo>
                      <a:pt x="31" y="123"/>
                    </a:lnTo>
                    <a:lnTo>
                      <a:pt x="38" y="127"/>
                    </a:lnTo>
                    <a:lnTo>
                      <a:pt x="41" y="128"/>
                    </a:lnTo>
                    <a:lnTo>
                      <a:pt x="41" y="130"/>
                    </a:lnTo>
                    <a:lnTo>
                      <a:pt x="41" y="130"/>
                    </a:lnTo>
                    <a:lnTo>
                      <a:pt x="40" y="134"/>
                    </a:lnTo>
                    <a:lnTo>
                      <a:pt x="37" y="143"/>
                    </a:lnTo>
                    <a:lnTo>
                      <a:pt x="35" y="153"/>
                    </a:lnTo>
                    <a:lnTo>
                      <a:pt x="35" y="153"/>
                    </a:lnTo>
                    <a:lnTo>
                      <a:pt x="53" y="149"/>
                    </a:lnTo>
                    <a:lnTo>
                      <a:pt x="66" y="146"/>
                    </a:lnTo>
                    <a:lnTo>
                      <a:pt x="69" y="143"/>
                    </a:lnTo>
                    <a:lnTo>
                      <a:pt x="70" y="141"/>
                    </a:lnTo>
                    <a:lnTo>
                      <a:pt x="70" y="141"/>
                    </a:lnTo>
                    <a:lnTo>
                      <a:pt x="70" y="139"/>
                    </a:lnTo>
                    <a:lnTo>
                      <a:pt x="72" y="136"/>
                    </a:lnTo>
                    <a:lnTo>
                      <a:pt x="78" y="128"/>
                    </a:lnTo>
                    <a:lnTo>
                      <a:pt x="83" y="121"/>
                    </a:lnTo>
                    <a:lnTo>
                      <a:pt x="88" y="118"/>
                    </a:lnTo>
                    <a:lnTo>
                      <a:pt x="88" y="118"/>
                    </a:lnTo>
                    <a:lnTo>
                      <a:pt x="94" y="117"/>
                    </a:lnTo>
                    <a:lnTo>
                      <a:pt x="102" y="115"/>
                    </a:lnTo>
                    <a:lnTo>
                      <a:pt x="113" y="111"/>
                    </a:lnTo>
                    <a:lnTo>
                      <a:pt x="115" y="109"/>
                    </a:lnTo>
                    <a:lnTo>
                      <a:pt x="117" y="106"/>
                    </a:lnTo>
                    <a:lnTo>
                      <a:pt x="117" y="106"/>
                    </a:lnTo>
                    <a:lnTo>
                      <a:pt x="118" y="92"/>
                    </a:lnTo>
                    <a:lnTo>
                      <a:pt x="120" y="85"/>
                    </a:lnTo>
                    <a:lnTo>
                      <a:pt x="123" y="77"/>
                    </a:lnTo>
                    <a:lnTo>
                      <a:pt x="123" y="77"/>
                    </a:lnTo>
                    <a:lnTo>
                      <a:pt x="130" y="70"/>
                    </a:lnTo>
                    <a:lnTo>
                      <a:pt x="140" y="63"/>
                    </a:lnTo>
                    <a:lnTo>
                      <a:pt x="152" y="54"/>
                    </a:lnTo>
                    <a:lnTo>
                      <a:pt x="187" y="54"/>
                    </a:lnTo>
                    <a:lnTo>
                      <a:pt x="169" y="25"/>
                    </a:lnTo>
                    <a:lnTo>
                      <a:pt x="169" y="25"/>
                    </a:lnTo>
                    <a:lnTo>
                      <a:pt x="166" y="21"/>
                    </a:lnTo>
                    <a:lnTo>
                      <a:pt x="163" y="16"/>
                    </a:lnTo>
                    <a:lnTo>
                      <a:pt x="163" y="13"/>
                    </a:lnTo>
                    <a:lnTo>
                      <a:pt x="163" y="13"/>
                    </a:lnTo>
                    <a:lnTo>
                      <a:pt x="163" y="9"/>
                    </a:lnTo>
                    <a:lnTo>
                      <a:pt x="161" y="3"/>
                    </a:lnTo>
                    <a:lnTo>
                      <a:pt x="156" y="0"/>
                    </a:lnTo>
                    <a:lnTo>
                      <a:pt x="153" y="0"/>
                    </a:lnTo>
                    <a:lnTo>
                      <a:pt x="152" y="2"/>
                    </a:lnTo>
                    <a:lnTo>
                      <a:pt x="15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Freeform 29">
                <a:extLst>
                  <a:ext uri="{FF2B5EF4-FFF2-40B4-BE49-F238E27FC236}">
                    <a16:creationId xmlns:a16="http://schemas.microsoft.com/office/drawing/2014/main" id="{70C88019-9240-489C-91C0-7973C5A3E9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8575" y="5972175"/>
                <a:ext cx="42863" cy="80963"/>
              </a:xfrm>
              <a:custGeom>
                <a:avLst/>
                <a:gdLst>
                  <a:gd name="T0" fmla="*/ 0 w 54"/>
                  <a:gd name="T1" fmla="*/ 1 h 102"/>
                  <a:gd name="T2" fmla="*/ 0 w 54"/>
                  <a:gd name="T3" fmla="*/ 1 h 102"/>
                  <a:gd name="T4" fmla="*/ 6 w 54"/>
                  <a:gd name="T5" fmla="*/ 52 h 102"/>
                  <a:gd name="T6" fmla="*/ 11 w 54"/>
                  <a:gd name="T7" fmla="*/ 100 h 102"/>
                  <a:gd name="T8" fmla="*/ 11 w 54"/>
                  <a:gd name="T9" fmla="*/ 100 h 102"/>
                  <a:gd name="T10" fmla="*/ 23 w 54"/>
                  <a:gd name="T11" fmla="*/ 102 h 102"/>
                  <a:gd name="T12" fmla="*/ 32 w 54"/>
                  <a:gd name="T13" fmla="*/ 102 h 102"/>
                  <a:gd name="T14" fmla="*/ 33 w 54"/>
                  <a:gd name="T15" fmla="*/ 102 h 102"/>
                  <a:gd name="T16" fmla="*/ 35 w 54"/>
                  <a:gd name="T17" fmla="*/ 100 h 102"/>
                  <a:gd name="T18" fmla="*/ 35 w 54"/>
                  <a:gd name="T19" fmla="*/ 100 h 102"/>
                  <a:gd name="T20" fmla="*/ 38 w 54"/>
                  <a:gd name="T21" fmla="*/ 96 h 102"/>
                  <a:gd name="T22" fmla="*/ 43 w 54"/>
                  <a:gd name="T23" fmla="*/ 87 h 102"/>
                  <a:gd name="T24" fmla="*/ 52 w 54"/>
                  <a:gd name="T25" fmla="*/ 77 h 102"/>
                  <a:gd name="T26" fmla="*/ 52 w 54"/>
                  <a:gd name="T27" fmla="*/ 77 h 102"/>
                  <a:gd name="T28" fmla="*/ 54 w 54"/>
                  <a:gd name="T29" fmla="*/ 65 h 102"/>
                  <a:gd name="T30" fmla="*/ 54 w 54"/>
                  <a:gd name="T31" fmla="*/ 57 h 102"/>
                  <a:gd name="T32" fmla="*/ 54 w 54"/>
                  <a:gd name="T33" fmla="*/ 54 h 102"/>
                  <a:gd name="T34" fmla="*/ 52 w 54"/>
                  <a:gd name="T35" fmla="*/ 54 h 102"/>
                  <a:gd name="T36" fmla="*/ 52 w 54"/>
                  <a:gd name="T37" fmla="*/ 54 h 102"/>
                  <a:gd name="T38" fmla="*/ 49 w 54"/>
                  <a:gd name="T39" fmla="*/ 54 h 102"/>
                  <a:gd name="T40" fmla="*/ 46 w 54"/>
                  <a:gd name="T41" fmla="*/ 49 h 102"/>
                  <a:gd name="T42" fmla="*/ 41 w 54"/>
                  <a:gd name="T43" fmla="*/ 42 h 102"/>
                  <a:gd name="T44" fmla="*/ 41 w 54"/>
                  <a:gd name="T45" fmla="*/ 42 h 102"/>
                  <a:gd name="T46" fmla="*/ 41 w 54"/>
                  <a:gd name="T47" fmla="*/ 39 h 102"/>
                  <a:gd name="T48" fmla="*/ 41 w 54"/>
                  <a:gd name="T49" fmla="*/ 35 h 102"/>
                  <a:gd name="T50" fmla="*/ 42 w 54"/>
                  <a:gd name="T51" fmla="*/ 23 h 102"/>
                  <a:gd name="T52" fmla="*/ 46 w 54"/>
                  <a:gd name="T53" fmla="*/ 7 h 102"/>
                  <a:gd name="T54" fmla="*/ 41 w 54"/>
                  <a:gd name="T55" fmla="*/ 1 h 102"/>
                  <a:gd name="T56" fmla="*/ 41 w 54"/>
                  <a:gd name="T57" fmla="*/ 1 h 102"/>
                  <a:gd name="T58" fmla="*/ 20 w 54"/>
                  <a:gd name="T59" fmla="*/ 0 h 102"/>
                  <a:gd name="T60" fmla="*/ 6 w 54"/>
                  <a:gd name="T61" fmla="*/ 0 h 102"/>
                  <a:gd name="T62" fmla="*/ 1 w 54"/>
                  <a:gd name="T63" fmla="*/ 0 h 102"/>
                  <a:gd name="T64" fmla="*/ 0 w 54"/>
                  <a:gd name="T65" fmla="*/ 1 h 102"/>
                  <a:gd name="T66" fmla="*/ 0 w 54"/>
                  <a:gd name="T67" fmla="*/ 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4" h="102">
                    <a:moveTo>
                      <a:pt x="0" y="1"/>
                    </a:moveTo>
                    <a:lnTo>
                      <a:pt x="0" y="1"/>
                    </a:lnTo>
                    <a:lnTo>
                      <a:pt x="6" y="52"/>
                    </a:lnTo>
                    <a:lnTo>
                      <a:pt x="11" y="100"/>
                    </a:lnTo>
                    <a:lnTo>
                      <a:pt x="11" y="100"/>
                    </a:lnTo>
                    <a:lnTo>
                      <a:pt x="23" y="102"/>
                    </a:lnTo>
                    <a:lnTo>
                      <a:pt x="32" y="102"/>
                    </a:lnTo>
                    <a:lnTo>
                      <a:pt x="33" y="102"/>
                    </a:lnTo>
                    <a:lnTo>
                      <a:pt x="35" y="100"/>
                    </a:lnTo>
                    <a:lnTo>
                      <a:pt x="35" y="100"/>
                    </a:lnTo>
                    <a:lnTo>
                      <a:pt x="38" y="96"/>
                    </a:lnTo>
                    <a:lnTo>
                      <a:pt x="43" y="87"/>
                    </a:lnTo>
                    <a:lnTo>
                      <a:pt x="52" y="77"/>
                    </a:lnTo>
                    <a:lnTo>
                      <a:pt x="52" y="77"/>
                    </a:lnTo>
                    <a:lnTo>
                      <a:pt x="54" y="65"/>
                    </a:lnTo>
                    <a:lnTo>
                      <a:pt x="54" y="57"/>
                    </a:lnTo>
                    <a:lnTo>
                      <a:pt x="54" y="54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49" y="54"/>
                    </a:lnTo>
                    <a:lnTo>
                      <a:pt x="46" y="49"/>
                    </a:lnTo>
                    <a:lnTo>
                      <a:pt x="41" y="42"/>
                    </a:lnTo>
                    <a:lnTo>
                      <a:pt x="41" y="42"/>
                    </a:lnTo>
                    <a:lnTo>
                      <a:pt x="41" y="39"/>
                    </a:lnTo>
                    <a:lnTo>
                      <a:pt x="41" y="35"/>
                    </a:lnTo>
                    <a:lnTo>
                      <a:pt x="42" y="23"/>
                    </a:lnTo>
                    <a:lnTo>
                      <a:pt x="46" y="7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20" y="0"/>
                    </a:lnTo>
                    <a:lnTo>
                      <a:pt x="6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Freeform 30">
                <a:extLst>
                  <a:ext uri="{FF2B5EF4-FFF2-40B4-BE49-F238E27FC236}">
                    <a16:creationId xmlns:a16="http://schemas.microsoft.com/office/drawing/2014/main" id="{37324C28-3A84-45A4-94A3-A3ADF9972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8725" y="6107113"/>
                <a:ext cx="23813" cy="19050"/>
              </a:xfrm>
              <a:custGeom>
                <a:avLst/>
                <a:gdLst>
                  <a:gd name="T0" fmla="*/ 0 w 29"/>
                  <a:gd name="T1" fmla="*/ 0 h 24"/>
                  <a:gd name="T2" fmla="*/ 6 w 29"/>
                  <a:gd name="T3" fmla="*/ 18 h 24"/>
                  <a:gd name="T4" fmla="*/ 24 w 29"/>
                  <a:gd name="T5" fmla="*/ 24 h 24"/>
                  <a:gd name="T6" fmla="*/ 29 w 29"/>
                  <a:gd name="T7" fmla="*/ 6 h 24"/>
                  <a:gd name="T8" fmla="*/ 0 w 29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4">
                    <a:moveTo>
                      <a:pt x="0" y="0"/>
                    </a:moveTo>
                    <a:lnTo>
                      <a:pt x="6" y="18"/>
                    </a:lnTo>
                    <a:lnTo>
                      <a:pt x="24" y="24"/>
                    </a:lnTo>
                    <a:lnTo>
                      <a:pt x="29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Freeform 31">
                <a:extLst>
                  <a:ext uri="{FF2B5EF4-FFF2-40B4-BE49-F238E27FC236}">
                    <a16:creationId xmlns:a16="http://schemas.microsoft.com/office/drawing/2014/main" id="{66821CD2-7C14-420B-ACA3-15D6B734DA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2688" y="6121400"/>
                <a:ext cx="46038" cy="26988"/>
              </a:xfrm>
              <a:custGeom>
                <a:avLst/>
                <a:gdLst>
                  <a:gd name="T0" fmla="*/ 35 w 58"/>
                  <a:gd name="T1" fmla="*/ 0 h 35"/>
                  <a:gd name="T2" fmla="*/ 0 w 58"/>
                  <a:gd name="T3" fmla="*/ 6 h 35"/>
                  <a:gd name="T4" fmla="*/ 0 w 58"/>
                  <a:gd name="T5" fmla="*/ 6 h 35"/>
                  <a:gd name="T6" fmla="*/ 2 w 58"/>
                  <a:gd name="T7" fmla="*/ 14 h 35"/>
                  <a:gd name="T8" fmla="*/ 2 w 58"/>
                  <a:gd name="T9" fmla="*/ 20 h 35"/>
                  <a:gd name="T10" fmla="*/ 2 w 58"/>
                  <a:gd name="T11" fmla="*/ 22 h 35"/>
                  <a:gd name="T12" fmla="*/ 0 w 58"/>
                  <a:gd name="T13" fmla="*/ 23 h 35"/>
                  <a:gd name="T14" fmla="*/ 0 w 58"/>
                  <a:gd name="T15" fmla="*/ 23 h 35"/>
                  <a:gd name="T16" fmla="*/ 2 w 58"/>
                  <a:gd name="T17" fmla="*/ 25 h 35"/>
                  <a:gd name="T18" fmla="*/ 7 w 58"/>
                  <a:gd name="T19" fmla="*/ 29 h 35"/>
                  <a:gd name="T20" fmla="*/ 18 w 58"/>
                  <a:gd name="T21" fmla="*/ 35 h 35"/>
                  <a:gd name="T22" fmla="*/ 53 w 58"/>
                  <a:gd name="T23" fmla="*/ 23 h 35"/>
                  <a:gd name="T24" fmla="*/ 58 w 58"/>
                  <a:gd name="T25" fmla="*/ 6 h 35"/>
                  <a:gd name="T26" fmla="*/ 35 w 58"/>
                  <a:gd name="T2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8" h="35">
                    <a:moveTo>
                      <a:pt x="35" y="0"/>
                    </a:moveTo>
                    <a:lnTo>
                      <a:pt x="0" y="6"/>
                    </a:lnTo>
                    <a:lnTo>
                      <a:pt x="0" y="6"/>
                    </a:lnTo>
                    <a:lnTo>
                      <a:pt x="2" y="14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7" y="29"/>
                    </a:lnTo>
                    <a:lnTo>
                      <a:pt x="18" y="35"/>
                    </a:lnTo>
                    <a:lnTo>
                      <a:pt x="53" y="23"/>
                    </a:lnTo>
                    <a:lnTo>
                      <a:pt x="58" y="6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Freeform 32">
                <a:extLst>
                  <a:ext uri="{FF2B5EF4-FFF2-40B4-BE49-F238E27FC236}">
                    <a16:creationId xmlns:a16="http://schemas.microsoft.com/office/drawing/2014/main" id="{3EE0A10F-C04F-477F-88A1-7347A002A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3850" y="5848350"/>
                <a:ext cx="50800" cy="41275"/>
              </a:xfrm>
              <a:custGeom>
                <a:avLst/>
                <a:gdLst>
                  <a:gd name="T0" fmla="*/ 46 w 64"/>
                  <a:gd name="T1" fmla="*/ 0 h 52"/>
                  <a:gd name="T2" fmla="*/ 23 w 64"/>
                  <a:gd name="T3" fmla="*/ 23 h 52"/>
                  <a:gd name="T4" fmla="*/ 0 w 64"/>
                  <a:gd name="T5" fmla="*/ 35 h 52"/>
                  <a:gd name="T6" fmla="*/ 6 w 64"/>
                  <a:gd name="T7" fmla="*/ 52 h 52"/>
                  <a:gd name="T8" fmla="*/ 29 w 64"/>
                  <a:gd name="T9" fmla="*/ 52 h 52"/>
                  <a:gd name="T10" fmla="*/ 46 w 64"/>
                  <a:gd name="T11" fmla="*/ 35 h 52"/>
                  <a:gd name="T12" fmla="*/ 64 w 64"/>
                  <a:gd name="T13" fmla="*/ 12 h 52"/>
                  <a:gd name="T14" fmla="*/ 46 w 64"/>
                  <a:gd name="T1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52">
                    <a:moveTo>
                      <a:pt x="46" y="0"/>
                    </a:moveTo>
                    <a:lnTo>
                      <a:pt x="23" y="23"/>
                    </a:lnTo>
                    <a:lnTo>
                      <a:pt x="0" y="35"/>
                    </a:lnTo>
                    <a:lnTo>
                      <a:pt x="6" y="52"/>
                    </a:lnTo>
                    <a:lnTo>
                      <a:pt x="29" y="52"/>
                    </a:lnTo>
                    <a:lnTo>
                      <a:pt x="46" y="35"/>
                    </a:lnTo>
                    <a:lnTo>
                      <a:pt x="64" y="12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Freeform 33">
                <a:extLst>
                  <a:ext uri="{FF2B5EF4-FFF2-40B4-BE49-F238E27FC236}">
                    <a16:creationId xmlns:a16="http://schemas.microsoft.com/office/drawing/2014/main" id="{707C63F6-BD00-4035-83D5-98EF23BE03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0213" y="4081463"/>
                <a:ext cx="42863" cy="46038"/>
              </a:xfrm>
              <a:custGeom>
                <a:avLst/>
                <a:gdLst>
                  <a:gd name="T0" fmla="*/ 11 w 52"/>
                  <a:gd name="T1" fmla="*/ 6 h 58"/>
                  <a:gd name="T2" fmla="*/ 0 w 52"/>
                  <a:gd name="T3" fmla="*/ 17 h 58"/>
                  <a:gd name="T4" fmla="*/ 6 w 52"/>
                  <a:gd name="T5" fmla="*/ 41 h 58"/>
                  <a:gd name="T6" fmla="*/ 6 w 52"/>
                  <a:gd name="T7" fmla="*/ 58 h 58"/>
                  <a:gd name="T8" fmla="*/ 6 w 52"/>
                  <a:gd name="T9" fmla="*/ 58 h 58"/>
                  <a:gd name="T10" fmla="*/ 10 w 52"/>
                  <a:gd name="T11" fmla="*/ 58 h 58"/>
                  <a:gd name="T12" fmla="*/ 17 w 52"/>
                  <a:gd name="T13" fmla="*/ 58 h 58"/>
                  <a:gd name="T14" fmla="*/ 17 w 52"/>
                  <a:gd name="T15" fmla="*/ 58 h 58"/>
                  <a:gd name="T16" fmla="*/ 22 w 52"/>
                  <a:gd name="T17" fmla="*/ 58 h 58"/>
                  <a:gd name="T18" fmla="*/ 30 w 52"/>
                  <a:gd name="T19" fmla="*/ 55 h 58"/>
                  <a:gd name="T20" fmla="*/ 41 w 52"/>
                  <a:gd name="T21" fmla="*/ 52 h 58"/>
                  <a:gd name="T22" fmla="*/ 41 w 52"/>
                  <a:gd name="T23" fmla="*/ 52 h 58"/>
                  <a:gd name="T24" fmla="*/ 48 w 52"/>
                  <a:gd name="T25" fmla="*/ 42 h 58"/>
                  <a:gd name="T26" fmla="*/ 52 w 52"/>
                  <a:gd name="T27" fmla="*/ 33 h 58"/>
                  <a:gd name="T28" fmla="*/ 52 w 52"/>
                  <a:gd name="T29" fmla="*/ 30 h 58"/>
                  <a:gd name="T30" fmla="*/ 52 w 52"/>
                  <a:gd name="T31" fmla="*/ 29 h 58"/>
                  <a:gd name="T32" fmla="*/ 52 w 52"/>
                  <a:gd name="T33" fmla="*/ 29 h 58"/>
                  <a:gd name="T34" fmla="*/ 45 w 52"/>
                  <a:gd name="T35" fmla="*/ 19 h 58"/>
                  <a:gd name="T36" fmla="*/ 41 w 52"/>
                  <a:gd name="T37" fmla="*/ 11 h 58"/>
                  <a:gd name="T38" fmla="*/ 41 w 52"/>
                  <a:gd name="T39" fmla="*/ 11 h 58"/>
                  <a:gd name="T40" fmla="*/ 42 w 52"/>
                  <a:gd name="T41" fmla="*/ 6 h 58"/>
                  <a:gd name="T42" fmla="*/ 42 w 52"/>
                  <a:gd name="T43" fmla="*/ 1 h 58"/>
                  <a:gd name="T44" fmla="*/ 42 w 52"/>
                  <a:gd name="T45" fmla="*/ 0 h 58"/>
                  <a:gd name="T46" fmla="*/ 41 w 52"/>
                  <a:gd name="T47" fmla="*/ 0 h 58"/>
                  <a:gd name="T48" fmla="*/ 41 w 52"/>
                  <a:gd name="T49" fmla="*/ 0 h 58"/>
                  <a:gd name="T50" fmla="*/ 11 w 52"/>
                  <a:gd name="T51" fmla="*/ 6 h 58"/>
                  <a:gd name="T52" fmla="*/ 11 w 52"/>
                  <a:gd name="T53" fmla="*/ 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2" h="58">
                    <a:moveTo>
                      <a:pt x="11" y="6"/>
                    </a:moveTo>
                    <a:lnTo>
                      <a:pt x="0" y="17"/>
                    </a:lnTo>
                    <a:lnTo>
                      <a:pt x="6" y="41"/>
                    </a:lnTo>
                    <a:lnTo>
                      <a:pt x="6" y="58"/>
                    </a:lnTo>
                    <a:lnTo>
                      <a:pt x="6" y="58"/>
                    </a:lnTo>
                    <a:lnTo>
                      <a:pt x="10" y="58"/>
                    </a:lnTo>
                    <a:lnTo>
                      <a:pt x="17" y="58"/>
                    </a:lnTo>
                    <a:lnTo>
                      <a:pt x="17" y="58"/>
                    </a:lnTo>
                    <a:lnTo>
                      <a:pt x="22" y="58"/>
                    </a:lnTo>
                    <a:lnTo>
                      <a:pt x="30" y="55"/>
                    </a:lnTo>
                    <a:lnTo>
                      <a:pt x="41" y="52"/>
                    </a:lnTo>
                    <a:lnTo>
                      <a:pt x="41" y="52"/>
                    </a:lnTo>
                    <a:lnTo>
                      <a:pt x="48" y="42"/>
                    </a:lnTo>
                    <a:lnTo>
                      <a:pt x="52" y="33"/>
                    </a:lnTo>
                    <a:lnTo>
                      <a:pt x="52" y="30"/>
                    </a:lnTo>
                    <a:lnTo>
                      <a:pt x="52" y="29"/>
                    </a:lnTo>
                    <a:lnTo>
                      <a:pt x="52" y="29"/>
                    </a:lnTo>
                    <a:lnTo>
                      <a:pt x="45" y="19"/>
                    </a:lnTo>
                    <a:lnTo>
                      <a:pt x="41" y="11"/>
                    </a:lnTo>
                    <a:lnTo>
                      <a:pt x="41" y="11"/>
                    </a:lnTo>
                    <a:lnTo>
                      <a:pt x="42" y="6"/>
                    </a:lnTo>
                    <a:lnTo>
                      <a:pt x="42" y="1"/>
                    </a:lnTo>
                    <a:lnTo>
                      <a:pt x="42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11" y="6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Freeform 34">
                <a:extLst>
                  <a:ext uri="{FF2B5EF4-FFF2-40B4-BE49-F238E27FC236}">
                    <a16:creationId xmlns:a16="http://schemas.microsoft.com/office/drawing/2014/main" id="{8D28FFDF-B358-4563-A6A7-4CBDFB466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3063" y="3946525"/>
                <a:ext cx="69850" cy="47625"/>
              </a:xfrm>
              <a:custGeom>
                <a:avLst/>
                <a:gdLst>
                  <a:gd name="T0" fmla="*/ 52 w 87"/>
                  <a:gd name="T1" fmla="*/ 0 h 58"/>
                  <a:gd name="T2" fmla="*/ 23 w 87"/>
                  <a:gd name="T3" fmla="*/ 6 h 58"/>
                  <a:gd name="T4" fmla="*/ 23 w 87"/>
                  <a:gd name="T5" fmla="*/ 6 h 58"/>
                  <a:gd name="T6" fmla="*/ 19 w 87"/>
                  <a:gd name="T7" fmla="*/ 8 h 58"/>
                  <a:gd name="T8" fmla="*/ 16 w 87"/>
                  <a:gd name="T9" fmla="*/ 11 h 58"/>
                  <a:gd name="T10" fmla="*/ 11 w 87"/>
                  <a:gd name="T11" fmla="*/ 11 h 58"/>
                  <a:gd name="T12" fmla="*/ 11 w 87"/>
                  <a:gd name="T13" fmla="*/ 11 h 58"/>
                  <a:gd name="T14" fmla="*/ 7 w 87"/>
                  <a:gd name="T15" fmla="*/ 11 h 58"/>
                  <a:gd name="T16" fmla="*/ 4 w 87"/>
                  <a:gd name="T17" fmla="*/ 14 h 58"/>
                  <a:gd name="T18" fmla="*/ 1 w 87"/>
                  <a:gd name="T19" fmla="*/ 19 h 58"/>
                  <a:gd name="T20" fmla="*/ 0 w 87"/>
                  <a:gd name="T21" fmla="*/ 23 h 58"/>
                  <a:gd name="T22" fmla="*/ 0 w 87"/>
                  <a:gd name="T23" fmla="*/ 23 h 58"/>
                  <a:gd name="T24" fmla="*/ 0 w 87"/>
                  <a:gd name="T25" fmla="*/ 33 h 58"/>
                  <a:gd name="T26" fmla="*/ 0 w 87"/>
                  <a:gd name="T27" fmla="*/ 41 h 58"/>
                  <a:gd name="T28" fmla="*/ 29 w 87"/>
                  <a:gd name="T29" fmla="*/ 41 h 58"/>
                  <a:gd name="T30" fmla="*/ 46 w 87"/>
                  <a:gd name="T31" fmla="*/ 58 h 58"/>
                  <a:gd name="T32" fmla="*/ 58 w 87"/>
                  <a:gd name="T33" fmla="*/ 46 h 58"/>
                  <a:gd name="T34" fmla="*/ 75 w 87"/>
                  <a:gd name="T35" fmla="*/ 46 h 58"/>
                  <a:gd name="T36" fmla="*/ 75 w 87"/>
                  <a:gd name="T37" fmla="*/ 46 h 58"/>
                  <a:gd name="T38" fmla="*/ 81 w 87"/>
                  <a:gd name="T39" fmla="*/ 39 h 58"/>
                  <a:gd name="T40" fmla="*/ 86 w 87"/>
                  <a:gd name="T41" fmla="*/ 33 h 58"/>
                  <a:gd name="T42" fmla="*/ 87 w 87"/>
                  <a:gd name="T43" fmla="*/ 30 h 58"/>
                  <a:gd name="T44" fmla="*/ 87 w 87"/>
                  <a:gd name="T45" fmla="*/ 29 h 58"/>
                  <a:gd name="T46" fmla="*/ 87 w 87"/>
                  <a:gd name="T47" fmla="*/ 29 h 58"/>
                  <a:gd name="T48" fmla="*/ 86 w 87"/>
                  <a:gd name="T49" fmla="*/ 25 h 58"/>
                  <a:gd name="T50" fmla="*/ 87 w 87"/>
                  <a:gd name="T51" fmla="*/ 16 h 58"/>
                  <a:gd name="T52" fmla="*/ 87 w 87"/>
                  <a:gd name="T53" fmla="*/ 6 h 58"/>
                  <a:gd name="T54" fmla="*/ 75 w 87"/>
                  <a:gd name="T55" fmla="*/ 0 h 58"/>
                  <a:gd name="T56" fmla="*/ 52 w 87"/>
                  <a:gd name="T57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7" h="58">
                    <a:moveTo>
                      <a:pt x="52" y="0"/>
                    </a:moveTo>
                    <a:lnTo>
                      <a:pt x="23" y="6"/>
                    </a:lnTo>
                    <a:lnTo>
                      <a:pt x="23" y="6"/>
                    </a:lnTo>
                    <a:lnTo>
                      <a:pt x="19" y="8"/>
                    </a:lnTo>
                    <a:lnTo>
                      <a:pt x="16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7" y="11"/>
                    </a:lnTo>
                    <a:lnTo>
                      <a:pt x="4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33"/>
                    </a:lnTo>
                    <a:lnTo>
                      <a:pt x="0" y="41"/>
                    </a:lnTo>
                    <a:lnTo>
                      <a:pt x="29" y="41"/>
                    </a:lnTo>
                    <a:lnTo>
                      <a:pt x="46" y="58"/>
                    </a:lnTo>
                    <a:lnTo>
                      <a:pt x="58" y="46"/>
                    </a:lnTo>
                    <a:lnTo>
                      <a:pt x="75" y="46"/>
                    </a:lnTo>
                    <a:lnTo>
                      <a:pt x="75" y="46"/>
                    </a:lnTo>
                    <a:lnTo>
                      <a:pt x="81" y="39"/>
                    </a:lnTo>
                    <a:lnTo>
                      <a:pt x="86" y="33"/>
                    </a:lnTo>
                    <a:lnTo>
                      <a:pt x="87" y="30"/>
                    </a:lnTo>
                    <a:lnTo>
                      <a:pt x="87" y="29"/>
                    </a:lnTo>
                    <a:lnTo>
                      <a:pt x="87" y="29"/>
                    </a:lnTo>
                    <a:lnTo>
                      <a:pt x="86" y="25"/>
                    </a:lnTo>
                    <a:lnTo>
                      <a:pt x="87" y="16"/>
                    </a:lnTo>
                    <a:lnTo>
                      <a:pt x="87" y="6"/>
                    </a:lnTo>
                    <a:lnTo>
                      <a:pt x="75" y="0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Freeform 35">
                <a:extLst>
                  <a:ext uri="{FF2B5EF4-FFF2-40B4-BE49-F238E27FC236}">
                    <a16:creationId xmlns:a16="http://schemas.microsoft.com/office/drawing/2014/main" id="{B5301458-581A-41BD-9BC1-4D9EA9DE97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6413" y="3951288"/>
                <a:ext cx="101600" cy="125413"/>
              </a:xfrm>
              <a:custGeom>
                <a:avLst/>
                <a:gdLst>
                  <a:gd name="T0" fmla="*/ 107 w 130"/>
                  <a:gd name="T1" fmla="*/ 0 h 157"/>
                  <a:gd name="T2" fmla="*/ 107 w 130"/>
                  <a:gd name="T3" fmla="*/ 0 h 157"/>
                  <a:gd name="T4" fmla="*/ 88 w 130"/>
                  <a:gd name="T5" fmla="*/ 5 h 157"/>
                  <a:gd name="T6" fmla="*/ 72 w 130"/>
                  <a:gd name="T7" fmla="*/ 11 h 157"/>
                  <a:gd name="T8" fmla="*/ 60 w 130"/>
                  <a:gd name="T9" fmla="*/ 46 h 157"/>
                  <a:gd name="T10" fmla="*/ 60 w 130"/>
                  <a:gd name="T11" fmla="*/ 46 h 157"/>
                  <a:gd name="T12" fmla="*/ 50 w 130"/>
                  <a:gd name="T13" fmla="*/ 51 h 157"/>
                  <a:gd name="T14" fmla="*/ 42 w 130"/>
                  <a:gd name="T15" fmla="*/ 53 h 157"/>
                  <a:gd name="T16" fmla="*/ 37 w 130"/>
                  <a:gd name="T17" fmla="*/ 58 h 157"/>
                  <a:gd name="T18" fmla="*/ 37 w 130"/>
                  <a:gd name="T19" fmla="*/ 58 h 157"/>
                  <a:gd name="T20" fmla="*/ 32 w 130"/>
                  <a:gd name="T21" fmla="*/ 67 h 157"/>
                  <a:gd name="T22" fmla="*/ 26 w 130"/>
                  <a:gd name="T23" fmla="*/ 80 h 157"/>
                  <a:gd name="T24" fmla="*/ 19 w 130"/>
                  <a:gd name="T25" fmla="*/ 99 h 157"/>
                  <a:gd name="T26" fmla="*/ 2 w 130"/>
                  <a:gd name="T27" fmla="*/ 110 h 157"/>
                  <a:gd name="T28" fmla="*/ 2 w 130"/>
                  <a:gd name="T29" fmla="*/ 110 h 157"/>
                  <a:gd name="T30" fmla="*/ 0 w 130"/>
                  <a:gd name="T31" fmla="*/ 116 h 157"/>
                  <a:gd name="T32" fmla="*/ 0 w 130"/>
                  <a:gd name="T33" fmla="*/ 120 h 157"/>
                  <a:gd name="T34" fmla="*/ 0 w 130"/>
                  <a:gd name="T35" fmla="*/ 122 h 157"/>
                  <a:gd name="T36" fmla="*/ 2 w 130"/>
                  <a:gd name="T37" fmla="*/ 122 h 157"/>
                  <a:gd name="T38" fmla="*/ 2 w 130"/>
                  <a:gd name="T39" fmla="*/ 122 h 157"/>
                  <a:gd name="T40" fmla="*/ 6 w 130"/>
                  <a:gd name="T41" fmla="*/ 123 h 157"/>
                  <a:gd name="T42" fmla="*/ 12 w 130"/>
                  <a:gd name="T43" fmla="*/ 128 h 157"/>
                  <a:gd name="T44" fmla="*/ 19 w 130"/>
                  <a:gd name="T45" fmla="*/ 134 h 157"/>
                  <a:gd name="T46" fmla="*/ 19 w 130"/>
                  <a:gd name="T47" fmla="*/ 134 h 157"/>
                  <a:gd name="T48" fmla="*/ 31 w 130"/>
                  <a:gd name="T49" fmla="*/ 157 h 157"/>
                  <a:gd name="T50" fmla="*/ 31 w 130"/>
                  <a:gd name="T51" fmla="*/ 157 h 157"/>
                  <a:gd name="T52" fmla="*/ 32 w 130"/>
                  <a:gd name="T53" fmla="*/ 155 h 157"/>
                  <a:gd name="T54" fmla="*/ 37 w 130"/>
                  <a:gd name="T55" fmla="*/ 155 h 157"/>
                  <a:gd name="T56" fmla="*/ 50 w 130"/>
                  <a:gd name="T57" fmla="*/ 154 h 157"/>
                  <a:gd name="T58" fmla="*/ 64 w 130"/>
                  <a:gd name="T59" fmla="*/ 154 h 157"/>
                  <a:gd name="T60" fmla="*/ 69 w 130"/>
                  <a:gd name="T61" fmla="*/ 153 h 157"/>
                  <a:gd name="T62" fmla="*/ 72 w 130"/>
                  <a:gd name="T63" fmla="*/ 151 h 157"/>
                  <a:gd name="T64" fmla="*/ 72 w 130"/>
                  <a:gd name="T65" fmla="*/ 151 h 157"/>
                  <a:gd name="T66" fmla="*/ 73 w 130"/>
                  <a:gd name="T67" fmla="*/ 150 h 157"/>
                  <a:gd name="T68" fmla="*/ 77 w 130"/>
                  <a:gd name="T69" fmla="*/ 148 h 157"/>
                  <a:gd name="T70" fmla="*/ 86 w 130"/>
                  <a:gd name="T71" fmla="*/ 144 h 157"/>
                  <a:gd name="T72" fmla="*/ 96 w 130"/>
                  <a:gd name="T73" fmla="*/ 139 h 157"/>
                  <a:gd name="T74" fmla="*/ 99 w 130"/>
                  <a:gd name="T75" fmla="*/ 137 h 157"/>
                  <a:gd name="T76" fmla="*/ 101 w 130"/>
                  <a:gd name="T77" fmla="*/ 134 h 157"/>
                  <a:gd name="T78" fmla="*/ 101 w 130"/>
                  <a:gd name="T79" fmla="*/ 134 h 157"/>
                  <a:gd name="T80" fmla="*/ 101 w 130"/>
                  <a:gd name="T81" fmla="*/ 129 h 157"/>
                  <a:gd name="T82" fmla="*/ 98 w 130"/>
                  <a:gd name="T83" fmla="*/ 123 h 157"/>
                  <a:gd name="T84" fmla="*/ 92 w 130"/>
                  <a:gd name="T85" fmla="*/ 107 h 157"/>
                  <a:gd name="T86" fmla="*/ 83 w 130"/>
                  <a:gd name="T87" fmla="*/ 87 h 157"/>
                  <a:gd name="T88" fmla="*/ 83 w 130"/>
                  <a:gd name="T89" fmla="*/ 87 h 157"/>
                  <a:gd name="T90" fmla="*/ 83 w 130"/>
                  <a:gd name="T91" fmla="*/ 75 h 157"/>
                  <a:gd name="T92" fmla="*/ 83 w 130"/>
                  <a:gd name="T93" fmla="*/ 64 h 157"/>
                  <a:gd name="T94" fmla="*/ 83 w 130"/>
                  <a:gd name="T95" fmla="*/ 64 h 157"/>
                  <a:gd name="T96" fmla="*/ 88 w 130"/>
                  <a:gd name="T97" fmla="*/ 58 h 157"/>
                  <a:gd name="T98" fmla="*/ 95 w 130"/>
                  <a:gd name="T99" fmla="*/ 51 h 157"/>
                  <a:gd name="T100" fmla="*/ 107 w 130"/>
                  <a:gd name="T101" fmla="*/ 40 h 157"/>
                  <a:gd name="T102" fmla="*/ 112 w 130"/>
                  <a:gd name="T103" fmla="*/ 23 h 157"/>
                  <a:gd name="T104" fmla="*/ 130 w 130"/>
                  <a:gd name="T105" fmla="*/ 11 h 157"/>
                  <a:gd name="T106" fmla="*/ 124 w 130"/>
                  <a:gd name="T107" fmla="*/ 0 h 157"/>
                  <a:gd name="T108" fmla="*/ 107 w 130"/>
                  <a:gd name="T10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0" h="157">
                    <a:moveTo>
                      <a:pt x="107" y="0"/>
                    </a:moveTo>
                    <a:lnTo>
                      <a:pt x="107" y="0"/>
                    </a:lnTo>
                    <a:lnTo>
                      <a:pt x="88" y="5"/>
                    </a:lnTo>
                    <a:lnTo>
                      <a:pt x="72" y="11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50" y="51"/>
                    </a:lnTo>
                    <a:lnTo>
                      <a:pt x="42" y="53"/>
                    </a:lnTo>
                    <a:lnTo>
                      <a:pt x="37" y="58"/>
                    </a:lnTo>
                    <a:lnTo>
                      <a:pt x="37" y="58"/>
                    </a:lnTo>
                    <a:lnTo>
                      <a:pt x="32" y="67"/>
                    </a:lnTo>
                    <a:lnTo>
                      <a:pt x="26" y="80"/>
                    </a:lnTo>
                    <a:lnTo>
                      <a:pt x="19" y="99"/>
                    </a:lnTo>
                    <a:lnTo>
                      <a:pt x="2" y="110"/>
                    </a:lnTo>
                    <a:lnTo>
                      <a:pt x="2" y="110"/>
                    </a:lnTo>
                    <a:lnTo>
                      <a:pt x="0" y="116"/>
                    </a:lnTo>
                    <a:lnTo>
                      <a:pt x="0" y="120"/>
                    </a:lnTo>
                    <a:lnTo>
                      <a:pt x="0" y="122"/>
                    </a:lnTo>
                    <a:lnTo>
                      <a:pt x="2" y="122"/>
                    </a:lnTo>
                    <a:lnTo>
                      <a:pt x="2" y="122"/>
                    </a:lnTo>
                    <a:lnTo>
                      <a:pt x="6" y="123"/>
                    </a:lnTo>
                    <a:lnTo>
                      <a:pt x="12" y="128"/>
                    </a:lnTo>
                    <a:lnTo>
                      <a:pt x="19" y="134"/>
                    </a:lnTo>
                    <a:lnTo>
                      <a:pt x="19" y="134"/>
                    </a:lnTo>
                    <a:lnTo>
                      <a:pt x="31" y="157"/>
                    </a:lnTo>
                    <a:lnTo>
                      <a:pt x="31" y="157"/>
                    </a:lnTo>
                    <a:lnTo>
                      <a:pt x="32" y="155"/>
                    </a:lnTo>
                    <a:lnTo>
                      <a:pt x="37" y="155"/>
                    </a:lnTo>
                    <a:lnTo>
                      <a:pt x="50" y="154"/>
                    </a:lnTo>
                    <a:lnTo>
                      <a:pt x="64" y="154"/>
                    </a:lnTo>
                    <a:lnTo>
                      <a:pt x="69" y="153"/>
                    </a:lnTo>
                    <a:lnTo>
                      <a:pt x="72" y="151"/>
                    </a:lnTo>
                    <a:lnTo>
                      <a:pt x="72" y="151"/>
                    </a:lnTo>
                    <a:lnTo>
                      <a:pt x="73" y="150"/>
                    </a:lnTo>
                    <a:lnTo>
                      <a:pt x="77" y="148"/>
                    </a:lnTo>
                    <a:lnTo>
                      <a:pt x="86" y="144"/>
                    </a:lnTo>
                    <a:lnTo>
                      <a:pt x="96" y="139"/>
                    </a:lnTo>
                    <a:lnTo>
                      <a:pt x="99" y="137"/>
                    </a:lnTo>
                    <a:lnTo>
                      <a:pt x="101" y="134"/>
                    </a:lnTo>
                    <a:lnTo>
                      <a:pt x="101" y="134"/>
                    </a:lnTo>
                    <a:lnTo>
                      <a:pt x="101" y="129"/>
                    </a:lnTo>
                    <a:lnTo>
                      <a:pt x="98" y="123"/>
                    </a:lnTo>
                    <a:lnTo>
                      <a:pt x="92" y="107"/>
                    </a:lnTo>
                    <a:lnTo>
                      <a:pt x="83" y="87"/>
                    </a:lnTo>
                    <a:lnTo>
                      <a:pt x="83" y="87"/>
                    </a:lnTo>
                    <a:lnTo>
                      <a:pt x="83" y="75"/>
                    </a:lnTo>
                    <a:lnTo>
                      <a:pt x="83" y="64"/>
                    </a:lnTo>
                    <a:lnTo>
                      <a:pt x="83" y="64"/>
                    </a:lnTo>
                    <a:lnTo>
                      <a:pt x="88" y="58"/>
                    </a:lnTo>
                    <a:lnTo>
                      <a:pt x="95" y="51"/>
                    </a:lnTo>
                    <a:lnTo>
                      <a:pt x="107" y="40"/>
                    </a:lnTo>
                    <a:lnTo>
                      <a:pt x="112" y="23"/>
                    </a:lnTo>
                    <a:lnTo>
                      <a:pt x="130" y="11"/>
                    </a:lnTo>
                    <a:lnTo>
                      <a:pt x="124" y="0"/>
                    </a:lnTo>
                    <a:lnTo>
                      <a:pt x="10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Freeform 36">
                <a:extLst>
                  <a:ext uri="{FF2B5EF4-FFF2-40B4-BE49-F238E27FC236}">
                    <a16:creationId xmlns:a16="http://schemas.microsoft.com/office/drawing/2014/main" id="{F26BA119-BBE0-484D-9B00-F33018560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0775" y="4108450"/>
                <a:ext cx="22225" cy="23813"/>
              </a:xfrm>
              <a:custGeom>
                <a:avLst/>
                <a:gdLst>
                  <a:gd name="T0" fmla="*/ 12 w 29"/>
                  <a:gd name="T1" fmla="*/ 0 h 29"/>
                  <a:gd name="T2" fmla="*/ 0 w 29"/>
                  <a:gd name="T3" fmla="*/ 6 h 29"/>
                  <a:gd name="T4" fmla="*/ 0 w 29"/>
                  <a:gd name="T5" fmla="*/ 23 h 29"/>
                  <a:gd name="T6" fmla="*/ 12 w 29"/>
                  <a:gd name="T7" fmla="*/ 29 h 29"/>
                  <a:gd name="T8" fmla="*/ 29 w 29"/>
                  <a:gd name="T9" fmla="*/ 17 h 29"/>
                  <a:gd name="T10" fmla="*/ 29 w 29"/>
                  <a:gd name="T11" fmla="*/ 0 h 29"/>
                  <a:gd name="T12" fmla="*/ 12 w 29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9">
                    <a:moveTo>
                      <a:pt x="12" y="0"/>
                    </a:moveTo>
                    <a:lnTo>
                      <a:pt x="0" y="6"/>
                    </a:lnTo>
                    <a:lnTo>
                      <a:pt x="0" y="23"/>
                    </a:lnTo>
                    <a:lnTo>
                      <a:pt x="12" y="29"/>
                    </a:lnTo>
                    <a:lnTo>
                      <a:pt x="29" y="17"/>
                    </a:lnTo>
                    <a:lnTo>
                      <a:pt x="29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Freeform 37">
                <a:extLst>
                  <a:ext uri="{FF2B5EF4-FFF2-40B4-BE49-F238E27FC236}">
                    <a16:creationId xmlns:a16="http://schemas.microsoft.com/office/drawing/2014/main" id="{C161E62A-A727-4B7A-9C89-AEA397C253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413" y="4187825"/>
                <a:ext cx="28575" cy="14288"/>
              </a:xfrm>
              <a:custGeom>
                <a:avLst/>
                <a:gdLst>
                  <a:gd name="T0" fmla="*/ 23 w 35"/>
                  <a:gd name="T1" fmla="*/ 0 h 17"/>
                  <a:gd name="T2" fmla="*/ 6 w 35"/>
                  <a:gd name="T3" fmla="*/ 0 h 17"/>
                  <a:gd name="T4" fmla="*/ 0 w 35"/>
                  <a:gd name="T5" fmla="*/ 11 h 17"/>
                  <a:gd name="T6" fmla="*/ 29 w 35"/>
                  <a:gd name="T7" fmla="*/ 17 h 17"/>
                  <a:gd name="T8" fmla="*/ 35 w 35"/>
                  <a:gd name="T9" fmla="*/ 6 h 17"/>
                  <a:gd name="T10" fmla="*/ 23 w 35"/>
                  <a:gd name="T1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17">
                    <a:moveTo>
                      <a:pt x="23" y="0"/>
                    </a:moveTo>
                    <a:lnTo>
                      <a:pt x="6" y="0"/>
                    </a:lnTo>
                    <a:lnTo>
                      <a:pt x="0" y="11"/>
                    </a:lnTo>
                    <a:lnTo>
                      <a:pt x="29" y="17"/>
                    </a:lnTo>
                    <a:lnTo>
                      <a:pt x="35" y="6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" name="Freeform 38">
                <a:extLst>
                  <a:ext uri="{FF2B5EF4-FFF2-40B4-BE49-F238E27FC236}">
                    <a16:creationId xmlns:a16="http://schemas.microsoft.com/office/drawing/2014/main" id="{334CB0A1-EE96-4F15-892B-0EBFDB9B8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900" y="4206875"/>
                <a:ext cx="31750" cy="26988"/>
              </a:xfrm>
              <a:custGeom>
                <a:avLst/>
                <a:gdLst>
                  <a:gd name="T0" fmla="*/ 12 w 41"/>
                  <a:gd name="T1" fmla="*/ 0 h 35"/>
                  <a:gd name="T2" fmla="*/ 12 w 41"/>
                  <a:gd name="T3" fmla="*/ 18 h 35"/>
                  <a:gd name="T4" fmla="*/ 0 w 41"/>
                  <a:gd name="T5" fmla="*/ 29 h 35"/>
                  <a:gd name="T6" fmla="*/ 0 w 41"/>
                  <a:gd name="T7" fmla="*/ 29 h 35"/>
                  <a:gd name="T8" fmla="*/ 9 w 41"/>
                  <a:gd name="T9" fmla="*/ 34 h 35"/>
                  <a:gd name="T10" fmla="*/ 15 w 41"/>
                  <a:gd name="T11" fmla="*/ 35 h 35"/>
                  <a:gd name="T12" fmla="*/ 16 w 41"/>
                  <a:gd name="T13" fmla="*/ 35 h 35"/>
                  <a:gd name="T14" fmla="*/ 18 w 41"/>
                  <a:gd name="T15" fmla="*/ 35 h 35"/>
                  <a:gd name="T16" fmla="*/ 18 w 41"/>
                  <a:gd name="T17" fmla="*/ 35 h 35"/>
                  <a:gd name="T18" fmla="*/ 19 w 41"/>
                  <a:gd name="T19" fmla="*/ 34 h 35"/>
                  <a:gd name="T20" fmla="*/ 22 w 41"/>
                  <a:gd name="T21" fmla="*/ 34 h 35"/>
                  <a:gd name="T22" fmla="*/ 31 w 41"/>
                  <a:gd name="T23" fmla="*/ 32 h 35"/>
                  <a:gd name="T24" fmla="*/ 38 w 41"/>
                  <a:gd name="T25" fmla="*/ 32 h 35"/>
                  <a:gd name="T26" fmla="*/ 41 w 41"/>
                  <a:gd name="T27" fmla="*/ 31 h 35"/>
                  <a:gd name="T28" fmla="*/ 41 w 41"/>
                  <a:gd name="T29" fmla="*/ 29 h 35"/>
                  <a:gd name="T30" fmla="*/ 41 w 41"/>
                  <a:gd name="T31" fmla="*/ 29 h 35"/>
                  <a:gd name="T32" fmla="*/ 23 w 41"/>
                  <a:gd name="T33" fmla="*/ 6 h 35"/>
                  <a:gd name="T34" fmla="*/ 12 w 41"/>
                  <a:gd name="T3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1" h="35">
                    <a:moveTo>
                      <a:pt x="12" y="0"/>
                    </a:moveTo>
                    <a:lnTo>
                      <a:pt x="12" y="18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9" y="34"/>
                    </a:lnTo>
                    <a:lnTo>
                      <a:pt x="15" y="35"/>
                    </a:lnTo>
                    <a:lnTo>
                      <a:pt x="16" y="35"/>
                    </a:lnTo>
                    <a:lnTo>
                      <a:pt x="18" y="35"/>
                    </a:lnTo>
                    <a:lnTo>
                      <a:pt x="18" y="35"/>
                    </a:lnTo>
                    <a:lnTo>
                      <a:pt x="19" y="34"/>
                    </a:lnTo>
                    <a:lnTo>
                      <a:pt x="22" y="34"/>
                    </a:lnTo>
                    <a:lnTo>
                      <a:pt x="31" y="32"/>
                    </a:lnTo>
                    <a:lnTo>
                      <a:pt x="38" y="32"/>
                    </a:lnTo>
                    <a:lnTo>
                      <a:pt x="41" y="31"/>
                    </a:lnTo>
                    <a:lnTo>
                      <a:pt x="41" y="29"/>
                    </a:lnTo>
                    <a:lnTo>
                      <a:pt x="41" y="29"/>
                    </a:lnTo>
                    <a:lnTo>
                      <a:pt x="23" y="6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Freeform 39">
                <a:extLst>
                  <a:ext uri="{FF2B5EF4-FFF2-40B4-BE49-F238E27FC236}">
                    <a16:creationId xmlns:a16="http://schemas.microsoft.com/office/drawing/2014/main" id="{CE15646D-B364-45B5-8D5A-B58F2B39C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3525" y="4243388"/>
                <a:ext cx="28575" cy="14288"/>
              </a:xfrm>
              <a:custGeom>
                <a:avLst/>
                <a:gdLst>
                  <a:gd name="T0" fmla="*/ 6 w 35"/>
                  <a:gd name="T1" fmla="*/ 0 h 17"/>
                  <a:gd name="T2" fmla="*/ 6 w 35"/>
                  <a:gd name="T3" fmla="*/ 0 h 17"/>
                  <a:gd name="T4" fmla="*/ 3 w 35"/>
                  <a:gd name="T5" fmla="*/ 3 h 17"/>
                  <a:gd name="T6" fmla="*/ 1 w 35"/>
                  <a:gd name="T7" fmla="*/ 6 h 17"/>
                  <a:gd name="T8" fmla="*/ 0 w 35"/>
                  <a:gd name="T9" fmla="*/ 11 h 17"/>
                  <a:gd name="T10" fmla="*/ 6 w 35"/>
                  <a:gd name="T11" fmla="*/ 17 h 17"/>
                  <a:gd name="T12" fmla="*/ 35 w 35"/>
                  <a:gd name="T13" fmla="*/ 11 h 17"/>
                  <a:gd name="T14" fmla="*/ 23 w 35"/>
                  <a:gd name="T15" fmla="*/ 6 h 17"/>
                  <a:gd name="T16" fmla="*/ 23 w 35"/>
                  <a:gd name="T17" fmla="*/ 6 h 17"/>
                  <a:gd name="T18" fmla="*/ 16 w 35"/>
                  <a:gd name="T19" fmla="*/ 3 h 17"/>
                  <a:gd name="T20" fmla="*/ 10 w 35"/>
                  <a:gd name="T21" fmla="*/ 0 h 17"/>
                  <a:gd name="T22" fmla="*/ 6 w 35"/>
                  <a:gd name="T23" fmla="*/ 0 h 17"/>
                  <a:gd name="T24" fmla="*/ 6 w 35"/>
                  <a:gd name="T2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17">
                    <a:moveTo>
                      <a:pt x="6" y="0"/>
                    </a:moveTo>
                    <a:lnTo>
                      <a:pt x="6" y="0"/>
                    </a:lnTo>
                    <a:lnTo>
                      <a:pt x="3" y="3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6" y="17"/>
                    </a:lnTo>
                    <a:lnTo>
                      <a:pt x="35" y="11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16" y="3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" name="Freeform 40">
                <a:extLst>
                  <a:ext uri="{FF2B5EF4-FFF2-40B4-BE49-F238E27FC236}">
                    <a16:creationId xmlns:a16="http://schemas.microsoft.com/office/drawing/2014/main" id="{A1C4DF93-07CE-459A-A89C-E8E8763821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6063" y="4260850"/>
                <a:ext cx="31750" cy="52388"/>
              </a:xfrm>
              <a:custGeom>
                <a:avLst/>
                <a:gdLst>
                  <a:gd name="T0" fmla="*/ 0 w 40"/>
                  <a:gd name="T1" fmla="*/ 1 h 67"/>
                  <a:gd name="T2" fmla="*/ 0 w 40"/>
                  <a:gd name="T3" fmla="*/ 19 h 67"/>
                  <a:gd name="T4" fmla="*/ 17 w 40"/>
                  <a:gd name="T5" fmla="*/ 24 h 67"/>
                  <a:gd name="T6" fmla="*/ 17 w 40"/>
                  <a:gd name="T7" fmla="*/ 48 h 67"/>
                  <a:gd name="T8" fmla="*/ 17 w 40"/>
                  <a:gd name="T9" fmla="*/ 48 h 67"/>
                  <a:gd name="T10" fmla="*/ 16 w 40"/>
                  <a:gd name="T11" fmla="*/ 56 h 67"/>
                  <a:gd name="T12" fmla="*/ 13 w 40"/>
                  <a:gd name="T13" fmla="*/ 62 h 67"/>
                  <a:gd name="T14" fmla="*/ 11 w 40"/>
                  <a:gd name="T15" fmla="*/ 65 h 67"/>
                  <a:gd name="T16" fmla="*/ 11 w 40"/>
                  <a:gd name="T17" fmla="*/ 65 h 67"/>
                  <a:gd name="T18" fmla="*/ 11 w 40"/>
                  <a:gd name="T19" fmla="*/ 65 h 67"/>
                  <a:gd name="T20" fmla="*/ 14 w 40"/>
                  <a:gd name="T21" fmla="*/ 67 h 67"/>
                  <a:gd name="T22" fmla="*/ 24 w 40"/>
                  <a:gd name="T23" fmla="*/ 65 h 67"/>
                  <a:gd name="T24" fmla="*/ 40 w 40"/>
                  <a:gd name="T25" fmla="*/ 65 h 67"/>
                  <a:gd name="T26" fmla="*/ 40 w 40"/>
                  <a:gd name="T27" fmla="*/ 65 h 67"/>
                  <a:gd name="T28" fmla="*/ 38 w 40"/>
                  <a:gd name="T29" fmla="*/ 58 h 67"/>
                  <a:gd name="T30" fmla="*/ 36 w 40"/>
                  <a:gd name="T31" fmla="*/ 52 h 67"/>
                  <a:gd name="T32" fmla="*/ 35 w 40"/>
                  <a:gd name="T33" fmla="*/ 48 h 67"/>
                  <a:gd name="T34" fmla="*/ 35 w 40"/>
                  <a:gd name="T35" fmla="*/ 48 h 67"/>
                  <a:gd name="T36" fmla="*/ 35 w 40"/>
                  <a:gd name="T37" fmla="*/ 43 h 67"/>
                  <a:gd name="T38" fmla="*/ 38 w 40"/>
                  <a:gd name="T39" fmla="*/ 40 h 67"/>
                  <a:gd name="T40" fmla="*/ 40 w 40"/>
                  <a:gd name="T41" fmla="*/ 30 h 67"/>
                  <a:gd name="T42" fmla="*/ 40 w 40"/>
                  <a:gd name="T43" fmla="*/ 30 h 67"/>
                  <a:gd name="T44" fmla="*/ 40 w 40"/>
                  <a:gd name="T45" fmla="*/ 24 h 67"/>
                  <a:gd name="T46" fmla="*/ 39 w 40"/>
                  <a:gd name="T47" fmla="*/ 16 h 67"/>
                  <a:gd name="T48" fmla="*/ 38 w 40"/>
                  <a:gd name="T49" fmla="*/ 10 h 67"/>
                  <a:gd name="T50" fmla="*/ 35 w 40"/>
                  <a:gd name="T51" fmla="*/ 7 h 67"/>
                  <a:gd name="T52" fmla="*/ 35 w 40"/>
                  <a:gd name="T53" fmla="*/ 7 h 67"/>
                  <a:gd name="T54" fmla="*/ 23 w 40"/>
                  <a:gd name="T55" fmla="*/ 4 h 67"/>
                  <a:gd name="T56" fmla="*/ 16 w 40"/>
                  <a:gd name="T57" fmla="*/ 2 h 67"/>
                  <a:gd name="T58" fmla="*/ 11 w 40"/>
                  <a:gd name="T59" fmla="*/ 1 h 67"/>
                  <a:gd name="T60" fmla="*/ 11 w 40"/>
                  <a:gd name="T61" fmla="*/ 1 h 67"/>
                  <a:gd name="T62" fmla="*/ 8 w 40"/>
                  <a:gd name="T63" fmla="*/ 0 h 67"/>
                  <a:gd name="T64" fmla="*/ 4 w 40"/>
                  <a:gd name="T65" fmla="*/ 0 h 67"/>
                  <a:gd name="T66" fmla="*/ 0 w 40"/>
                  <a:gd name="T67" fmla="*/ 1 h 67"/>
                  <a:gd name="T68" fmla="*/ 0 w 40"/>
                  <a:gd name="T69" fmla="*/ 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0" h="67">
                    <a:moveTo>
                      <a:pt x="0" y="1"/>
                    </a:moveTo>
                    <a:lnTo>
                      <a:pt x="0" y="19"/>
                    </a:lnTo>
                    <a:lnTo>
                      <a:pt x="17" y="24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6" y="56"/>
                    </a:lnTo>
                    <a:lnTo>
                      <a:pt x="13" y="62"/>
                    </a:lnTo>
                    <a:lnTo>
                      <a:pt x="11" y="65"/>
                    </a:lnTo>
                    <a:lnTo>
                      <a:pt x="11" y="65"/>
                    </a:lnTo>
                    <a:lnTo>
                      <a:pt x="11" y="65"/>
                    </a:lnTo>
                    <a:lnTo>
                      <a:pt x="14" y="67"/>
                    </a:lnTo>
                    <a:lnTo>
                      <a:pt x="24" y="65"/>
                    </a:lnTo>
                    <a:lnTo>
                      <a:pt x="40" y="65"/>
                    </a:lnTo>
                    <a:lnTo>
                      <a:pt x="40" y="65"/>
                    </a:lnTo>
                    <a:lnTo>
                      <a:pt x="38" y="58"/>
                    </a:lnTo>
                    <a:lnTo>
                      <a:pt x="36" y="52"/>
                    </a:lnTo>
                    <a:lnTo>
                      <a:pt x="35" y="48"/>
                    </a:lnTo>
                    <a:lnTo>
                      <a:pt x="35" y="48"/>
                    </a:lnTo>
                    <a:lnTo>
                      <a:pt x="35" y="43"/>
                    </a:lnTo>
                    <a:lnTo>
                      <a:pt x="38" y="4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40" y="24"/>
                    </a:lnTo>
                    <a:lnTo>
                      <a:pt x="39" y="16"/>
                    </a:lnTo>
                    <a:lnTo>
                      <a:pt x="38" y="10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23" y="4"/>
                    </a:lnTo>
                    <a:lnTo>
                      <a:pt x="16" y="2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" name="Freeform 41">
                <a:extLst>
                  <a:ext uri="{FF2B5EF4-FFF2-40B4-BE49-F238E27FC236}">
                    <a16:creationId xmlns:a16="http://schemas.microsoft.com/office/drawing/2014/main" id="{A8556711-1E2B-41B9-B1FC-467CE1F44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7488" y="4316413"/>
                <a:ext cx="69850" cy="60325"/>
              </a:xfrm>
              <a:custGeom>
                <a:avLst/>
                <a:gdLst>
                  <a:gd name="T0" fmla="*/ 40 w 87"/>
                  <a:gd name="T1" fmla="*/ 0 h 76"/>
                  <a:gd name="T2" fmla="*/ 40 w 87"/>
                  <a:gd name="T3" fmla="*/ 0 h 76"/>
                  <a:gd name="T4" fmla="*/ 33 w 87"/>
                  <a:gd name="T5" fmla="*/ 12 h 76"/>
                  <a:gd name="T6" fmla="*/ 23 w 87"/>
                  <a:gd name="T7" fmla="*/ 23 h 76"/>
                  <a:gd name="T8" fmla="*/ 23 w 87"/>
                  <a:gd name="T9" fmla="*/ 23 h 76"/>
                  <a:gd name="T10" fmla="*/ 20 w 87"/>
                  <a:gd name="T11" fmla="*/ 29 h 76"/>
                  <a:gd name="T12" fmla="*/ 16 w 87"/>
                  <a:gd name="T13" fmla="*/ 38 h 76"/>
                  <a:gd name="T14" fmla="*/ 11 w 87"/>
                  <a:gd name="T15" fmla="*/ 52 h 76"/>
                  <a:gd name="T16" fmla="*/ 0 w 87"/>
                  <a:gd name="T17" fmla="*/ 64 h 76"/>
                  <a:gd name="T18" fmla="*/ 0 w 87"/>
                  <a:gd name="T19" fmla="*/ 64 h 76"/>
                  <a:gd name="T20" fmla="*/ 1 w 87"/>
                  <a:gd name="T21" fmla="*/ 67 h 76"/>
                  <a:gd name="T22" fmla="*/ 4 w 87"/>
                  <a:gd name="T23" fmla="*/ 68 h 76"/>
                  <a:gd name="T24" fmla="*/ 6 w 87"/>
                  <a:gd name="T25" fmla="*/ 70 h 76"/>
                  <a:gd name="T26" fmla="*/ 6 w 87"/>
                  <a:gd name="T27" fmla="*/ 70 h 76"/>
                  <a:gd name="T28" fmla="*/ 46 w 87"/>
                  <a:gd name="T29" fmla="*/ 76 h 76"/>
                  <a:gd name="T30" fmla="*/ 58 w 87"/>
                  <a:gd name="T31" fmla="*/ 64 h 76"/>
                  <a:gd name="T32" fmla="*/ 58 w 87"/>
                  <a:gd name="T33" fmla="*/ 64 h 76"/>
                  <a:gd name="T34" fmla="*/ 70 w 87"/>
                  <a:gd name="T35" fmla="*/ 60 h 76"/>
                  <a:gd name="T36" fmla="*/ 78 w 87"/>
                  <a:gd name="T37" fmla="*/ 55 h 76"/>
                  <a:gd name="T38" fmla="*/ 81 w 87"/>
                  <a:gd name="T39" fmla="*/ 52 h 76"/>
                  <a:gd name="T40" fmla="*/ 81 w 87"/>
                  <a:gd name="T41" fmla="*/ 52 h 76"/>
                  <a:gd name="T42" fmla="*/ 87 w 87"/>
                  <a:gd name="T43" fmla="*/ 23 h 76"/>
                  <a:gd name="T44" fmla="*/ 52 w 87"/>
                  <a:gd name="T45" fmla="*/ 29 h 76"/>
                  <a:gd name="T46" fmla="*/ 52 w 87"/>
                  <a:gd name="T47" fmla="*/ 12 h 76"/>
                  <a:gd name="T48" fmla="*/ 40 w 87"/>
                  <a:gd name="T4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7" h="76">
                    <a:moveTo>
                      <a:pt x="40" y="0"/>
                    </a:moveTo>
                    <a:lnTo>
                      <a:pt x="40" y="0"/>
                    </a:lnTo>
                    <a:lnTo>
                      <a:pt x="33" y="12"/>
                    </a:lnTo>
                    <a:lnTo>
                      <a:pt x="23" y="23"/>
                    </a:lnTo>
                    <a:lnTo>
                      <a:pt x="23" y="23"/>
                    </a:lnTo>
                    <a:lnTo>
                      <a:pt x="20" y="29"/>
                    </a:lnTo>
                    <a:lnTo>
                      <a:pt x="16" y="38"/>
                    </a:lnTo>
                    <a:lnTo>
                      <a:pt x="11" y="52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1" y="67"/>
                    </a:lnTo>
                    <a:lnTo>
                      <a:pt x="4" y="68"/>
                    </a:lnTo>
                    <a:lnTo>
                      <a:pt x="6" y="70"/>
                    </a:lnTo>
                    <a:lnTo>
                      <a:pt x="6" y="70"/>
                    </a:lnTo>
                    <a:lnTo>
                      <a:pt x="46" y="76"/>
                    </a:lnTo>
                    <a:lnTo>
                      <a:pt x="58" y="64"/>
                    </a:lnTo>
                    <a:lnTo>
                      <a:pt x="58" y="64"/>
                    </a:lnTo>
                    <a:lnTo>
                      <a:pt x="70" y="60"/>
                    </a:lnTo>
                    <a:lnTo>
                      <a:pt x="78" y="55"/>
                    </a:lnTo>
                    <a:lnTo>
                      <a:pt x="81" y="52"/>
                    </a:lnTo>
                    <a:lnTo>
                      <a:pt x="81" y="52"/>
                    </a:lnTo>
                    <a:lnTo>
                      <a:pt x="87" y="23"/>
                    </a:lnTo>
                    <a:lnTo>
                      <a:pt x="52" y="29"/>
                    </a:lnTo>
                    <a:lnTo>
                      <a:pt x="52" y="12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" name="Freeform 42">
                <a:extLst>
                  <a:ext uri="{FF2B5EF4-FFF2-40B4-BE49-F238E27FC236}">
                    <a16:creationId xmlns:a16="http://schemas.microsoft.com/office/drawing/2014/main" id="{D2FA2C3D-C0E6-4411-BC87-9EF8B02280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5263" y="4371975"/>
                <a:ext cx="17463" cy="19050"/>
              </a:xfrm>
              <a:custGeom>
                <a:avLst/>
                <a:gdLst>
                  <a:gd name="T0" fmla="*/ 0 w 23"/>
                  <a:gd name="T1" fmla="*/ 6 h 23"/>
                  <a:gd name="T2" fmla="*/ 5 w 23"/>
                  <a:gd name="T3" fmla="*/ 23 h 23"/>
                  <a:gd name="T4" fmla="*/ 23 w 23"/>
                  <a:gd name="T5" fmla="*/ 23 h 23"/>
                  <a:gd name="T6" fmla="*/ 23 w 23"/>
                  <a:gd name="T7" fmla="*/ 12 h 23"/>
                  <a:gd name="T8" fmla="*/ 11 w 23"/>
                  <a:gd name="T9" fmla="*/ 0 h 23"/>
                  <a:gd name="T10" fmla="*/ 0 w 23"/>
                  <a:gd name="T11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23">
                    <a:moveTo>
                      <a:pt x="0" y="6"/>
                    </a:moveTo>
                    <a:lnTo>
                      <a:pt x="5" y="23"/>
                    </a:lnTo>
                    <a:lnTo>
                      <a:pt x="23" y="23"/>
                    </a:lnTo>
                    <a:lnTo>
                      <a:pt x="23" y="12"/>
                    </a:lnTo>
                    <a:lnTo>
                      <a:pt x="11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" name="Freeform 43">
                <a:extLst>
                  <a:ext uri="{FF2B5EF4-FFF2-40B4-BE49-F238E27FC236}">
                    <a16:creationId xmlns:a16="http://schemas.microsoft.com/office/drawing/2014/main" id="{2B9BD2DF-FD5A-4B04-BD16-BCAC37631D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6213" y="4386263"/>
                <a:ext cx="14288" cy="23813"/>
              </a:xfrm>
              <a:custGeom>
                <a:avLst/>
                <a:gdLst>
                  <a:gd name="T0" fmla="*/ 0 w 18"/>
                  <a:gd name="T1" fmla="*/ 0 h 30"/>
                  <a:gd name="T2" fmla="*/ 0 w 18"/>
                  <a:gd name="T3" fmla="*/ 18 h 30"/>
                  <a:gd name="T4" fmla="*/ 0 w 18"/>
                  <a:gd name="T5" fmla="*/ 18 h 30"/>
                  <a:gd name="T6" fmla="*/ 6 w 18"/>
                  <a:gd name="T7" fmla="*/ 24 h 30"/>
                  <a:gd name="T8" fmla="*/ 9 w 18"/>
                  <a:gd name="T9" fmla="*/ 28 h 30"/>
                  <a:gd name="T10" fmla="*/ 10 w 18"/>
                  <a:gd name="T11" fmla="*/ 30 h 30"/>
                  <a:gd name="T12" fmla="*/ 12 w 18"/>
                  <a:gd name="T13" fmla="*/ 30 h 30"/>
                  <a:gd name="T14" fmla="*/ 12 w 18"/>
                  <a:gd name="T15" fmla="*/ 30 h 30"/>
                  <a:gd name="T16" fmla="*/ 15 w 18"/>
                  <a:gd name="T17" fmla="*/ 21 h 30"/>
                  <a:gd name="T18" fmla="*/ 18 w 18"/>
                  <a:gd name="T19" fmla="*/ 12 h 30"/>
                  <a:gd name="T20" fmla="*/ 18 w 18"/>
                  <a:gd name="T21" fmla="*/ 6 h 30"/>
                  <a:gd name="T22" fmla="*/ 0 w 18"/>
                  <a:gd name="T2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" h="30">
                    <a:moveTo>
                      <a:pt x="0" y="0"/>
                    </a:moveTo>
                    <a:lnTo>
                      <a:pt x="0" y="18"/>
                    </a:lnTo>
                    <a:lnTo>
                      <a:pt x="0" y="18"/>
                    </a:lnTo>
                    <a:lnTo>
                      <a:pt x="6" y="24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2" y="30"/>
                    </a:lnTo>
                    <a:lnTo>
                      <a:pt x="12" y="30"/>
                    </a:lnTo>
                    <a:lnTo>
                      <a:pt x="15" y="21"/>
                    </a:lnTo>
                    <a:lnTo>
                      <a:pt x="18" y="12"/>
                    </a:lnTo>
                    <a:lnTo>
                      <a:pt x="18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" name="Freeform 44">
                <a:extLst>
                  <a:ext uri="{FF2B5EF4-FFF2-40B4-BE49-F238E27FC236}">
                    <a16:creationId xmlns:a16="http://schemas.microsoft.com/office/drawing/2014/main" id="{55877A6C-D39E-4293-AF30-FFDDF609E4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0650" y="4395788"/>
                <a:ext cx="65088" cy="69850"/>
              </a:xfrm>
              <a:custGeom>
                <a:avLst/>
                <a:gdLst>
                  <a:gd name="T0" fmla="*/ 41 w 82"/>
                  <a:gd name="T1" fmla="*/ 0 h 87"/>
                  <a:gd name="T2" fmla="*/ 41 w 82"/>
                  <a:gd name="T3" fmla="*/ 18 h 87"/>
                  <a:gd name="T4" fmla="*/ 59 w 82"/>
                  <a:gd name="T5" fmla="*/ 18 h 87"/>
                  <a:gd name="T6" fmla="*/ 70 w 82"/>
                  <a:gd name="T7" fmla="*/ 35 h 87"/>
                  <a:gd name="T8" fmla="*/ 82 w 82"/>
                  <a:gd name="T9" fmla="*/ 52 h 87"/>
                  <a:gd name="T10" fmla="*/ 76 w 82"/>
                  <a:gd name="T11" fmla="*/ 70 h 87"/>
                  <a:gd name="T12" fmla="*/ 59 w 82"/>
                  <a:gd name="T13" fmla="*/ 70 h 87"/>
                  <a:gd name="T14" fmla="*/ 24 w 82"/>
                  <a:gd name="T15" fmla="*/ 87 h 87"/>
                  <a:gd name="T16" fmla="*/ 0 w 82"/>
                  <a:gd name="T17" fmla="*/ 82 h 87"/>
                  <a:gd name="T18" fmla="*/ 6 w 82"/>
                  <a:gd name="T19" fmla="*/ 47 h 87"/>
                  <a:gd name="T20" fmla="*/ 12 w 82"/>
                  <a:gd name="T21" fmla="*/ 41 h 87"/>
                  <a:gd name="T22" fmla="*/ 12 w 82"/>
                  <a:gd name="T23" fmla="*/ 6 h 87"/>
                  <a:gd name="T24" fmla="*/ 41 w 82"/>
                  <a:gd name="T2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2" h="87">
                    <a:moveTo>
                      <a:pt x="41" y="0"/>
                    </a:moveTo>
                    <a:lnTo>
                      <a:pt x="41" y="18"/>
                    </a:lnTo>
                    <a:lnTo>
                      <a:pt x="59" y="18"/>
                    </a:lnTo>
                    <a:lnTo>
                      <a:pt x="70" y="35"/>
                    </a:lnTo>
                    <a:lnTo>
                      <a:pt x="82" y="52"/>
                    </a:lnTo>
                    <a:lnTo>
                      <a:pt x="76" y="70"/>
                    </a:lnTo>
                    <a:lnTo>
                      <a:pt x="59" y="70"/>
                    </a:lnTo>
                    <a:lnTo>
                      <a:pt x="24" y="87"/>
                    </a:lnTo>
                    <a:lnTo>
                      <a:pt x="0" y="82"/>
                    </a:lnTo>
                    <a:lnTo>
                      <a:pt x="6" y="47"/>
                    </a:lnTo>
                    <a:lnTo>
                      <a:pt x="12" y="41"/>
                    </a:lnTo>
                    <a:lnTo>
                      <a:pt x="12" y="6"/>
                    </a:lnTo>
                    <a:lnTo>
                      <a:pt x="4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" name="Freeform 45">
                <a:extLst>
                  <a:ext uri="{FF2B5EF4-FFF2-40B4-BE49-F238E27FC236}">
                    <a16:creationId xmlns:a16="http://schemas.microsoft.com/office/drawing/2014/main" id="{D190BF0D-98E3-4BCF-BC26-BD3501DBAE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4025" y="4511675"/>
                <a:ext cx="82550" cy="106363"/>
              </a:xfrm>
              <a:custGeom>
                <a:avLst/>
                <a:gdLst>
                  <a:gd name="T0" fmla="*/ 93 w 105"/>
                  <a:gd name="T1" fmla="*/ 0 h 134"/>
                  <a:gd name="T2" fmla="*/ 93 w 105"/>
                  <a:gd name="T3" fmla="*/ 0 h 134"/>
                  <a:gd name="T4" fmla="*/ 58 w 105"/>
                  <a:gd name="T5" fmla="*/ 6 h 134"/>
                  <a:gd name="T6" fmla="*/ 58 w 105"/>
                  <a:gd name="T7" fmla="*/ 6 h 134"/>
                  <a:gd name="T8" fmla="*/ 57 w 105"/>
                  <a:gd name="T9" fmla="*/ 7 h 134"/>
                  <a:gd name="T10" fmla="*/ 55 w 105"/>
                  <a:gd name="T11" fmla="*/ 11 h 134"/>
                  <a:gd name="T12" fmla="*/ 52 w 105"/>
                  <a:gd name="T13" fmla="*/ 23 h 134"/>
                  <a:gd name="T14" fmla="*/ 49 w 105"/>
                  <a:gd name="T15" fmla="*/ 35 h 134"/>
                  <a:gd name="T16" fmla="*/ 48 w 105"/>
                  <a:gd name="T17" fmla="*/ 39 h 134"/>
                  <a:gd name="T18" fmla="*/ 47 w 105"/>
                  <a:gd name="T19" fmla="*/ 41 h 134"/>
                  <a:gd name="T20" fmla="*/ 47 w 105"/>
                  <a:gd name="T21" fmla="*/ 41 h 134"/>
                  <a:gd name="T22" fmla="*/ 31 w 105"/>
                  <a:gd name="T23" fmla="*/ 52 h 134"/>
                  <a:gd name="T24" fmla="*/ 17 w 105"/>
                  <a:gd name="T25" fmla="*/ 64 h 134"/>
                  <a:gd name="T26" fmla="*/ 12 w 105"/>
                  <a:gd name="T27" fmla="*/ 105 h 134"/>
                  <a:gd name="T28" fmla="*/ 0 w 105"/>
                  <a:gd name="T29" fmla="*/ 128 h 134"/>
                  <a:gd name="T30" fmla="*/ 29 w 105"/>
                  <a:gd name="T31" fmla="*/ 134 h 134"/>
                  <a:gd name="T32" fmla="*/ 52 w 105"/>
                  <a:gd name="T33" fmla="*/ 116 h 134"/>
                  <a:gd name="T34" fmla="*/ 52 w 105"/>
                  <a:gd name="T35" fmla="*/ 116 h 134"/>
                  <a:gd name="T36" fmla="*/ 63 w 105"/>
                  <a:gd name="T37" fmla="*/ 105 h 134"/>
                  <a:gd name="T38" fmla="*/ 71 w 105"/>
                  <a:gd name="T39" fmla="*/ 96 h 134"/>
                  <a:gd name="T40" fmla="*/ 76 w 105"/>
                  <a:gd name="T41" fmla="*/ 93 h 134"/>
                  <a:gd name="T42" fmla="*/ 76 w 105"/>
                  <a:gd name="T43" fmla="*/ 93 h 134"/>
                  <a:gd name="T44" fmla="*/ 90 w 105"/>
                  <a:gd name="T45" fmla="*/ 89 h 134"/>
                  <a:gd name="T46" fmla="*/ 100 w 105"/>
                  <a:gd name="T47" fmla="*/ 84 h 134"/>
                  <a:gd name="T48" fmla="*/ 103 w 105"/>
                  <a:gd name="T49" fmla="*/ 83 h 134"/>
                  <a:gd name="T50" fmla="*/ 105 w 105"/>
                  <a:gd name="T51" fmla="*/ 81 h 134"/>
                  <a:gd name="T52" fmla="*/ 105 w 105"/>
                  <a:gd name="T53" fmla="*/ 81 h 134"/>
                  <a:gd name="T54" fmla="*/ 105 w 105"/>
                  <a:gd name="T55" fmla="*/ 76 h 134"/>
                  <a:gd name="T56" fmla="*/ 102 w 105"/>
                  <a:gd name="T57" fmla="*/ 65 h 134"/>
                  <a:gd name="T58" fmla="*/ 99 w 105"/>
                  <a:gd name="T59" fmla="*/ 52 h 134"/>
                  <a:gd name="T60" fmla="*/ 99 w 105"/>
                  <a:gd name="T61" fmla="*/ 52 h 134"/>
                  <a:gd name="T62" fmla="*/ 103 w 105"/>
                  <a:gd name="T63" fmla="*/ 38 h 134"/>
                  <a:gd name="T64" fmla="*/ 105 w 105"/>
                  <a:gd name="T65" fmla="*/ 27 h 134"/>
                  <a:gd name="T66" fmla="*/ 105 w 105"/>
                  <a:gd name="T67" fmla="*/ 25 h 134"/>
                  <a:gd name="T68" fmla="*/ 105 w 105"/>
                  <a:gd name="T69" fmla="*/ 23 h 134"/>
                  <a:gd name="T70" fmla="*/ 105 w 105"/>
                  <a:gd name="T71" fmla="*/ 23 h 134"/>
                  <a:gd name="T72" fmla="*/ 102 w 105"/>
                  <a:gd name="T73" fmla="*/ 19 h 134"/>
                  <a:gd name="T74" fmla="*/ 99 w 105"/>
                  <a:gd name="T75" fmla="*/ 10 h 134"/>
                  <a:gd name="T76" fmla="*/ 96 w 105"/>
                  <a:gd name="T77" fmla="*/ 3 h 134"/>
                  <a:gd name="T78" fmla="*/ 95 w 105"/>
                  <a:gd name="T79" fmla="*/ 0 h 134"/>
                  <a:gd name="T80" fmla="*/ 93 w 105"/>
                  <a:gd name="T81" fmla="*/ 0 h 134"/>
                  <a:gd name="T82" fmla="*/ 93 w 105"/>
                  <a:gd name="T83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5" h="134">
                    <a:moveTo>
                      <a:pt x="93" y="0"/>
                    </a:moveTo>
                    <a:lnTo>
                      <a:pt x="93" y="0"/>
                    </a:lnTo>
                    <a:lnTo>
                      <a:pt x="58" y="6"/>
                    </a:lnTo>
                    <a:lnTo>
                      <a:pt x="58" y="6"/>
                    </a:lnTo>
                    <a:lnTo>
                      <a:pt x="57" y="7"/>
                    </a:lnTo>
                    <a:lnTo>
                      <a:pt x="55" y="11"/>
                    </a:lnTo>
                    <a:lnTo>
                      <a:pt x="52" y="23"/>
                    </a:lnTo>
                    <a:lnTo>
                      <a:pt x="49" y="35"/>
                    </a:lnTo>
                    <a:lnTo>
                      <a:pt x="48" y="39"/>
                    </a:lnTo>
                    <a:lnTo>
                      <a:pt x="47" y="41"/>
                    </a:lnTo>
                    <a:lnTo>
                      <a:pt x="47" y="41"/>
                    </a:lnTo>
                    <a:lnTo>
                      <a:pt x="31" y="52"/>
                    </a:lnTo>
                    <a:lnTo>
                      <a:pt x="17" y="64"/>
                    </a:lnTo>
                    <a:lnTo>
                      <a:pt x="12" y="105"/>
                    </a:lnTo>
                    <a:lnTo>
                      <a:pt x="0" y="128"/>
                    </a:lnTo>
                    <a:lnTo>
                      <a:pt x="29" y="134"/>
                    </a:lnTo>
                    <a:lnTo>
                      <a:pt x="52" y="116"/>
                    </a:lnTo>
                    <a:lnTo>
                      <a:pt x="52" y="116"/>
                    </a:lnTo>
                    <a:lnTo>
                      <a:pt x="63" y="105"/>
                    </a:lnTo>
                    <a:lnTo>
                      <a:pt x="71" y="96"/>
                    </a:lnTo>
                    <a:lnTo>
                      <a:pt x="76" y="93"/>
                    </a:lnTo>
                    <a:lnTo>
                      <a:pt x="76" y="93"/>
                    </a:lnTo>
                    <a:lnTo>
                      <a:pt x="90" y="89"/>
                    </a:lnTo>
                    <a:lnTo>
                      <a:pt x="100" y="84"/>
                    </a:lnTo>
                    <a:lnTo>
                      <a:pt x="103" y="83"/>
                    </a:lnTo>
                    <a:lnTo>
                      <a:pt x="105" y="81"/>
                    </a:lnTo>
                    <a:lnTo>
                      <a:pt x="105" y="81"/>
                    </a:lnTo>
                    <a:lnTo>
                      <a:pt x="105" y="76"/>
                    </a:lnTo>
                    <a:lnTo>
                      <a:pt x="102" y="65"/>
                    </a:lnTo>
                    <a:lnTo>
                      <a:pt x="99" y="52"/>
                    </a:lnTo>
                    <a:lnTo>
                      <a:pt x="99" y="52"/>
                    </a:lnTo>
                    <a:lnTo>
                      <a:pt x="103" y="38"/>
                    </a:lnTo>
                    <a:lnTo>
                      <a:pt x="105" y="27"/>
                    </a:lnTo>
                    <a:lnTo>
                      <a:pt x="105" y="25"/>
                    </a:lnTo>
                    <a:lnTo>
                      <a:pt x="105" y="23"/>
                    </a:lnTo>
                    <a:lnTo>
                      <a:pt x="105" y="23"/>
                    </a:lnTo>
                    <a:lnTo>
                      <a:pt x="102" y="19"/>
                    </a:lnTo>
                    <a:lnTo>
                      <a:pt x="99" y="10"/>
                    </a:lnTo>
                    <a:lnTo>
                      <a:pt x="96" y="3"/>
                    </a:lnTo>
                    <a:lnTo>
                      <a:pt x="95" y="0"/>
                    </a:lnTo>
                    <a:lnTo>
                      <a:pt x="93" y="0"/>
                    </a:lnTo>
                    <a:lnTo>
                      <a:pt x="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" name="Freeform 46">
                <a:extLst>
                  <a:ext uri="{FF2B5EF4-FFF2-40B4-BE49-F238E27FC236}">
                    <a16:creationId xmlns:a16="http://schemas.microsoft.com/office/drawing/2014/main" id="{85A54F9A-442B-49C9-87FC-CD5182FFAB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6900" y="4502150"/>
                <a:ext cx="23813" cy="15875"/>
              </a:xfrm>
              <a:custGeom>
                <a:avLst/>
                <a:gdLst>
                  <a:gd name="T0" fmla="*/ 7 w 31"/>
                  <a:gd name="T1" fmla="*/ 0 h 19"/>
                  <a:gd name="T2" fmla="*/ 7 w 31"/>
                  <a:gd name="T3" fmla="*/ 0 h 19"/>
                  <a:gd name="T4" fmla="*/ 6 w 31"/>
                  <a:gd name="T5" fmla="*/ 3 h 19"/>
                  <a:gd name="T6" fmla="*/ 2 w 31"/>
                  <a:gd name="T7" fmla="*/ 6 h 19"/>
                  <a:gd name="T8" fmla="*/ 2 w 31"/>
                  <a:gd name="T9" fmla="*/ 6 h 19"/>
                  <a:gd name="T10" fmla="*/ 0 w 31"/>
                  <a:gd name="T11" fmla="*/ 9 h 19"/>
                  <a:gd name="T12" fmla="*/ 0 w 31"/>
                  <a:gd name="T13" fmla="*/ 12 h 19"/>
                  <a:gd name="T14" fmla="*/ 2 w 31"/>
                  <a:gd name="T15" fmla="*/ 18 h 19"/>
                  <a:gd name="T16" fmla="*/ 13 w 31"/>
                  <a:gd name="T17" fmla="*/ 18 h 19"/>
                  <a:gd name="T18" fmla="*/ 13 w 31"/>
                  <a:gd name="T19" fmla="*/ 18 h 19"/>
                  <a:gd name="T20" fmla="*/ 23 w 31"/>
                  <a:gd name="T21" fmla="*/ 19 h 19"/>
                  <a:gd name="T22" fmla="*/ 29 w 31"/>
                  <a:gd name="T23" fmla="*/ 19 h 19"/>
                  <a:gd name="T24" fmla="*/ 31 w 31"/>
                  <a:gd name="T25" fmla="*/ 19 h 19"/>
                  <a:gd name="T26" fmla="*/ 31 w 31"/>
                  <a:gd name="T27" fmla="*/ 18 h 19"/>
                  <a:gd name="T28" fmla="*/ 31 w 31"/>
                  <a:gd name="T29" fmla="*/ 18 h 19"/>
                  <a:gd name="T30" fmla="*/ 29 w 31"/>
                  <a:gd name="T31" fmla="*/ 13 h 19"/>
                  <a:gd name="T32" fmla="*/ 29 w 31"/>
                  <a:gd name="T33" fmla="*/ 7 h 19"/>
                  <a:gd name="T34" fmla="*/ 31 w 31"/>
                  <a:gd name="T35" fmla="*/ 0 h 19"/>
                  <a:gd name="T36" fmla="*/ 7 w 31"/>
                  <a:gd name="T3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" h="19">
                    <a:moveTo>
                      <a:pt x="7" y="0"/>
                    </a:moveTo>
                    <a:lnTo>
                      <a:pt x="7" y="0"/>
                    </a:lnTo>
                    <a:lnTo>
                      <a:pt x="6" y="3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23" y="19"/>
                    </a:lnTo>
                    <a:lnTo>
                      <a:pt x="29" y="19"/>
                    </a:lnTo>
                    <a:lnTo>
                      <a:pt x="31" y="19"/>
                    </a:lnTo>
                    <a:lnTo>
                      <a:pt x="31" y="18"/>
                    </a:lnTo>
                    <a:lnTo>
                      <a:pt x="31" y="18"/>
                    </a:lnTo>
                    <a:lnTo>
                      <a:pt x="29" y="13"/>
                    </a:lnTo>
                    <a:lnTo>
                      <a:pt x="29" y="7"/>
                    </a:lnTo>
                    <a:lnTo>
                      <a:pt x="31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" name="Freeform 47">
                <a:extLst>
                  <a:ext uri="{FF2B5EF4-FFF2-40B4-BE49-F238E27FC236}">
                    <a16:creationId xmlns:a16="http://schemas.microsoft.com/office/drawing/2014/main" id="{84566D28-CD42-4573-9DE8-94A1A0DF51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0863" y="4530725"/>
                <a:ext cx="60325" cy="31750"/>
              </a:xfrm>
              <a:custGeom>
                <a:avLst/>
                <a:gdLst>
                  <a:gd name="T0" fmla="*/ 76 w 76"/>
                  <a:gd name="T1" fmla="*/ 0 h 41"/>
                  <a:gd name="T2" fmla="*/ 59 w 76"/>
                  <a:gd name="T3" fmla="*/ 0 h 41"/>
                  <a:gd name="T4" fmla="*/ 29 w 76"/>
                  <a:gd name="T5" fmla="*/ 0 h 41"/>
                  <a:gd name="T6" fmla="*/ 0 w 76"/>
                  <a:gd name="T7" fmla="*/ 18 h 41"/>
                  <a:gd name="T8" fmla="*/ 12 w 76"/>
                  <a:gd name="T9" fmla="*/ 41 h 41"/>
                  <a:gd name="T10" fmla="*/ 35 w 76"/>
                  <a:gd name="T11" fmla="*/ 41 h 41"/>
                  <a:gd name="T12" fmla="*/ 59 w 76"/>
                  <a:gd name="T13" fmla="*/ 41 h 41"/>
                  <a:gd name="T14" fmla="*/ 70 w 76"/>
                  <a:gd name="T15" fmla="*/ 23 h 41"/>
                  <a:gd name="T16" fmla="*/ 76 w 76"/>
                  <a:gd name="T17" fmla="*/ 18 h 41"/>
                  <a:gd name="T18" fmla="*/ 76 w 76"/>
                  <a:gd name="T1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" h="41">
                    <a:moveTo>
                      <a:pt x="76" y="0"/>
                    </a:moveTo>
                    <a:lnTo>
                      <a:pt x="59" y="0"/>
                    </a:lnTo>
                    <a:lnTo>
                      <a:pt x="29" y="0"/>
                    </a:lnTo>
                    <a:lnTo>
                      <a:pt x="0" y="18"/>
                    </a:lnTo>
                    <a:lnTo>
                      <a:pt x="12" y="41"/>
                    </a:lnTo>
                    <a:lnTo>
                      <a:pt x="35" y="41"/>
                    </a:lnTo>
                    <a:lnTo>
                      <a:pt x="59" y="41"/>
                    </a:lnTo>
                    <a:lnTo>
                      <a:pt x="70" y="23"/>
                    </a:lnTo>
                    <a:lnTo>
                      <a:pt x="76" y="18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" name="Freeform 48">
                <a:extLst>
                  <a:ext uri="{FF2B5EF4-FFF2-40B4-BE49-F238E27FC236}">
                    <a16:creationId xmlns:a16="http://schemas.microsoft.com/office/drawing/2014/main" id="{2BDBCE25-B093-4C62-9E32-C6F516EAB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0388" y="4576763"/>
                <a:ext cx="23813" cy="22225"/>
              </a:xfrm>
              <a:custGeom>
                <a:avLst/>
                <a:gdLst>
                  <a:gd name="T0" fmla="*/ 17 w 29"/>
                  <a:gd name="T1" fmla="*/ 0 h 29"/>
                  <a:gd name="T2" fmla="*/ 0 w 29"/>
                  <a:gd name="T3" fmla="*/ 6 h 29"/>
                  <a:gd name="T4" fmla="*/ 12 w 29"/>
                  <a:gd name="T5" fmla="*/ 29 h 29"/>
                  <a:gd name="T6" fmla="*/ 29 w 29"/>
                  <a:gd name="T7" fmla="*/ 12 h 29"/>
                  <a:gd name="T8" fmla="*/ 17 w 29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7" y="0"/>
                    </a:moveTo>
                    <a:lnTo>
                      <a:pt x="0" y="6"/>
                    </a:lnTo>
                    <a:lnTo>
                      <a:pt x="12" y="29"/>
                    </a:lnTo>
                    <a:lnTo>
                      <a:pt x="29" y="12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" name="Freeform 49">
                <a:extLst>
                  <a:ext uri="{FF2B5EF4-FFF2-40B4-BE49-F238E27FC236}">
                    <a16:creationId xmlns:a16="http://schemas.microsoft.com/office/drawing/2014/main" id="{D6BE5336-FB5B-4426-AF51-543778159C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1813" y="4589463"/>
                <a:ext cx="19050" cy="19050"/>
              </a:xfrm>
              <a:custGeom>
                <a:avLst/>
                <a:gdLst>
                  <a:gd name="T0" fmla="*/ 17 w 23"/>
                  <a:gd name="T1" fmla="*/ 0 h 23"/>
                  <a:gd name="T2" fmla="*/ 0 w 23"/>
                  <a:gd name="T3" fmla="*/ 11 h 23"/>
                  <a:gd name="T4" fmla="*/ 0 w 23"/>
                  <a:gd name="T5" fmla="*/ 23 h 23"/>
                  <a:gd name="T6" fmla="*/ 17 w 23"/>
                  <a:gd name="T7" fmla="*/ 23 h 23"/>
                  <a:gd name="T8" fmla="*/ 17 w 23"/>
                  <a:gd name="T9" fmla="*/ 23 h 23"/>
                  <a:gd name="T10" fmla="*/ 19 w 23"/>
                  <a:gd name="T11" fmla="*/ 20 h 23"/>
                  <a:gd name="T12" fmla="*/ 22 w 23"/>
                  <a:gd name="T13" fmla="*/ 19 h 23"/>
                  <a:gd name="T14" fmla="*/ 23 w 23"/>
                  <a:gd name="T15" fmla="*/ 17 h 23"/>
                  <a:gd name="T16" fmla="*/ 23 w 23"/>
                  <a:gd name="T17" fmla="*/ 17 h 23"/>
                  <a:gd name="T18" fmla="*/ 23 w 23"/>
                  <a:gd name="T19" fmla="*/ 16 h 23"/>
                  <a:gd name="T20" fmla="*/ 23 w 23"/>
                  <a:gd name="T21" fmla="*/ 14 h 23"/>
                  <a:gd name="T22" fmla="*/ 22 w 23"/>
                  <a:gd name="T23" fmla="*/ 9 h 23"/>
                  <a:gd name="T24" fmla="*/ 17 w 23"/>
                  <a:gd name="T25" fmla="*/ 0 h 23"/>
                  <a:gd name="T26" fmla="*/ 17 w 23"/>
                  <a:gd name="T2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" h="23">
                    <a:moveTo>
                      <a:pt x="17" y="0"/>
                    </a:moveTo>
                    <a:lnTo>
                      <a:pt x="0" y="11"/>
                    </a:lnTo>
                    <a:lnTo>
                      <a:pt x="0" y="23"/>
                    </a:lnTo>
                    <a:lnTo>
                      <a:pt x="17" y="23"/>
                    </a:lnTo>
                    <a:lnTo>
                      <a:pt x="17" y="23"/>
                    </a:lnTo>
                    <a:lnTo>
                      <a:pt x="19" y="20"/>
                    </a:lnTo>
                    <a:lnTo>
                      <a:pt x="22" y="19"/>
                    </a:lnTo>
                    <a:lnTo>
                      <a:pt x="23" y="17"/>
                    </a:lnTo>
                    <a:lnTo>
                      <a:pt x="23" y="17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2" y="9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" name="Freeform 50">
                <a:extLst>
                  <a:ext uri="{FF2B5EF4-FFF2-40B4-BE49-F238E27FC236}">
                    <a16:creationId xmlns:a16="http://schemas.microsoft.com/office/drawing/2014/main" id="{C3A49A88-145B-4171-B32D-ECC04CFE13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4825" y="4618038"/>
                <a:ext cx="26988" cy="36513"/>
              </a:xfrm>
              <a:custGeom>
                <a:avLst/>
                <a:gdLst>
                  <a:gd name="T0" fmla="*/ 6 w 35"/>
                  <a:gd name="T1" fmla="*/ 6 h 46"/>
                  <a:gd name="T2" fmla="*/ 0 w 35"/>
                  <a:gd name="T3" fmla="*/ 35 h 46"/>
                  <a:gd name="T4" fmla="*/ 0 w 35"/>
                  <a:gd name="T5" fmla="*/ 35 h 46"/>
                  <a:gd name="T6" fmla="*/ 0 w 35"/>
                  <a:gd name="T7" fmla="*/ 42 h 46"/>
                  <a:gd name="T8" fmla="*/ 0 w 35"/>
                  <a:gd name="T9" fmla="*/ 46 h 46"/>
                  <a:gd name="T10" fmla="*/ 0 w 35"/>
                  <a:gd name="T11" fmla="*/ 46 h 46"/>
                  <a:gd name="T12" fmla="*/ 0 w 35"/>
                  <a:gd name="T13" fmla="*/ 46 h 46"/>
                  <a:gd name="T14" fmla="*/ 0 w 35"/>
                  <a:gd name="T15" fmla="*/ 46 h 46"/>
                  <a:gd name="T16" fmla="*/ 3 w 35"/>
                  <a:gd name="T17" fmla="*/ 45 h 46"/>
                  <a:gd name="T18" fmla="*/ 6 w 35"/>
                  <a:gd name="T19" fmla="*/ 45 h 46"/>
                  <a:gd name="T20" fmla="*/ 12 w 35"/>
                  <a:gd name="T21" fmla="*/ 46 h 46"/>
                  <a:gd name="T22" fmla="*/ 12 w 35"/>
                  <a:gd name="T23" fmla="*/ 46 h 46"/>
                  <a:gd name="T24" fmla="*/ 20 w 35"/>
                  <a:gd name="T25" fmla="*/ 42 h 46"/>
                  <a:gd name="T26" fmla="*/ 26 w 35"/>
                  <a:gd name="T27" fmla="*/ 38 h 46"/>
                  <a:gd name="T28" fmla="*/ 29 w 35"/>
                  <a:gd name="T29" fmla="*/ 36 h 46"/>
                  <a:gd name="T30" fmla="*/ 29 w 35"/>
                  <a:gd name="T31" fmla="*/ 35 h 46"/>
                  <a:gd name="T32" fmla="*/ 29 w 35"/>
                  <a:gd name="T33" fmla="*/ 35 h 46"/>
                  <a:gd name="T34" fmla="*/ 31 w 35"/>
                  <a:gd name="T35" fmla="*/ 30 h 46"/>
                  <a:gd name="T36" fmla="*/ 32 w 35"/>
                  <a:gd name="T37" fmla="*/ 23 h 46"/>
                  <a:gd name="T38" fmla="*/ 35 w 35"/>
                  <a:gd name="T39" fmla="*/ 16 h 46"/>
                  <a:gd name="T40" fmla="*/ 35 w 35"/>
                  <a:gd name="T41" fmla="*/ 11 h 46"/>
                  <a:gd name="T42" fmla="*/ 35 w 35"/>
                  <a:gd name="T43" fmla="*/ 11 h 46"/>
                  <a:gd name="T44" fmla="*/ 32 w 35"/>
                  <a:gd name="T45" fmla="*/ 9 h 46"/>
                  <a:gd name="T46" fmla="*/ 29 w 35"/>
                  <a:gd name="T47" fmla="*/ 4 h 46"/>
                  <a:gd name="T48" fmla="*/ 23 w 35"/>
                  <a:gd name="T49" fmla="*/ 0 h 46"/>
                  <a:gd name="T50" fmla="*/ 6 w 35"/>
                  <a:gd name="T51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5" h="46">
                    <a:moveTo>
                      <a:pt x="6" y="6"/>
                    </a:moveTo>
                    <a:lnTo>
                      <a:pt x="0" y="35"/>
                    </a:lnTo>
                    <a:lnTo>
                      <a:pt x="0" y="35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3" y="45"/>
                    </a:lnTo>
                    <a:lnTo>
                      <a:pt x="6" y="45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20" y="42"/>
                    </a:lnTo>
                    <a:lnTo>
                      <a:pt x="26" y="38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9" y="35"/>
                    </a:lnTo>
                    <a:lnTo>
                      <a:pt x="31" y="30"/>
                    </a:lnTo>
                    <a:lnTo>
                      <a:pt x="32" y="23"/>
                    </a:lnTo>
                    <a:lnTo>
                      <a:pt x="35" y="16"/>
                    </a:lnTo>
                    <a:lnTo>
                      <a:pt x="35" y="11"/>
                    </a:lnTo>
                    <a:lnTo>
                      <a:pt x="35" y="11"/>
                    </a:lnTo>
                    <a:lnTo>
                      <a:pt x="32" y="9"/>
                    </a:lnTo>
                    <a:lnTo>
                      <a:pt x="29" y="4"/>
                    </a:lnTo>
                    <a:lnTo>
                      <a:pt x="23" y="0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" name="Freeform 51">
                <a:extLst>
                  <a:ext uri="{FF2B5EF4-FFF2-40B4-BE49-F238E27FC236}">
                    <a16:creationId xmlns:a16="http://schemas.microsoft.com/office/drawing/2014/main" id="{56D34D59-6EB3-4FD1-82B0-357477087A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2750" y="4710113"/>
                <a:ext cx="36513" cy="33338"/>
              </a:xfrm>
              <a:custGeom>
                <a:avLst/>
                <a:gdLst>
                  <a:gd name="T0" fmla="*/ 0 w 47"/>
                  <a:gd name="T1" fmla="*/ 6 h 43"/>
                  <a:gd name="T2" fmla="*/ 0 w 47"/>
                  <a:gd name="T3" fmla="*/ 18 h 43"/>
                  <a:gd name="T4" fmla="*/ 24 w 47"/>
                  <a:gd name="T5" fmla="*/ 41 h 43"/>
                  <a:gd name="T6" fmla="*/ 35 w 47"/>
                  <a:gd name="T7" fmla="*/ 41 h 43"/>
                  <a:gd name="T8" fmla="*/ 35 w 47"/>
                  <a:gd name="T9" fmla="*/ 41 h 43"/>
                  <a:gd name="T10" fmla="*/ 41 w 47"/>
                  <a:gd name="T11" fmla="*/ 43 h 43"/>
                  <a:gd name="T12" fmla="*/ 44 w 47"/>
                  <a:gd name="T13" fmla="*/ 43 h 43"/>
                  <a:gd name="T14" fmla="*/ 47 w 47"/>
                  <a:gd name="T15" fmla="*/ 41 h 43"/>
                  <a:gd name="T16" fmla="*/ 47 w 47"/>
                  <a:gd name="T17" fmla="*/ 41 h 43"/>
                  <a:gd name="T18" fmla="*/ 47 w 47"/>
                  <a:gd name="T19" fmla="*/ 34 h 43"/>
                  <a:gd name="T20" fmla="*/ 44 w 47"/>
                  <a:gd name="T21" fmla="*/ 22 h 43"/>
                  <a:gd name="T22" fmla="*/ 41 w 47"/>
                  <a:gd name="T23" fmla="*/ 6 h 43"/>
                  <a:gd name="T24" fmla="*/ 41 w 47"/>
                  <a:gd name="T25" fmla="*/ 6 h 43"/>
                  <a:gd name="T26" fmla="*/ 38 w 47"/>
                  <a:gd name="T27" fmla="*/ 6 h 43"/>
                  <a:gd name="T28" fmla="*/ 33 w 47"/>
                  <a:gd name="T29" fmla="*/ 3 h 43"/>
                  <a:gd name="T30" fmla="*/ 24 w 47"/>
                  <a:gd name="T31" fmla="*/ 0 h 43"/>
                  <a:gd name="T32" fmla="*/ 0 w 47"/>
                  <a:gd name="T33" fmla="*/ 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43">
                    <a:moveTo>
                      <a:pt x="0" y="6"/>
                    </a:moveTo>
                    <a:lnTo>
                      <a:pt x="0" y="18"/>
                    </a:lnTo>
                    <a:lnTo>
                      <a:pt x="24" y="41"/>
                    </a:lnTo>
                    <a:lnTo>
                      <a:pt x="35" y="41"/>
                    </a:lnTo>
                    <a:lnTo>
                      <a:pt x="35" y="41"/>
                    </a:lnTo>
                    <a:lnTo>
                      <a:pt x="41" y="43"/>
                    </a:lnTo>
                    <a:lnTo>
                      <a:pt x="44" y="43"/>
                    </a:lnTo>
                    <a:lnTo>
                      <a:pt x="47" y="41"/>
                    </a:lnTo>
                    <a:lnTo>
                      <a:pt x="47" y="41"/>
                    </a:lnTo>
                    <a:lnTo>
                      <a:pt x="47" y="34"/>
                    </a:lnTo>
                    <a:lnTo>
                      <a:pt x="44" y="22"/>
                    </a:lnTo>
                    <a:lnTo>
                      <a:pt x="41" y="6"/>
                    </a:lnTo>
                    <a:lnTo>
                      <a:pt x="41" y="6"/>
                    </a:lnTo>
                    <a:lnTo>
                      <a:pt x="38" y="6"/>
                    </a:lnTo>
                    <a:lnTo>
                      <a:pt x="33" y="3"/>
                    </a:lnTo>
                    <a:lnTo>
                      <a:pt x="24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" name="Freeform 52">
                <a:extLst>
                  <a:ext uri="{FF2B5EF4-FFF2-40B4-BE49-F238E27FC236}">
                    <a16:creationId xmlns:a16="http://schemas.microsoft.com/office/drawing/2014/main" id="{6D625738-2470-4B09-8FEE-6F7676B53F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6713" y="4751388"/>
                <a:ext cx="41275" cy="47625"/>
              </a:xfrm>
              <a:custGeom>
                <a:avLst/>
                <a:gdLst>
                  <a:gd name="T0" fmla="*/ 47 w 53"/>
                  <a:gd name="T1" fmla="*/ 0 h 58"/>
                  <a:gd name="T2" fmla="*/ 29 w 53"/>
                  <a:gd name="T3" fmla="*/ 6 h 58"/>
                  <a:gd name="T4" fmla="*/ 12 w 53"/>
                  <a:gd name="T5" fmla="*/ 11 h 58"/>
                  <a:gd name="T6" fmla="*/ 0 w 53"/>
                  <a:gd name="T7" fmla="*/ 41 h 58"/>
                  <a:gd name="T8" fmla="*/ 6 w 53"/>
                  <a:gd name="T9" fmla="*/ 52 h 58"/>
                  <a:gd name="T10" fmla="*/ 24 w 53"/>
                  <a:gd name="T11" fmla="*/ 58 h 58"/>
                  <a:gd name="T12" fmla="*/ 41 w 53"/>
                  <a:gd name="T13" fmla="*/ 29 h 58"/>
                  <a:gd name="T14" fmla="*/ 53 w 53"/>
                  <a:gd name="T15" fmla="*/ 17 h 58"/>
                  <a:gd name="T16" fmla="*/ 47 w 53"/>
                  <a:gd name="T17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58">
                    <a:moveTo>
                      <a:pt x="47" y="0"/>
                    </a:moveTo>
                    <a:lnTo>
                      <a:pt x="29" y="6"/>
                    </a:lnTo>
                    <a:lnTo>
                      <a:pt x="12" y="11"/>
                    </a:lnTo>
                    <a:lnTo>
                      <a:pt x="0" y="41"/>
                    </a:lnTo>
                    <a:lnTo>
                      <a:pt x="6" y="52"/>
                    </a:lnTo>
                    <a:lnTo>
                      <a:pt x="24" y="58"/>
                    </a:lnTo>
                    <a:lnTo>
                      <a:pt x="41" y="29"/>
                    </a:lnTo>
                    <a:lnTo>
                      <a:pt x="53" y="17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" name="Freeform 53">
                <a:extLst>
                  <a:ext uri="{FF2B5EF4-FFF2-40B4-BE49-F238E27FC236}">
                    <a16:creationId xmlns:a16="http://schemas.microsoft.com/office/drawing/2014/main" id="{B4977275-5436-4F29-8966-7086AE3934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1188" y="3221038"/>
                <a:ext cx="263525" cy="361950"/>
              </a:xfrm>
              <a:custGeom>
                <a:avLst/>
                <a:gdLst>
                  <a:gd name="T0" fmla="*/ 320 w 332"/>
                  <a:gd name="T1" fmla="*/ 454 h 456"/>
                  <a:gd name="T2" fmla="*/ 332 w 332"/>
                  <a:gd name="T3" fmla="*/ 456 h 456"/>
                  <a:gd name="T4" fmla="*/ 332 w 332"/>
                  <a:gd name="T5" fmla="*/ 456 h 456"/>
                  <a:gd name="T6" fmla="*/ 332 w 332"/>
                  <a:gd name="T7" fmla="*/ 454 h 456"/>
                  <a:gd name="T8" fmla="*/ 332 w 332"/>
                  <a:gd name="T9" fmla="*/ 454 h 456"/>
                  <a:gd name="T10" fmla="*/ 326 w 332"/>
                  <a:gd name="T11" fmla="*/ 444 h 456"/>
                  <a:gd name="T12" fmla="*/ 316 w 332"/>
                  <a:gd name="T13" fmla="*/ 425 h 456"/>
                  <a:gd name="T14" fmla="*/ 303 w 332"/>
                  <a:gd name="T15" fmla="*/ 396 h 456"/>
                  <a:gd name="T16" fmla="*/ 279 w 332"/>
                  <a:gd name="T17" fmla="*/ 373 h 456"/>
                  <a:gd name="T18" fmla="*/ 279 w 332"/>
                  <a:gd name="T19" fmla="*/ 373 h 456"/>
                  <a:gd name="T20" fmla="*/ 259 w 332"/>
                  <a:gd name="T21" fmla="*/ 329 h 456"/>
                  <a:gd name="T22" fmla="*/ 244 w 332"/>
                  <a:gd name="T23" fmla="*/ 297 h 456"/>
                  <a:gd name="T24" fmla="*/ 240 w 332"/>
                  <a:gd name="T25" fmla="*/ 285 h 456"/>
                  <a:gd name="T26" fmla="*/ 238 w 332"/>
                  <a:gd name="T27" fmla="*/ 279 h 456"/>
                  <a:gd name="T28" fmla="*/ 238 w 332"/>
                  <a:gd name="T29" fmla="*/ 279 h 456"/>
                  <a:gd name="T30" fmla="*/ 240 w 332"/>
                  <a:gd name="T31" fmla="*/ 275 h 456"/>
                  <a:gd name="T32" fmla="*/ 243 w 332"/>
                  <a:gd name="T33" fmla="*/ 269 h 456"/>
                  <a:gd name="T34" fmla="*/ 250 w 332"/>
                  <a:gd name="T35" fmla="*/ 253 h 456"/>
                  <a:gd name="T36" fmla="*/ 262 w 332"/>
                  <a:gd name="T37" fmla="*/ 233 h 456"/>
                  <a:gd name="T38" fmla="*/ 262 w 332"/>
                  <a:gd name="T39" fmla="*/ 198 h 456"/>
                  <a:gd name="T40" fmla="*/ 262 w 332"/>
                  <a:gd name="T41" fmla="*/ 198 h 456"/>
                  <a:gd name="T42" fmla="*/ 288 w 332"/>
                  <a:gd name="T43" fmla="*/ 128 h 456"/>
                  <a:gd name="T44" fmla="*/ 327 w 332"/>
                  <a:gd name="T45" fmla="*/ 29 h 456"/>
                  <a:gd name="T46" fmla="*/ 326 w 332"/>
                  <a:gd name="T47" fmla="*/ 29 h 456"/>
                  <a:gd name="T48" fmla="*/ 279 w 332"/>
                  <a:gd name="T49" fmla="*/ 0 h 456"/>
                  <a:gd name="T50" fmla="*/ 238 w 332"/>
                  <a:gd name="T51" fmla="*/ 58 h 456"/>
                  <a:gd name="T52" fmla="*/ 186 w 332"/>
                  <a:gd name="T53" fmla="*/ 17 h 456"/>
                  <a:gd name="T54" fmla="*/ 163 w 332"/>
                  <a:gd name="T55" fmla="*/ 46 h 456"/>
                  <a:gd name="T56" fmla="*/ 180 w 332"/>
                  <a:gd name="T57" fmla="*/ 76 h 456"/>
                  <a:gd name="T58" fmla="*/ 151 w 332"/>
                  <a:gd name="T59" fmla="*/ 180 h 456"/>
                  <a:gd name="T60" fmla="*/ 110 w 332"/>
                  <a:gd name="T61" fmla="*/ 221 h 456"/>
                  <a:gd name="T62" fmla="*/ 75 w 332"/>
                  <a:gd name="T63" fmla="*/ 233 h 456"/>
                  <a:gd name="T64" fmla="*/ 75 w 332"/>
                  <a:gd name="T65" fmla="*/ 233 h 456"/>
                  <a:gd name="T66" fmla="*/ 65 w 332"/>
                  <a:gd name="T67" fmla="*/ 242 h 456"/>
                  <a:gd name="T68" fmla="*/ 51 w 332"/>
                  <a:gd name="T69" fmla="*/ 256 h 456"/>
                  <a:gd name="T70" fmla="*/ 29 w 332"/>
                  <a:gd name="T71" fmla="*/ 279 h 456"/>
                  <a:gd name="T72" fmla="*/ 0 w 332"/>
                  <a:gd name="T73" fmla="*/ 303 h 456"/>
                  <a:gd name="T74" fmla="*/ 17 w 332"/>
                  <a:gd name="T75" fmla="*/ 355 h 456"/>
                  <a:gd name="T76" fmla="*/ 128 w 332"/>
                  <a:gd name="T77" fmla="*/ 443 h 456"/>
                  <a:gd name="T78" fmla="*/ 262 w 332"/>
                  <a:gd name="T79" fmla="*/ 419 h 456"/>
                  <a:gd name="T80" fmla="*/ 320 w 332"/>
                  <a:gd name="T81" fmla="*/ 454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2" h="456">
                    <a:moveTo>
                      <a:pt x="320" y="454"/>
                    </a:moveTo>
                    <a:lnTo>
                      <a:pt x="332" y="456"/>
                    </a:lnTo>
                    <a:lnTo>
                      <a:pt x="332" y="456"/>
                    </a:lnTo>
                    <a:lnTo>
                      <a:pt x="332" y="454"/>
                    </a:lnTo>
                    <a:lnTo>
                      <a:pt x="332" y="454"/>
                    </a:lnTo>
                    <a:lnTo>
                      <a:pt x="326" y="444"/>
                    </a:lnTo>
                    <a:lnTo>
                      <a:pt x="316" y="425"/>
                    </a:lnTo>
                    <a:lnTo>
                      <a:pt x="303" y="396"/>
                    </a:lnTo>
                    <a:lnTo>
                      <a:pt x="279" y="373"/>
                    </a:lnTo>
                    <a:lnTo>
                      <a:pt x="279" y="373"/>
                    </a:lnTo>
                    <a:lnTo>
                      <a:pt x="259" y="329"/>
                    </a:lnTo>
                    <a:lnTo>
                      <a:pt x="244" y="297"/>
                    </a:lnTo>
                    <a:lnTo>
                      <a:pt x="240" y="285"/>
                    </a:lnTo>
                    <a:lnTo>
                      <a:pt x="238" y="279"/>
                    </a:lnTo>
                    <a:lnTo>
                      <a:pt x="238" y="279"/>
                    </a:lnTo>
                    <a:lnTo>
                      <a:pt x="240" y="275"/>
                    </a:lnTo>
                    <a:lnTo>
                      <a:pt x="243" y="269"/>
                    </a:lnTo>
                    <a:lnTo>
                      <a:pt x="250" y="253"/>
                    </a:lnTo>
                    <a:lnTo>
                      <a:pt x="262" y="233"/>
                    </a:lnTo>
                    <a:lnTo>
                      <a:pt x="262" y="198"/>
                    </a:lnTo>
                    <a:lnTo>
                      <a:pt x="262" y="198"/>
                    </a:lnTo>
                    <a:lnTo>
                      <a:pt x="288" y="128"/>
                    </a:lnTo>
                    <a:lnTo>
                      <a:pt x="327" y="29"/>
                    </a:lnTo>
                    <a:lnTo>
                      <a:pt x="326" y="29"/>
                    </a:lnTo>
                    <a:lnTo>
                      <a:pt x="279" y="0"/>
                    </a:lnTo>
                    <a:lnTo>
                      <a:pt x="238" y="58"/>
                    </a:lnTo>
                    <a:lnTo>
                      <a:pt x="186" y="17"/>
                    </a:lnTo>
                    <a:lnTo>
                      <a:pt x="163" y="46"/>
                    </a:lnTo>
                    <a:lnTo>
                      <a:pt x="180" y="76"/>
                    </a:lnTo>
                    <a:lnTo>
                      <a:pt x="151" y="180"/>
                    </a:lnTo>
                    <a:lnTo>
                      <a:pt x="110" y="221"/>
                    </a:lnTo>
                    <a:lnTo>
                      <a:pt x="75" y="233"/>
                    </a:lnTo>
                    <a:lnTo>
                      <a:pt x="75" y="233"/>
                    </a:lnTo>
                    <a:lnTo>
                      <a:pt x="65" y="242"/>
                    </a:lnTo>
                    <a:lnTo>
                      <a:pt x="51" y="256"/>
                    </a:lnTo>
                    <a:lnTo>
                      <a:pt x="29" y="279"/>
                    </a:lnTo>
                    <a:lnTo>
                      <a:pt x="0" y="303"/>
                    </a:lnTo>
                    <a:lnTo>
                      <a:pt x="17" y="355"/>
                    </a:lnTo>
                    <a:lnTo>
                      <a:pt x="128" y="443"/>
                    </a:lnTo>
                    <a:lnTo>
                      <a:pt x="262" y="419"/>
                    </a:lnTo>
                    <a:lnTo>
                      <a:pt x="320" y="454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" name="Freeform 54">
                <a:extLst>
                  <a:ext uri="{FF2B5EF4-FFF2-40B4-BE49-F238E27FC236}">
                    <a16:creationId xmlns:a16="http://schemas.microsoft.com/office/drawing/2014/main" id="{0B496ECD-5AA0-453F-83F7-CEB9C6D29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713" y="1735138"/>
                <a:ext cx="460375" cy="434975"/>
              </a:xfrm>
              <a:custGeom>
                <a:avLst/>
                <a:gdLst>
                  <a:gd name="T0" fmla="*/ 582 w 582"/>
                  <a:gd name="T1" fmla="*/ 457 h 548"/>
                  <a:gd name="T2" fmla="*/ 548 w 582"/>
                  <a:gd name="T3" fmla="*/ 408 h 548"/>
                  <a:gd name="T4" fmla="*/ 525 w 582"/>
                  <a:gd name="T5" fmla="*/ 396 h 548"/>
                  <a:gd name="T6" fmla="*/ 484 w 582"/>
                  <a:gd name="T7" fmla="*/ 332 h 548"/>
                  <a:gd name="T8" fmla="*/ 472 w 582"/>
                  <a:gd name="T9" fmla="*/ 105 h 548"/>
                  <a:gd name="T10" fmla="*/ 501 w 582"/>
                  <a:gd name="T11" fmla="*/ 64 h 548"/>
                  <a:gd name="T12" fmla="*/ 490 w 582"/>
                  <a:gd name="T13" fmla="*/ 41 h 548"/>
                  <a:gd name="T14" fmla="*/ 466 w 582"/>
                  <a:gd name="T15" fmla="*/ 41 h 548"/>
                  <a:gd name="T16" fmla="*/ 443 w 582"/>
                  <a:gd name="T17" fmla="*/ 76 h 548"/>
                  <a:gd name="T18" fmla="*/ 396 w 582"/>
                  <a:gd name="T19" fmla="*/ 29 h 548"/>
                  <a:gd name="T20" fmla="*/ 350 w 582"/>
                  <a:gd name="T21" fmla="*/ 17 h 548"/>
                  <a:gd name="T22" fmla="*/ 332 w 582"/>
                  <a:gd name="T23" fmla="*/ 0 h 548"/>
                  <a:gd name="T24" fmla="*/ 292 w 582"/>
                  <a:gd name="T25" fmla="*/ 58 h 548"/>
                  <a:gd name="T26" fmla="*/ 286 w 582"/>
                  <a:gd name="T27" fmla="*/ 163 h 548"/>
                  <a:gd name="T28" fmla="*/ 338 w 582"/>
                  <a:gd name="T29" fmla="*/ 151 h 548"/>
                  <a:gd name="T30" fmla="*/ 373 w 582"/>
                  <a:gd name="T31" fmla="*/ 140 h 548"/>
                  <a:gd name="T32" fmla="*/ 408 w 582"/>
                  <a:gd name="T33" fmla="*/ 93 h 548"/>
                  <a:gd name="T34" fmla="*/ 437 w 582"/>
                  <a:gd name="T35" fmla="*/ 151 h 548"/>
                  <a:gd name="T36" fmla="*/ 431 w 582"/>
                  <a:gd name="T37" fmla="*/ 175 h 548"/>
                  <a:gd name="T38" fmla="*/ 420 w 582"/>
                  <a:gd name="T39" fmla="*/ 239 h 548"/>
                  <a:gd name="T40" fmla="*/ 379 w 582"/>
                  <a:gd name="T41" fmla="*/ 274 h 548"/>
                  <a:gd name="T42" fmla="*/ 344 w 582"/>
                  <a:gd name="T43" fmla="*/ 221 h 548"/>
                  <a:gd name="T44" fmla="*/ 321 w 582"/>
                  <a:gd name="T45" fmla="*/ 216 h 548"/>
                  <a:gd name="T46" fmla="*/ 297 w 582"/>
                  <a:gd name="T47" fmla="*/ 280 h 548"/>
                  <a:gd name="T48" fmla="*/ 262 w 582"/>
                  <a:gd name="T49" fmla="*/ 286 h 548"/>
                  <a:gd name="T50" fmla="*/ 245 w 582"/>
                  <a:gd name="T51" fmla="*/ 192 h 548"/>
                  <a:gd name="T52" fmla="*/ 245 w 582"/>
                  <a:gd name="T53" fmla="*/ 146 h 548"/>
                  <a:gd name="T54" fmla="*/ 204 w 582"/>
                  <a:gd name="T55" fmla="*/ 140 h 548"/>
                  <a:gd name="T56" fmla="*/ 181 w 582"/>
                  <a:gd name="T57" fmla="*/ 151 h 548"/>
                  <a:gd name="T58" fmla="*/ 158 w 582"/>
                  <a:gd name="T59" fmla="*/ 111 h 548"/>
                  <a:gd name="T60" fmla="*/ 146 w 582"/>
                  <a:gd name="T61" fmla="*/ 140 h 548"/>
                  <a:gd name="T62" fmla="*/ 123 w 582"/>
                  <a:gd name="T63" fmla="*/ 163 h 548"/>
                  <a:gd name="T64" fmla="*/ 146 w 582"/>
                  <a:gd name="T65" fmla="*/ 186 h 548"/>
                  <a:gd name="T66" fmla="*/ 146 w 582"/>
                  <a:gd name="T67" fmla="*/ 262 h 548"/>
                  <a:gd name="T68" fmla="*/ 88 w 582"/>
                  <a:gd name="T69" fmla="*/ 326 h 548"/>
                  <a:gd name="T70" fmla="*/ 58 w 582"/>
                  <a:gd name="T71" fmla="*/ 315 h 548"/>
                  <a:gd name="T72" fmla="*/ 24 w 582"/>
                  <a:gd name="T73" fmla="*/ 344 h 548"/>
                  <a:gd name="T74" fmla="*/ 0 w 582"/>
                  <a:gd name="T75" fmla="*/ 390 h 548"/>
                  <a:gd name="T76" fmla="*/ 29 w 582"/>
                  <a:gd name="T77" fmla="*/ 402 h 548"/>
                  <a:gd name="T78" fmla="*/ 35 w 582"/>
                  <a:gd name="T79" fmla="*/ 455 h 548"/>
                  <a:gd name="T80" fmla="*/ 38 w 582"/>
                  <a:gd name="T81" fmla="*/ 472 h 548"/>
                  <a:gd name="T82" fmla="*/ 88 w 582"/>
                  <a:gd name="T83" fmla="*/ 455 h 548"/>
                  <a:gd name="T84" fmla="*/ 158 w 582"/>
                  <a:gd name="T85" fmla="*/ 460 h 548"/>
                  <a:gd name="T86" fmla="*/ 204 w 582"/>
                  <a:gd name="T87" fmla="*/ 431 h 548"/>
                  <a:gd name="T88" fmla="*/ 268 w 582"/>
                  <a:gd name="T89" fmla="*/ 460 h 548"/>
                  <a:gd name="T90" fmla="*/ 321 w 582"/>
                  <a:gd name="T91" fmla="*/ 414 h 548"/>
                  <a:gd name="T92" fmla="*/ 373 w 582"/>
                  <a:gd name="T93" fmla="*/ 455 h 548"/>
                  <a:gd name="T94" fmla="*/ 344 w 582"/>
                  <a:gd name="T95" fmla="*/ 548 h 548"/>
                  <a:gd name="T96" fmla="*/ 437 w 582"/>
                  <a:gd name="T97" fmla="*/ 524 h 548"/>
                  <a:gd name="T98" fmla="*/ 501 w 582"/>
                  <a:gd name="T99" fmla="*/ 472 h 548"/>
                  <a:gd name="T100" fmla="*/ 554 w 582"/>
                  <a:gd name="T101" fmla="*/ 484 h 548"/>
                  <a:gd name="T102" fmla="*/ 582 w 582"/>
                  <a:gd name="T103" fmla="*/ 457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82" h="548">
                    <a:moveTo>
                      <a:pt x="582" y="457"/>
                    </a:moveTo>
                    <a:lnTo>
                      <a:pt x="548" y="408"/>
                    </a:lnTo>
                    <a:lnTo>
                      <a:pt x="525" y="396"/>
                    </a:lnTo>
                    <a:lnTo>
                      <a:pt x="484" y="332"/>
                    </a:lnTo>
                    <a:lnTo>
                      <a:pt x="472" y="105"/>
                    </a:lnTo>
                    <a:lnTo>
                      <a:pt x="501" y="64"/>
                    </a:lnTo>
                    <a:lnTo>
                      <a:pt x="490" y="41"/>
                    </a:lnTo>
                    <a:lnTo>
                      <a:pt x="466" y="41"/>
                    </a:lnTo>
                    <a:lnTo>
                      <a:pt x="443" y="76"/>
                    </a:lnTo>
                    <a:lnTo>
                      <a:pt x="396" y="29"/>
                    </a:lnTo>
                    <a:lnTo>
                      <a:pt x="350" y="17"/>
                    </a:lnTo>
                    <a:lnTo>
                      <a:pt x="332" y="0"/>
                    </a:lnTo>
                    <a:lnTo>
                      <a:pt x="292" y="58"/>
                    </a:lnTo>
                    <a:lnTo>
                      <a:pt x="286" y="163"/>
                    </a:lnTo>
                    <a:lnTo>
                      <a:pt x="338" y="151"/>
                    </a:lnTo>
                    <a:lnTo>
                      <a:pt x="373" y="140"/>
                    </a:lnTo>
                    <a:lnTo>
                      <a:pt x="408" y="93"/>
                    </a:lnTo>
                    <a:lnTo>
                      <a:pt x="437" y="151"/>
                    </a:lnTo>
                    <a:lnTo>
                      <a:pt x="431" y="175"/>
                    </a:lnTo>
                    <a:lnTo>
                      <a:pt x="420" y="239"/>
                    </a:lnTo>
                    <a:lnTo>
                      <a:pt x="379" y="274"/>
                    </a:lnTo>
                    <a:lnTo>
                      <a:pt x="344" y="221"/>
                    </a:lnTo>
                    <a:lnTo>
                      <a:pt x="321" y="216"/>
                    </a:lnTo>
                    <a:lnTo>
                      <a:pt x="297" y="280"/>
                    </a:lnTo>
                    <a:lnTo>
                      <a:pt x="262" y="286"/>
                    </a:lnTo>
                    <a:lnTo>
                      <a:pt x="245" y="192"/>
                    </a:lnTo>
                    <a:lnTo>
                      <a:pt x="245" y="146"/>
                    </a:lnTo>
                    <a:lnTo>
                      <a:pt x="204" y="140"/>
                    </a:lnTo>
                    <a:lnTo>
                      <a:pt x="181" y="151"/>
                    </a:lnTo>
                    <a:lnTo>
                      <a:pt x="158" y="111"/>
                    </a:lnTo>
                    <a:lnTo>
                      <a:pt x="146" y="140"/>
                    </a:lnTo>
                    <a:lnTo>
                      <a:pt x="123" y="163"/>
                    </a:lnTo>
                    <a:lnTo>
                      <a:pt x="146" y="186"/>
                    </a:lnTo>
                    <a:lnTo>
                      <a:pt x="146" y="262"/>
                    </a:lnTo>
                    <a:lnTo>
                      <a:pt x="88" y="326"/>
                    </a:lnTo>
                    <a:lnTo>
                      <a:pt x="58" y="315"/>
                    </a:lnTo>
                    <a:lnTo>
                      <a:pt x="24" y="344"/>
                    </a:lnTo>
                    <a:lnTo>
                      <a:pt x="0" y="390"/>
                    </a:lnTo>
                    <a:lnTo>
                      <a:pt x="29" y="402"/>
                    </a:lnTo>
                    <a:lnTo>
                      <a:pt x="35" y="455"/>
                    </a:lnTo>
                    <a:lnTo>
                      <a:pt x="38" y="472"/>
                    </a:lnTo>
                    <a:lnTo>
                      <a:pt x="88" y="455"/>
                    </a:lnTo>
                    <a:lnTo>
                      <a:pt x="158" y="460"/>
                    </a:lnTo>
                    <a:lnTo>
                      <a:pt x="204" y="431"/>
                    </a:lnTo>
                    <a:lnTo>
                      <a:pt x="268" y="460"/>
                    </a:lnTo>
                    <a:lnTo>
                      <a:pt x="321" y="414"/>
                    </a:lnTo>
                    <a:lnTo>
                      <a:pt x="373" y="455"/>
                    </a:lnTo>
                    <a:lnTo>
                      <a:pt x="344" y="548"/>
                    </a:lnTo>
                    <a:lnTo>
                      <a:pt x="437" y="524"/>
                    </a:lnTo>
                    <a:lnTo>
                      <a:pt x="501" y="472"/>
                    </a:lnTo>
                    <a:lnTo>
                      <a:pt x="554" y="484"/>
                    </a:lnTo>
                    <a:lnTo>
                      <a:pt x="582" y="457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" name="Freeform 55">
                <a:extLst>
                  <a:ext uri="{FF2B5EF4-FFF2-40B4-BE49-F238E27FC236}">
                    <a16:creationId xmlns:a16="http://schemas.microsoft.com/office/drawing/2014/main" id="{821BC43C-DB45-469A-9AC0-C434CCBD9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5775" y="4668838"/>
                <a:ext cx="323850" cy="350838"/>
              </a:xfrm>
              <a:custGeom>
                <a:avLst/>
                <a:gdLst>
                  <a:gd name="T0" fmla="*/ 35 w 408"/>
                  <a:gd name="T1" fmla="*/ 17 h 443"/>
                  <a:gd name="T2" fmla="*/ 23 w 408"/>
                  <a:gd name="T3" fmla="*/ 99 h 443"/>
                  <a:gd name="T4" fmla="*/ 75 w 408"/>
                  <a:gd name="T5" fmla="*/ 163 h 443"/>
                  <a:gd name="T6" fmla="*/ 70 w 408"/>
                  <a:gd name="T7" fmla="*/ 250 h 443"/>
                  <a:gd name="T8" fmla="*/ 51 w 408"/>
                  <a:gd name="T9" fmla="*/ 261 h 443"/>
                  <a:gd name="T10" fmla="*/ 46 w 408"/>
                  <a:gd name="T11" fmla="*/ 262 h 443"/>
                  <a:gd name="T12" fmla="*/ 23 w 408"/>
                  <a:gd name="T13" fmla="*/ 259 h 443"/>
                  <a:gd name="T14" fmla="*/ 23 w 408"/>
                  <a:gd name="T15" fmla="*/ 285 h 443"/>
                  <a:gd name="T16" fmla="*/ 75 w 408"/>
                  <a:gd name="T17" fmla="*/ 338 h 443"/>
                  <a:gd name="T18" fmla="*/ 128 w 408"/>
                  <a:gd name="T19" fmla="*/ 373 h 443"/>
                  <a:gd name="T20" fmla="*/ 151 w 408"/>
                  <a:gd name="T21" fmla="*/ 379 h 443"/>
                  <a:gd name="T22" fmla="*/ 173 w 408"/>
                  <a:gd name="T23" fmla="*/ 380 h 443"/>
                  <a:gd name="T24" fmla="*/ 175 w 408"/>
                  <a:gd name="T25" fmla="*/ 379 h 443"/>
                  <a:gd name="T26" fmla="*/ 145 w 408"/>
                  <a:gd name="T27" fmla="*/ 315 h 443"/>
                  <a:gd name="T28" fmla="*/ 148 w 408"/>
                  <a:gd name="T29" fmla="*/ 294 h 443"/>
                  <a:gd name="T30" fmla="*/ 151 w 408"/>
                  <a:gd name="T31" fmla="*/ 274 h 443"/>
                  <a:gd name="T32" fmla="*/ 145 w 408"/>
                  <a:gd name="T33" fmla="*/ 259 h 443"/>
                  <a:gd name="T34" fmla="*/ 140 w 408"/>
                  <a:gd name="T35" fmla="*/ 245 h 443"/>
                  <a:gd name="T36" fmla="*/ 145 w 408"/>
                  <a:gd name="T37" fmla="*/ 227 h 443"/>
                  <a:gd name="T38" fmla="*/ 148 w 408"/>
                  <a:gd name="T39" fmla="*/ 224 h 443"/>
                  <a:gd name="T40" fmla="*/ 163 w 408"/>
                  <a:gd name="T41" fmla="*/ 216 h 443"/>
                  <a:gd name="T42" fmla="*/ 198 w 408"/>
                  <a:gd name="T43" fmla="*/ 192 h 443"/>
                  <a:gd name="T44" fmla="*/ 175 w 408"/>
                  <a:gd name="T45" fmla="*/ 163 h 443"/>
                  <a:gd name="T46" fmla="*/ 239 w 408"/>
                  <a:gd name="T47" fmla="*/ 163 h 443"/>
                  <a:gd name="T48" fmla="*/ 210 w 408"/>
                  <a:gd name="T49" fmla="*/ 227 h 443"/>
                  <a:gd name="T50" fmla="*/ 227 w 408"/>
                  <a:gd name="T51" fmla="*/ 291 h 443"/>
                  <a:gd name="T52" fmla="*/ 204 w 408"/>
                  <a:gd name="T53" fmla="*/ 379 h 443"/>
                  <a:gd name="T54" fmla="*/ 169 w 408"/>
                  <a:gd name="T55" fmla="*/ 414 h 443"/>
                  <a:gd name="T56" fmla="*/ 198 w 408"/>
                  <a:gd name="T57" fmla="*/ 431 h 443"/>
                  <a:gd name="T58" fmla="*/ 268 w 408"/>
                  <a:gd name="T59" fmla="*/ 414 h 443"/>
                  <a:gd name="T60" fmla="*/ 291 w 408"/>
                  <a:gd name="T61" fmla="*/ 373 h 443"/>
                  <a:gd name="T62" fmla="*/ 320 w 408"/>
                  <a:gd name="T63" fmla="*/ 369 h 443"/>
                  <a:gd name="T64" fmla="*/ 326 w 408"/>
                  <a:gd name="T65" fmla="*/ 367 h 443"/>
                  <a:gd name="T66" fmla="*/ 332 w 408"/>
                  <a:gd name="T67" fmla="*/ 326 h 443"/>
                  <a:gd name="T68" fmla="*/ 344 w 408"/>
                  <a:gd name="T69" fmla="*/ 268 h 443"/>
                  <a:gd name="T70" fmla="*/ 381 w 408"/>
                  <a:gd name="T71" fmla="*/ 288 h 443"/>
                  <a:gd name="T72" fmla="*/ 408 w 408"/>
                  <a:gd name="T73" fmla="*/ 221 h 443"/>
                  <a:gd name="T74" fmla="*/ 338 w 408"/>
                  <a:gd name="T75" fmla="*/ 140 h 443"/>
                  <a:gd name="T76" fmla="*/ 250 w 408"/>
                  <a:gd name="T77" fmla="*/ 58 h 443"/>
                  <a:gd name="T78" fmla="*/ 175 w 408"/>
                  <a:gd name="T79" fmla="*/ 0 h 443"/>
                  <a:gd name="T80" fmla="*/ 105 w 408"/>
                  <a:gd name="T81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08" h="443">
                    <a:moveTo>
                      <a:pt x="38" y="14"/>
                    </a:moveTo>
                    <a:lnTo>
                      <a:pt x="35" y="17"/>
                    </a:lnTo>
                    <a:lnTo>
                      <a:pt x="64" y="58"/>
                    </a:lnTo>
                    <a:lnTo>
                      <a:pt x="23" y="99"/>
                    </a:lnTo>
                    <a:lnTo>
                      <a:pt x="35" y="140"/>
                    </a:lnTo>
                    <a:lnTo>
                      <a:pt x="75" y="163"/>
                    </a:lnTo>
                    <a:lnTo>
                      <a:pt x="70" y="250"/>
                    </a:lnTo>
                    <a:lnTo>
                      <a:pt x="70" y="250"/>
                    </a:lnTo>
                    <a:lnTo>
                      <a:pt x="58" y="256"/>
                    </a:lnTo>
                    <a:lnTo>
                      <a:pt x="51" y="261"/>
                    </a:lnTo>
                    <a:lnTo>
                      <a:pt x="46" y="262"/>
                    </a:lnTo>
                    <a:lnTo>
                      <a:pt x="46" y="262"/>
                    </a:lnTo>
                    <a:lnTo>
                      <a:pt x="38" y="261"/>
                    </a:lnTo>
                    <a:lnTo>
                      <a:pt x="23" y="259"/>
                    </a:lnTo>
                    <a:lnTo>
                      <a:pt x="0" y="256"/>
                    </a:lnTo>
                    <a:lnTo>
                      <a:pt x="23" y="285"/>
                    </a:lnTo>
                    <a:lnTo>
                      <a:pt x="29" y="332"/>
                    </a:lnTo>
                    <a:lnTo>
                      <a:pt x="75" y="338"/>
                    </a:lnTo>
                    <a:lnTo>
                      <a:pt x="122" y="350"/>
                    </a:lnTo>
                    <a:lnTo>
                      <a:pt x="128" y="373"/>
                    </a:lnTo>
                    <a:lnTo>
                      <a:pt x="128" y="373"/>
                    </a:lnTo>
                    <a:lnTo>
                      <a:pt x="151" y="379"/>
                    </a:lnTo>
                    <a:lnTo>
                      <a:pt x="167" y="380"/>
                    </a:lnTo>
                    <a:lnTo>
                      <a:pt x="173" y="380"/>
                    </a:lnTo>
                    <a:lnTo>
                      <a:pt x="175" y="380"/>
                    </a:lnTo>
                    <a:lnTo>
                      <a:pt x="175" y="379"/>
                    </a:lnTo>
                    <a:lnTo>
                      <a:pt x="175" y="338"/>
                    </a:lnTo>
                    <a:lnTo>
                      <a:pt x="145" y="315"/>
                    </a:lnTo>
                    <a:lnTo>
                      <a:pt x="145" y="315"/>
                    </a:lnTo>
                    <a:lnTo>
                      <a:pt x="148" y="294"/>
                    </a:lnTo>
                    <a:lnTo>
                      <a:pt x="151" y="281"/>
                    </a:lnTo>
                    <a:lnTo>
                      <a:pt x="151" y="274"/>
                    </a:lnTo>
                    <a:lnTo>
                      <a:pt x="151" y="274"/>
                    </a:lnTo>
                    <a:lnTo>
                      <a:pt x="145" y="259"/>
                    </a:lnTo>
                    <a:lnTo>
                      <a:pt x="140" y="245"/>
                    </a:lnTo>
                    <a:lnTo>
                      <a:pt x="140" y="245"/>
                    </a:lnTo>
                    <a:lnTo>
                      <a:pt x="142" y="236"/>
                    </a:lnTo>
                    <a:lnTo>
                      <a:pt x="145" y="227"/>
                    </a:lnTo>
                    <a:lnTo>
                      <a:pt x="145" y="227"/>
                    </a:lnTo>
                    <a:lnTo>
                      <a:pt x="148" y="224"/>
                    </a:lnTo>
                    <a:lnTo>
                      <a:pt x="154" y="221"/>
                    </a:lnTo>
                    <a:lnTo>
                      <a:pt x="163" y="216"/>
                    </a:lnTo>
                    <a:lnTo>
                      <a:pt x="192" y="210"/>
                    </a:lnTo>
                    <a:lnTo>
                      <a:pt x="198" y="192"/>
                    </a:lnTo>
                    <a:lnTo>
                      <a:pt x="175" y="181"/>
                    </a:lnTo>
                    <a:lnTo>
                      <a:pt x="175" y="163"/>
                    </a:lnTo>
                    <a:lnTo>
                      <a:pt x="215" y="151"/>
                    </a:lnTo>
                    <a:lnTo>
                      <a:pt x="239" y="163"/>
                    </a:lnTo>
                    <a:lnTo>
                      <a:pt x="239" y="204"/>
                    </a:lnTo>
                    <a:lnTo>
                      <a:pt x="210" y="227"/>
                    </a:lnTo>
                    <a:lnTo>
                      <a:pt x="204" y="262"/>
                    </a:lnTo>
                    <a:lnTo>
                      <a:pt x="227" y="291"/>
                    </a:lnTo>
                    <a:lnTo>
                      <a:pt x="227" y="350"/>
                    </a:lnTo>
                    <a:lnTo>
                      <a:pt x="204" y="379"/>
                    </a:lnTo>
                    <a:lnTo>
                      <a:pt x="192" y="396"/>
                    </a:lnTo>
                    <a:lnTo>
                      <a:pt x="169" y="414"/>
                    </a:lnTo>
                    <a:lnTo>
                      <a:pt x="169" y="443"/>
                    </a:lnTo>
                    <a:lnTo>
                      <a:pt x="198" y="431"/>
                    </a:lnTo>
                    <a:lnTo>
                      <a:pt x="244" y="425"/>
                    </a:lnTo>
                    <a:lnTo>
                      <a:pt x="268" y="414"/>
                    </a:lnTo>
                    <a:lnTo>
                      <a:pt x="291" y="373"/>
                    </a:lnTo>
                    <a:lnTo>
                      <a:pt x="291" y="373"/>
                    </a:lnTo>
                    <a:lnTo>
                      <a:pt x="309" y="371"/>
                    </a:lnTo>
                    <a:lnTo>
                      <a:pt x="320" y="369"/>
                    </a:lnTo>
                    <a:lnTo>
                      <a:pt x="325" y="369"/>
                    </a:lnTo>
                    <a:lnTo>
                      <a:pt x="326" y="367"/>
                    </a:lnTo>
                    <a:lnTo>
                      <a:pt x="326" y="367"/>
                    </a:lnTo>
                    <a:lnTo>
                      <a:pt x="332" y="326"/>
                    </a:lnTo>
                    <a:lnTo>
                      <a:pt x="314" y="297"/>
                    </a:lnTo>
                    <a:lnTo>
                      <a:pt x="344" y="268"/>
                    </a:lnTo>
                    <a:lnTo>
                      <a:pt x="379" y="280"/>
                    </a:lnTo>
                    <a:lnTo>
                      <a:pt x="381" y="288"/>
                    </a:lnTo>
                    <a:lnTo>
                      <a:pt x="384" y="268"/>
                    </a:lnTo>
                    <a:lnTo>
                      <a:pt x="408" y="221"/>
                    </a:lnTo>
                    <a:lnTo>
                      <a:pt x="344" y="192"/>
                    </a:lnTo>
                    <a:lnTo>
                      <a:pt x="338" y="140"/>
                    </a:lnTo>
                    <a:lnTo>
                      <a:pt x="303" y="128"/>
                    </a:lnTo>
                    <a:lnTo>
                      <a:pt x="250" y="58"/>
                    </a:lnTo>
                    <a:lnTo>
                      <a:pt x="227" y="6"/>
                    </a:lnTo>
                    <a:lnTo>
                      <a:pt x="175" y="0"/>
                    </a:lnTo>
                    <a:lnTo>
                      <a:pt x="134" y="29"/>
                    </a:lnTo>
                    <a:lnTo>
                      <a:pt x="105" y="0"/>
                    </a:lnTo>
                    <a:lnTo>
                      <a:pt x="38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" name="Freeform 56">
                <a:extLst>
                  <a:ext uri="{FF2B5EF4-FFF2-40B4-BE49-F238E27FC236}">
                    <a16:creationId xmlns:a16="http://schemas.microsoft.com/office/drawing/2014/main" id="{B1876E84-6841-4C3E-B410-62002F8178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2775" y="4035425"/>
                <a:ext cx="247650" cy="290513"/>
              </a:xfrm>
              <a:custGeom>
                <a:avLst/>
                <a:gdLst>
                  <a:gd name="T0" fmla="*/ 16 w 312"/>
                  <a:gd name="T1" fmla="*/ 31 h 368"/>
                  <a:gd name="T2" fmla="*/ 23 w 312"/>
                  <a:gd name="T3" fmla="*/ 47 h 368"/>
                  <a:gd name="T4" fmla="*/ 23 w 312"/>
                  <a:gd name="T5" fmla="*/ 47 h 368"/>
                  <a:gd name="T6" fmla="*/ 14 w 312"/>
                  <a:gd name="T7" fmla="*/ 54 h 368"/>
                  <a:gd name="T8" fmla="*/ 7 w 312"/>
                  <a:gd name="T9" fmla="*/ 60 h 368"/>
                  <a:gd name="T10" fmla="*/ 6 w 312"/>
                  <a:gd name="T11" fmla="*/ 63 h 368"/>
                  <a:gd name="T12" fmla="*/ 6 w 312"/>
                  <a:gd name="T13" fmla="*/ 65 h 368"/>
                  <a:gd name="T14" fmla="*/ 6 w 312"/>
                  <a:gd name="T15" fmla="*/ 65 h 368"/>
                  <a:gd name="T16" fmla="*/ 23 w 312"/>
                  <a:gd name="T17" fmla="*/ 105 h 368"/>
                  <a:gd name="T18" fmla="*/ 0 w 312"/>
                  <a:gd name="T19" fmla="*/ 146 h 368"/>
                  <a:gd name="T20" fmla="*/ 17 w 312"/>
                  <a:gd name="T21" fmla="*/ 199 h 368"/>
                  <a:gd name="T22" fmla="*/ 70 w 312"/>
                  <a:gd name="T23" fmla="*/ 222 h 368"/>
                  <a:gd name="T24" fmla="*/ 99 w 312"/>
                  <a:gd name="T25" fmla="*/ 263 h 368"/>
                  <a:gd name="T26" fmla="*/ 105 w 312"/>
                  <a:gd name="T27" fmla="*/ 315 h 368"/>
                  <a:gd name="T28" fmla="*/ 210 w 312"/>
                  <a:gd name="T29" fmla="*/ 356 h 368"/>
                  <a:gd name="T30" fmla="*/ 239 w 312"/>
                  <a:gd name="T31" fmla="*/ 368 h 368"/>
                  <a:gd name="T32" fmla="*/ 250 w 312"/>
                  <a:gd name="T33" fmla="*/ 362 h 368"/>
                  <a:gd name="T34" fmla="*/ 262 w 312"/>
                  <a:gd name="T35" fmla="*/ 338 h 368"/>
                  <a:gd name="T36" fmla="*/ 285 w 312"/>
                  <a:gd name="T37" fmla="*/ 315 h 368"/>
                  <a:gd name="T38" fmla="*/ 291 w 312"/>
                  <a:gd name="T39" fmla="*/ 274 h 368"/>
                  <a:gd name="T40" fmla="*/ 312 w 312"/>
                  <a:gd name="T41" fmla="*/ 258 h 368"/>
                  <a:gd name="T42" fmla="*/ 285 w 312"/>
                  <a:gd name="T43" fmla="*/ 245 h 368"/>
                  <a:gd name="T44" fmla="*/ 262 w 312"/>
                  <a:gd name="T45" fmla="*/ 216 h 368"/>
                  <a:gd name="T46" fmla="*/ 192 w 312"/>
                  <a:gd name="T47" fmla="*/ 204 h 368"/>
                  <a:gd name="T48" fmla="*/ 204 w 312"/>
                  <a:gd name="T49" fmla="*/ 175 h 368"/>
                  <a:gd name="T50" fmla="*/ 192 w 312"/>
                  <a:gd name="T51" fmla="*/ 117 h 368"/>
                  <a:gd name="T52" fmla="*/ 233 w 312"/>
                  <a:gd name="T53" fmla="*/ 70 h 368"/>
                  <a:gd name="T54" fmla="*/ 215 w 312"/>
                  <a:gd name="T55" fmla="*/ 35 h 368"/>
                  <a:gd name="T56" fmla="*/ 198 w 312"/>
                  <a:gd name="T57" fmla="*/ 0 h 368"/>
                  <a:gd name="T58" fmla="*/ 163 w 312"/>
                  <a:gd name="T59" fmla="*/ 12 h 368"/>
                  <a:gd name="T60" fmla="*/ 140 w 312"/>
                  <a:gd name="T61" fmla="*/ 18 h 368"/>
                  <a:gd name="T62" fmla="*/ 116 w 312"/>
                  <a:gd name="T63" fmla="*/ 18 h 368"/>
                  <a:gd name="T64" fmla="*/ 64 w 312"/>
                  <a:gd name="T65" fmla="*/ 41 h 368"/>
                  <a:gd name="T66" fmla="*/ 16 w 312"/>
                  <a:gd name="T67" fmla="*/ 31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2" h="368">
                    <a:moveTo>
                      <a:pt x="16" y="31"/>
                    </a:moveTo>
                    <a:lnTo>
                      <a:pt x="23" y="47"/>
                    </a:lnTo>
                    <a:lnTo>
                      <a:pt x="23" y="47"/>
                    </a:lnTo>
                    <a:lnTo>
                      <a:pt x="14" y="54"/>
                    </a:lnTo>
                    <a:lnTo>
                      <a:pt x="7" y="60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5"/>
                    </a:lnTo>
                    <a:lnTo>
                      <a:pt x="23" y="105"/>
                    </a:lnTo>
                    <a:lnTo>
                      <a:pt x="0" y="146"/>
                    </a:lnTo>
                    <a:lnTo>
                      <a:pt x="17" y="199"/>
                    </a:lnTo>
                    <a:lnTo>
                      <a:pt x="70" y="222"/>
                    </a:lnTo>
                    <a:lnTo>
                      <a:pt x="99" y="263"/>
                    </a:lnTo>
                    <a:lnTo>
                      <a:pt x="105" y="315"/>
                    </a:lnTo>
                    <a:lnTo>
                      <a:pt x="210" y="356"/>
                    </a:lnTo>
                    <a:lnTo>
                      <a:pt x="239" y="368"/>
                    </a:lnTo>
                    <a:lnTo>
                      <a:pt x="250" y="362"/>
                    </a:lnTo>
                    <a:lnTo>
                      <a:pt x="262" y="338"/>
                    </a:lnTo>
                    <a:lnTo>
                      <a:pt x="285" y="315"/>
                    </a:lnTo>
                    <a:lnTo>
                      <a:pt x="291" y="274"/>
                    </a:lnTo>
                    <a:lnTo>
                      <a:pt x="312" y="258"/>
                    </a:lnTo>
                    <a:lnTo>
                      <a:pt x="285" y="245"/>
                    </a:lnTo>
                    <a:lnTo>
                      <a:pt x="262" y="216"/>
                    </a:lnTo>
                    <a:lnTo>
                      <a:pt x="192" y="204"/>
                    </a:lnTo>
                    <a:lnTo>
                      <a:pt x="204" y="175"/>
                    </a:lnTo>
                    <a:lnTo>
                      <a:pt x="192" y="117"/>
                    </a:lnTo>
                    <a:lnTo>
                      <a:pt x="233" y="70"/>
                    </a:lnTo>
                    <a:lnTo>
                      <a:pt x="215" y="35"/>
                    </a:lnTo>
                    <a:lnTo>
                      <a:pt x="198" y="0"/>
                    </a:lnTo>
                    <a:lnTo>
                      <a:pt x="163" y="12"/>
                    </a:lnTo>
                    <a:lnTo>
                      <a:pt x="140" y="18"/>
                    </a:lnTo>
                    <a:lnTo>
                      <a:pt x="116" y="18"/>
                    </a:lnTo>
                    <a:lnTo>
                      <a:pt x="64" y="41"/>
                    </a:lnTo>
                    <a:lnTo>
                      <a:pt x="16" y="31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" name="Freeform 57">
                <a:extLst>
                  <a:ext uri="{FF2B5EF4-FFF2-40B4-BE49-F238E27FC236}">
                    <a16:creationId xmlns:a16="http://schemas.microsoft.com/office/drawing/2014/main" id="{4BE45892-A0DA-4143-B76E-B0596E43EE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9300" y="2554288"/>
                <a:ext cx="339725" cy="393700"/>
              </a:xfrm>
              <a:custGeom>
                <a:avLst/>
                <a:gdLst>
                  <a:gd name="T0" fmla="*/ 427 w 427"/>
                  <a:gd name="T1" fmla="*/ 16 h 495"/>
                  <a:gd name="T2" fmla="*/ 414 w 427"/>
                  <a:gd name="T3" fmla="*/ 0 h 495"/>
                  <a:gd name="T4" fmla="*/ 368 w 427"/>
                  <a:gd name="T5" fmla="*/ 5 h 495"/>
                  <a:gd name="T6" fmla="*/ 368 w 427"/>
                  <a:gd name="T7" fmla="*/ 58 h 495"/>
                  <a:gd name="T8" fmla="*/ 344 w 427"/>
                  <a:gd name="T9" fmla="*/ 93 h 495"/>
                  <a:gd name="T10" fmla="*/ 315 w 427"/>
                  <a:gd name="T11" fmla="*/ 81 h 495"/>
                  <a:gd name="T12" fmla="*/ 274 w 427"/>
                  <a:gd name="T13" fmla="*/ 110 h 495"/>
                  <a:gd name="T14" fmla="*/ 257 w 427"/>
                  <a:gd name="T15" fmla="*/ 93 h 495"/>
                  <a:gd name="T16" fmla="*/ 245 w 427"/>
                  <a:gd name="T17" fmla="*/ 64 h 495"/>
                  <a:gd name="T18" fmla="*/ 210 w 427"/>
                  <a:gd name="T19" fmla="*/ 69 h 495"/>
                  <a:gd name="T20" fmla="*/ 152 w 427"/>
                  <a:gd name="T21" fmla="*/ 46 h 495"/>
                  <a:gd name="T22" fmla="*/ 70 w 427"/>
                  <a:gd name="T23" fmla="*/ 75 h 495"/>
                  <a:gd name="T24" fmla="*/ 111 w 427"/>
                  <a:gd name="T25" fmla="*/ 122 h 495"/>
                  <a:gd name="T26" fmla="*/ 76 w 427"/>
                  <a:gd name="T27" fmla="*/ 169 h 495"/>
                  <a:gd name="T28" fmla="*/ 94 w 427"/>
                  <a:gd name="T29" fmla="*/ 221 h 495"/>
                  <a:gd name="T30" fmla="*/ 59 w 427"/>
                  <a:gd name="T31" fmla="*/ 285 h 495"/>
                  <a:gd name="T32" fmla="*/ 59 w 427"/>
                  <a:gd name="T33" fmla="*/ 373 h 495"/>
                  <a:gd name="T34" fmla="*/ 12 w 427"/>
                  <a:gd name="T35" fmla="*/ 384 h 495"/>
                  <a:gd name="T36" fmla="*/ 0 w 427"/>
                  <a:gd name="T37" fmla="*/ 442 h 495"/>
                  <a:gd name="T38" fmla="*/ 35 w 427"/>
                  <a:gd name="T39" fmla="*/ 431 h 495"/>
                  <a:gd name="T40" fmla="*/ 53 w 427"/>
                  <a:gd name="T41" fmla="*/ 460 h 495"/>
                  <a:gd name="T42" fmla="*/ 99 w 427"/>
                  <a:gd name="T43" fmla="*/ 460 h 495"/>
                  <a:gd name="T44" fmla="*/ 134 w 427"/>
                  <a:gd name="T45" fmla="*/ 495 h 495"/>
                  <a:gd name="T46" fmla="*/ 175 w 427"/>
                  <a:gd name="T47" fmla="*/ 495 h 495"/>
                  <a:gd name="T48" fmla="*/ 193 w 427"/>
                  <a:gd name="T49" fmla="*/ 473 h 495"/>
                  <a:gd name="T50" fmla="*/ 175 w 427"/>
                  <a:gd name="T51" fmla="*/ 419 h 495"/>
                  <a:gd name="T52" fmla="*/ 193 w 427"/>
                  <a:gd name="T53" fmla="*/ 349 h 495"/>
                  <a:gd name="T54" fmla="*/ 193 w 427"/>
                  <a:gd name="T55" fmla="*/ 308 h 495"/>
                  <a:gd name="T56" fmla="*/ 222 w 427"/>
                  <a:gd name="T57" fmla="*/ 279 h 495"/>
                  <a:gd name="T58" fmla="*/ 233 w 427"/>
                  <a:gd name="T59" fmla="*/ 256 h 495"/>
                  <a:gd name="T60" fmla="*/ 233 w 427"/>
                  <a:gd name="T61" fmla="*/ 256 h 495"/>
                  <a:gd name="T62" fmla="*/ 248 w 427"/>
                  <a:gd name="T63" fmla="*/ 263 h 495"/>
                  <a:gd name="T64" fmla="*/ 258 w 427"/>
                  <a:gd name="T65" fmla="*/ 268 h 495"/>
                  <a:gd name="T66" fmla="*/ 261 w 427"/>
                  <a:gd name="T67" fmla="*/ 268 h 495"/>
                  <a:gd name="T68" fmla="*/ 263 w 427"/>
                  <a:gd name="T69" fmla="*/ 268 h 495"/>
                  <a:gd name="T70" fmla="*/ 263 w 427"/>
                  <a:gd name="T71" fmla="*/ 268 h 495"/>
                  <a:gd name="T72" fmla="*/ 264 w 427"/>
                  <a:gd name="T73" fmla="*/ 266 h 495"/>
                  <a:gd name="T74" fmla="*/ 270 w 427"/>
                  <a:gd name="T75" fmla="*/ 263 h 495"/>
                  <a:gd name="T76" fmla="*/ 284 w 427"/>
                  <a:gd name="T77" fmla="*/ 256 h 495"/>
                  <a:gd name="T78" fmla="*/ 298 w 427"/>
                  <a:gd name="T79" fmla="*/ 249 h 495"/>
                  <a:gd name="T80" fmla="*/ 302 w 427"/>
                  <a:gd name="T81" fmla="*/ 246 h 495"/>
                  <a:gd name="T82" fmla="*/ 303 w 427"/>
                  <a:gd name="T83" fmla="*/ 244 h 495"/>
                  <a:gd name="T84" fmla="*/ 327 w 427"/>
                  <a:gd name="T85" fmla="*/ 256 h 495"/>
                  <a:gd name="T86" fmla="*/ 344 w 427"/>
                  <a:gd name="T87" fmla="*/ 250 h 495"/>
                  <a:gd name="T88" fmla="*/ 368 w 427"/>
                  <a:gd name="T89" fmla="*/ 250 h 495"/>
                  <a:gd name="T90" fmla="*/ 373 w 427"/>
                  <a:gd name="T91" fmla="*/ 215 h 495"/>
                  <a:gd name="T92" fmla="*/ 379 w 427"/>
                  <a:gd name="T93" fmla="*/ 174 h 495"/>
                  <a:gd name="T94" fmla="*/ 379 w 427"/>
                  <a:gd name="T95" fmla="*/ 174 h 495"/>
                  <a:gd name="T96" fmla="*/ 372 w 427"/>
                  <a:gd name="T97" fmla="*/ 157 h 495"/>
                  <a:gd name="T98" fmla="*/ 366 w 427"/>
                  <a:gd name="T99" fmla="*/ 145 h 495"/>
                  <a:gd name="T100" fmla="*/ 363 w 427"/>
                  <a:gd name="T101" fmla="*/ 141 h 495"/>
                  <a:gd name="T102" fmla="*/ 362 w 427"/>
                  <a:gd name="T103" fmla="*/ 139 h 495"/>
                  <a:gd name="T104" fmla="*/ 362 w 427"/>
                  <a:gd name="T105" fmla="*/ 139 h 495"/>
                  <a:gd name="T106" fmla="*/ 362 w 427"/>
                  <a:gd name="T107" fmla="*/ 138 h 495"/>
                  <a:gd name="T108" fmla="*/ 362 w 427"/>
                  <a:gd name="T109" fmla="*/ 134 h 495"/>
                  <a:gd name="T110" fmla="*/ 366 w 427"/>
                  <a:gd name="T111" fmla="*/ 122 h 495"/>
                  <a:gd name="T112" fmla="*/ 373 w 427"/>
                  <a:gd name="T113" fmla="*/ 104 h 495"/>
                  <a:gd name="T114" fmla="*/ 368 w 427"/>
                  <a:gd name="T115" fmla="*/ 81 h 495"/>
                  <a:gd name="T116" fmla="*/ 397 w 427"/>
                  <a:gd name="T117" fmla="*/ 58 h 495"/>
                  <a:gd name="T118" fmla="*/ 408 w 427"/>
                  <a:gd name="T119" fmla="*/ 29 h 495"/>
                  <a:gd name="T120" fmla="*/ 427 w 427"/>
                  <a:gd name="T121" fmla="*/ 16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27" h="495">
                    <a:moveTo>
                      <a:pt x="427" y="16"/>
                    </a:moveTo>
                    <a:lnTo>
                      <a:pt x="414" y="0"/>
                    </a:lnTo>
                    <a:lnTo>
                      <a:pt x="368" y="5"/>
                    </a:lnTo>
                    <a:lnTo>
                      <a:pt x="368" y="58"/>
                    </a:lnTo>
                    <a:lnTo>
                      <a:pt x="344" y="93"/>
                    </a:lnTo>
                    <a:lnTo>
                      <a:pt x="315" y="81"/>
                    </a:lnTo>
                    <a:lnTo>
                      <a:pt x="274" y="110"/>
                    </a:lnTo>
                    <a:lnTo>
                      <a:pt x="257" y="93"/>
                    </a:lnTo>
                    <a:lnTo>
                      <a:pt x="245" y="64"/>
                    </a:lnTo>
                    <a:lnTo>
                      <a:pt x="210" y="69"/>
                    </a:lnTo>
                    <a:lnTo>
                      <a:pt x="152" y="46"/>
                    </a:lnTo>
                    <a:lnTo>
                      <a:pt x="70" y="75"/>
                    </a:lnTo>
                    <a:lnTo>
                      <a:pt x="111" y="122"/>
                    </a:lnTo>
                    <a:lnTo>
                      <a:pt x="76" y="169"/>
                    </a:lnTo>
                    <a:lnTo>
                      <a:pt x="94" y="221"/>
                    </a:lnTo>
                    <a:lnTo>
                      <a:pt x="59" y="285"/>
                    </a:lnTo>
                    <a:lnTo>
                      <a:pt x="59" y="373"/>
                    </a:lnTo>
                    <a:lnTo>
                      <a:pt x="12" y="384"/>
                    </a:lnTo>
                    <a:lnTo>
                      <a:pt x="0" y="442"/>
                    </a:lnTo>
                    <a:lnTo>
                      <a:pt x="35" y="431"/>
                    </a:lnTo>
                    <a:lnTo>
                      <a:pt x="53" y="460"/>
                    </a:lnTo>
                    <a:lnTo>
                      <a:pt x="99" y="460"/>
                    </a:lnTo>
                    <a:lnTo>
                      <a:pt x="134" y="495"/>
                    </a:lnTo>
                    <a:lnTo>
                      <a:pt x="175" y="495"/>
                    </a:lnTo>
                    <a:lnTo>
                      <a:pt x="193" y="473"/>
                    </a:lnTo>
                    <a:lnTo>
                      <a:pt x="175" y="419"/>
                    </a:lnTo>
                    <a:lnTo>
                      <a:pt x="193" y="349"/>
                    </a:lnTo>
                    <a:lnTo>
                      <a:pt x="193" y="308"/>
                    </a:lnTo>
                    <a:lnTo>
                      <a:pt x="222" y="279"/>
                    </a:lnTo>
                    <a:lnTo>
                      <a:pt x="233" y="256"/>
                    </a:lnTo>
                    <a:lnTo>
                      <a:pt x="233" y="256"/>
                    </a:lnTo>
                    <a:lnTo>
                      <a:pt x="248" y="263"/>
                    </a:lnTo>
                    <a:lnTo>
                      <a:pt x="258" y="268"/>
                    </a:lnTo>
                    <a:lnTo>
                      <a:pt x="261" y="268"/>
                    </a:lnTo>
                    <a:lnTo>
                      <a:pt x="263" y="268"/>
                    </a:lnTo>
                    <a:lnTo>
                      <a:pt x="263" y="268"/>
                    </a:lnTo>
                    <a:lnTo>
                      <a:pt x="264" y="266"/>
                    </a:lnTo>
                    <a:lnTo>
                      <a:pt x="270" y="263"/>
                    </a:lnTo>
                    <a:lnTo>
                      <a:pt x="284" y="256"/>
                    </a:lnTo>
                    <a:lnTo>
                      <a:pt x="298" y="249"/>
                    </a:lnTo>
                    <a:lnTo>
                      <a:pt x="302" y="246"/>
                    </a:lnTo>
                    <a:lnTo>
                      <a:pt x="303" y="244"/>
                    </a:lnTo>
                    <a:lnTo>
                      <a:pt x="327" y="256"/>
                    </a:lnTo>
                    <a:lnTo>
                      <a:pt x="344" y="250"/>
                    </a:lnTo>
                    <a:lnTo>
                      <a:pt x="368" y="250"/>
                    </a:lnTo>
                    <a:lnTo>
                      <a:pt x="373" y="215"/>
                    </a:lnTo>
                    <a:lnTo>
                      <a:pt x="379" y="174"/>
                    </a:lnTo>
                    <a:lnTo>
                      <a:pt x="379" y="174"/>
                    </a:lnTo>
                    <a:lnTo>
                      <a:pt x="372" y="157"/>
                    </a:lnTo>
                    <a:lnTo>
                      <a:pt x="366" y="145"/>
                    </a:lnTo>
                    <a:lnTo>
                      <a:pt x="363" y="141"/>
                    </a:lnTo>
                    <a:lnTo>
                      <a:pt x="362" y="139"/>
                    </a:lnTo>
                    <a:lnTo>
                      <a:pt x="362" y="139"/>
                    </a:lnTo>
                    <a:lnTo>
                      <a:pt x="362" y="138"/>
                    </a:lnTo>
                    <a:lnTo>
                      <a:pt x="362" y="134"/>
                    </a:lnTo>
                    <a:lnTo>
                      <a:pt x="366" y="122"/>
                    </a:lnTo>
                    <a:lnTo>
                      <a:pt x="373" y="104"/>
                    </a:lnTo>
                    <a:lnTo>
                      <a:pt x="368" y="81"/>
                    </a:lnTo>
                    <a:lnTo>
                      <a:pt x="397" y="58"/>
                    </a:lnTo>
                    <a:lnTo>
                      <a:pt x="408" y="29"/>
                    </a:lnTo>
                    <a:lnTo>
                      <a:pt x="427" y="1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" name="Freeform 58">
                <a:extLst>
                  <a:ext uri="{FF2B5EF4-FFF2-40B4-BE49-F238E27FC236}">
                    <a16:creationId xmlns:a16="http://schemas.microsoft.com/office/drawing/2014/main" id="{99FF9B92-37D2-4D25-B7BB-819A50785C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338" y="3660775"/>
                <a:ext cx="406400" cy="319088"/>
              </a:xfrm>
              <a:custGeom>
                <a:avLst/>
                <a:gdLst>
                  <a:gd name="T0" fmla="*/ 484 w 513"/>
                  <a:gd name="T1" fmla="*/ 169 h 403"/>
                  <a:gd name="T2" fmla="*/ 495 w 513"/>
                  <a:gd name="T3" fmla="*/ 94 h 403"/>
                  <a:gd name="T4" fmla="*/ 338 w 513"/>
                  <a:gd name="T5" fmla="*/ 70 h 403"/>
                  <a:gd name="T6" fmla="*/ 332 w 513"/>
                  <a:gd name="T7" fmla="*/ 129 h 403"/>
                  <a:gd name="T8" fmla="*/ 286 w 513"/>
                  <a:gd name="T9" fmla="*/ 164 h 403"/>
                  <a:gd name="T10" fmla="*/ 233 w 513"/>
                  <a:gd name="T11" fmla="*/ 94 h 403"/>
                  <a:gd name="T12" fmla="*/ 245 w 513"/>
                  <a:gd name="T13" fmla="*/ 24 h 403"/>
                  <a:gd name="T14" fmla="*/ 198 w 513"/>
                  <a:gd name="T15" fmla="*/ 24 h 403"/>
                  <a:gd name="T16" fmla="*/ 152 w 513"/>
                  <a:gd name="T17" fmla="*/ 99 h 403"/>
                  <a:gd name="T18" fmla="*/ 82 w 513"/>
                  <a:gd name="T19" fmla="*/ 193 h 403"/>
                  <a:gd name="T20" fmla="*/ 0 w 513"/>
                  <a:gd name="T21" fmla="*/ 298 h 403"/>
                  <a:gd name="T22" fmla="*/ 35 w 513"/>
                  <a:gd name="T23" fmla="*/ 356 h 403"/>
                  <a:gd name="T24" fmla="*/ 210 w 513"/>
                  <a:gd name="T25" fmla="*/ 391 h 403"/>
                  <a:gd name="T26" fmla="*/ 239 w 513"/>
                  <a:gd name="T27" fmla="*/ 315 h 403"/>
                  <a:gd name="T28" fmla="*/ 262 w 513"/>
                  <a:gd name="T29" fmla="*/ 257 h 403"/>
                  <a:gd name="T30" fmla="*/ 326 w 513"/>
                  <a:gd name="T31" fmla="*/ 210 h 403"/>
                  <a:gd name="T32" fmla="*/ 328 w 513"/>
                  <a:gd name="T33" fmla="*/ 199 h 403"/>
                  <a:gd name="T34" fmla="*/ 328 w 513"/>
                  <a:gd name="T35" fmla="*/ 188 h 403"/>
                  <a:gd name="T36" fmla="*/ 326 w 513"/>
                  <a:gd name="T37" fmla="*/ 187 h 403"/>
                  <a:gd name="T38" fmla="*/ 354 w 513"/>
                  <a:gd name="T39" fmla="*/ 184 h 403"/>
                  <a:gd name="T40" fmla="*/ 385 w 513"/>
                  <a:gd name="T41" fmla="*/ 181 h 403"/>
                  <a:gd name="T42" fmla="*/ 408 w 513"/>
                  <a:gd name="T43" fmla="*/ 199 h 403"/>
                  <a:gd name="T44" fmla="*/ 408 w 513"/>
                  <a:gd name="T45" fmla="*/ 200 h 403"/>
                  <a:gd name="T46" fmla="*/ 398 w 513"/>
                  <a:gd name="T47" fmla="*/ 210 h 403"/>
                  <a:gd name="T48" fmla="*/ 379 w 513"/>
                  <a:gd name="T49" fmla="*/ 257 h 403"/>
                  <a:gd name="T50" fmla="*/ 379 w 513"/>
                  <a:gd name="T51" fmla="*/ 338 h 403"/>
                  <a:gd name="T52" fmla="*/ 373 w 513"/>
                  <a:gd name="T53" fmla="*/ 346 h 403"/>
                  <a:gd name="T54" fmla="*/ 367 w 513"/>
                  <a:gd name="T55" fmla="*/ 356 h 403"/>
                  <a:gd name="T56" fmla="*/ 391 w 513"/>
                  <a:gd name="T57" fmla="*/ 381 h 403"/>
                  <a:gd name="T58" fmla="*/ 443 w 513"/>
                  <a:gd name="T59" fmla="*/ 373 h 403"/>
                  <a:gd name="T60" fmla="*/ 513 w 513"/>
                  <a:gd name="T61" fmla="*/ 257 h 403"/>
                  <a:gd name="T62" fmla="*/ 490 w 513"/>
                  <a:gd name="T63" fmla="*/ 204 h 403"/>
                  <a:gd name="T64" fmla="*/ 500 w 513"/>
                  <a:gd name="T65" fmla="*/ 180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3" h="403">
                    <a:moveTo>
                      <a:pt x="500" y="180"/>
                    </a:moveTo>
                    <a:lnTo>
                      <a:pt x="484" y="169"/>
                    </a:lnTo>
                    <a:lnTo>
                      <a:pt x="484" y="140"/>
                    </a:lnTo>
                    <a:lnTo>
                      <a:pt x="495" y="94"/>
                    </a:lnTo>
                    <a:lnTo>
                      <a:pt x="379" y="99"/>
                    </a:lnTo>
                    <a:lnTo>
                      <a:pt x="338" y="70"/>
                    </a:lnTo>
                    <a:lnTo>
                      <a:pt x="326" y="99"/>
                    </a:lnTo>
                    <a:lnTo>
                      <a:pt x="332" y="129"/>
                    </a:lnTo>
                    <a:lnTo>
                      <a:pt x="315" y="158"/>
                    </a:lnTo>
                    <a:lnTo>
                      <a:pt x="286" y="164"/>
                    </a:lnTo>
                    <a:lnTo>
                      <a:pt x="274" y="129"/>
                    </a:lnTo>
                    <a:lnTo>
                      <a:pt x="233" y="94"/>
                    </a:lnTo>
                    <a:lnTo>
                      <a:pt x="233" y="35"/>
                    </a:lnTo>
                    <a:lnTo>
                      <a:pt x="245" y="24"/>
                    </a:lnTo>
                    <a:lnTo>
                      <a:pt x="233" y="0"/>
                    </a:lnTo>
                    <a:lnTo>
                      <a:pt x="198" y="24"/>
                    </a:lnTo>
                    <a:lnTo>
                      <a:pt x="192" y="88"/>
                    </a:lnTo>
                    <a:lnTo>
                      <a:pt x="152" y="99"/>
                    </a:lnTo>
                    <a:lnTo>
                      <a:pt x="82" y="152"/>
                    </a:lnTo>
                    <a:lnTo>
                      <a:pt x="82" y="193"/>
                    </a:lnTo>
                    <a:lnTo>
                      <a:pt x="47" y="263"/>
                    </a:lnTo>
                    <a:lnTo>
                      <a:pt x="0" y="298"/>
                    </a:lnTo>
                    <a:lnTo>
                      <a:pt x="26" y="356"/>
                    </a:lnTo>
                    <a:lnTo>
                      <a:pt x="35" y="356"/>
                    </a:lnTo>
                    <a:lnTo>
                      <a:pt x="140" y="368"/>
                    </a:lnTo>
                    <a:lnTo>
                      <a:pt x="210" y="391"/>
                    </a:lnTo>
                    <a:lnTo>
                      <a:pt x="204" y="344"/>
                    </a:lnTo>
                    <a:lnTo>
                      <a:pt x="239" y="315"/>
                    </a:lnTo>
                    <a:lnTo>
                      <a:pt x="239" y="292"/>
                    </a:lnTo>
                    <a:lnTo>
                      <a:pt x="262" y="257"/>
                    </a:lnTo>
                    <a:lnTo>
                      <a:pt x="309" y="239"/>
                    </a:lnTo>
                    <a:lnTo>
                      <a:pt x="326" y="210"/>
                    </a:lnTo>
                    <a:lnTo>
                      <a:pt x="326" y="210"/>
                    </a:lnTo>
                    <a:lnTo>
                      <a:pt x="328" y="199"/>
                    </a:lnTo>
                    <a:lnTo>
                      <a:pt x="328" y="191"/>
                    </a:lnTo>
                    <a:lnTo>
                      <a:pt x="328" y="188"/>
                    </a:lnTo>
                    <a:lnTo>
                      <a:pt x="326" y="187"/>
                    </a:lnTo>
                    <a:lnTo>
                      <a:pt x="326" y="187"/>
                    </a:lnTo>
                    <a:lnTo>
                      <a:pt x="334" y="185"/>
                    </a:lnTo>
                    <a:lnTo>
                      <a:pt x="354" y="184"/>
                    </a:lnTo>
                    <a:lnTo>
                      <a:pt x="385" y="181"/>
                    </a:lnTo>
                    <a:lnTo>
                      <a:pt x="385" y="181"/>
                    </a:lnTo>
                    <a:lnTo>
                      <a:pt x="395" y="190"/>
                    </a:lnTo>
                    <a:lnTo>
                      <a:pt x="408" y="199"/>
                    </a:lnTo>
                    <a:lnTo>
                      <a:pt x="408" y="199"/>
                    </a:lnTo>
                    <a:lnTo>
                      <a:pt x="408" y="200"/>
                    </a:lnTo>
                    <a:lnTo>
                      <a:pt x="405" y="203"/>
                    </a:lnTo>
                    <a:lnTo>
                      <a:pt x="398" y="210"/>
                    </a:lnTo>
                    <a:lnTo>
                      <a:pt x="385" y="222"/>
                    </a:lnTo>
                    <a:lnTo>
                      <a:pt x="379" y="257"/>
                    </a:lnTo>
                    <a:lnTo>
                      <a:pt x="367" y="298"/>
                    </a:lnTo>
                    <a:lnTo>
                      <a:pt x="379" y="338"/>
                    </a:lnTo>
                    <a:lnTo>
                      <a:pt x="379" y="338"/>
                    </a:lnTo>
                    <a:lnTo>
                      <a:pt x="373" y="346"/>
                    </a:lnTo>
                    <a:lnTo>
                      <a:pt x="369" y="352"/>
                    </a:lnTo>
                    <a:lnTo>
                      <a:pt x="367" y="356"/>
                    </a:lnTo>
                    <a:lnTo>
                      <a:pt x="367" y="356"/>
                    </a:lnTo>
                    <a:lnTo>
                      <a:pt x="391" y="381"/>
                    </a:lnTo>
                    <a:lnTo>
                      <a:pt x="414" y="403"/>
                    </a:lnTo>
                    <a:lnTo>
                      <a:pt x="443" y="373"/>
                    </a:lnTo>
                    <a:lnTo>
                      <a:pt x="466" y="327"/>
                    </a:lnTo>
                    <a:lnTo>
                      <a:pt x="513" y="257"/>
                    </a:lnTo>
                    <a:lnTo>
                      <a:pt x="490" y="204"/>
                    </a:lnTo>
                    <a:lnTo>
                      <a:pt x="490" y="204"/>
                    </a:lnTo>
                    <a:lnTo>
                      <a:pt x="500" y="180"/>
                    </a:lnTo>
                    <a:lnTo>
                      <a:pt x="500" y="18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" name="Freeform 59">
                <a:extLst>
                  <a:ext uri="{FF2B5EF4-FFF2-40B4-BE49-F238E27FC236}">
                    <a16:creationId xmlns:a16="http://schemas.microsoft.com/office/drawing/2014/main" id="{B36BBFC6-1394-4583-88E9-85534AAF3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8438" y="2767013"/>
                <a:ext cx="103188" cy="180975"/>
              </a:xfrm>
              <a:custGeom>
                <a:avLst/>
                <a:gdLst>
                  <a:gd name="T0" fmla="*/ 99 w 128"/>
                  <a:gd name="T1" fmla="*/ 0 h 227"/>
                  <a:gd name="T2" fmla="*/ 81 w 128"/>
                  <a:gd name="T3" fmla="*/ 11 h 227"/>
                  <a:gd name="T4" fmla="*/ 70 w 128"/>
                  <a:gd name="T5" fmla="*/ 35 h 227"/>
                  <a:gd name="T6" fmla="*/ 46 w 128"/>
                  <a:gd name="T7" fmla="*/ 64 h 227"/>
                  <a:gd name="T8" fmla="*/ 12 w 128"/>
                  <a:gd name="T9" fmla="*/ 99 h 227"/>
                  <a:gd name="T10" fmla="*/ 12 w 128"/>
                  <a:gd name="T11" fmla="*/ 99 h 227"/>
                  <a:gd name="T12" fmla="*/ 13 w 128"/>
                  <a:gd name="T13" fmla="*/ 113 h 227"/>
                  <a:gd name="T14" fmla="*/ 13 w 128"/>
                  <a:gd name="T15" fmla="*/ 122 h 227"/>
                  <a:gd name="T16" fmla="*/ 13 w 128"/>
                  <a:gd name="T17" fmla="*/ 126 h 227"/>
                  <a:gd name="T18" fmla="*/ 12 w 128"/>
                  <a:gd name="T19" fmla="*/ 128 h 227"/>
                  <a:gd name="T20" fmla="*/ 12 w 128"/>
                  <a:gd name="T21" fmla="*/ 128 h 227"/>
                  <a:gd name="T22" fmla="*/ 10 w 128"/>
                  <a:gd name="T23" fmla="*/ 131 h 227"/>
                  <a:gd name="T24" fmla="*/ 10 w 128"/>
                  <a:gd name="T25" fmla="*/ 137 h 227"/>
                  <a:gd name="T26" fmla="*/ 12 w 128"/>
                  <a:gd name="T27" fmla="*/ 145 h 227"/>
                  <a:gd name="T28" fmla="*/ 23 w 128"/>
                  <a:gd name="T29" fmla="*/ 151 h 227"/>
                  <a:gd name="T30" fmla="*/ 35 w 128"/>
                  <a:gd name="T31" fmla="*/ 139 h 227"/>
                  <a:gd name="T32" fmla="*/ 41 w 128"/>
                  <a:gd name="T33" fmla="*/ 145 h 227"/>
                  <a:gd name="T34" fmla="*/ 29 w 128"/>
                  <a:gd name="T35" fmla="*/ 174 h 227"/>
                  <a:gd name="T36" fmla="*/ 0 w 128"/>
                  <a:gd name="T37" fmla="*/ 209 h 227"/>
                  <a:gd name="T38" fmla="*/ 29 w 128"/>
                  <a:gd name="T39" fmla="*/ 227 h 227"/>
                  <a:gd name="T40" fmla="*/ 29 w 128"/>
                  <a:gd name="T41" fmla="*/ 227 h 227"/>
                  <a:gd name="T42" fmla="*/ 49 w 128"/>
                  <a:gd name="T43" fmla="*/ 220 h 227"/>
                  <a:gd name="T44" fmla="*/ 64 w 128"/>
                  <a:gd name="T45" fmla="*/ 215 h 227"/>
                  <a:gd name="T46" fmla="*/ 68 w 128"/>
                  <a:gd name="T47" fmla="*/ 212 h 227"/>
                  <a:gd name="T48" fmla="*/ 70 w 128"/>
                  <a:gd name="T49" fmla="*/ 209 h 227"/>
                  <a:gd name="T50" fmla="*/ 70 w 128"/>
                  <a:gd name="T51" fmla="*/ 209 h 227"/>
                  <a:gd name="T52" fmla="*/ 71 w 128"/>
                  <a:gd name="T53" fmla="*/ 206 h 227"/>
                  <a:gd name="T54" fmla="*/ 76 w 128"/>
                  <a:gd name="T55" fmla="*/ 201 h 227"/>
                  <a:gd name="T56" fmla="*/ 87 w 128"/>
                  <a:gd name="T57" fmla="*/ 186 h 227"/>
                  <a:gd name="T58" fmla="*/ 105 w 128"/>
                  <a:gd name="T59" fmla="*/ 169 h 227"/>
                  <a:gd name="T60" fmla="*/ 105 w 128"/>
                  <a:gd name="T61" fmla="*/ 169 h 227"/>
                  <a:gd name="T62" fmla="*/ 108 w 128"/>
                  <a:gd name="T63" fmla="*/ 157 h 227"/>
                  <a:gd name="T64" fmla="*/ 109 w 128"/>
                  <a:gd name="T65" fmla="*/ 150 h 227"/>
                  <a:gd name="T66" fmla="*/ 111 w 128"/>
                  <a:gd name="T67" fmla="*/ 145 h 227"/>
                  <a:gd name="T68" fmla="*/ 111 w 128"/>
                  <a:gd name="T69" fmla="*/ 145 h 227"/>
                  <a:gd name="T70" fmla="*/ 121 w 128"/>
                  <a:gd name="T71" fmla="*/ 135 h 227"/>
                  <a:gd name="T72" fmla="*/ 127 w 128"/>
                  <a:gd name="T73" fmla="*/ 128 h 227"/>
                  <a:gd name="T74" fmla="*/ 128 w 128"/>
                  <a:gd name="T75" fmla="*/ 125 h 227"/>
                  <a:gd name="T76" fmla="*/ 128 w 128"/>
                  <a:gd name="T77" fmla="*/ 122 h 227"/>
                  <a:gd name="T78" fmla="*/ 128 w 128"/>
                  <a:gd name="T79" fmla="*/ 122 h 227"/>
                  <a:gd name="T80" fmla="*/ 122 w 128"/>
                  <a:gd name="T81" fmla="*/ 105 h 227"/>
                  <a:gd name="T82" fmla="*/ 81 w 128"/>
                  <a:gd name="T83" fmla="*/ 105 h 227"/>
                  <a:gd name="T84" fmla="*/ 87 w 128"/>
                  <a:gd name="T85" fmla="*/ 87 h 227"/>
                  <a:gd name="T86" fmla="*/ 87 w 128"/>
                  <a:gd name="T87" fmla="*/ 87 h 227"/>
                  <a:gd name="T88" fmla="*/ 96 w 128"/>
                  <a:gd name="T89" fmla="*/ 70 h 227"/>
                  <a:gd name="T90" fmla="*/ 102 w 128"/>
                  <a:gd name="T91" fmla="*/ 58 h 227"/>
                  <a:gd name="T92" fmla="*/ 105 w 128"/>
                  <a:gd name="T93" fmla="*/ 52 h 227"/>
                  <a:gd name="T94" fmla="*/ 105 w 128"/>
                  <a:gd name="T95" fmla="*/ 52 h 227"/>
                  <a:gd name="T96" fmla="*/ 105 w 128"/>
                  <a:gd name="T97" fmla="*/ 48 h 227"/>
                  <a:gd name="T98" fmla="*/ 105 w 128"/>
                  <a:gd name="T99" fmla="*/ 37 h 227"/>
                  <a:gd name="T100" fmla="*/ 105 w 128"/>
                  <a:gd name="T101" fmla="*/ 27 h 227"/>
                  <a:gd name="T102" fmla="*/ 105 w 128"/>
                  <a:gd name="T103" fmla="*/ 23 h 227"/>
                  <a:gd name="T104" fmla="*/ 105 w 128"/>
                  <a:gd name="T105" fmla="*/ 23 h 227"/>
                  <a:gd name="T106" fmla="*/ 112 w 128"/>
                  <a:gd name="T107" fmla="*/ 17 h 227"/>
                  <a:gd name="T108" fmla="*/ 116 w 128"/>
                  <a:gd name="T109" fmla="*/ 14 h 227"/>
                  <a:gd name="T110" fmla="*/ 116 w 128"/>
                  <a:gd name="T111" fmla="*/ 13 h 227"/>
                  <a:gd name="T112" fmla="*/ 116 w 128"/>
                  <a:gd name="T113" fmla="*/ 11 h 227"/>
                  <a:gd name="T114" fmla="*/ 99 w 128"/>
                  <a:gd name="T1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8" h="227">
                    <a:moveTo>
                      <a:pt x="99" y="0"/>
                    </a:moveTo>
                    <a:lnTo>
                      <a:pt x="81" y="11"/>
                    </a:lnTo>
                    <a:lnTo>
                      <a:pt x="70" y="35"/>
                    </a:lnTo>
                    <a:lnTo>
                      <a:pt x="46" y="64"/>
                    </a:lnTo>
                    <a:lnTo>
                      <a:pt x="12" y="99"/>
                    </a:lnTo>
                    <a:lnTo>
                      <a:pt x="12" y="99"/>
                    </a:lnTo>
                    <a:lnTo>
                      <a:pt x="13" y="113"/>
                    </a:lnTo>
                    <a:lnTo>
                      <a:pt x="13" y="122"/>
                    </a:lnTo>
                    <a:lnTo>
                      <a:pt x="13" y="126"/>
                    </a:lnTo>
                    <a:lnTo>
                      <a:pt x="12" y="128"/>
                    </a:lnTo>
                    <a:lnTo>
                      <a:pt x="12" y="128"/>
                    </a:lnTo>
                    <a:lnTo>
                      <a:pt x="10" y="131"/>
                    </a:lnTo>
                    <a:lnTo>
                      <a:pt x="10" y="137"/>
                    </a:lnTo>
                    <a:lnTo>
                      <a:pt x="12" y="145"/>
                    </a:lnTo>
                    <a:lnTo>
                      <a:pt x="23" y="151"/>
                    </a:lnTo>
                    <a:lnTo>
                      <a:pt x="35" y="139"/>
                    </a:lnTo>
                    <a:lnTo>
                      <a:pt x="41" y="145"/>
                    </a:lnTo>
                    <a:lnTo>
                      <a:pt x="29" y="174"/>
                    </a:lnTo>
                    <a:lnTo>
                      <a:pt x="0" y="209"/>
                    </a:lnTo>
                    <a:lnTo>
                      <a:pt x="29" y="227"/>
                    </a:lnTo>
                    <a:lnTo>
                      <a:pt x="29" y="227"/>
                    </a:lnTo>
                    <a:lnTo>
                      <a:pt x="49" y="220"/>
                    </a:lnTo>
                    <a:lnTo>
                      <a:pt x="64" y="215"/>
                    </a:lnTo>
                    <a:lnTo>
                      <a:pt x="68" y="212"/>
                    </a:lnTo>
                    <a:lnTo>
                      <a:pt x="70" y="209"/>
                    </a:lnTo>
                    <a:lnTo>
                      <a:pt x="70" y="209"/>
                    </a:lnTo>
                    <a:lnTo>
                      <a:pt x="71" y="206"/>
                    </a:lnTo>
                    <a:lnTo>
                      <a:pt x="76" y="201"/>
                    </a:lnTo>
                    <a:lnTo>
                      <a:pt x="87" y="186"/>
                    </a:lnTo>
                    <a:lnTo>
                      <a:pt x="105" y="169"/>
                    </a:lnTo>
                    <a:lnTo>
                      <a:pt x="105" y="169"/>
                    </a:lnTo>
                    <a:lnTo>
                      <a:pt x="108" y="157"/>
                    </a:lnTo>
                    <a:lnTo>
                      <a:pt x="109" y="150"/>
                    </a:lnTo>
                    <a:lnTo>
                      <a:pt x="111" y="145"/>
                    </a:lnTo>
                    <a:lnTo>
                      <a:pt x="111" y="145"/>
                    </a:lnTo>
                    <a:lnTo>
                      <a:pt x="121" y="135"/>
                    </a:lnTo>
                    <a:lnTo>
                      <a:pt x="127" y="128"/>
                    </a:lnTo>
                    <a:lnTo>
                      <a:pt x="128" y="125"/>
                    </a:lnTo>
                    <a:lnTo>
                      <a:pt x="128" y="122"/>
                    </a:lnTo>
                    <a:lnTo>
                      <a:pt x="128" y="122"/>
                    </a:lnTo>
                    <a:lnTo>
                      <a:pt x="122" y="105"/>
                    </a:lnTo>
                    <a:lnTo>
                      <a:pt x="81" y="105"/>
                    </a:lnTo>
                    <a:lnTo>
                      <a:pt x="87" y="87"/>
                    </a:lnTo>
                    <a:lnTo>
                      <a:pt x="87" y="87"/>
                    </a:lnTo>
                    <a:lnTo>
                      <a:pt x="96" y="70"/>
                    </a:lnTo>
                    <a:lnTo>
                      <a:pt x="102" y="58"/>
                    </a:lnTo>
                    <a:lnTo>
                      <a:pt x="105" y="52"/>
                    </a:lnTo>
                    <a:lnTo>
                      <a:pt x="105" y="52"/>
                    </a:lnTo>
                    <a:lnTo>
                      <a:pt x="105" y="48"/>
                    </a:lnTo>
                    <a:lnTo>
                      <a:pt x="105" y="37"/>
                    </a:lnTo>
                    <a:lnTo>
                      <a:pt x="105" y="27"/>
                    </a:lnTo>
                    <a:lnTo>
                      <a:pt x="105" y="23"/>
                    </a:lnTo>
                    <a:lnTo>
                      <a:pt x="105" y="23"/>
                    </a:lnTo>
                    <a:lnTo>
                      <a:pt x="112" y="17"/>
                    </a:lnTo>
                    <a:lnTo>
                      <a:pt x="116" y="14"/>
                    </a:lnTo>
                    <a:lnTo>
                      <a:pt x="116" y="13"/>
                    </a:lnTo>
                    <a:lnTo>
                      <a:pt x="116" y="11"/>
                    </a:lnTo>
                    <a:lnTo>
                      <a:pt x="99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" name="Freeform 60">
                <a:extLst>
                  <a:ext uri="{FF2B5EF4-FFF2-40B4-BE49-F238E27FC236}">
                    <a16:creationId xmlns:a16="http://schemas.microsoft.com/office/drawing/2014/main" id="{FF3F7710-C0CD-49CF-BD01-BB7AADC4F1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0538" y="3905250"/>
                <a:ext cx="36513" cy="41275"/>
              </a:xfrm>
              <a:custGeom>
                <a:avLst/>
                <a:gdLst>
                  <a:gd name="T0" fmla="*/ 0 w 47"/>
                  <a:gd name="T1" fmla="*/ 18 h 53"/>
                  <a:gd name="T2" fmla="*/ 0 w 47"/>
                  <a:gd name="T3" fmla="*/ 18 h 53"/>
                  <a:gd name="T4" fmla="*/ 1 w 47"/>
                  <a:gd name="T5" fmla="*/ 35 h 53"/>
                  <a:gd name="T6" fmla="*/ 3 w 47"/>
                  <a:gd name="T7" fmla="*/ 47 h 53"/>
                  <a:gd name="T8" fmla="*/ 4 w 47"/>
                  <a:gd name="T9" fmla="*/ 51 h 53"/>
                  <a:gd name="T10" fmla="*/ 6 w 47"/>
                  <a:gd name="T11" fmla="*/ 53 h 53"/>
                  <a:gd name="T12" fmla="*/ 41 w 47"/>
                  <a:gd name="T13" fmla="*/ 53 h 53"/>
                  <a:gd name="T14" fmla="*/ 41 w 47"/>
                  <a:gd name="T15" fmla="*/ 53 h 53"/>
                  <a:gd name="T16" fmla="*/ 45 w 47"/>
                  <a:gd name="T17" fmla="*/ 37 h 53"/>
                  <a:gd name="T18" fmla="*/ 47 w 47"/>
                  <a:gd name="T19" fmla="*/ 25 h 53"/>
                  <a:gd name="T20" fmla="*/ 47 w 47"/>
                  <a:gd name="T21" fmla="*/ 21 h 53"/>
                  <a:gd name="T22" fmla="*/ 47 w 47"/>
                  <a:gd name="T23" fmla="*/ 18 h 53"/>
                  <a:gd name="T24" fmla="*/ 47 w 47"/>
                  <a:gd name="T25" fmla="*/ 18 h 53"/>
                  <a:gd name="T26" fmla="*/ 42 w 47"/>
                  <a:gd name="T27" fmla="*/ 13 h 53"/>
                  <a:gd name="T28" fmla="*/ 34 w 47"/>
                  <a:gd name="T29" fmla="*/ 8 h 53"/>
                  <a:gd name="T30" fmla="*/ 23 w 47"/>
                  <a:gd name="T31" fmla="*/ 0 h 53"/>
                  <a:gd name="T32" fmla="*/ 0 w 47"/>
                  <a:gd name="T33" fmla="*/ 1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53">
                    <a:moveTo>
                      <a:pt x="0" y="18"/>
                    </a:moveTo>
                    <a:lnTo>
                      <a:pt x="0" y="18"/>
                    </a:lnTo>
                    <a:lnTo>
                      <a:pt x="1" y="35"/>
                    </a:lnTo>
                    <a:lnTo>
                      <a:pt x="3" y="47"/>
                    </a:lnTo>
                    <a:lnTo>
                      <a:pt x="4" y="51"/>
                    </a:lnTo>
                    <a:lnTo>
                      <a:pt x="6" y="53"/>
                    </a:lnTo>
                    <a:lnTo>
                      <a:pt x="41" y="53"/>
                    </a:lnTo>
                    <a:lnTo>
                      <a:pt x="41" y="53"/>
                    </a:lnTo>
                    <a:lnTo>
                      <a:pt x="45" y="37"/>
                    </a:lnTo>
                    <a:lnTo>
                      <a:pt x="47" y="25"/>
                    </a:lnTo>
                    <a:lnTo>
                      <a:pt x="47" y="21"/>
                    </a:lnTo>
                    <a:lnTo>
                      <a:pt x="47" y="18"/>
                    </a:lnTo>
                    <a:lnTo>
                      <a:pt x="47" y="18"/>
                    </a:lnTo>
                    <a:lnTo>
                      <a:pt x="42" y="13"/>
                    </a:lnTo>
                    <a:lnTo>
                      <a:pt x="34" y="8"/>
                    </a:lnTo>
                    <a:lnTo>
                      <a:pt x="23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" name="Freeform 61">
                <a:extLst>
                  <a:ext uri="{FF2B5EF4-FFF2-40B4-BE49-F238E27FC236}">
                    <a16:creationId xmlns:a16="http://schemas.microsoft.com/office/drawing/2014/main" id="{CDE8F390-2A71-45B0-9EE6-23A6143C1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7525" y="4127500"/>
                <a:ext cx="33338" cy="26988"/>
              </a:xfrm>
              <a:custGeom>
                <a:avLst/>
                <a:gdLst>
                  <a:gd name="T0" fmla="*/ 12 w 41"/>
                  <a:gd name="T1" fmla="*/ 0 h 35"/>
                  <a:gd name="T2" fmla="*/ 12 w 41"/>
                  <a:gd name="T3" fmla="*/ 18 h 35"/>
                  <a:gd name="T4" fmla="*/ 0 w 41"/>
                  <a:gd name="T5" fmla="*/ 35 h 35"/>
                  <a:gd name="T6" fmla="*/ 0 w 41"/>
                  <a:gd name="T7" fmla="*/ 35 h 35"/>
                  <a:gd name="T8" fmla="*/ 22 w 41"/>
                  <a:gd name="T9" fmla="*/ 34 h 35"/>
                  <a:gd name="T10" fmla="*/ 35 w 41"/>
                  <a:gd name="T11" fmla="*/ 31 h 35"/>
                  <a:gd name="T12" fmla="*/ 39 w 41"/>
                  <a:gd name="T13" fmla="*/ 31 h 35"/>
                  <a:gd name="T14" fmla="*/ 41 w 41"/>
                  <a:gd name="T15" fmla="*/ 29 h 35"/>
                  <a:gd name="T16" fmla="*/ 41 w 41"/>
                  <a:gd name="T17" fmla="*/ 29 h 35"/>
                  <a:gd name="T18" fmla="*/ 39 w 41"/>
                  <a:gd name="T19" fmla="*/ 25 h 35"/>
                  <a:gd name="T20" fmla="*/ 39 w 41"/>
                  <a:gd name="T21" fmla="*/ 16 h 35"/>
                  <a:gd name="T22" fmla="*/ 41 w 41"/>
                  <a:gd name="T23" fmla="*/ 6 h 35"/>
                  <a:gd name="T24" fmla="*/ 12 w 41"/>
                  <a:gd name="T2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35">
                    <a:moveTo>
                      <a:pt x="12" y="0"/>
                    </a:moveTo>
                    <a:lnTo>
                      <a:pt x="12" y="1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22" y="34"/>
                    </a:lnTo>
                    <a:lnTo>
                      <a:pt x="35" y="31"/>
                    </a:lnTo>
                    <a:lnTo>
                      <a:pt x="39" y="31"/>
                    </a:lnTo>
                    <a:lnTo>
                      <a:pt x="41" y="29"/>
                    </a:lnTo>
                    <a:lnTo>
                      <a:pt x="41" y="29"/>
                    </a:lnTo>
                    <a:lnTo>
                      <a:pt x="39" y="25"/>
                    </a:lnTo>
                    <a:lnTo>
                      <a:pt x="39" y="16"/>
                    </a:lnTo>
                    <a:lnTo>
                      <a:pt x="41" y="6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" name="Freeform 62">
                <a:extLst>
                  <a:ext uri="{FF2B5EF4-FFF2-40B4-BE49-F238E27FC236}">
                    <a16:creationId xmlns:a16="http://schemas.microsoft.com/office/drawing/2014/main" id="{89F6E7C4-0157-4DBA-A799-C6BAC74D9A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863" y="4192588"/>
                <a:ext cx="22225" cy="22225"/>
              </a:xfrm>
              <a:custGeom>
                <a:avLst/>
                <a:gdLst>
                  <a:gd name="T0" fmla="*/ 6 w 29"/>
                  <a:gd name="T1" fmla="*/ 0 h 29"/>
                  <a:gd name="T2" fmla="*/ 0 w 29"/>
                  <a:gd name="T3" fmla="*/ 23 h 29"/>
                  <a:gd name="T4" fmla="*/ 23 w 29"/>
                  <a:gd name="T5" fmla="*/ 29 h 29"/>
                  <a:gd name="T6" fmla="*/ 29 w 29"/>
                  <a:gd name="T7" fmla="*/ 11 h 29"/>
                  <a:gd name="T8" fmla="*/ 6 w 29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6" y="0"/>
                    </a:moveTo>
                    <a:lnTo>
                      <a:pt x="0" y="23"/>
                    </a:lnTo>
                    <a:lnTo>
                      <a:pt x="23" y="29"/>
                    </a:lnTo>
                    <a:lnTo>
                      <a:pt x="29" y="1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" name="Freeform 63">
                <a:extLst>
                  <a:ext uri="{FF2B5EF4-FFF2-40B4-BE49-F238E27FC236}">
                    <a16:creationId xmlns:a16="http://schemas.microsoft.com/office/drawing/2014/main" id="{C88EB782-BE99-4DCE-A54E-4984EDC5CB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850" y="4440238"/>
                <a:ext cx="50800" cy="42863"/>
              </a:xfrm>
              <a:custGeom>
                <a:avLst/>
                <a:gdLst>
                  <a:gd name="T0" fmla="*/ 23 w 64"/>
                  <a:gd name="T1" fmla="*/ 1 h 54"/>
                  <a:gd name="T2" fmla="*/ 23 w 64"/>
                  <a:gd name="T3" fmla="*/ 1 h 54"/>
                  <a:gd name="T4" fmla="*/ 22 w 64"/>
                  <a:gd name="T5" fmla="*/ 0 h 54"/>
                  <a:gd name="T6" fmla="*/ 19 w 64"/>
                  <a:gd name="T7" fmla="*/ 1 h 54"/>
                  <a:gd name="T8" fmla="*/ 10 w 64"/>
                  <a:gd name="T9" fmla="*/ 6 h 54"/>
                  <a:gd name="T10" fmla="*/ 0 w 64"/>
                  <a:gd name="T11" fmla="*/ 13 h 54"/>
                  <a:gd name="T12" fmla="*/ 0 w 64"/>
                  <a:gd name="T13" fmla="*/ 13 h 54"/>
                  <a:gd name="T14" fmla="*/ 7 w 64"/>
                  <a:gd name="T15" fmla="*/ 20 h 54"/>
                  <a:gd name="T16" fmla="*/ 13 w 64"/>
                  <a:gd name="T17" fmla="*/ 25 h 54"/>
                  <a:gd name="T18" fmla="*/ 16 w 64"/>
                  <a:gd name="T19" fmla="*/ 25 h 54"/>
                  <a:gd name="T20" fmla="*/ 17 w 64"/>
                  <a:gd name="T21" fmla="*/ 25 h 54"/>
                  <a:gd name="T22" fmla="*/ 17 w 64"/>
                  <a:gd name="T23" fmla="*/ 25 h 54"/>
                  <a:gd name="T24" fmla="*/ 20 w 64"/>
                  <a:gd name="T25" fmla="*/ 25 h 54"/>
                  <a:gd name="T26" fmla="*/ 25 w 64"/>
                  <a:gd name="T27" fmla="*/ 29 h 54"/>
                  <a:gd name="T28" fmla="*/ 36 w 64"/>
                  <a:gd name="T29" fmla="*/ 39 h 54"/>
                  <a:gd name="T30" fmla="*/ 48 w 64"/>
                  <a:gd name="T31" fmla="*/ 51 h 54"/>
                  <a:gd name="T32" fmla="*/ 51 w 64"/>
                  <a:gd name="T33" fmla="*/ 54 h 54"/>
                  <a:gd name="T34" fmla="*/ 52 w 64"/>
                  <a:gd name="T35" fmla="*/ 54 h 54"/>
                  <a:gd name="T36" fmla="*/ 52 w 64"/>
                  <a:gd name="T37" fmla="*/ 54 h 54"/>
                  <a:gd name="T38" fmla="*/ 52 w 64"/>
                  <a:gd name="T39" fmla="*/ 48 h 54"/>
                  <a:gd name="T40" fmla="*/ 55 w 64"/>
                  <a:gd name="T41" fmla="*/ 41 h 54"/>
                  <a:gd name="T42" fmla="*/ 58 w 64"/>
                  <a:gd name="T43" fmla="*/ 30 h 54"/>
                  <a:gd name="T44" fmla="*/ 64 w 64"/>
                  <a:gd name="T45" fmla="*/ 19 h 54"/>
                  <a:gd name="T46" fmla="*/ 52 w 64"/>
                  <a:gd name="T47" fmla="*/ 1 h 54"/>
                  <a:gd name="T48" fmla="*/ 41 w 64"/>
                  <a:gd name="T49" fmla="*/ 1 h 54"/>
                  <a:gd name="T50" fmla="*/ 41 w 64"/>
                  <a:gd name="T51" fmla="*/ 1 h 54"/>
                  <a:gd name="T52" fmla="*/ 33 w 64"/>
                  <a:gd name="T53" fmla="*/ 3 h 54"/>
                  <a:gd name="T54" fmla="*/ 27 w 64"/>
                  <a:gd name="T55" fmla="*/ 3 h 54"/>
                  <a:gd name="T56" fmla="*/ 25 w 64"/>
                  <a:gd name="T57" fmla="*/ 3 h 54"/>
                  <a:gd name="T58" fmla="*/ 23 w 64"/>
                  <a:gd name="T59" fmla="*/ 1 h 54"/>
                  <a:gd name="T60" fmla="*/ 23 w 64"/>
                  <a:gd name="T61" fmla="*/ 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4" h="54">
                    <a:moveTo>
                      <a:pt x="23" y="1"/>
                    </a:moveTo>
                    <a:lnTo>
                      <a:pt x="23" y="1"/>
                    </a:lnTo>
                    <a:lnTo>
                      <a:pt x="22" y="0"/>
                    </a:lnTo>
                    <a:lnTo>
                      <a:pt x="19" y="1"/>
                    </a:lnTo>
                    <a:lnTo>
                      <a:pt x="10" y="6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7" y="20"/>
                    </a:lnTo>
                    <a:lnTo>
                      <a:pt x="13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5" y="29"/>
                    </a:lnTo>
                    <a:lnTo>
                      <a:pt x="36" y="39"/>
                    </a:lnTo>
                    <a:lnTo>
                      <a:pt x="48" y="51"/>
                    </a:lnTo>
                    <a:lnTo>
                      <a:pt x="51" y="54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2" y="48"/>
                    </a:lnTo>
                    <a:lnTo>
                      <a:pt x="55" y="41"/>
                    </a:lnTo>
                    <a:lnTo>
                      <a:pt x="58" y="30"/>
                    </a:lnTo>
                    <a:lnTo>
                      <a:pt x="64" y="19"/>
                    </a:lnTo>
                    <a:lnTo>
                      <a:pt x="52" y="1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33" y="3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3" y="1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6" name="Freeform 64">
                <a:extLst>
                  <a:ext uri="{FF2B5EF4-FFF2-40B4-BE49-F238E27FC236}">
                    <a16:creationId xmlns:a16="http://schemas.microsoft.com/office/drawing/2014/main" id="{1C6D35E6-507D-4B72-A875-50B6989D36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8788" y="4021138"/>
                <a:ext cx="26988" cy="19050"/>
              </a:xfrm>
              <a:custGeom>
                <a:avLst/>
                <a:gdLst>
                  <a:gd name="T0" fmla="*/ 0 w 35"/>
                  <a:gd name="T1" fmla="*/ 12 h 23"/>
                  <a:gd name="T2" fmla="*/ 18 w 35"/>
                  <a:gd name="T3" fmla="*/ 23 h 23"/>
                  <a:gd name="T4" fmla="*/ 18 w 35"/>
                  <a:gd name="T5" fmla="*/ 23 h 23"/>
                  <a:gd name="T6" fmla="*/ 28 w 35"/>
                  <a:gd name="T7" fmla="*/ 19 h 23"/>
                  <a:gd name="T8" fmla="*/ 34 w 35"/>
                  <a:gd name="T9" fmla="*/ 16 h 23"/>
                  <a:gd name="T10" fmla="*/ 35 w 35"/>
                  <a:gd name="T11" fmla="*/ 13 h 23"/>
                  <a:gd name="T12" fmla="*/ 35 w 35"/>
                  <a:gd name="T13" fmla="*/ 12 h 23"/>
                  <a:gd name="T14" fmla="*/ 35 w 35"/>
                  <a:gd name="T15" fmla="*/ 12 h 23"/>
                  <a:gd name="T16" fmla="*/ 32 w 35"/>
                  <a:gd name="T17" fmla="*/ 7 h 23"/>
                  <a:gd name="T18" fmla="*/ 28 w 35"/>
                  <a:gd name="T19" fmla="*/ 3 h 23"/>
                  <a:gd name="T20" fmla="*/ 24 w 35"/>
                  <a:gd name="T21" fmla="*/ 0 h 23"/>
                  <a:gd name="T22" fmla="*/ 0 w 35"/>
                  <a:gd name="T23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3">
                    <a:moveTo>
                      <a:pt x="0" y="12"/>
                    </a:moveTo>
                    <a:lnTo>
                      <a:pt x="18" y="23"/>
                    </a:lnTo>
                    <a:lnTo>
                      <a:pt x="18" y="23"/>
                    </a:lnTo>
                    <a:lnTo>
                      <a:pt x="28" y="19"/>
                    </a:lnTo>
                    <a:lnTo>
                      <a:pt x="34" y="16"/>
                    </a:lnTo>
                    <a:lnTo>
                      <a:pt x="35" y="13"/>
                    </a:lnTo>
                    <a:lnTo>
                      <a:pt x="35" y="12"/>
                    </a:lnTo>
                    <a:lnTo>
                      <a:pt x="35" y="12"/>
                    </a:lnTo>
                    <a:lnTo>
                      <a:pt x="32" y="7"/>
                    </a:lnTo>
                    <a:lnTo>
                      <a:pt x="28" y="3"/>
                    </a:lnTo>
                    <a:lnTo>
                      <a:pt x="24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" name="Freeform 65">
                <a:extLst>
                  <a:ext uri="{FF2B5EF4-FFF2-40B4-BE49-F238E27FC236}">
                    <a16:creationId xmlns:a16="http://schemas.microsoft.com/office/drawing/2014/main" id="{CBE68F3B-8E1A-4AD4-ACC5-919AE28D5F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3550" y="3984625"/>
                <a:ext cx="22225" cy="12700"/>
              </a:xfrm>
              <a:custGeom>
                <a:avLst/>
                <a:gdLst>
                  <a:gd name="T0" fmla="*/ 0 w 29"/>
                  <a:gd name="T1" fmla="*/ 0 h 18"/>
                  <a:gd name="T2" fmla="*/ 0 w 29"/>
                  <a:gd name="T3" fmla="*/ 18 h 18"/>
                  <a:gd name="T4" fmla="*/ 0 w 29"/>
                  <a:gd name="T5" fmla="*/ 18 h 18"/>
                  <a:gd name="T6" fmla="*/ 13 w 29"/>
                  <a:gd name="T7" fmla="*/ 18 h 18"/>
                  <a:gd name="T8" fmla="*/ 20 w 29"/>
                  <a:gd name="T9" fmla="*/ 18 h 18"/>
                  <a:gd name="T10" fmla="*/ 23 w 29"/>
                  <a:gd name="T11" fmla="*/ 18 h 18"/>
                  <a:gd name="T12" fmla="*/ 23 w 29"/>
                  <a:gd name="T13" fmla="*/ 18 h 18"/>
                  <a:gd name="T14" fmla="*/ 23 w 29"/>
                  <a:gd name="T15" fmla="*/ 16 h 18"/>
                  <a:gd name="T16" fmla="*/ 23 w 29"/>
                  <a:gd name="T17" fmla="*/ 15 h 18"/>
                  <a:gd name="T18" fmla="*/ 25 w 29"/>
                  <a:gd name="T19" fmla="*/ 9 h 18"/>
                  <a:gd name="T20" fmla="*/ 29 w 29"/>
                  <a:gd name="T21" fmla="*/ 0 h 18"/>
                  <a:gd name="T22" fmla="*/ 0 w 29"/>
                  <a:gd name="T2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" h="18">
                    <a:moveTo>
                      <a:pt x="0" y="0"/>
                    </a:moveTo>
                    <a:lnTo>
                      <a:pt x="0" y="18"/>
                    </a:lnTo>
                    <a:lnTo>
                      <a:pt x="0" y="18"/>
                    </a:lnTo>
                    <a:lnTo>
                      <a:pt x="13" y="18"/>
                    </a:lnTo>
                    <a:lnTo>
                      <a:pt x="20" y="18"/>
                    </a:lnTo>
                    <a:lnTo>
                      <a:pt x="23" y="18"/>
                    </a:lnTo>
                    <a:lnTo>
                      <a:pt x="23" y="18"/>
                    </a:lnTo>
                    <a:lnTo>
                      <a:pt x="23" y="16"/>
                    </a:lnTo>
                    <a:lnTo>
                      <a:pt x="23" y="15"/>
                    </a:lnTo>
                    <a:lnTo>
                      <a:pt x="25" y="9"/>
                    </a:lnTo>
                    <a:lnTo>
                      <a:pt x="29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" name="Freeform 66">
                <a:extLst>
                  <a:ext uri="{FF2B5EF4-FFF2-40B4-BE49-F238E27FC236}">
                    <a16:creationId xmlns:a16="http://schemas.microsoft.com/office/drawing/2014/main" id="{293DA2D7-92FD-40F2-9303-4231BC322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4025" y="4048125"/>
                <a:ext cx="22225" cy="19050"/>
              </a:xfrm>
              <a:custGeom>
                <a:avLst/>
                <a:gdLst>
                  <a:gd name="T0" fmla="*/ 0 w 30"/>
                  <a:gd name="T1" fmla="*/ 0 h 23"/>
                  <a:gd name="T2" fmla="*/ 6 w 30"/>
                  <a:gd name="T3" fmla="*/ 12 h 23"/>
                  <a:gd name="T4" fmla="*/ 6 w 30"/>
                  <a:gd name="T5" fmla="*/ 12 h 23"/>
                  <a:gd name="T6" fmla="*/ 11 w 30"/>
                  <a:gd name="T7" fmla="*/ 19 h 23"/>
                  <a:gd name="T8" fmla="*/ 15 w 30"/>
                  <a:gd name="T9" fmla="*/ 23 h 23"/>
                  <a:gd name="T10" fmla="*/ 16 w 30"/>
                  <a:gd name="T11" fmla="*/ 23 h 23"/>
                  <a:gd name="T12" fmla="*/ 18 w 30"/>
                  <a:gd name="T13" fmla="*/ 23 h 23"/>
                  <a:gd name="T14" fmla="*/ 18 w 30"/>
                  <a:gd name="T15" fmla="*/ 23 h 23"/>
                  <a:gd name="T16" fmla="*/ 25 w 30"/>
                  <a:gd name="T17" fmla="*/ 13 h 23"/>
                  <a:gd name="T18" fmla="*/ 30 w 30"/>
                  <a:gd name="T19" fmla="*/ 6 h 23"/>
                  <a:gd name="T20" fmla="*/ 18 w 30"/>
                  <a:gd name="T21" fmla="*/ 0 h 23"/>
                  <a:gd name="T22" fmla="*/ 0 w 30"/>
                  <a:gd name="T2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" h="23">
                    <a:moveTo>
                      <a:pt x="0" y="0"/>
                    </a:moveTo>
                    <a:lnTo>
                      <a:pt x="6" y="12"/>
                    </a:lnTo>
                    <a:lnTo>
                      <a:pt x="6" y="12"/>
                    </a:lnTo>
                    <a:lnTo>
                      <a:pt x="11" y="19"/>
                    </a:lnTo>
                    <a:lnTo>
                      <a:pt x="15" y="23"/>
                    </a:lnTo>
                    <a:lnTo>
                      <a:pt x="16" y="23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25" y="13"/>
                    </a:lnTo>
                    <a:lnTo>
                      <a:pt x="30" y="6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" name="Freeform 67">
                <a:extLst>
                  <a:ext uri="{FF2B5EF4-FFF2-40B4-BE49-F238E27FC236}">
                    <a16:creationId xmlns:a16="http://schemas.microsoft.com/office/drawing/2014/main" id="{1BB0C2DB-BD01-4EF1-8580-D3B62081F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5450" y="4086225"/>
                <a:ext cx="23813" cy="22225"/>
              </a:xfrm>
              <a:custGeom>
                <a:avLst/>
                <a:gdLst>
                  <a:gd name="T0" fmla="*/ 12 w 30"/>
                  <a:gd name="T1" fmla="*/ 0 h 29"/>
                  <a:gd name="T2" fmla="*/ 0 w 30"/>
                  <a:gd name="T3" fmla="*/ 17 h 29"/>
                  <a:gd name="T4" fmla="*/ 6 w 30"/>
                  <a:gd name="T5" fmla="*/ 29 h 29"/>
                  <a:gd name="T6" fmla="*/ 24 w 30"/>
                  <a:gd name="T7" fmla="*/ 23 h 29"/>
                  <a:gd name="T8" fmla="*/ 24 w 30"/>
                  <a:gd name="T9" fmla="*/ 23 h 29"/>
                  <a:gd name="T10" fmla="*/ 27 w 30"/>
                  <a:gd name="T11" fmla="*/ 19 h 29"/>
                  <a:gd name="T12" fmla="*/ 30 w 30"/>
                  <a:gd name="T13" fmla="*/ 14 h 29"/>
                  <a:gd name="T14" fmla="*/ 30 w 30"/>
                  <a:gd name="T15" fmla="*/ 11 h 29"/>
                  <a:gd name="T16" fmla="*/ 30 w 30"/>
                  <a:gd name="T17" fmla="*/ 11 h 29"/>
                  <a:gd name="T18" fmla="*/ 27 w 30"/>
                  <a:gd name="T19" fmla="*/ 8 h 29"/>
                  <a:gd name="T20" fmla="*/ 21 w 30"/>
                  <a:gd name="T21" fmla="*/ 4 h 29"/>
                  <a:gd name="T22" fmla="*/ 12 w 30"/>
                  <a:gd name="T23" fmla="*/ 0 h 29"/>
                  <a:gd name="T24" fmla="*/ 12 w 30"/>
                  <a:gd name="T2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29">
                    <a:moveTo>
                      <a:pt x="12" y="0"/>
                    </a:moveTo>
                    <a:lnTo>
                      <a:pt x="0" y="17"/>
                    </a:lnTo>
                    <a:lnTo>
                      <a:pt x="6" y="29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7" y="19"/>
                    </a:lnTo>
                    <a:lnTo>
                      <a:pt x="30" y="14"/>
                    </a:lnTo>
                    <a:lnTo>
                      <a:pt x="30" y="11"/>
                    </a:lnTo>
                    <a:lnTo>
                      <a:pt x="30" y="11"/>
                    </a:lnTo>
                    <a:lnTo>
                      <a:pt x="27" y="8"/>
                    </a:lnTo>
                    <a:lnTo>
                      <a:pt x="21" y="4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" name="Freeform 68">
                <a:extLst>
                  <a:ext uri="{FF2B5EF4-FFF2-40B4-BE49-F238E27FC236}">
                    <a16:creationId xmlns:a16="http://schemas.microsoft.com/office/drawing/2014/main" id="{E47491C9-5A7F-4E3D-93B7-08FE15C5DC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900" y="2098675"/>
                <a:ext cx="323850" cy="544513"/>
              </a:xfrm>
              <a:custGeom>
                <a:avLst/>
                <a:gdLst>
                  <a:gd name="T0" fmla="*/ 32 w 408"/>
                  <a:gd name="T1" fmla="*/ 624 h 685"/>
                  <a:gd name="T2" fmla="*/ 81 w 408"/>
                  <a:gd name="T3" fmla="*/ 644 h 685"/>
                  <a:gd name="T4" fmla="*/ 116 w 408"/>
                  <a:gd name="T5" fmla="*/ 639 h 685"/>
                  <a:gd name="T6" fmla="*/ 128 w 408"/>
                  <a:gd name="T7" fmla="*/ 668 h 685"/>
                  <a:gd name="T8" fmla="*/ 145 w 408"/>
                  <a:gd name="T9" fmla="*/ 685 h 685"/>
                  <a:gd name="T10" fmla="*/ 186 w 408"/>
                  <a:gd name="T11" fmla="*/ 656 h 685"/>
                  <a:gd name="T12" fmla="*/ 215 w 408"/>
                  <a:gd name="T13" fmla="*/ 668 h 685"/>
                  <a:gd name="T14" fmla="*/ 239 w 408"/>
                  <a:gd name="T15" fmla="*/ 633 h 685"/>
                  <a:gd name="T16" fmla="*/ 239 w 408"/>
                  <a:gd name="T17" fmla="*/ 580 h 685"/>
                  <a:gd name="T18" fmla="*/ 285 w 408"/>
                  <a:gd name="T19" fmla="*/ 575 h 685"/>
                  <a:gd name="T20" fmla="*/ 298 w 408"/>
                  <a:gd name="T21" fmla="*/ 591 h 685"/>
                  <a:gd name="T22" fmla="*/ 314 w 408"/>
                  <a:gd name="T23" fmla="*/ 580 h 685"/>
                  <a:gd name="T24" fmla="*/ 338 w 408"/>
                  <a:gd name="T25" fmla="*/ 557 h 685"/>
                  <a:gd name="T26" fmla="*/ 355 w 408"/>
                  <a:gd name="T27" fmla="*/ 540 h 685"/>
                  <a:gd name="T28" fmla="*/ 349 w 408"/>
                  <a:gd name="T29" fmla="*/ 516 h 685"/>
                  <a:gd name="T30" fmla="*/ 378 w 408"/>
                  <a:gd name="T31" fmla="*/ 452 h 685"/>
                  <a:gd name="T32" fmla="*/ 367 w 408"/>
                  <a:gd name="T33" fmla="*/ 440 h 685"/>
                  <a:gd name="T34" fmla="*/ 390 w 408"/>
                  <a:gd name="T35" fmla="*/ 411 h 685"/>
                  <a:gd name="T36" fmla="*/ 390 w 408"/>
                  <a:gd name="T37" fmla="*/ 388 h 685"/>
                  <a:gd name="T38" fmla="*/ 408 w 408"/>
                  <a:gd name="T39" fmla="*/ 341 h 685"/>
                  <a:gd name="T40" fmla="*/ 390 w 408"/>
                  <a:gd name="T41" fmla="*/ 318 h 685"/>
                  <a:gd name="T42" fmla="*/ 396 w 408"/>
                  <a:gd name="T43" fmla="*/ 295 h 685"/>
                  <a:gd name="T44" fmla="*/ 390 w 408"/>
                  <a:gd name="T45" fmla="*/ 219 h 685"/>
                  <a:gd name="T46" fmla="*/ 367 w 408"/>
                  <a:gd name="T47" fmla="*/ 202 h 685"/>
                  <a:gd name="T48" fmla="*/ 355 w 408"/>
                  <a:gd name="T49" fmla="*/ 167 h 685"/>
                  <a:gd name="T50" fmla="*/ 326 w 408"/>
                  <a:gd name="T51" fmla="*/ 120 h 685"/>
                  <a:gd name="T52" fmla="*/ 343 w 408"/>
                  <a:gd name="T53" fmla="*/ 102 h 685"/>
                  <a:gd name="T54" fmla="*/ 320 w 408"/>
                  <a:gd name="T55" fmla="*/ 79 h 685"/>
                  <a:gd name="T56" fmla="*/ 326 w 408"/>
                  <a:gd name="T57" fmla="*/ 56 h 685"/>
                  <a:gd name="T58" fmla="*/ 290 w 408"/>
                  <a:gd name="T59" fmla="*/ 0 h 685"/>
                  <a:gd name="T60" fmla="*/ 262 w 408"/>
                  <a:gd name="T61" fmla="*/ 27 h 685"/>
                  <a:gd name="T62" fmla="*/ 209 w 408"/>
                  <a:gd name="T63" fmla="*/ 15 h 685"/>
                  <a:gd name="T64" fmla="*/ 145 w 408"/>
                  <a:gd name="T65" fmla="*/ 67 h 685"/>
                  <a:gd name="T66" fmla="*/ 56 w 408"/>
                  <a:gd name="T67" fmla="*/ 89 h 685"/>
                  <a:gd name="T68" fmla="*/ 40 w 408"/>
                  <a:gd name="T69" fmla="*/ 108 h 685"/>
                  <a:gd name="T70" fmla="*/ 46 w 408"/>
                  <a:gd name="T71" fmla="*/ 231 h 685"/>
                  <a:gd name="T72" fmla="*/ 17 w 408"/>
                  <a:gd name="T73" fmla="*/ 283 h 685"/>
                  <a:gd name="T74" fmla="*/ 40 w 408"/>
                  <a:gd name="T75" fmla="*/ 318 h 685"/>
                  <a:gd name="T76" fmla="*/ 17 w 408"/>
                  <a:gd name="T77" fmla="*/ 353 h 685"/>
                  <a:gd name="T78" fmla="*/ 23 w 408"/>
                  <a:gd name="T79" fmla="*/ 394 h 685"/>
                  <a:gd name="T80" fmla="*/ 0 w 408"/>
                  <a:gd name="T81" fmla="*/ 429 h 685"/>
                  <a:gd name="T82" fmla="*/ 29 w 408"/>
                  <a:gd name="T83" fmla="*/ 487 h 685"/>
                  <a:gd name="T84" fmla="*/ 11 w 408"/>
                  <a:gd name="T85" fmla="*/ 540 h 685"/>
                  <a:gd name="T86" fmla="*/ 40 w 408"/>
                  <a:gd name="T87" fmla="*/ 545 h 685"/>
                  <a:gd name="T88" fmla="*/ 32 w 408"/>
                  <a:gd name="T89" fmla="*/ 624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08" h="685">
                    <a:moveTo>
                      <a:pt x="32" y="624"/>
                    </a:moveTo>
                    <a:lnTo>
                      <a:pt x="81" y="644"/>
                    </a:lnTo>
                    <a:lnTo>
                      <a:pt x="116" y="639"/>
                    </a:lnTo>
                    <a:lnTo>
                      <a:pt x="128" y="668"/>
                    </a:lnTo>
                    <a:lnTo>
                      <a:pt x="145" y="685"/>
                    </a:lnTo>
                    <a:lnTo>
                      <a:pt x="186" y="656"/>
                    </a:lnTo>
                    <a:lnTo>
                      <a:pt x="215" y="668"/>
                    </a:lnTo>
                    <a:lnTo>
                      <a:pt x="239" y="633"/>
                    </a:lnTo>
                    <a:lnTo>
                      <a:pt x="239" y="580"/>
                    </a:lnTo>
                    <a:lnTo>
                      <a:pt x="285" y="575"/>
                    </a:lnTo>
                    <a:lnTo>
                      <a:pt x="298" y="591"/>
                    </a:lnTo>
                    <a:lnTo>
                      <a:pt x="314" y="580"/>
                    </a:lnTo>
                    <a:lnTo>
                      <a:pt x="338" y="557"/>
                    </a:lnTo>
                    <a:lnTo>
                      <a:pt x="355" y="540"/>
                    </a:lnTo>
                    <a:lnTo>
                      <a:pt x="349" y="516"/>
                    </a:lnTo>
                    <a:lnTo>
                      <a:pt x="378" y="452"/>
                    </a:lnTo>
                    <a:lnTo>
                      <a:pt x="367" y="440"/>
                    </a:lnTo>
                    <a:lnTo>
                      <a:pt x="390" y="411"/>
                    </a:lnTo>
                    <a:lnTo>
                      <a:pt x="390" y="388"/>
                    </a:lnTo>
                    <a:lnTo>
                      <a:pt x="408" y="341"/>
                    </a:lnTo>
                    <a:lnTo>
                      <a:pt x="390" y="318"/>
                    </a:lnTo>
                    <a:lnTo>
                      <a:pt x="396" y="295"/>
                    </a:lnTo>
                    <a:lnTo>
                      <a:pt x="390" y="219"/>
                    </a:lnTo>
                    <a:lnTo>
                      <a:pt x="367" y="202"/>
                    </a:lnTo>
                    <a:lnTo>
                      <a:pt x="355" y="167"/>
                    </a:lnTo>
                    <a:lnTo>
                      <a:pt x="326" y="120"/>
                    </a:lnTo>
                    <a:lnTo>
                      <a:pt x="343" y="102"/>
                    </a:lnTo>
                    <a:lnTo>
                      <a:pt x="320" y="79"/>
                    </a:lnTo>
                    <a:lnTo>
                      <a:pt x="326" y="56"/>
                    </a:lnTo>
                    <a:lnTo>
                      <a:pt x="290" y="0"/>
                    </a:lnTo>
                    <a:lnTo>
                      <a:pt x="262" y="27"/>
                    </a:lnTo>
                    <a:lnTo>
                      <a:pt x="209" y="15"/>
                    </a:lnTo>
                    <a:lnTo>
                      <a:pt x="145" y="67"/>
                    </a:lnTo>
                    <a:lnTo>
                      <a:pt x="56" y="89"/>
                    </a:lnTo>
                    <a:lnTo>
                      <a:pt x="40" y="108"/>
                    </a:lnTo>
                    <a:lnTo>
                      <a:pt x="46" y="231"/>
                    </a:lnTo>
                    <a:lnTo>
                      <a:pt x="17" y="283"/>
                    </a:lnTo>
                    <a:lnTo>
                      <a:pt x="40" y="318"/>
                    </a:lnTo>
                    <a:lnTo>
                      <a:pt x="17" y="353"/>
                    </a:lnTo>
                    <a:lnTo>
                      <a:pt x="23" y="394"/>
                    </a:lnTo>
                    <a:lnTo>
                      <a:pt x="0" y="429"/>
                    </a:lnTo>
                    <a:lnTo>
                      <a:pt x="29" y="487"/>
                    </a:lnTo>
                    <a:lnTo>
                      <a:pt x="11" y="540"/>
                    </a:lnTo>
                    <a:lnTo>
                      <a:pt x="40" y="545"/>
                    </a:lnTo>
                    <a:lnTo>
                      <a:pt x="32" y="624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" name="Freeform 69">
                <a:extLst>
                  <a:ext uri="{FF2B5EF4-FFF2-40B4-BE49-F238E27FC236}">
                    <a16:creationId xmlns:a16="http://schemas.microsoft.com/office/drawing/2014/main" id="{806E7C2C-07E0-4549-9117-362BDE77BB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4513" y="2528888"/>
                <a:ext cx="293688" cy="460375"/>
              </a:xfrm>
              <a:custGeom>
                <a:avLst/>
                <a:gdLst>
                  <a:gd name="T0" fmla="*/ 265 w 370"/>
                  <a:gd name="T1" fmla="*/ 475 h 581"/>
                  <a:gd name="T2" fmla="*/ 259 w 370"/>
                  <a:gd name="T3" fmla="*/ 476 h 581"/>
                  <a:gd name="T4" fmla="*/ 271 w 370"/>
                  <a:gd name="T5" fmla="*/ 418 h 581"/>
                  <a:gd name="T6" fmla="*/ 318 w 370"/>
                  <a:gd name="T7" fmla="*/ 407 h 581"/>
                  <a:gd name="T8" fmla="*/ 318 w 370"/>
                  <a:gd name="T9" fmla="*/ 319 h 581"/>
                  <a:gd name="T10" fmla="*/ 353 w 370"/>
                  <a:gd name="T11" fmla="*/ 255 h 581"/>
                  <a:gd name="T12" fmla="*/ 335 w 370"/>
                  <a:gd name="T13" fmla="*/ 203 h 581"/>
                  <a:gd name="T14" fmla="*/ 370 w 370"/>
                  <a:gd name="T15" fmla="*/ 156 h 581"/>
                  <a:gd name="T16" fmla="*/ 329 w 370"/>
                  <a:gd name="T17" fmla="*/ 109 h 581"/>
                  <a:gd name="T18" fmla="*/ 341 w 370"/>
                  <a:gd name="T19" fmla="*/ 105 h 581"/>
                  <a:gd name="T20" fmla="*/ 329 w 370"/>
                  <a:gd name="T21" fmla="*/ 98 h 581"/>
                  <a:gd name="T22" fmla="*/ 277 w 370"/>
                  <a:gd name="T23" fmla="*/ 39 h 581"/>
                  <a:gd name="T24" fmla="*/ 224 w 370"/>
                  <a:gd name="T25" fmla="*/ 45 h 581"/>
                  <a:gd name="T26" fmla="*/ 172 w 370"/>
                  <a:gd name="T27" fmla="*/ 4 h 581"/>
                  <a:gd name="T28" fmla="*/ 98 w 370"/>
                  <a:gd name="T29" fmla="*/ 0 h 581"/>
                  <a:gd name="T30" fmla="*/ 79 w 370"/>
                  <a:gd name="T31" fmla="*/ 103 h 581"/>
                  <a:gd name="T32" fmla="*/ 0 w 370"/>
                  <a:gd name="T33" fmla="*/ 205 h 581"/>
                  <a:gd name="T34" fmla="*/ 15 w 370"/>
                  <a:gd name="T35" fmla="*/ 232 h 581"/>
                  <a:gd name="T36" fmla="*/ 61 w 370"/>
                  <a:gd name="T37" fmla="*/ 255 h 581"/>
                  <a:gd name="T38" fmla="*/ 79 w 370"/>
                  <a:gd name="T39" fmla="*/ 313 h 581"/>
                  <a:gd name="T40" fmla="*/ 108 w 370"/>
                  <a:gd name="T41" fmla="*/ 307 h 581"/>
                  <a:gd name="T42" fmla="*/ 143 w 370"/>
                  <a:gd name="T43" fmla="*/ 337 h 581"/>
                  <a:gd name="T44" fmla="*/ 108 w 370"/>
                  <a:gd name="T45" fmla="*/ 389 h 581"/>
                  <a:gd name="T46" fmla="*/ 67 w 370"/>
                  <a:gd name="T47" fmla="*/ 395 h 581"/>
                  <a:gd name="T48" fmla="*/ 61 w 370"/>
                  <a:gd name="T49" fmla="*/ 494 h 581"/>
                  <a:gd name="T50" fmla="*/ 85 w 370"/>
                  <a:gd name="T51" fmla="*/ 517 h 581"/>
                  <a:gd name="T52" fmla="*/ 166 w 370"/>
                  <a:gd name="T53" fmla="*/ 535 h 581"/>
                  <a:gd name="T54" fmla="*/ 195 w 370"/>
                  <a:gd name="T55" fmla="*/ 581 h 581"/>
                  <a:gd name="T56" fmla="*/ 254 w 370"/>
                  <a:gd name="T57" fmla="*/ 541 h 581"/>
                  <a:gd name="T58" fmla="*/ 265 w 370"/>
                  <a:gd name="T59" fmla="*/ 475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70" h="581">
                    <a:moveTo>
                      <a:pt x="265" y="475"/>
                    </a:moveTo>
                    <a:lnTo>
                      <a:pt x="259" y="476"/>
                    </a:lnTo>
                    <a:lnTo>
                      <a:pt x="271" y="418"/>
                    </a:lnTo>
                    <a:lnTo>
                      <a:pt x="318" y="407"/>
                    </a:lnTo>
                    <a:lnTo>
                      <a:pt x="318" y="319"/>
                    </a:lnTo>
                    <a:lnTo>
                      <a:pt x="353" y="255"/>
                    </a:lnTo>
                    <a:lnTo>
                      <a:pt x="335" y="203"/>
                    </a:lnTo>
                    <a:lnTo>
                      <a:pt x="370" y="156"/>
                    </a:lnTo>
                    <a:lnTo>
                      <a:pt x="329" y="109"/>
                    </a:lnTo>
                    <a:lnTo>
                      <a:pt x="341" y="105"/>
                    </a:lnTo>
                    <a:lnTo>
                      <a:pt x="329" y="98"/>
                    </a:lnTo>
                    <a:lnTo>
                      <a:pt x="277" y="39"/>
                    </a:lnTo>
                    <a:lnTo>
                      <a:pt x="224" y="45"/>
                    </a:lnTo>
                    <a:lnTo>
                      <a:pt x="172" y="4"/>
                    </a:lnTo>
                    <a:lnTo>
                      <a:pt x="98" y="0"/>
                    </a:lnTo>
                    <a:lnTo>
                      <a:pt x="79" y="103"/>
                    </a:lnTo>
                    <a:lnTo>
                      <a:pt x="0" y="205"/>
                    </a:lnTo>
                    <a:lnTo>
                      <a:pt x="15" y="232"/>
                    </a:lnTo>
                    <a:lnTo>
                      <a:pt x="61" y="255"/>
                    </a:lnTo>
                    <a:lnTo>
                      <a:pt x="79" y="313"/>
                    </a:lnTo>
                    <a:lnTo>
                      <a:pt x="108" y="307"/>
                    </a:lnTo>
                    <a:lnTo>
                      <a:pt x="143" y="337"/>
                    </a:lnTo>
                    <a:lnTo>
                      <a:pt x="108" y="389"/>
                    </a:lnTo>
                    <a:lnTo>
                      <a:pt x="67" y="395"/>
                    </a:lnTo>
                    <a:lnTo>
                      <a:pt x="61" y="494"/>
                    </a:lnTo>
                    <a:lnTo>
                      <a:pt x="85" y="517"/>
                    </a:lnTo>
                    <a:lnTo>
                      <a:pt x="166" y="535"/>
                    </a:lnTo>
                    <a:lnTo>
                      <a:pt x="195" y="581"/>
                    </a:lnTo>
                    <a:lnTo>
                      <a:pt x="254" y="541"/>
                    </a:lnTo>
                    <a:lnTo>
                      <a:pt x="265" y="475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" name="Freeform 70">
                <a:extLst>
                  <a:ext uri="{FF2B5EF4-FFF2-40B4-BE49-F238E27FC236}">
                    <a16:creationId xmlns:a16="http://schemas.microsoft.com/office/drawing/2014/main" id="{01CDE5F1-C212-4BBC-918B-A5397140E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613" y="2063750"/>
                <a:ext cx="333375" cy="547688"/>
              </a:xfrm>
              <a:custGeom>
                <a:avLst/>
                <a:gdLst>
                  <a:gd name="T0" fmla="*/ 291 w 419"/>
                  <a:gd name="T1" fmla="*/ 689 h 689"/>
                  <a:gd name="T2" fmla="*/ 361 w 419"/>
                  <a:gd name="T3" fmla="*/ 664 h 689"/>
                  <a:gd name="T4" fmla="*/ 370 w 419"/>
                  <a:gd name="T5" fmla="*/ 667 h 689"/>
                  <a:gd name="T6" fmla="*/ 378 w 419"/>
                  <a:gd name="T7" fmla="*/ 588 h 689"/>
                  <a:gd name="T8" fmla="*/ 349 w 419"/>
                  <a:gd name="T9" fmla="*/ 583 h 689"/>
                  <a:gd name="T10" fmla="*/ 367 w 419"/>
                  <a:gd name="T11" fmla="*/ 530 h 689"/>
                  <a:gd name="T12" fmla="*/ 338 w 419"/>
                  <a:gd name="T13" fmla="*/ 472 h 689"/>
                  <a:gd name="T14" fmla="*/ 361 w 419"/>
                  <a:gd name="T15" fmla="*/ 437 h 689"/>
                  <a:gd name="T16" fmla="*/ 355 w 419"/>
                  <a:gd name="T17" fmla="*/ 396 h 689"/>
                  <a:gd name="T18" fmla="*/ 378 w 419"/>
                  <a:gd name="T19" fmla="*/ 361 h 689"/>
                  <a:gd name="T20" fmla="*/ 355 w 419"/>
                  <a:gd name="T21" fmla="*/ 326 h 689"/>
                  <a:gd name="T22" fmla="*/ 384 w 419"/>
                  <a:gd name="T23" fmla="*/ 274 h 689"/>
                  <a:gd name="T24" fmla="*/ 378 w 419"/>
                  <a:gd name="T25" fmla="*/ 151 h 689"/>
                  <a:gd name="T26" fmla="*/ 394 w 419"/>
                  <a:gd name="T27" fmla="*/ 132 h 689"/>
                  <a:gd name="T28" fmla="*/ 390 w 419"/>
                  <a:gd name="T29" fmla="*/ 134 h 689"/>
                  <a:gd name="T30" fmla="*/ 419 w 419"/>
                  <a:gd name="T31" fmla="*/ 41 h 689"/>
                  <a:gd name="T32" fmla="*/ 367 w 419"/>
                  <a:gd name="T33" fmla="*/ 0 h 689"/>
                  <a:gd name="T34" fmla="*/ 314 w 419"/>
                  <a:gd name="T35" fmla="*/ 46 h 689"/>
                  <a:gd name="T36" fmla="*/ 250 w 419"/>
                  <a:gd name="T37" fmla="*/ 17 h 689"/>
                  <a:gd name="T38" fmla="*/ 204 w 419"/>
                  <a:gd name="T39" fmla="*/ 46 h 689"/>
                  <a:gd name="T40" fmla="*/ 134 w 419"/>
                  <a:gd name="T41" fmla="*/ 41 h 689"/>
                  <a:gd name="T42" fmla="*/ 84 w 419"/>
                  <a:gd name="T43" fmla="*/ 58 h 689"/>
                  <a:gd name="T44" fmla="*/ 99 w 419"/>
                  <a:gd name="T45" fmla="*/ 145 h 689"/>
                  <a:gd name="T46" fmla="*/ 70 w 419"/>
                  <a:gd name="T47" fmla="*/ 204 h 689"/>
                  <a:gd name="T48" fmla="*/ 29 w 419"/>
                  <a:gd name="T49" fmla="*/ 221 h 689"/>
                  <a:gd name="T50" fmla="*/ 0 w 419"/>
                  <a:gd name="T51" fmla="*/ 221 h 689"/>
                  <a:gd name="T52" fmla="*/ 0 w 419"/>
                  <a:gd name="T53" fmla="*/ 245 h 689"/>
                  <a:gd name="T54" fmla="*/ 23 w 419"/>
                  <a:gd name="T55" fmla="*/ 268 h 689"/>
                  <a:gd name="T56" fmla="*/ 52 w 419"/>
                  <a:gd name="T57" fmla="*/ 245 h 689"/>
                  <a:gd name="T58" fmla="*/ 87 w 419"/>
                  <a:gd name="T59" fmla="*/ 250 h 689"/>
                  <a:gd name="T60" fmla="*/ 110 w 419"/>
                  <a:gd name="T61" fmla="*/ 326 h 689"/>
                  <a:gd name="T62" fmla="*/ 81 w 419"/>
                  <a:gd name="T63" fmla="*/ 489 h 689"/>
                  <a:gd name="T64" fmla="*/ 58 w 419"/>
                  <a:gd name="T65" fmla="*/ 530 h 689"/>
                  <a:gd name="T66" fmla="*/ 48 w 419"/>
                  <a:gd name="T67" fmla="*/ 584 h 689"/>
                  <a:gd name="T68" fmla="*/ 122 w 419"/>
                  <a:gd name="T69" fmla="*/ 588 h 689"/>
                  <a:gd name="T70" fmla="*/ 174 w 419"/>
                  <a:gd name="T71" fmla="*/ 629 h 689"/>
                  <a:gd name="T72" fmla="*/ 227 w 419"/>
                  <a:gd name="T73" fmla="*/ 623 h 689"/>
                  <a:gd name="T74" fmla="*/ 279 w 419"/>
                  <a:gd name="T75" fmla="*/ 682 h 689"/>
                  <a:gd name="T76" fmla="*/ 291 w 419"/>
                  <a:gd name="T77" fmla="*/ 689 h 6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19" h="689">
                    <a:moveTo>
                      <a:pt x="291" y="689"/>
                    </a:moveTo>
                    <a:lnTo>
                      <a:pt x="361" y="664"/>
                    </a:lnTo>
                    <a:lnTo>
                      <a:pt x="370" y="667"/>
                    </a:lnTo>
                    <a:lnTo>
                      <a:pt x="378" y="588"/>
                    </a:lnTo>
                    <a:lnTo>
                      <a:pt x="349" y="583"/>
                    </a:lnTo>
                    <a:lnTo>
                      <a:pt x="367" y="530"/>
                    </a:lnTo>
                    <a:lnTo>
                      <a:pt x="338" y="472"/>
                    </a:lnTo>
                    <a:lnTo>
                      <a:pt x="361" y="437"/>
                    </a:lnTo>
                    <a:lnTo>
                      <a:pt x="355" y="396"/>
                    </a:lnTo>
                    <a:lnTo>
                      <a:pt x="378" y="361"/>
                    </a:lnTo>
                    <a:lnTo>
                      <a:pt x="355" y="326"/>
                    </a:lnTo>
                    <a:lnTo>
                      <a:pt x="384" y="274"/>
                    </a:lnTo>
                    <a:lnTo>
                      <a:pt x="378" y="151"/>
                    </a:lnTo>
                    <a:lnTo>
                      <a:pt x="394" y="132"/>
                    </a:lnTo>
                    <a:lnTo>
                      <a:pt x="390" y="134"/>
                    </a:lnTo>
                    <a:lnTo>
                      <a:pt x="419" y="41"/>
                    </a:lnTo>
                    <a:lnTo>
                      <a:pt x="367" y="0"/>
                    </a:lnTo>
                    <a:lnTo>
                      <a:pt x="314" y="46"/>
                    </a:lnTo>
                    <a:lnTo>
                      <a:pt x="250" y="17"/>
                    </a:lnTo>
                    <a:lnTo>
                      <a:pt x="204" y="46"/>
                    </a:lnTo>
                    <a:lnTo>
                      <a:pt x="134" y="41"/>
                    </a:lnTo>
                    <a:lnTo>
                      <a:pt x="84" y="58"/>
                    </a:lnTo>
                    <a:lnTo>
                      <a:pt x="99" y="145"/>
                    </a:lnTo>
                    <a:lnTo>
                      <a:pt x="70" y="204"/>
                    </a:lnTo>
                    <a:lnTo>
                      <a:pt x="29" y="221"/>
                    </a:lnTo>
                    <a:lnTo>
                      <a:pt x="0" y="221"/>
                    </a:lnTo>
                    <a:lnTo>
                      <a:pt x="0" y="245"/>
                    </a:lnTo>
                    <a:lnTo>
                      <a:pt x="23" y="268"/>
                    </a:lnTo>
                    <a:lnTo>
                      <a:pt x="52" y="245"/>
                    </a:lnTo>
                    <a:lnTo>
                      <a:pt x="87" y="250"/>
                    </a:lnTo>
                    <a:lnTo>
                      <a:pt x="110" y="326"/>
                    </a:lnTo>
                    <a:lnTo>
                      <a:pt x="81" y="489"/>
                    </a:lnTo>
                    <a:lnTo>
                      <a:pt x="58" y="530"/>
                    </a:lnTo>
                    <a:lnTo>
                      <a:pt x="48" y="584"/>
                    </a:lnTo>
                    <a:lnTo>
                      <a:pt x="122" y="588"/>
                    </a:lnTo>
                    <a:lnTo>
                      <a:pt x="174" y="629"/>
                    </a:lnTo>
                    <a:lnTo>
                      <a:pt x="227" y="623"/>
                    </a:lnTo>
                    <a:lnTo>
                      <a:pt x="279" y="682"/>
                    </a:lnTo>
                    <a:lnTo>
                      <a:pt x="291" y="689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" name="Freeform 71">
                <a:extLst>
                  <a:ext uri="{FF2B5EF4-FFF2-40B4-BE49-F238E27FC236}">
                    <a16:creationId xmlns:a16="http://schemas.microsoft.com/office/drawing/2014/main" id="{BB82DCDA-9B19-4876-91E2-3060B91432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1250" y="4070350"/>
                <a:ext cx="396875" cy="377825"/>
              </a:xfrm>
              <a:custGeom>
                <a:avLst/>
                <a:gdLst>
                  <a:gd name="T0" fmla="*/ 496 w 502"/>
                  <a:gd name="T1" fmla="*/ 71 h 475"/>
                  <a:gd name="T2" fmla="*/ 478 w 502"/>
                  <a:gd name="T3" fmla="*/ 64 h 475"/>
                  <a:gd name="T4" fmla="*/ 456 w 502"/>
                  <a:gd name="T5" fmla="*/ 51 h 475"/>
                  <a:gd name="T6" fmla="*/ 385 w 502"/>
                  <a:gd name="T7" fmla="*/ 48 h 475"/>
                  <a:gd name="T8" fmla="*/ 298 w 502"/>
                  <a:gd name="T9" fmla="*/ 42 h 475"/>
                  <a:gd name="T10" fmla="*/ 274 w 502"/>
                  <a:gd name="T11" fmla="*/ 1 h 475"/>
                  <a:gd name="T12" fmla="*/ 264 w 502"/>
                  <a:gd name="T13" fmla="*/ 0 h 475"/>
                  <a:gd name="T14" fmla="*/ 263 w 502"/>
                  <a:gd name="T15" fmla="*/ 1 h 475"/>
                  <a:gd name="T16" fmla="*/ 263 w 502"/>
                  <a:gd name="T17" fmla="*/ 3 h 475"/>
                  <a:gd name="T18" fmla="*/ 251 w 502"/>
                  <a:gd name="T19" fmla="*/ 8 h 475"/>
                  <a:gd name="T20" fmla="*/ 222 w 502"/>
                  <a:gd name="T21" fmla="*/ 36 h 475"/>
                  <a:gd name="T22" fmla="*/ 187 w 502"/>
                  <a:gd name="T23" fmla="*/ 59 h 475"/>
                  <a:gd name="T24" fmla="*/ 174 w 502"/>
                  <a:gd name="T25" fmla="*/ 93 h 475"/>
                  <a:gd name="T26" fmla="*/ 169 w 502"/>
                  <a:gd name="T27" fmla="*/ 100 h 475"/>
                  <a:gd name="T28" fmla="*/ 162 w 502"/>
                  <a:gd name="T29" fmla="*/ 123 h 475"/>
                  <a:gd name="T30" fmla="*/ 117 w 502"/>
                  <a:gd name="T31" fmla="*/ 170 h 475"/>
                  <a:gd name="T32" fmla="*/ 65 w 502"/>
                  <a:gd name="T33" fmla="*/ 211 h 475"/>
                  <a:gd name="T34" fmla="*/ 0 w 502"/>
                  <a:gd name="T35" fmla="*/ 246 h 475"/>
                  <a:gd name="T36" fmla="*/ 22 w 502"/>
                  <a:gd name="T37" fmla="*/ 249 h 475"/>
                  <a:gd name="T38" fmla="*/ 47 w 502"/>
                  <a:gd name="T39" fmla="*/ 252 h 475"/>
                  <a:gd name="T40" fmla="*/ 50 w 502"/>
                  <a:gd name="T41" fmla="*/ 253 h 475"/>
                  <a:gd name="T42" fmla="*/ 59 w 502"/>
                  <a:gd name="T43" fmla="*/ 263 h 475"/>
                  <a:gd name="T44" fmla="*/ 35 w 502"/>
                  <a:gd name="T45" fmla="*/ 304 h 475"/>
                  <a:gd name="T46" fmla="*/ 76 w 502"/>
                  <a:gd name="T47" fmla="*/ 345 h 475"/>
                  <a:gd name="T48" fmla="*/ 41 w 502"/>
                  <a:gd name="T49" fmla="*/ 368 h 475"/>
                  <a:gd name="T50" fmla="*/ 76 w 502"/>
                  <a:gd name="T51" fmla="*/ 380 h 475"/>
                  <a:gd name="T52" fmla="*/ 70 w 502"/>
                  <a:gd name="T53" fmla="*/ 403 h 475"/>
                  <a:gd name="T54" fmla="*/ 70 w 502"/>
                  <a:gd name="T55" fmla="*/ 440 h 475"/>
                  <a:gd name="T56" fmla="*/ 70 w 502"/>
                  <a:gd name="T57" fmla="*/ 473 h 475"/>
                  <a:gd name="T58" fmla="*/ 75 w 502"/>
                  <a:gd name="T59" fmla="*/ 475 h 475"/>
                  <a:gd name="T60" fmla="*/ 116 w 502"/>
                  <a:gd name="T61" fmla="*/ 475 h 475"/>
                  <a:gd name="T62" fmla="*/ 129 w 502"/>
                  <a:gd name="T63" fmla="*/ 415 h 475"/>
                  <a:gd name="T64" fmla="*/ 193 w 502"/>
                  <a:gd name="T65" fmla="*/ 310 h 475"/>
                  <a:gd name="T66" fmla="*/ 269 w 502"/>
                  <a:gd name="T67" fmla="*/ 281 h 475"/>
                  <a:gd name="T68" fmla="*/ 338 w 502"/>
                  <a:gd name="T69" fmla="*/ 182 h 475"/>
                  <a:gd name="T70" fmla="*/ 368 w 502"/>
                  <a:gd name="T71" fmla="*/ 164 h 475"/>
                  <a:gd name="T72" fmla="*/ 484 w 502"/>
                  <a:gd name="T73" fmla="*/ 123 h 475"/>
                  <a:gd name="T74" fmla="*/ 502 w 502"/>
                  <a:gd name="T75" fmla="*/ 106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02" h="475">
                    <a:moveTo>
                      <a:pt x="499" y="71"/>
                    </a:moveTo>
                    <a:lnTo>
                      <a:pt x="496" y="71"/>
                    </a:lnTo>
                    <a:lnTo>
                      <a:pt x="496" y="71"/>
                    </a:lnTo>
                    <a:lnTo>
                      <a:pt x="478" y="64"/>
                    </a:lnTo>
                    <a:lnTo>
                      <a:pt x="465" y="56"/>
                    </a:lnTo>
                    <a:lnTo>
                      <a:pt x="456" y="51"/>
                    </a:lnTo>
                    <a:lnTo>
                      <a:pt x="432" y="54"/>
                    </a:lnTo>
                    <a:lnTo>
                      <a:pt x="385" y="48"/>
                    </a:lnTo>
                    <a:lnTo>
                      <a:pt x="321" y="71"/>
                    </a:lnTo>
                    <a:lnTo>
                      <a:pt x="298" y="42"/>
                    </a:lnTo>
                    <a:lnTo>
                      <a:pt x="274" y="1"/>
                    </a:lnTo>
                    <a:lnTo>
                      <a:pt x="274" y="1"/>
                    </a:lnTo>
                    <a:lnTo>
                      <a:pt x="269" y="0"/>
                    </a:lnTo>
                    <a:lnTo>
                      <a:pt x="264" y="0"/>
                    </a:lnTo>
                    <a:lnTo>
                      <a:pt x="263" y="0"/>
                    </a:lnTo>
                    <a:lnTo>
                      <a:pt x="263" y="1"/>
                    </a:lnTo>
                    <a:lnTo>
                      <a:pt x="263" y="1"/>
                    </a:lnTo>
                    <a:lnTo>
                      <a:pt x="263" y="3"/>
                    </a:lnTo>
                    <a:lnTo>
                      <a:pt x="260" y="4"/>
                    </a:lnTo>
                    <a:lnTo>
                      <a:pt x="251" y="8"/>
                    </a:lnTo>
                    <a:lnTo>
                      <a:pt x="239" y="13"/>
                    </a:lnTo>
                    <a:lnTo>
                      <a:pt x="222" y="36"/>
                    </a:lnTo>
                    <a:lnTo>
                      <a:pt x="187" y="59"/>
                    </a:lnTo>
                    <a:lnTo>
                      <a:pt x="187" y="59"/>
                    </a:lnTo>
                    <a:lnTo>
                      <a:pt x="180" y="80"/>
                    </a:lnTo>
                    <a:lnTo>
                      <a:pt x="174" y="93"/>
                    </a:lnTo>
                    <a:lnTo>
                      <a:pt x="169" y="100"/>
                    </a:lnTo>
                    <a:lnTo>
                      <a:pt x="169" y="100"/>
                    </a:lnTo>
                    <a:lnTo>
                      <a:pt x="167" y="109"/>
                    </a:lnTo>
                    <a:lnTo>
                      <a:pt x="162" y="123"/>
                    </a:lnTo>
                    <a:lnTo>
                      <a:pt x="158" y="147"/>
                    </a:lnTo>
                    <a:lnTo>
                      <a:pt x="117" y="170"/>
                    </a:lnTo>
                    <a:lnTo>
                      <a:pt x="76" y="188"/>
                    </a:lnTo>
                    <a:lnTo>
                      <a:pt x="65" y="211"/>
                    </a:lnTo>
                    <a:lnTo>
                      <a:pt x="24" y="217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22" y="249"/>
                    </a:lnTo>
                    <a:lnTo>
                      <a:pt x="38" y="252"/>
                    </a:lnTo>
                    <a:lnTo>
                      <a:pt x="47" y="252"/>
                    </a:lnTo>
                    <a:lnTo>
                      <a:pt x="47" y="252"/>
                    </a:lnTo>
                    <a:lnTo>
                      <a:pt x="50" y="253"/>
                    </a:lnTo>
                    <a:lnTo>
                      <a:pt x="54" y="258"/>
                    </a:lnTo>
                    <a:lnTo>
                      <a:pt x="59" y="263"/>
                    </a:lnTo>
                    <a:lnTo>
                      <a:pt x="47" y="287"/>
                    </a:lnTo>
                    <a:lnTo>
                      <a:pt x="35" y="304"/>
                    </a:lnTo>
                    <a:lnTo>
                      <a:pt x="88" y="322"/>
                    </a:lnTo>
                    <a:lnTo>
                      <a:pt x="76" y="345"/>
                    </a:lnTo>
                    <a:lnTo>
                      <a:pt x="53" y="351"/>
                    </a:lnTo>
                    <a:lnTo>
                      <a:pt x="41" y="368"/>
                    </a:lnTo>
                    <a:lnTo>
                      <a:pt x="76" y="380"/>
                    </a:lnTo>
                    <a:lnTo>
                      <a:pt x="76" y="380"/>
                    </a:lnTo>
                    <a:lnTo>
                      <a:pt x="73" y="389"/>
                    </a:lnTo>
                    <a:lnTo>
                      <a:pt x="70" y="403"/>
                    </a:lnTo>
                    <a:lnTo>
                      <a:pt x="70" y="403"/>
                    </a:lnTo>
                    <a:lnTo>
                      <a:pt x="70" y="440"/>
                    </a:lnTo>
                    <a:lnTo>
                      <a:pt x="70" y="473"/>
                    </a:lnTo>
                    <a:lnTo>
                      <a:pt x="70" y="473"/>
                    </a:lnTo>
                    <a:lnTo>
                      <a:pt x="72" y="475"/>
                    </a:lnTo>
                    <a:lnTo>
                      <a:pt x="75" y="475"/>
                    </a:lnTo>
                    <a:lnTo>
                      <a:pt x="86" y="475"/>
                    </a:lnTo>
                    <a:lnTo>
                      <a:pt x="116" y="475"/>
                    </a:lnTo>
                    <a:lnTo>
                      <a:pt x="117" y="467"/>
                    </a:lnTo>
                    <a:lnTo>
                      <a:pt x="129" y="415"/>
                    </a:lnTo>
                    <a:lnTo>
                      <a:pt x="210" y="362"/>
                    </a:lnTo>
                    <a:lnTo>
                      <a:pt x="193" y="310"/>
                    </a:lnTo>
                    <a:lnTo>
                      <a:pt x="204" y="287"/>
                    </a:lnTo>
                    <a:lnTo>
                      <a:pt x="269" y="281"/>
                    </a:lnTo>
                    <a:lnTo>
                      <a:pt x="292" y="217"/>
                    </a:lnTo>
                    <a:lnTo>
                      <a:pt x="338" y="182"/>
                    </a:lnTo>
                    <a:lnTo>
                      <a:pt x="356" y="176"/>
                    </a:lnTo>
                    <a:lnTo>
                      <a:pt x="368" y="164"/>
                    </a:lnTo>
                    <a:lnTo>
                      <a:pt x="414" y="158"/>
                    </a:lnTo>
                    <a:lnTo>
                      <a:pt x="484" y="123"/>
                    </a:lnTo>
                    <a:lnTo>
                      <a:pt x="491" y="128"/>
                    </a:lnTo>
                    <a:lnTo>
                      <a:pt x="502" y="106"/>
                    </a:lnTo>
                    <a:lnTo>
                      <a:pt x="499" y="71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" name="Freeform 72">
                <a:extLst>
                  <a:ext uri="{FF2B5EF4-FFF2-40B4-BE49-F238E27FC236}">
                    <a16:creationId xmlns:a16="http://schemas.microsoft.com/office/drawing/2014/main" id="{E46E391F-8CBC-4395-9AF7-67B1AFB62D8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40188" y="4052888"/>
                <a:ext cx="300038" cy="241300"/>
              </a:xfrm>
              <a:custGeom>
                <a:avLst/>
                <a:gdLst>
                  <a:gd name="T0" fmla="*/ 349 w 378"/>
                  <a:gd name="T1" fmla="*/ 186 h 303"/>
                  <a:gd name="T2" fmla="*/ 349 w 378"/>
                  <a:gd name="T3" fmla="*/ 186 h 303"/>
                  <a:gd name="T4" fmla="*/ 360 w 378"/>
                  <a:gd name="T5" fmla="*/ 178 h 303"/>
                  <a:gd name="T6" fmla="*/ 371 w 378"/>
                  <a:gd name="T7" fmla="*/ 172 h 303"/>
                  <a:gd name="T8" fmla="*/ 376 w 378"/>
                  <a:gd name="T9" fmla="*/ 169 h 303"/>
                  <a:gd name="T10" fmla="*/ 376 w 378"/>
                  <a:gd name="T11" fmla="*/ 169 h 303"/>
                  <a:gd name="T12" fmla="*/ 357 w 378"/>
                  <a:gd name="T13" fmla="*/ 156 h 303"/>
                  <a:gd name="T14" fmla="*/ 343 w 378"/>
                  <a:gd name="T15" fmla="*/ 145 h 303"/>
                  <a:gd name="T16" fmla="*/ 360 w 378"/>
                  <a:gd name="T17" fmla="*/ 128 h 303"/>
                  <a:gd name="T18" fmla="*/ 349 w 378"/>
                  <a:gd name="T19" fmla="*/ 105 h 303"/>
                  <a:gd name="T20" fmla="*/ 331 w 378"/>
                  <a:gd name="T21" fmla="*/ 81 h 303"/>
                  <a:gd name="T22" fmla="*/ 337 w 378"/>
                  <a:gd name="T23" fmla="*/ 52 h 303"/>
                  <a:gd name="T24" fmla="*/ 343 w 378"/>
                  <a:gd name="T25" fmla="*/ 0 h 303"/>
                  <a:gd name="T26" fmla="*/ 308 w 378"/>
                  <a:gd name="T27" fmla="*/ 6 h 303"/>
                  <a:gd name="T28" fmla="*/ 299 w 378"/>
                  <a:gd name="T29" fmla="*/ 6 h 303"/>
                  <a:gd name="T30" fmla="*/ 267 w 378"/>
                  <a:gd name="T31" fmla="*/ 58 h 303"/>
                  <a:gd name="T32" fmla="*/ 180 w 378"/>
                  <a:gd name="T33" fmla="*/ 64 h 303"/>
                  <a:gd name="T34" fmla="*/ 133 w 378"/>
                  <a:gd name="T35" fmla="*/ 64 h 303"/>
                  <a:gd name="T36" fmla="*/ 104 w 378"/>
                  <a:gd name="T37" fmla="*/ 93 h 303"/>
                  <a:gd name="T38" fmla="*/ 69 w 378"/>
                  <a:gd name="T39" fmla="*/ 81 h 303"/>
                  <a:gd name="T40" fmla="*/ 8 w 378"/>
                  <a:gd name="T41" fmla="*/ 93 h 303"/>
                  <a:gd name="T42" fmla="*/ 11 w 378"/>
                  <a:gd name="T43" fmla="*/ 128 h 303"/>
                  <a:gd name="T44" fmla="*/ 0 w 378"/>
                  <a:gd name="T45" fmla="*/ 150 h 303"/>
                  <a:gd name="T46" fmla="*/ 46 w 378"/>
                  <a:gd name="T47" fmla="*/ 175 h 303"/>
                  <a:gd name="T48" fmla="*/ 81 w 378"/>
                  <a:gd name="T49" fmla="*/ 192 h 303"/>
                  <a:gd name="T50" fmla="*/ 104 w 378"/>
                  <a:gd name="T51" fmla="*/ 180 h 303"/>
                  <a:gd name="T52" fmla="*/ 133 w 378"/>
                  <a:gd name="T53" fmla="*/ 198 h 303"/>
                  <a:gd name="T54" fmla="*/ 133 w 378"/>
                  <a:gd name="T55" fmla="*/ 245 h 303"/>
                  <a:gd name="T56" fmla="*/ 156 w 378"/>
                  <a:gd name="T57" fmla="*/ 256 h 303"/>
                  <a:gd name="T58" fmla="*/ 156 w 378"/>
                  <a:gd name="T59" fmla="*/ 285 h 303"/>
                  <a:gd name="T60" fmla="*/ 188 w 378"/>
                  <a:gd name="T61" fmla="*/ 303 h 303"/>
                  <a:gd name="T62" fmla="*/ 250 w 378"/>
                  <a:gd name="T63" fmla="*/ 233 h 303"/>
                  <a:gd name="T64" fmla="*/ 296 w 378"/>
                  <a:gd name="T65" fmla="*/ 227 h 303"/>
                  <a:gd name="T66" fmla="*/ 296 w 378"/>
                  <a:gd name="T67" fmla="*/ 227 h 303"/>
                  <a:gd name="T68" fmla="*/ 304 w 378"/>
                  <a:gd name="T69" fmla="*/ 215 h 303"/>
                  <a:gd name="T70" fmla="*/ 309 w 378"/>
                  <a:gd name="T71" fmla="*/ 207 h 303"/>
                  <a:gd name="T72" fmla="*/ 314 w 378"/>
                  <a:gd name="T73" fmla="*/ 204 h 303"/>
                  <a:gd name="T74" fmla="*/ 314 w 378"/>
                  <a:gd name="T75" fmla="*/ 204 h 303"/>
                  <a:gd name="T76" fmla="*/ 321 w 378"/>
                  <a:gd name="T77" fmla="*/ 201 h 303"/>
                  <a:gd name="T78" fmla="*/ 333 w 378"/>
                  <a:gd name="T79" fmla="*/ 195 h 303"/>
                  <a:gd name="T80" fmla="*/ 349 w 378"/>
                  <a:gd name="T81" fmla="*/ 186 h 303"/>
                  <a:gd name="T82" fmla="*/ 349 w 378"/>
                  <a:gd name="T83" fmla="*/ 186 h 303"/>
                  <a:gd name="T84" fmla="*/ 378 w 378"/>
                  <a:gd name="T85" fmla="*/ 169 h 303"/>
                  <a:gd name="T86" fmla="*/ 378 w 378"/>
                  <a:gd name="T87" fmla="*/ 169 h 303"/>
                  <a:gd name="T88" fmla="*/ 376 w 378"/>
                  <a:gd name="T89" fmla="*/ 169 h 303"/>
                  <a:gd name="T90" fmla="*/ 376 w 378"/>
                  <a:gd name="T91" fmla="*/ 169 h 303"/>
                  <a:gd name="T92" fmla="*/ 378 w 378"/>
                  <a:gd name="T93" fmla="*/ 169 h 303"/>
                  <a:gd name="T94" fmla="*/ 378 w 378"/>
                  <a:gd name="T95" fmla="*/ 169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78" h="303">
                    <a:moveTo>
                      <a:pt x="349" y="186"/>
                    </a:moveTo>
                    <a:lnTo>
                      <a:pt x="349" y="186"/>
                    </a:lnTo>
                    <a:lnTo>
                      <a:pt x="360" y="178"/>
                    </a:lnTo>
                    <a:lnTo>
                      <a:pt x="371" y="172"/>
                    </a:lnTo>
                    <a:lnTo>
                      <a:pt x="376" y="169"/>
                    </a:lnTo>
                    <a:lnTo>
                      <a:pt x="376" y="169"/>
                    </a:lnTo>
                    <a:lnTo>
                      <a:pt x="357" y="156"/>
                    </a:lnTo>
                    <a:lnTo>
                      <a:pt x="343" y="145"/>
                    </a:lnTo>
                    <a:lnTo>
                      <a:pt x="360" y="128"/>
                    </a:lnTo>
                    <a:lnTo>
                      <a:pt x="349" y="105"/>
                    </a:lnTo>
                    <a:lnTo>
                      <a:pt x="331" y="81"/>
                    </a:lnTo>
                    <a:lnTo>
                      <a:pt x="337" y="52"/>
                    </a:lnTo>
                    <a:lnTo>
                      <a:pt x="343" y="0"/>
                    </a:lnTo>
                    <a:lnTo>
                      <a:pt x="308" y="6"/>
                    </a:lnTo>
                    <a:lnTo>
                      <a:pt x="299" y="6"/>
                    </a:lnTo>
                    <a:lnTo>
                      <a:pt x="267" y="58"/>
                    </a:lnTo>
                    <a:lnTo>
                      <a:pt x="180" y="64"/>
                    </a:lnTo>
                    <a:lnTo>
                      <a:pt x="133" y="64"/>
                    </a:lnTo>
                    <a:lnTo>
                      <a:pt x="104" y="93"/>
                    </a:lnTo>
                    <a:lnTo>
                      <a:pt x="69" y="81"/>
                    </a:lnTo>
                    <a:lnTo>
                      <a:pt x="8" y="93"/>
                    </a:lnTo>
                    <a:lnTo>
                      <a:pt x="11" y="128"/>
                    </a:lnTo>
                    <a:lnTo>
                      <a:pt x="0" y="150"/>
                    </a:lnTo>
                    <a:lnTo>
                      <a:pt x="46" y="175"/>
                    </a:lnTo>
                    <a:lnTo>
                      <a:pt x="81" y="192"/>
                    </a:lnTo>
                    <a:lnTo>
                      <a:pt x="104" y="180"/>
                    </a:lnTo>
                    <a:lnTo>
                      <a:pt x="133" y="198"/>
                    </a:lnTo>
                    <a:lnTo>
                      <a:pt x="133" y="245"/>
                    </a:lnTo>
                    <a:lnTo>
                      <a:pt x="156" y="256"/>
                    </a:lnTo>
                    <a:lnTo>
                      <a:pt x="156" y="285"/>
                    </a:lnTo>
                    <a:lnTo>
                      <a:pt x="188" y="303"/>
                    </a:lnTo>
                    <a:lnTo>
                      <a:pt x="250" y="233"/>
                    </a:lnTo>
                    <a:lnTo>
                      <a:pt x="296" y="227"/>
                    </a:lnTo>
                    <a:lnTo>
                      <a:pt x="296" y="227"/>
                    </a:lnTo>
                    <a:lnTo>
                      <a:pt x="304" y="215"/>
                    </a:lnTo>
                    <a:lnTo>
                      <a:pt x="309" y="207"/>
                    </a:lnTo>
                    <a:lnTo>
                      <a:pt x="314" y="204"/>
                    </a:lnTo>
                    <a:lnTo>
                      <a:pt x="314" y="204"/>
                    </a:lnTo>
                    <a:lnTo>
                      <a:pt x="321" y="201"/>
                    </a:lnTo>
                    <a:lnTo>
                      <a:pt x="333" y="195"/>
                    </a:lnTo>
                    <a:lnTo>
                      <a:pt x="349" y="186"/>
                    </a:lnTo>
                    <a:lnTo>
                      <a:pt x="349" y="186"/>
                    </a:lnTo>
                    <a:close/>
                    <a:moveTo>
                      <a:pt x="378" y="169"/>
                    </a:moveTo>
                    <a:lnTo>
                      <a:pt x="378" y="169"/>
                    </a:lnTo>
                    <a:lnTo>
                      <a:pt x="376" y="169"/>
                    </a:lnTo>
                    <a:lnTo>
                      <a:pt x="376" y="169"/>
                    </a:lnTo>
                    <a:lnTo>
                      <a:pt x="378" y="169"/>
                    </a:lnTo>
                    <a:lnTo>
                      <a:pt x="378" y="169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" name="Freeform 73">
                <a:extLst>
                  <a:ext uri="{FF2B5EF4-FFF2-40B4-BE49-F238E27FC236}">
                    <a16:creationId xmlns:a16="http://schemas.microsoft.com/office/drawing/2014/main" id="{70489973-886E-4A77-89AA-61D8A64F30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725" y="2897188"/>
                <a:ext cx="463550" cy="369888"/>
              </a:xfrm>
              <a:custGeom>
                <a:avLst/>
                <a:gdLst>
                  <a:gd name="T0" fmla="*/ 338 w 583"/>
                  <a:gd name="T1" fmla="*/ 373 h 466"/>
                  <a:gd name="T2" fmla="*/ 360 w 583"/>
                  <a:gd name="T3" fmla="*/ 434 h 466"/>
                  <a:gd name="T4" fmla="*/ 367 w 583"/>
                  <a:gd name="T5" fmla="*/ 425 h 466"/>
                  <a:gd name="T6" fmla="*/ 419 w 583"/>
                  <a:gd name="T7" fmla="*/ 466 h 466"/>
                  <a:gd name="T8" fmla="*/ 460 w 583"/>
                  <a:gd name="T9" fmla="*/ 408 h 466"/>
                  <a:gd name="T10" fmla="*/ 507 w 583"/>
                  <a:gd name="T11" fmla="*/ 437 h 466"/>
                  <a:gd name="T12" fmla="*/ 508 w 583"/>
                  <a:gd name="T13" fmla="*/ 437 h 466"/>
                  <a:gd name="T14" fmla="*/ 513 w 583"/>
                  <a:gd name="T15" fmla="*/ 425 h 466"/>
                  <a:gd name="T16" fmla="*/ 565 w 583"/>
                  <a:gd name="T17" fmla="*/ 390 h 466"/>
                  <a:gd name="T18" fmla="*/ 571 w 583"/>
                  <a:gd name="T19" fmla="*/ 326 h 466"/>
                  <a:gd name="T20" fmla="*/ 571 w 583"/>
                  <a:gd name="T21" fmla="*/ 326 h 466"/>
                  <a:gd name="T22" fmla="*/ 578 w 583"/>
                  <a:gd name="T23" fmla="*/ 293 h 466"/>
                  <a:gd name="T24" fmla="*/ 583 w 583"/>
                  <a:gd name="T25" fmla="*/ 268 h 466"/>
                  <a:gd name="T26" fmla="*/ 583 w 583"/>
                  <a:gd name="T27" fmla="*/ 261 h 466"/>
                  <a:gd name="T28" fmla="*/ 583 w 583"/>
                  <a:gd name="T29" fmla="*/ 256 h 466"/>
                  <a:gd name="T30" fmla="*/ 583 w 583"/>
                  <a:gd name="T31" fmla="*/ 256 h 466"/>
                  <a:gd name="T32" fmla="*/ 581 w 583"/>
                  <a:gd name="T33" fmla="*/ 249 h 466"/>
                  <a:gd name="T34" fmla="*/ 580 w 583"/>
                  <a:gd name="T35" fmla="*/ 233 h 466"/>
                  <a:gd name="T36" fmla="*/ 575 w 583"/>
                  <a:gd name="T37" fmla="*/ 185 h 466"/>
                  <a:gd name="T38" fmla="*/ 571 w 583"/>
                  <a:gd name="T39" fmla="*/ 116 h 466"/>
                  <a:gd name="T40" fmla="*/ 548 w 583"/>
                  <a:gd name="T41" fmla="*/ 42 h 466"/>
                  <a:gd name="T42" fmla="*/ 530 w 583"/>
                  <a:gd name="T43" fmla="*/ 64 h 466"/>
                  <a:gd name="T44" fmla="*/ 489 w 583"/>
                  <a:gd name="T45" fmla="*/ 64 h 466"/>
                  <a:gd name="T46" fmla="*/ 454 w 583"/>
                  <a:gd name="T47" fmla="*/ 29 h 466"/>
                  <a:gd name="T48" fmla="*/ 408 w 583"/>
                  <a:gd name="T49" fmla="*/ 29 h 466"/>
                  <a:gd name="T50" fmla="*/ 390 w 583"/>
                  <a:gd name="T51" fmla="*/ 0 h 466"/>
                  <a:gd name="T52" fmla="*/ 361 w 583"/>
                  <a:gd name="T53" fmla="*/ 10 h 466"/>
                  <a:gd name="T54" fmla="*/ 350 w 583"/>
                  <a:gd name="T55" fmla="*/ 76 h 466"/>
                  <a:gd name="T56" fmla="*/ 291 w 583"/>
                  <a:gd name="T57" fmla="*/ 116 h 466"/>
                  <a:gd name="T58" fmla="*/ 262 w 583"/>
                  <a:gd name="T59" fmla="*/ 70 h 466"/>
                  <a:gd name="T60" fmla="*/ 205 w 583"/>
                  <a:gd name="T61" fmla="*/ 58 h 466"/>
                  <a:gd name="T62" fmla="*/ 175 w 583"/>
                  <a:gd name="T63" fmla="*/ 93 h 466"/>
                  <a:gd name="T64" fmla="*/ 128 w 583"/>
                  <a:gd name="T65" fmla="*/ 134 h 466"/>
                  <a:gd name="T66" fmla="*/ 128 w 583"/>
                  <a:gd name="T67" fmla="*/ 169 h 466"/>
                  <a:gd name="T68" fmla="*/ 76 w 583"/>
                  <a:gd name="T69" fmla="*/ 204 h 466"/>
                  <a:gd name="T70" fmla="*/ 23 w 583"/>
                  <a:gd name="T71" fmla="*/ 227 h 466"/>
                  <a:gd name="T72" fmla="*/ 17 w 583"/>
                  <a:gd name="T73" fmla="*/ 268 h 466"/>
                  <a:gd name="T74" fmla="*/ 0 w 583"/>
                  <a:gd name="T75" fmla="*/ 303 h 466"/>
                  <a:gd name="T76" fmla="*/ 35 w 583"/>
                  <a:gd name="T77" fmla="*/ 338 h 466"/>
                  <a:gd name="T78" fmla="*/ 29 w 583"/>
                  <a:gd name="T79" fmla="*/ 419 h 466"/>
                  <a:gd name="T80" fmla="*/ 64 w 583"/>
                  <a:gd name="T81" fmla="*/ 431 h 466"/>
                  <a:gd name="T82" fmla="*/ 140 w 583"/>
                  <a:gd name="T83" fmla="*/ 379 h 466"/>
                  <a:gd name="T84" fmla="*/ 210 w 583"/>
                  <a:gd name="T85" fmla="*/ 367 h 466"/>
                  <a:gd name="T86" fmla="*/ 239 w 583"/>
                  <a:gd name="T87" fmla="*/ 326 h 466"/>
                  <a:gd name="T88" fmla="*/ 309 w 583"/>
                  <a:gd name="T89" fmla="*/ 338 h 466"/>
                  <a:gd name="T90" fmla="*/ 338 w 583"/>
                  <a:gd name="T91" fmla="*/ 373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83" h="466">
                    <a:moveTo>
                      <a:pt x="338" y="373"/>
                    </a:moveTo>
                    <a:lnTo>
                      <a:pt x="360" y="434"/>
                    </a:lnTo>
                    <a:lnTo>
                      <a:pt x="367" y="425"/>
                    </a:lnTo>
                    <a:lnTo>
                      <a:pt x="419" y="466"/>
                    </a:lnTo>
                    <a:lnTo>
                      <a:pt x="460" y="408"/>
                    </a:lnTo>
                    <a:lnTo>
                      <a:pt x="507" y="437"/>
                    </a:lnTo>
                    <a:lnTo>
                      <a:pt x="508" y="437"/>
                    </a:lnTo>
                    <a:lnTo>
                      <a:pt x="513" y="425"/>
                    </a:lnTo>
                    <a:lnTo>
                      <a:pt x="565" y="390"/>
                    </a:lnTo>
                    <a:lnTo>
                      <a:pt x="571" y="326"/>
                    </a:lnTo>
                    <a:lnTo>
                      <a:pt x="571" y="326"/>
                    </a:lnTo>
                    <a:lnTo>
                      <a:pt x="578" y="293"/>
                    </a:lnTo>
                    <a:lnTo>
                      <a:pt x="583" y="268"/>
                    </a:lnTo>
                    <a:lnTo>
                      <a:pt x="583" y="261"/>
                    </a:lnTo>
                    <a:lnTo>
                      <a:pt x="583" y="256"/>
                    </a:lnTo>
                    <a:lnTo>
                      <a:pt x="583" y="256"/>
                    </a:lnTo>
                    <a:lnTo>
                      <a:pt x="581" y="249"/>
                    </a:lnTo>
                    <a:lnTo>
                      <a:pt x="580" y="233"/>
                    </a:lnTo>
                    <a:lnTo>
                      <a:pt x="575" y="185"/>
                    </a:lnTo>
                    <a:lnTo>
                      <a:pt x="571" y="116"/>
                    </a:lnTo>
                    <a:lnTo>
                      <a:pt x="548" y="42"/>
                    </a:lnTo>
                    <a:lnTo>
                      <a:pt x="530" y="64"/>
                    </a:lnTo>
                    <a:lnTo>
                      <a:pt x="489" y="64"/>
                    </a:lnTo>
                    <a:lnTo>
                      <a:pt x="454" y="29"/>
                    </a:lnTo>
                    <a:lnTo>
                      <a:pt x="408" y="29"/>
                    </a:lnTo>
                    <a:lnTo>
                      <a:pt x="390" y="0"/>
                    </a:lnTo>
                    <a:lnTo>
                      <a:pt x="361" y="10"/>
                    </a:lnTo>
                    <a:lnTo>
                      <a:pt x="350" y="76"/>
                    </a:lnTo>
                    <a:lnTo>
                      <a:pt x="291" y="116"/>
                    </a:lnTo>
                    <a:lnTo>
                      <a:pt x="262" y="70"/>
                    </a:lnTo>
                    <a:lnTo>
                      <a:pt x="205" y="58"/>
                    </a:lnTo>
                    <a:lnTo>
                      <a:pt x="175" y="93"/>
                    </a:lnTo>
                    <a:lnTo>
                      <a:pt x="128" y="134"/>
                    </a:lnTo>
                    <a:lnTo>
                      <a:pt x="128" y="169"/>
                    </a:lnTo>
                    <a:lnTo>
                      <a:pt x="76" y="204"/>
                    </a:lnTo>
                    <a:lnTo>
                      <a:pt x="23" y="227"/>
                    </a:lnTo>
                    <a:lnTo>
                      <a:pt x="17" y="268"/>
                    </a:lnTo>
                    <a:lnTo>
                      <a:pt x="0" y="303"/>
                    </a:lnTo>
                    <a:lnTo>
                      <a:pt x="35" y="338"/>
                    </a:lnTo>
                    <a:lnTo>
                      <a:pt x="29" y="419"/>
                    </a:lnTo>
                    <a:lnTo>
                      <a:pt x="64" y="431"/>
                    </a:lnTo>
                    <a:lnTo>
                      <a:pt x="140" y="379"/>
                    </a:lnTo>
                    <a:lnTo>
                      <a:pt x="210" y="367"/>
                    </a:lnTo>
                    <a:lnTo>
                      <a:pt x="239" y="326"/>
                    </a:lnTo>
                    <a:lnTo>
                      <a:pt x="309" y="338"/>
                    </a:lnTo>
                    <a:lnTo>
                      <a:pt x="338" y="373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" name="Freeform 74">
                <a:extLst>
                  <a:ext uri="{FF2B5EF4-FFF2-40B4-BE49-F238E27FC236}">
                    <a16:creationId xmlns:a16="http://schemas.microsoft.com/office/drawing/2014/main" id="{6D36C2AF-263E-4F79-A276-AD97F7A8F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500" y="3013075"/>
                <a:ext cx="298450" cy="481013"/>
              </a:xfrm>
              <a:custGeom>
                <a:avLst/>
                <a:gdLst>
                  <a:gd name="T0" fmla="*/ 231 w 377"/>
                  <a:gd name="T1" fmla="*/ 280 h 607"/>
                  <a:gd name="T2" fmla="*/ 265 w 377"/>
                  <a:gd name="T3" fmla="*/ 257 h 607"/>
                  <a:gd name="T4" fmla="*/ 265 w 377"/>
                  <a:gd name="T5" fmla="*/ 257 h 607"/>
                  <a:gd name="T6" fmla="*/ 266 w 377"/>
                  <a:gd name="T7" fmla="*/ 245 h 607"/>
                  <a:gd name="T8" fmla="*/ 266 w 377"/>
                  <a:gd name="T9" fmla="*/ 245 h 607"/>
                  <a:gd name="T10" fmla="*/ 266 w 377"/>
                  <a:gd name="T11" fmla="*/ 237 h 607"/>
                  <a:gd name="T12" fmla="*/ 263 w 377"/>
                  <a:gd name="T13" fmla="*/ 220 h 607"/>
                  <a:gd name="T14" fmla="*/ 260 w 377"/>
                  <a:gd name="T15" fmla="*/ 199 h 607"/>
                  <a:gd name="T16" fmla="*/ 249 w 377"/>
                  <a:gd name="T17" fmla="*/ 181 h 607"/>
                  <a:gd name="T18" fmla="*/ 266 w 377"/>
                  <a:gd name="T19" fmla="*/ 175 h 607"/>
                  <a:gd name="T20" fmla="*/ 243 w 377"/>
                  <a:gd name="T21" fmla="*/ 152 h 607"/>
                  <a:gd name="T22" fmla="*/ 243 w 377"/>
                  <a:gd name="T23" fmla="*/ 123 h 607"/>
                  <a:gd name="T24" fmla="*/ 266 w 377"/>
                  <a:gd name="T25" fmla="*/ 123 h 607"/>
                  <a:gd name="T26" fmla="*/ 307 w 377"/>
                  <a:gd name="T27" fmla="*/ 105 h 607"/>
                  <a:gd name="T28" fmla="*/ 348 w 377"/>
                  <a:gd name="T29" fmla="*/ 100 h 607"/>
                  <a:gd name="T30" fmla="*/ 348 w 377"/>
                  <a:gd name="T31" fmla="*/ 76 h 607"/>
                  <a:gd name="T32" fmla="*/ 336 w 377"/>
                  <a:gd name="T33" fmla="*/ 53 h 607"/>
                  <a:gd name="T34" fmla="*/ 377 w 377"/>
                  <a:gd name="T35" fmla="*/ 35 h 607"/>
                  <a:gd name="T36" fmla="*/ 371 w 377"/>
                  <a:gd name="T37" fmla="*/ 0 h 607"/>
                  <a:gd name="T38" fmla="*/ 313 w 377"/>
                  <a:gd name="T39" fmla="*/ 12 h 607"/>
                  <a:gd name="T40" fmla="*/ 237 w 377"/>
                  <a:gd name="T41" fmla="*/ 65 h 607"/>
                  <a:gd name="T42" fmla="*/ 173 w 377"/>
                  <a:gd name="T43" fmla="*/ 82 h 607"/>
                  <a:gd name="T44" fmla="*/ 150 w 377"/>
                  <a:gd name="T45" fmla="*/ 140 h 607"/>
                  <a:gd name="T46" fmla="*/ 185 w 377"/>
                  <a:gd name="T47" fmla="*/ 228 h 607"/>
                  <a:gd name="T48" fmla="*/ 144 w 377"/>
                  <a:gd name="T49" fmla="*/ 368 h 607"/>
                  <a:gd name="T50" fmla="*/ 21 w 377"/>
                  <a:gd name="T51" fmla="*/ 496 h 607"/>
                  <a:gd name="T52" fmla="*/ 0 w 377"/>
                  <a:gd name="T53" fmla="*/ 506 h 607"/>
                  <a:gd name="T54" fmla="*/ 33 w 377"/>
                  <a:gd name="T55" fmla="*/ 531 h 607"/>
                  <a:gd name="T56" fmla="*/ 86 w 377"/>
                  <a:gd name="T57" fmla="*/ 595 h 607"/>
                  <a:gd name="T58" fmla="*/ 196 w 377"/>
                  <a:gd name="T59" fmla="*/ 607 h 607"/>
                  <a:gd name="T60" fmla="*/ 214 w 377"/>
                  <a:gd name="T61" fmla="*/ 566 h 607"/>
                  <a:gd name="T62" fmla="*/ 208 w 377"/>
                  <a:gd name="T63" fmla="*/ 513 h 607"/>
                  <a:gd name="T64" fmla="*/ 196 w 377"/>
                  <a:gd name="T65" fmla="*/ 478 h 607"/>
                  <a:gd name="T66" fmla="*/ 208 w 377"/>
                  <a:gd name="T67" fmla="*/ 438 h 607"/>
                  <a:gd name="T68" fmla="*/ 190 w 377"/>
                  <a:gd name="T69" fmla="*/ 414 h 607"/>
                  <a:gd name="T70" fmla="*/ 202 w 377"/>
                  <a:gd name="T71" fmla="*/ 397 h 607"/>
                  <a:gd name="T72" fmla="*/ 202 w 377"/>
                  <a:gd name="T73" fmla="*/ 368 h 607"/>
                  <a:gd name="T74" fmla="*/ 225 w 377"/>
                  <a:gd name="T75" fmla="*/ 344 h 607"/>
                  <a:gd name="T76" fmla="*/ 231 w 377"/>
                  <a:gd name="T77" fmla="*/ 280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7" h="607">
                    <a:moveTo>
                      <a:pt x="231" y="280"/>
                    </a:moveTo>
                    <a:lnTo>
                      <a:pt x="265" y="257"/>
                    </a:lnTo>
                    <a:lnTo>
                      <a:pt x="265" y="257"/>
                    </a:lnTo>
                    <a:lnTo>
                      <a:pt x="266" y="245"/>
                    </a:lnTo>
                    <a:lnTo>
                      <a:pt x="266" y="245"/>
                    </a:lnTo>
                    <a:lnTo>
                      <a:pt x="266" y="237"/>
                    </a:lnTo>
                    <a:lnTo>
                      <a:pt x="263" y="220"/>
                    </a:lnTo>
                    <a:lnTo>
                      <a:pt x="260" y="199"/>
                    </a:lnTo>
                    <a:lnTo>
                      <a:pt x="249" y="181"/>
                    </a:lnTo>
                    <a:lnTo>
                      <a:pt x="266" y="175"/>
                    </a:lnTo>
                    <a:lnTo>
                      <a:pt x="243" y="152"/>
                    </a:lnTo>
                    <a:lnTo>
                      <a:pt x="243" y="123"/>
                    </a:lnTo>
                    <a:lnTo>
                      <a:pt x="266" y="123"/>
                    </a:lnTo>
                    <a:lnTo>
                      <a:pt x="307" y="105"/>
                    </a:lnTo>
                    <a:lnTo>
                      <a:pt x="348" y="100"/>
                    </a:lnTo>
                    <a:lnTo>
                      <a:pt x="348" y="76"/>
                    </a:lnTo>
                    <a:lnTo>
                      <a:pt x="336" y="53"/>
                    </a:lnTo>
                    <a:lnTo>
                      <a:pt x="377" y="35"/>
                    </a:lnTo>
                    <a:lnTo>
                      <a:pt x="371" y="0"/>
                    </a:lnTo>
                    <a:lnTo>
                      <a:pt x="313" y="12"/>
                    </a:lnTo>
                    <a:lnTo>
                      <a:pt x="237" y="65"/>
                    </a:lnTo>
                    <a:lnTo>
                      <a:pt x="173" y="82"/>
                    </a:lnTo>
                    <a:lnTo>
                      <a:pt x="150" y="140"/>
                    </a:lnTo>
                    <a:lnTo>
                      <a:pt x="185" y="228"/>
                    </a:lnTo>
                    <a:lnTo>
                      <a:pt x="144" y="368"/>
                    </a:lnTo>
                    <a:lnTo>
                      <a:pt x="21" y="496"/>
                    </a:lnTo>
                    <a:lnTo>
                      <a:pt x="0" y="506"/>
                    </a:lnTo>
                    <a:lnTo>
                      <a:pt x="33" y="531"/>
                    </a:lnTo>
                    <a:lnTo>
                      <a:pt x="86" y="595"/>
                    </a:lnTo>
                    <a:lnTo>
                      <a:pt x="196" y="607"/>
                    </a:lnTo>
                    <a:lnTo>
                      <a:pt x="214" y="566"/>
                    </a:lnTo>
                    <a:lnTo>
                      <a:pt x="208" y="513"/>
                    </a:lnTo>
                    <a:lnTo>
                      <a:pt x="196" y="478"/>
                    </a:lnTo>
                    <a:lnTo>
                      <a:pt x="208" y="438"/>
                    </a:lnTo>
                    <a:lnTo>
                      <a:pt x="190" y="414"/>
                    </a:lnTo>
                    <a:lnTo>
                      <a:pt x="202" y="397"/>
                    </a:lnTo>
                    <a:lnTo>
                      <a:pt x="202" y="368"/>
                    </a:lnTo>
                    <a:lnTo>
                      <a:pt x="225" y="344"/>
                    </a:lnTo>
                    <a:lnTo>
                      <a:pt x="231" y="28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" name="Freeform 75">
                <a:extLst>
                  <a:ext uri="{FF2B5EF4-FFF2-40B4-BE49-F238E27FC236}">
                    <a16:creationId xmlns:a16="http://schemas.microsoft.com/office/drawing/2014/main" id="{5B5D208F-CCE3-4F44-ABC7-30884CD249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7963" y="3544888"/>
                <a:ext cx="250825" cy="244475"/>
              </a:xfrm>
              <a:custGeom>
                <a:avLst/>
                <a:gdLst>
                  <a:gd name="T0" fmla="*/ 0 w 314"/>
                  <a:gd name="T1" fmla="*/ 145 h 309"/>
                  <a:gd name="T2" fmla="*/ 0 w 314"/>
                  <a:gd name="T3" fmla="*/ 153 h 309"/>
                  <a:gd name="T4" fmla="*/ 11 w 314"/>
                  <a:gd name="T5" fmla="*/ 145 h 309"/>
                  <a:gd name="T6" fmla="*/ 23 w 314"/>
                  <a:gd name="T7" fmla="*/ 169 h 309"/>
                  <a:gd name="T8" fmla="*/ 11 w 314"/>
                  <a:gd name="T9" fmla="*/ 180 h 309"/>
                  <a:gd name="T10" fmla="*/ 11 w 314"/>
                  <a:gd name="T11" fmla="*/ 239 h 309"/>
                  <a:gd name="T12" fmla="*/ 52 w 314"/>
                  <a:gd name="T13" fmla="*/ 274 h 309"/>
                  <a:gd name="T14" fmla="*/ 64 w 314"/>
                  <a:gd name="T15" fmla="*/ 309 h 309"/>
                  <a:gd name="T16" fmla="*/ 93 w 314"/>
                  <a:gd name="T17" fmla="*/ 303 h 309"/>
                  <a:gd name="T18" fmla="*/ 110 w 314"/>
                  <a:gd name="T19" fmla="*/ 274 h 309"/>
                  <a:gd name="T20" fmla="*/ 104 w 314"/>
                  <a:gd name="T21" fmla="*/ 244 h 309"/>
                  <a:gd name="T22" fmla="*/ 116 w 314"/>
                  <a:gd name="T23" fmla="*/ 215 h 309"/>
                  <a:gd name="T24" fmla="*/ 157 w 314"/>
                  <a:gd name="T25" fmla="*/ 244 h 309"/>
                  <a:gd name="T26" fmla="*/ 218 w 314"/>
                  <a:gd name="T27" fmla="*/ 242 h 309"/>
                  <a:gd name="T28" fmla="*/ 250 w 314"/>
                  <a:gd name="T29" fmla="*/ 198 h 309"/>
                  <a:gd name="T30" fmla="*/ 273 w 314"/>
                  <a:gd name="T31" fmla="*/ 198 h 309"/>
                  <a:gd name="T32" fmla="*/ 314 w 314"/>
                  <a:gd name="T33" fmla="*/ 169 h 309"/>
                  <a:gd name="T34" fmla="*/ 314 w 314"/>
                  <a:gd name="T35" fmla="*/ 128 h 309"/>
                  <a:gd name="T36" fmla="*/ 238 w 314"/>
                  <a:gd name="T37" fmla="*/ 29 h 309"/>
                  <a:gd name="T38" fmla="*/ 203 w 314"/>
                  <a:gd name="T39" fmla="*/ 29 h 309"/>
                  <a:gd name="T40" fmla="*/ 169 w 314"/>
                  <a:gd name="T41" fmla="*/ 11 h 309"/>
                  <a:gd name="T42" fmla="*/ 81 w 314"/>
                  <a:gd name="T43" fmla="*/ 6 h 309"/>
                  <a:gd name="T44" fmla="*/ 64 w 314"/>
                  <a:gd name="T45" fmla="*/ 0 h 309"/>
                  <a:gd name="T46" fmla="*/ 11 w 314"/>
                  <a:gd name="T47" fmla="*/ 46 h 309"/>
                  <a:gd name="T48" fmla="*/ 17 w 314"/>
                  <a:gd name="T49" fmla="*/ 58 h 309"/>
                  <a:gd name="T50" fmla="*/ 0 w 314"/>
                  <a:gd name="T51" fmla="*/ 81 h 309"/>
                  <a:gd name="T52" fmla="*/ 0 w 314"/>
                  <a:gd name="T53" fmla="*/ 145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4" h="309">
                    <a:moveTo>
                      <a:pt x="0" y="145"/>
                    </a:moveTo>
                    <a:lnTo>
                      <a:pt x="0" y="153"/>
                    </a:lnTo>
                    <a:lnTo>
                      <a:pt x="11" y="145"/>
                    </a:lnTo>
                    <a:lnTo>
                      <a:pt x="23" y="169"/>
                    </a:lnTo>
                    <a:lnTo>
                      <a:pt x="11" y="180"/>
                    </a:lnTo>
                    <a:lnTo>
                      <a:pt x="11" y="239"/>
                    </a:lnTo>
                    <a:lnTo>
                      <a:pt x="52" y="274"/>
                    </a:lnTo>
                    <a:lnTo>
                      <a:pt x="64" y="309"/>
                    </a:lnTo>
                    <a:lnTo>
                      <a:pt x="93" y="303"/>
                    </a:lnTo>
                    <a:lnTo>
                      <a:pt x="110" y="274"/>
                    </a:lnTo>
                    <a:lnTo>
                      <a:pt x="104" y="244"/>
                    </a:lnTo>
                    <a:lnTo>
                      <a:pt x="116" y="215"/>
                    </a:lnTo>
                    <a:lnTo>
                      <a:pt x="157" y="244"/>
                    </a:lnTo>
                    <a:lnTo>
                      <a:pt x="218" y="242"/>
                    </a:lnTo>
                    <a:lnTo>
                      <a:pt x="250" y="198"/>
                    </a:lnTo>
                    <a:lnTo>
                      <a:pt x="273" y="198"/>
                    </a:lnTo>
                    <a:lnTo>
                      <a:pt x="314" y="169"/>
                    </a:lnTo>
                    <a:lnTo>
                      <a:pt x="314" y="128"/>
                    </a:lnTo>
                    <a:lnTo>
                      <a:pt x="238" y="29"/>
                    </a:lnTo>
                    <a:lnTo>
                      <a:pt x="203" y="29"/>
                    </a:lnTo>
                    <a:lnTo>
                      <a:pt x="169" y="11"/>
                    </a:lnTo>
                    <a:lnTo>
                      <a:pt x="81" y="6"/>
                    </a:lnTo>
                    <a:lnTo>
                      <a:pt x="64" y="0"/>
                    </a:lnTo>
                    <a:lnTo>
                      <a:pt x="11" y="46"/>
                    </a:lnTo>
                    <a:lnTo>
                      <a:pt x="17" y="58"/>
                    </a:lnTo>
                    <a:lnTo>
                      <a:pt x="0" y="81"/>
                    </a:lnTo>
                    <a:lnTo>
                      <a:pt x="0" y="145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" name="Freeform 76">
                <a:extLst>
                  <a:ext uri="{FF2B5EF4-FFF2-40B4-BE49-F238E27FC236}">
                    <a16:creationId xmlns:a16="http://schemas.microsoft.com/office/drawing/2014/main" id="{F03E4959-C051-46B0-A244-3FFEAAA9E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263" y="3567113"/>
                <a:ext cx="334963" cy="388938"/>
              </a:xfrm>
              <a:custGeom>
                <a:avLst/>
                <a:gdLst>
                  <a:gd name="T0" fmla="*/ 274 w 421"/>
                  <a:gd name="T1" fmla="*/ 419 h 489"/>
                  <a:gd name="T2" fmla="*/ 251 w 421"/>
                  <a:gd name="T3" fmla="*/ 460 h 489"/>
                  <a:gd name="T4" fmla="*/ 309 w 421"/>
                  <a:gd name="T5" fmla="*/ 489 h 489"/>
                  <a:gd name="T6" fmla="*/ 344 w 421"/>
                  <a:gd name="T7" fmla="*/ 484 h 489"/>
                  <a:gd name="T8" fmla="*/ 373 w 421"/>
                  <a:gd name="T9" fmla="*/ 466 h 489"/>
                  <a:gd name="T10" fmla="*/ 409 w 421"/>
                  <a:gd name="T11" fmla="*/ 470 h 489"/>
                  <a:gd name="T12" fmla="*/ 414 w 421"/>
                  <a:gd name="T13" fmla="*/ 466 h 489"/>
                  <a:gd name="T14" fmla="*/ 414 w 421"/>
                  <a:gd name="T15" fmla="*/ 466 h 489"/>
                  <a:gd name="T16" fmla="*/ 418 w 421"/>
                  <a:gd name="T17" fmla="*/ 443 h 489"/>
                  <a:gd name="T18" fmla="*/ 421 w 421"/>
                  <a:gd name="T19" fmla="*/ 428 h 489"/>
                  <a:gd name="T20" fmla="*/ 421 w 421"/>
                  <a:gd name="T21" fmla="*/ 422 h 489"/>
                  <a:gd name="T22" fmla="*/ 420 w 421"/>
                  <a:gd name="T23" fmla="*/ 419 h 489"/>
                  <a:gd name="T24" fmla="*/ 420 w 421"/>
                  <a:gd name="T25" fmla="*/ 419 h 489"/>
                  <a:gd name="T26" fmla="*/ 401 w 421"/>
                  <a:gd name="T27" fmla="*/ 405 h 489"/>
                  <a:gd name="T28" fmla="*/ 385 w 421"/>
                  <a:gd name="T29" fmla="*/ 390 h 489"/>
                  <a:gd name="T30" fmla="*/ 338 w 421"/>
                  <a:gd name="T31" fmla="*/ 315 h 489"/>
                  <a:gd name="T32" fmla="*/ 326 w 421"/>
                  <a:gd name="T33" fmla="*/ 250 h 489"/>
                  <a:gd name="T34" fmla="*/ 332 w 421"/>
                  <a:gd name="T35" fmla="*/ 227 h 489"/>
                  <a:gd name="T36" fmla="*/ 321 w 421"/>
                  <a:gd name="T37" fmla="*/ 204 h 489"/>
                  <a:gd name="T38" fmla="*/ 313 w 421"/>
                  <a:gd name="T39" fmla="*/ 156 h 489"/>
                  <a:gd name="T40" fmla="*/ 309 w 421"/>
                  <a:gd name="T41" fmla="*/ 157 h 489"/>
                  <a:gd name="T42" fmla="*/ 268 w 421"/>
                  <a:gd name="T43" fmla="*/ 175 h 489"/>
                  <a:gd name="T44" fmla="*/ 239 w 421"/>
                  <a:gd name="T45" fmla="*/ 163 h 489"/>
                  <a:gd name="T46" fmla="*/ 227 w 421"/>
                  <a:gd name="T47" fmla="*/ 128 h 489"/>
                  <a:gd name="T48" fmla="*/ 233 w 421"/>
                  <a:gd name="T49" fmla="*/ 100 h 489"/>
                  <a:gd name="T50" fmla="*/ 222 w 421"/>
                  <a:gd name="T51" fmla="*/ 105 h 489"/>
                  <a:gd name="T52" fmla="*/ 227 w 421"/>
                  <a:gd name="T53" fmla="*/ 76 h 489"/>
                  <a:gd name="T54" fmla="*/ 216 w 421"/>
                  <a:gd name="T55" fmla="*/ 70 h 489"/>
                  <a:gd name="T56" fmla="*/ 157 w 421"/>
                  <a:gd name="T57" fmla="*/ 87 h 489"/>
                  <a:gd name="T58" fmla="*/ 157 w 421"/>
                  <a:gd name="T59" fmla="*/ 87 h 489"/>
                  <a:gd name="T60" fmla="*/ 152 w 421"/>
                  <a:gd name="T61" fmla="*/ 77 h 489"/>
                  <a:gd name="T62" fmla="*/ 146 w 421"/>
                  <a:gd name="T63" fmla="*/ 64 h 489"/>
                  <a:gd name="T64" fmla="*/ 146 w 421"/>
                  <a:gd name="T65" fmla="*/ 64 h 489"/>
                  <a:gd name="T66" fmla="*/ 147 w 421"/>
                  <a:gd name="T67" fmla="*/ 57 h 489"/>
                  <a:gd name="T68" fmla="*/ 150 w 421"/>
                  <a:gd name="T69" fmla="*/ 46 h 489"/>
                  <a:gd name="T70" fmla="*/ 157 w 421"/>
                  <a:gd name="T71" fmla="*/ 29 h 489"/>
                  <a:gd name="T72" fmla="*/ 157 w 421"/>
                  <a:gd name="T73" fmla="*/ 29 h 489"/>
                  <a:gd name="T74" fmla="*/ 156 w 421"/>
                  <a:gd name="T75" fmla="*/ 23 h 489"/>
                  <a:gd name="T76" fmla="*/ 152 w 421"/>
                  <a:gd name="T77" fmla="*/ 13 h 489"/>
                  <a:gd name="T78" fmla="*/ 146 w 421"/>
                  <a:gd name="T79" fmla="*/ 0 h 489"/>
                  <a:gd name="T80" fmla="*/ 64 w 421"/>
                  <a:gd name="T81" fmla="*/ 11 h 489"/>
                  <a:gd name="T82" fmla="*/ 6 w 421"/>
                  <a:gd name="T83" fmla="*/ 52 h 489"/>
                  <a:gd name="T84" fmla="*/ 3 w 421"/>
                  <a:gd name="T85" fmla="*/ 51 h 489"/>
                  <a:gd name="T86" fmla="*/ 0 w 421"/>
                  <a:gd name="T87" fmla="*/ 70 h 489"/>
                  <a:gd name="T88" fmla="*/ 18 w 421"/>
                  <a:gd name="T89" fmla="*/ 105 h 489"/>
                  <a:gd name="T90" fmla="*/ 58 w 421"/>
                  <a:gd name="T91" fmla="*/ 87 h 489"/>
                  <a:gd name="T92" fmla="*/ 76 w 421"/>
                  <a:gd name="T93" fmla="*/ 128 h 489"/>
                  <a:gd name="T94" fmla="*/ 47 w 421"/>
                  <a:gd name="T95" fmla="*/ 157 h 489"/>
                  <a:gd name="T96" fmla="*/ 6 w 421"/>
                  <a:gd name="T97" fmla="*/ 169 h 489"/>
                  <a:gd name="T98" fmla="*/ 29 w 421"/>
                  <a:gd name="T99" fmla="*/ 215 h 489"/>
                  <a:gd name="T100" fmla="*/ 82 w 421"/>
                  <a:gd name="T101" fmla="*/ 227 h 489"/>
                  <a:gd name="T102" fmla="*/ 93 w 421"/>
                  <a:gd name="T103" fmla="*/ 250 h 489"/>
                  <a:gd name="T104" fmla="*/ 140 w 421"/>
                  <a:gd name="T105" fmla="*/ 256 h 489"/>
                  <a:gd name="T106" fmla="*/ 175 w 421"/>
                  <a:gd name="T107" fmla="*/ 285 h 489"/>
                  <a:gd name="T108" fmla="*/ 175 w 421"/>
                  <a:gd name="T109" fmla="*/ 326 h 489"/>
                  <a:gd name="T110" fmla="*/ 204 w 421"/>
                  <a:gd name="T111" fmla="*/ 344 h 489"/>
                  <a:gd name="T112" fmla="*/ 222 w 421"/>
                  <a:gd name="T113" fmla="*/ 373 h 489"/>
                  <a:gd name="T114" fmla="*/ 257 w 421"/>
                  <a:gd name="T115" fmla="*/ 379 h 489"/>
                  <a:gd name="T116" fmla="*/ 268 w 421"/>
                  <a:gd name="T117" fmla="*/ 396 h 489"/>
                  <a:gd name="T118" fmla="*/ 274 w 421"/>
                  <a:gd name="T119" fmla="*/ 419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21" h="489">
                    <a:moveTo>
                      <a:pt x="274" y="419"/>
                    </a:moveTo>
                    <a:lnTo>
                      <a:pt x="251" y="460"/>
                    </a:lnTo>
                    <a:lnTo>
                      <a:pt x="309" y="489"/>
                    </a:lnTo>
                    <a:lnTo>
                      <a:pt x="344" y="484"/>
                    </a:lnTo>
                    <a:lnTo>
                      <a:pt x="373" y="466"/>
                    </a:lnTo>
                    <a:lnTo>
                      <a:pt x="409" y="470"/>
                    </a:lnTo>
                    <a:lnTo>
                      <a:pt x="414" y="466"/>
                    </a:lnTo>
                    <a:lnTo>
                      <a:pt x="414" y="466"/>
                    </a:lnTo>
                    <a:lnTo>
                      <a:pt x="418" y="443"/>
                    </a:lnTo>
                    <a:lnTo>
                      <a:pt x="421" y="428"/>
                    </a:lnTo>
                    <a:lnTo>
                      <a:pt x="421" y="422"/>
                    </a:lnTo>
                    <a:lnTo>
                      <a:pt x="420" y="419"/>
                    </a:lnTo>
                    <a:lnTo>
                      <a:pt x="420" y="419"/>
                    </a:lnTo>
                    <a:lnTo>
                      <a:pt x="401" y="405"/>
                    </a:lnTo>
                    <a:lnTo>
                      <a:pt x="385" y="390"/>
                    </a:lnTo>
                    <a:lnTo>
                      <a:pt x="338" y="315"/>
                    </a:lnTo>
                    <a:lnTo>
                      <a:pt x="326" y="250"/>
                    </a:lnTo>
                    <a:lnTo>
                      <a:pt x="332" y="227"/>
                    </a:lnTo>
                    <a:lnTo>
                      <a:pt x="321" y="204"/>
                    </a:lnTo>
                    <a:lnTo>
                      <a:pt x="313" y="156"/>
                    </a:lnTo>
                    <a:lnTo>
                      <a:pt x="309" y="157"/>
                    </a:lnTo>
                    <a:lnTo>
                      <a:pt x="268" y="175"/>
                    </a:lnTo>
                    <a:lnTo>
                      <a:pt x="239" y="163"/>
                    </a:lnTo>
                    <a:lnTo>
                      <a:pt x="227" y="128"/>
                    </a:lnTo>
                    <a:lnTo>
                      <a:pt x="233" y="100"/>
                    </a:lnTo>
                    <a:lnTo>
                      <a:pt x="222" y="105"/>
                    </a:lnTo>
                    <a:lnTo>
                      <a:pt x="227" y="76"/>
                    </a:lnTo>
                    <a:lnTo>
                      <a:pt x="216" y="70"/>
                    </a:lnTo>
                    <a:lnTo>
                      <a:pt x="157" y="87"/>
                    </a:lnTo>
                    <a:lnTo>
                      <a:pt x="157" y="87"/>
                    </a:lnTo>
                    <a:lnTo>
                      <a:pt x="152" y="77"/>
                    </a:lnTo>
                    <a:lnTo>
                      <a:pt x="146" y="64"/>
                    </a:lnTo>
                    <a:lnTo>
                      <a:pt x="146" y="64"/>
                    </a:lnTo>
                    <a:lnTo>
                      <a:pt x="147" y="57"/>
                    </a:lnTo>
                    <a:lnTo>
                      <a:pt x="150" y="46"/>
                    </a:lnTo>
                    <a:lnTo>
                      <a:pt x="157" y="29"/>
                    </a:lnTo>
                    <a:lnTo>
                      <a:pt x="157" y="29"/>
                    </a:lnTo>
                    <a:lnTo>
                      <a:pt x="156" y="23"/>
                    </a:lnTo>
                    <a:lnTo>
                      <a:pt x="152" y="13"/>
                    </a:lnTo>
                    <a:lnTo>
                      <a:pt x="146" y="0"/>
                    </a:lnTo>
                    <a:lnTo>
                      <a:pt x="64" y="11"/>
                    </a:lnTo>
                    <a:lnTo>
                      <a:pt x="6" y="52"/>
                    </a:lnTo>
                    <a:lnTo>
                      <a:pt x="3" y="51"/>
                    </a:lnTo>
                    <a:lnTo>
                      <a:pt x="0" y="70"/>
                    </a:lnTo>
                    <a:lnTo>
                      <a:pt x="18" y="105"/>
                    </a:lnTo>
                    <a:lnTo>
                      <a:pt x="58" y="87"/>
                    </a:lnTo>
                    <a:lnTo>
                      <a:pt x="76" y="128"/>
                    </a:lnTo>
                    <a:lnTo>
                      <a:pt x="47" y="157"/>
                    </a:lnTo>
                    <a:lnTo>
                      <a:pt x="6" y="169"/>
                    </a:lnTo>
                    <a:lnTo>
                      <a:pt x="29" y="215"/>
                    </a:lnTo>
                    <a:lnTo>
                      <a:pt x="82" y="227"/>
                    </a:lnTo>
                    <a:lnTo>
                      <a:pt x="93" y="250"/>
                    </a:lnTo>
                    <a:lnTo>
                      <a:pt x="140" y="256"/>
                    </a:lnTo>
                    <a:lnTo>
                      <a:pt x="175" y="285"/>
                    </a:lnTo>
                    <a:lnTo>
                      <a:pt x="175" y="326"/>
                    </a:lnTo>
                    <a:lnTo>
                      <a:pt x="204" y="344"/>
                    </a:lnTo>
                    <a:lnTo>
                      <a:pt x="222" y="373"/>
                    </a:lnTo>
                    <a:lnTo>
                      <a:pt x="257" y="379"/>
                    </a:lnTo>
                    <a:lnTo>
                      <a:pt x="268" y="396"/>
                    </a:lnTo>
                    <a:lnTo>
                      <a:pt x="274" y="419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" name="Freeform 77">
                <a:extLst>
                  <a:ext uri="{FF2B5EF4-FFF2-40B4-BE49-F238E27FC236}">
                    <a16:creationId xmlns:a16="http://schemas.microsoft.com/office/drawing/2014/main" id="{34E1454A-DC97-48DD-87F1-26123EF718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0175" y="3614738"/>
                <a:ext cx="354013" cy="184150"/>
              </a:xfrm>
              <a:custGeom>
                <a:avLst/>
                <a:gdLst>
                  <a:gd name="T0" fmla="*/ 428 w 446"/>
                  <a:gd name="T1" fmla="*/ 47 h 233"/>
                  <a:gd name="T2" fmla="*/ 405 w 446"/>
                  <a:gd name="T3" fmla="*/ 0 h 233"/>
                  <a:gd name="T4" fmla="*/ 364 w 446"/>
                  <a:gd name="T5" fmla="*/ 18 h 233"/>
                  <a:gd name="T6" fmla="*/ 218 w 446"/>
                  <a:gd name="T7" fmla="*/ 23 h 233"/>
                  <a:gd name="T8" fmla="*/ 142 w 446"/>
                  <a:gd name="T9" fmla="*/ 0 h 233"/>
                  <a:gd name="T10" fmla="*/ 96 w 446"/>
                  <a:gd name="T11" fmla="*/ 29 h 233"/>
                  <a:gd name="T12" fmla="*/ 71 w 446"/>
                  <a:gd name="T13" fmla="*/ 23 h 233"/>
                  <a:gd name="T14" fmla="*/ 67 w 446"/>
                  <a:gd name="T15" fmla="*/ 26 h 233"/>
                  <a:gd name="T16" fmla="*/ 55 w 446"/>
                  <a:gd name="T17" fmla="*/ 93 h 233"/>
                  <a:gd name="T18" fmla="*/ 20 w 446"/>
                  <a:gd name="T19" fmla="*/ 146 h 233"/>
                  <a:gd name="T20" fmla="*/ 0 w 446"/>
                  <a:gd name="T21" fmla="*/ 211 h 233"/>
                  <a:gd name="T22" fmla="*/ 8 w 446"/>
                  <a:gd name="T23" fmla="*/ 233 h 233"/>
                  <a:gd name="T24" fmla="*/ 8 w 446"/>
                  <a:gd name="T25" fmla="*/ 233 h 233"/>
                  <a:gd name="T26" fmla="*/ 38 w 446"/>
                  <a:gd name="T27" fmla="*/ 229 h 233"/>
                  <a:gd name="T28" fmla="*/ 58 w 446"/>
                  <a:gd name="T29" fmla="*/ 226 h 233"/>
                  <a:gd name="T30" fmla="*/ 64 w 446"/>
                  <a:gd name="T31" fmla="*/ 223 h 233"/>
                  <a:gd name="T32" fmla="*/ 67 w 446"/>
                  <a:gd name="T33" fmla="*/ 222 h 233"/>
                  <a:gd name="T34" fmla="*/ 67 w 446"/>
                  <a:gd name="T35" fmla="*/ 222 h 233"/>
                  <a:gd name="T36" fmla="*/ 70 w 446"/>
                  <a:gd name="T37" fmla="*/ 213 h 233"/>
                  <a:gd name="T38" fmla="*/ 75 w 446"/>
                  <a:gd name="T39" fmla="*/ 198 h 233"/>
                  <a:gd name="T40" fmla="*/ 84 w 446"/>
                  <a:gd name="T41" fmla="*/ 181 h 233"/>
                  <a:gd name="T42" fmla="*/ 113 w 446"/>
                  <a:gd name="T43" fmla="*/ 181 h 233"/>
                  <a:gd name="T44" fmla="*/ 148 w 446"/>
                  <a:gd name="T45" fmla="*/ 146 h 233"/>
                  <a:gd name="T46" fmla="*/ 189 w 446"/>
                  <a:gd name="T47" fmla="*/ 146 h 233"/>
                  <a:gd name="T48" fmla="*/ 218 w 446"/>
                  <a:gd name="T49" fmla="*/ 163 h 233"/>
                  <a:gd name="T50" fmla="*/ 282 w 446"/>
                  <a:gd name="T51" fmla="*/ 140 h 233"/>
                  <a:gd name="T52" fmla="*/ 311 w 446"/>
                  <a:gd name="T53" fmla="*/ 163 h 233"/>
                  <a:gd name="T54" fmla="*/ 335 w 446"/>
                  <a:gd name="T55" fmla="*/ 198 h 233"/>
                  <a:gd name="T56" fmla="*/ 399 w 446"/>
                  <a:gd name="T57" fmla="*/ 192 h 233"/>
                  <a:gd name="T58" fmla="*/ 446 w 446"/>
                  <a:gd name="T59" fmla="*/ 204 h 233"/>
                  <a:gd name="T60" fmla="*/ 440 w 446"/>
                  <a:gd name="T61" fmla="*/ 111 h 233"/>
                  <a:gd name="T62" fmla="*/ 428 w 446"/>
                  <a:gd name="T63" fmla="*/ 47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46" h="233">
                    <a:moveTo>
                      <a:pt x="428" y="47"/>
                    </a:moveTo>
                    <a:lnTo>
                      <a:pt x="405" y="0"/>
                    </a:lnTo>
                    <a:lnTo>
                      <a:pt x="364" y="18"/>
                    </a:lnTo>
                    <a:lnTo>
                      <a:pt x="218" y="23"/>
                    </a:lnTo>
                    <a:lnTo>
                      <a:pt x="142" y="0"/>
                    </a:lnTo>
                    <a:lnTo>
                      <a:pt x="96" y="29"/>
                    </a:lnTo>
                    <a:lnTo>
                      <a:pt x="71" y="23"/>
                    </a:lnTo>
                    <a:lnTo>
                      <a:pt x="67" y="26"/>
                    </a:lnTo>
                    <a:lnTo>
                      <a:pt x="55" y="93"/>
                    </a:lnTo>
                    <a:lnTo>
                      <a:pt x="20" y="146"/>
                    </a:lnTo>
                    <a:lnTo>
                      <a:pt x="0" y="211"/>
                    </a:lnTo>
                    <a:lnTo>
                      <a:pt x="8" y="233"/>
                    </a:lnTo>
                    <a:lnTo>
                      <a:pt x="8" y="233"/>
                    </a:lnTo>
                    <a:lnTo>
                      <a:pt x="38" y="229"/>
                    </a:lnTo>
                    <a:lnTo>
                      <a:pt x="58" y="226"/>
                    </a:lnTo>
                    <a:lnTo>
                      <a:pt x="64" y="223"/>
                    </a:lnTo>
                    <a:lnTo>
                      <a:pt x="67" y="222"/>
                    </a:lnTo>
                    <a:lnTo>
                      <a:pt x="67" y="222"/>
                    </a:lnTo>
                    <a:lnTo>
                      <a:pt x="70" y="213"/>
                    </a:lnTo>
                    <a:lnTo>
                      <a:pt x="75" y="198"/>
                    </a:lnTo>
                    <a:lnTo>
                      <a:pt x="84" y="181"/>
                    </a:lnTo>
                    <a:lnTo>
                      <a:pt x="113" y="181"/>
                    </a:lnTo>
                    <a:lnTo>
                      <a:pt x="148" y="146"/>
                    </a:lnTo>
                    <a:lnTo>
                      <a:pt x="189" y="146"/>
                    </a:lnTo>
                    <a:lnTo>
                      <a:pt x="218" y="163"/>
                    </a:lnTo>
                    <a:lnTo>
                      <a:pt x="282" y="140"/>
                    </a:lnTo>
                    <a:lnTo>
                      <a:pt x="311" y="163"/>
                    </a:lnTo>
                    <a:lnTo>
                      <a:pt x="335" y="198"/>
                    </a:lnTo>
                    <a:lnTo>
                      <a:pt x="399" y="192"/>
                    </a:lnTo>
                    <a:lnTo>
                      <a:pt x="446" y="204"/>
                    </a:lnTo>
                    <a:lnTo>
                      <a:pt x="440" y="111"/>
                    </a:lnTo>
                    <a:lnTo>
                      <a:pt x="428" y="47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" name="Freeform 78">
                <a:extLst>
                  <a:ext uri="{FF2B5EF4-FFF2-40B4-BE49-F238E27FC236}">
                    <a16:creationId xmlns:a16="http://schemas.microsoft.com/office/drawing/2014/main" id="{8B07FDAF-7BD9-4719-9644-E9FDAB5424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3113" y="3870325"/>
                <a:ext cx="350838" cy="247650"/>
              </a:xfrm>
              <a:custGeom>
                <a:avLst/>
                <a:gdLst>
                  <a:gd name="T0" fmla="*/ 408 w 443"/>
                  <a:gd name="T1" fmla="*/ 142 h 311"/>
                  <a:gd name="T2" fmla="*/ 393 w 443"/>
                  <a:gd name="T3" fmla="*/ 121 h 311"/>
                  <a:gd name="T4" fmla="*/ 391 w 443"/>
                  <a:gd name="T5" fmla="*/ 125 h 311"/>
                  <a:gd name="T6" fmla="*/ 344 w 443"/>
                  <a:gd name="T7" fmla="*/ 171 h 311"/>
                  <a:gd name="T8" fmla="*/ 291 w 443"/>
                  <a:gd name="T9" fmla="*/ 160 h 311"/>
                  <a:gd name="T10" fmla="*/ 297 w 443"/>
                  <a:gd name="T11" fmla="*/ 125 h 311"/>
                  <a:gd name="T12" fmla="*/ 268 w 443"/>
                  <a:gd name="T13" fmla="*/ 102 h 311"/>
                  <a:gd name="T14" fmla="*/ 280 w 443"/>
                  <a:gd name="T15" fmla="*/ 55 h 311"/>
                  <a:gd name="T16" fmla="*/ 267 w 443"/>
                  <a:gd name="T17" fmla="*/ 0 h 311"/>
                  <a:gd name="T18" fmla="*/ 256 w 443"/>
                  <a:gd name="T19" fmla="*/ 2 h 311"/>
                  <a:gd name="T20" fmla="*/ 181 w 443"/>
                  <a:gd name="T21" fmla="*/ 78 h 311"/>
                  <a:gd name="T22" fmla="*/ 128 w 443"/>
                  <a:gd name="T23" fmla="*/ 96 h 311"/>
                  <a:gd name="T24" fmla="*/ 128 w 443"/>
                  <a:gd name="T25" fmla="*/ 96 h 311"/>
                  <a:gd name="T26" fmla="*/ 130 w 443"/>
                  <a:gd name="T27" fmla="*/ 87 h 311"/>
                  <a:gd name="T28" fmla="*/ 130 w 443"/>
                  <a:gd name="T29" fmla="*/ 81 h 311"/>
                  <a:gd name="T30" fmla="*/ 128 w 443"/>
                  <a:gd name="T31" fmla="*/ 78 h 311"/>
                  <a:gd name="T32" fmla="*/ 128 w 443"/>
                  <a:gd name="T33" fmla="*/ 78 h 311"/>
                  <a:gd name="T34" fmla="*/ 124 w 443"/>
                  <a:gd name="T35" fmla="*/ 78 h 311"/>
                  <a:gd name="T36" fmla="*/ 118 w 443"/>
                  <a:gd name="T37" fmla="*/ 78 h 311"/>
                  <a:gd name="T38" fmla="*/ 111 w 443"/>
                  <a:gd name="T39" fmla="*/ 78 h 311"/>
                  <a:gd name="T40" fmla="*/ 99 w 443"/>
                  <a:gd name="T41" fmla="*/ 96 h 311"/>
                  <a:gd name="T42" fmla="*/ 76 w 443"/>
                  <a:gd name="T43" fmla="*/ 78 h 311"/>
                  <a:gd name="T44" fmla="*/ 58 w 443"/>
                  <a:gd name="T45" fmla="*/ 72 h 311"/>
                  <a:gd name="T46" fmla="*/ 41 w 443"/>
                  <a:gd name="T47" fmla="*/ 67 h 311"/>
                  <a:gd name="T48" fmla="*/ 23 w 443"/>
                  <a:gd name="T49" fmla="*/ 78 h 311"/>
                  <a:gd name="T50" fmla="*/ 0 w 443"/>
                  <a:gd name="T51" fmla="*/ 113 h 311"/>
                  <a:gd name="T52" fmla="*/ 18 w 443"/>
                  <a:gd name="T53" fmla="*/ 166 h 311"/>
                  <a:gd name="T54" fmla="*/ 6 w 443"/>
                  <a:gd name="T55" fmla="*/ 183 h 311"/>
                  <a:gd name="T56" fmla="*/ 0 w 443"/>
                  <a:gd name="T57" fmla="*/ 189 h 311"/>
                  <a:gd name="T58" fmla="*/ 12 w 443"/>
                  <a:gd name="T59" fmla="*/ 236 h 311"/>
                  <a:gd name="T60" fmla="*/ 35 w 443"/>
                  <a:gd name="T61" fmla="*/ 236 h 311"/>
                  <a:gd name="T62" fmla="*/ 52 w 443"/>
                  <a:gd name="T63" fmla="*/ 218 h 311"/>
                  <a:gd name="T64" fmla="*/ 93 w 443"/>
                  <a:gd name="T65" fmla="*/ 265 h 311"/>
                  <a:gd name="T66" fmla="*/ 122 w 443"/>
                  <a:gd name="T67" fmla="*/ 276 h 311"/>
                  <a:gd name="T68" fmla="*/ 163 w 443"/>
                  <a:gd name="T69" fmla="*/ 230 h 311"/>
                  <a:gd name="T70" fmla="*/ 181 w 443"/>
                  <a:gd name="T71" fmla="*/ 271 h 311"/>
                  <a:gd name="T72" fmla="*/ 198 w 443"/>
                  <a:gd name="T73" fmla="*/ 247 h 311"/>
                  <a:gd name="T74" fmla="*/ 227 w 443"/>
                  <a:gd name="T75" fmla="*/ 259 h 311"/>
                  <a:gd name="T76" fmla="*/ 280 w 443"/>
                  <a:gd name="T77" fmla="*/ 247 h 311"/>
                  <a:gd name="T78" fmla="*/ 297 w 443"/>
                  <a:gd name="T79" fmla="*/ 271 h 311"/>
                  <a:gd name="T80" fmla="*/ 297 w 443"/>
                  <a:gd name="T81" fmla="*/ 288 h 311"/>
                  <a:gd name="T82" fmla="*/ 338 w 443"/>
                  <a:gd name="T83" fmla="*/ 294 h 311"/>
                  <a:gd name="T84" fmla="*/ 367 w 443"/>
                  <a:gd name="T85" fmla="*/ 306 h 311"/>
                  <a:gd name="T86" fmla="*/ 414 w 443"/>
                  <a:gd name="T87" fmla="*/ 311 h 311"/>
                  <a:gd name="T88" fmla="*/ 420 w 443"/>
                  <a:gd name="T89" fmla="*/ 294 h 311"/>
                  <a:gd name="T90" fmla="*/ 437 w 443"/>
                  <a:gd name="T91" fmla="*/ 271 h 311"/>
                  <a:gd name="T92" fmla="*/ 443 w 443"/>
                  <a:gd name="T93" fmla="*/ 237 h 311"/>
                  <a:gd name="T94" fmla="*/ 408 w 443"/>
                  <a:gd name="T95" fmla="*/ 224 h 311"/>
                  <a:gd name="T96" fmla="*/ 391 w 443"/>
                  <a:gd name="T97" fmla="*/ 177 h 311"/>
                  <a:gd name="T98" fmla="*/ 408 w 443"/>
                  <a:gd name="T99" fmla="*/ 142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43" h="311">
                    <a:moveTo>
                      <a:pt x="408" y="142"/>
                    </a:moveTo>
                    <a:lnTo>
                      <a:pt x="393" y="121"/>
                    </a:lnTo>
                    <a:lnTo>
                      <a:pt x="391" y="125"/>
                    </a:lnTo>
                    <a:lnTo>
                      <a:pt x="344" y="171"/>
                    </a:lnTo>
                    <a:lnTo>
                      <a:pt x="291" y="160"/>
                    </a:lnTo>
                    <a:lnTo>
                      <a:pt x="297" y="125"/>
                    </a:lnTo>
                    <a:lnTo>
                      <a:pt x="268" y="102"/>
                    </a:lnTo>
                    <a:lnTo>
                      <a:pt x="280" y="55"/>
                    </a:lnTo>
                    <a:lnTo>
                      <a:pt x="267" y="0"/>
                    </a:lnTo>
                    <a:lnTo>
                      <a:pt x="256" y="2"/>
                    </a:lnTo>
                    <a:lnTo>
                      <a:pt x="181" y="78"/>
                    </a:lnTo>
                    <a:lnTo>
                      <a:pt x="128" y="96"/>
                    </a:lnTo>
                    <a:lnTo>
                      <a:pt x="128" y="96"/>
                    </a:lnTo>
                    <a:lnTo>
                      <a:pt x="130" y="87"/>
                    </a:lnTo>
                    <a:lnTo>
                      <a:pt x="130" y="81"/>
                    </a:lnTo>
                    <a:lnTo>
                      <a:pt x="128" y="78"/>
                    </a:lnTo>
                    <a:lnTo>
                      <a:pt x="128" y="78"/>
                    </a:lnTo>
                    <a:lnTo>
                      <a:pt x="124" y="78"/>
                    </a:lnTo>
                    <a:lnTo>
                      <a:pt x="118" y="78"/>
                    </a:lnTo>
                    <a:lnTo>
                      <a:pt x="111" y="78"/>
                    </a:lnTo>
                    <a:lnTo>
                      <a:pt x="99" y="96"/>
                    </a:lnTo>
                    <a:lnTo>
                      <a:pt x="76" y="78"/>
                    </a:lnTo>
                    <a:lnTo>
                      <a:pt x="58" y="72"/>
                    </a:lnTo>
                    <a:lnTo>
                      <a:pt x="41" y="67"/>
                    </a:lnTo>
                    <a:lnTo>
                      <a:pt x="23" y="78"/>
                    </a:lnTo>
                    <a:lnTo>
                      <a:pt x="0" y="113"/>
                    </a:lnTo>
                    <a:lnTo>
                      <a:pt x="18" y="166"/>
                    </a:lnTo>
                    <a:lnTo>
                      <a:pt x="6" y="183"/>
                    </a:lnTo>
                    <a:lnTo>
                      <a:pt x="0" y="189"/>
                    </a:lnTo>
                    <a:lnTo>
                      <a:pt x="12" y="236"/>
                    </a:lnTo>
                    <a:lnTo>
                      <a:pt x="35" y="236"/>
                    </a:lnTo>
                    <a:lnTo>
                      <a:pt x="52" y="218"/>
                    </a:lnTo>
                    <a:lnTo>
                      <a:pt x="93" y="265"/>
                    </a:lnTo>
                    <a:lnTo>
                      <a:pt x="122" y="276"/>
                    </a:lnTo>
                    <a:lnTo>
                      <a:pt x="163" y="230"/>
                    </a:lnTo>
                    <a:lnTo>
                      <a:pt x="181" y="271"/>
                    </a:lnTo>
                    <a:lnTo>
                      <a:pt x="198" y="247"/>
                    </a:lnTo>
                    <a:lnTo>
                      <a:pt x="227" y="259"/>
                    </a:lnTo>
                    <a:lnTo>
                      <a:pt x="280" y="247"/>
                    </a:lnTo>
                    <a:lnTo>
                      <a:pt x="297" y="271"/>
                    </a:lnTo>
                    <a:lnTo>
                      <a:pt x="297" y="288"/>
                    </a:lnTo>
                    <a:lnTo>
                      <a:pt x="338" y="294"/>
                    </a:lnTo>
                    <a:lnTo>
                      <a:pt x="367" y="306"/>
                    </a:lnTo>
                    <a:lnTo>
                      <a:pt x="414" y="311"/>
                    </a:lnTo>
                    <a:lnTo>
                      <a:pt x="420" y="294"/>
                    </a:lnTo>
                    <a:lnTo>
                      <a:pt x="437" y="271"/>
                    </a:lnTo>
                    <a:lnTo>
                      <a:pt x="443" y="237"/>
                    </a:lnTo>
                    <a:lnTo>
                      <a:pt x="408" y="224"/>
                    </a:lnTo>
                    <a:lnTo>
                      <a:pt x="391" y="177"/>
                    </a:lnTo>
                    <a:lnTo>
                      <a:pt x="408" y="142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" name="Freeform 79">
                <a:extLst>
                  <a:ext uri="{FF2B5EF4-FFF2-40B4-BE49-F238E27FC236}">
                    <a16:creationId xmlns:a16="http://schemas.microsoft.com/office/drawing/2014/main" id="{7C940334-D445-4DD9-A0EC-9763CE36FE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5575" y="3724275"/>
                <a:ext cx="300038" cy="250825"/>
              </a:xfrm>
              <a:custGeom>
                <a:avLst/>
                <a:gdLst>
                  <a:gd name="T0" fmla="*/ 41 w 379"/>
                  <a:gd name="T1" fmla="*/ 233 h 315"/>
                  <a:gd name="T2" fmla="*/ 64 w 379"/>
                  <a:gd name="T3" fmla="*/ 299 h 315"/>
                  <a:gd name="T4" fmla="*/ 122 w 379"/>
                  <a:gd name="T5" fmla="*/ 286 h 315"/>
                  <a:gd name="T6" fmla="*/ 157 w 379"/>
                  <a:gd name="T7" fmla="*/ 303 h 315"/>
                  <a:gd name="T8" fmla="*/ 233 w 379"/>
                  <a:gd name="T9" fmla="*/ 315 h 315"/>
                  <a:gd name="T10" fmla="*/ 233 w 379"/>
                  <a:gd name="T11" fmla="*/ 286 h 315"/>
                  <a:gd name="T12" fmla="*/ 297 w 379"/>
                  <a:gd name="T13" fmla="*/ 233 h 315"/>
                  <a:gd name="T14" fmla="*/ 332 w 379"/>
                  <a:gd name="T15" fmla="*/ 221 h 315"/>
                  <a:gd name="T16" fmla="*/ 351 w 379"/>
                  <a:gd name="T17" fmla="*/ 217 h 315"/>
                  <a:gd name="T18" fmla="*/ 338 w 379"/>
                  <a:gd name="T19" fmla="*/ 192 h 315"/>
                  <a:gd name="T20" fmla="*/ 349 w 379"/>
                  <a:gd name="T21" fmla="*/ 169 h 315"/>
                  <a:gd name="T22" fmla="*/ 349 w 379"/>
                  <a:gd name="T23" fmla="*/ 169 h 315"/>
                  <a:gd name="T24" fmla="*/ 342 w 379"/>
                  <a:gd name="T25" fmla="*/ 159 h 315"/>
                  <a:gd name="T26" fmla="*/ 332 w 379"/>
                  <a:gd name="T27" fmla="*/ 146 h 315"/>
                  <a:gd name="T28" fmla="*/ 332 w 379"/>
                  <a:gd name="T29" fmla="*/ 146 h 315"/>
                  <a:gd name="T30" fmla="*/ 333 w 379"/>
                  <a:gd name="T31" fmla="*/ 141 h 315"/>
                  <a:gd name="T32" fmla="*/ 338 w 379"/>
                  <a:gd name="T33" fmla="*/ 135 h 315"/>
                  <a:gd name="T34" fmla="*/ 354 w 379"/>
                  <a:gd name="T35" fmla="*/ 117 h 315"/>
                  <a:gd name="T36" fmla="*/ 379 w 379"/>
                  <a:gd name="T37" fmla="*/ 93 h 315"/>
                  <a:gd name="T38" fmla="*/ 368 w 379"/>
                  <a:gd name="T39" fmla="*/ 52 h 315"/>
                  <a:gd name="T40" fmla="*/ 367 w 379"/>
                  <a:gd name="T41" fmla="*/ 52 h 315"/>
                  <a:gd name="T42" fmla="*/ 303 w 379"/>
                  <a:gd name="T43" fmla="*/ 58 h 315"/>
                  <a:gd name="T44" fmla="*/ 279 w 379"/>
                  <a:gd name="T45" fmla="*/ 23 h 315"/>
                  <a:gd name="T46" fmla="*/ 250 w 379"/>
                  <a:gd name="T47" fmla="*/ 0 h 315"/>
                  <a:gd name="T48" fmla="*/ 186 w 379"/>
                  <a:gd name="T49" fmla="*/ 23 h 315"/>
                  <a:gd name="T50" fmla="*/ 157 w 379"/>
                  <a:gd name="T51" fmla="*/ 6 h 315"/>
                  <a:gd name="T52" fmla="*/ 116 w 379"/>
                  <a:gd name="T53" fmla="*/ 6 h 315"/>
                  <a:gd name="T54" fmla="*/ 81 w 379"/>
                  <a:gd name="T55" fmla="*/ 41 h 315"/>
                  <a:gd name="T56" fmla="*/ 52 w 379"/>
                  <a:gd name="T57" fmla="*/ 41 h 315"/>
                  <a:gd name="T58" fmla="*/ 52 w 379"/>
                  <a:gd name="T59" fmla="*/ 41 h 315"/>
                  <a:gd name="T60" fmla="*/ 43 w 379"/>
                  <a:gd name="T61" fmla="*/ 58 h 315"/>
                  <a:gd name="T62" fmla="*/ 38 w 379"/>
                  <a:gd name="T63" fmla="*/ 73 h 315"/>
                  <a:gd name="T64" fmla="*/ 35 w 379"/>
                  <a:gd name="T65" fmla="*/ 82 h 315"/>
                  <a:gd name="T66" fmla="*/ 35 w 379"/>
                  <a:gd name="T67" fmla="*/ 82 h 315"/>
                  <a:gd name="T68" fmla="*/ 33 w 379"/>
                  <a:gd name="T69" fmla="*/ 83 h 315"/>
                  <a:gd name="T70" fmla="*/ 32 w 379"/>
                  <a:gd name="T71" fmla="*/ 84 h 315"/>
                  <a:gd name="T72" fmla="*/ 23 w 379"/>
                  <a:gd name="T73" fmla="*/ 86 h 315"/>
                  <a:gd name="T74" fmla="*/ 0 w 379"/>
                  <a:gd name="T75" fmla="*/ 90 h 315"/>
                  <a:gd name="T76" fmla="*/ 0 w 379"/>
                  <a:gd name="T77" fmla="*/ 122 h 315"/>
                  <a:gd name="T78" fmla="*/ 6 w 379"/>
                  <a:gd name="T79" fmla="*/ 175 h 315"/>
                  <a:gd name="T80" fmla="*/ 29 w 379"/>
                  <a:gd name="T81" fmla="*/ 186 h 315"/>
                  <a:gd name="T82" fmla="*/ 41 w 379"/>
                  <a:gd name="T83" fmla="*/ 233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79" h="315">
                    <a:moveTo>
                      <a:pt x="41" y="233"/>
                    </a:moveTo>
                    <a:lnTo>
                      <a:pt x="64" y="299"/>
                    </a:lnTo>
                    <a:lnTo>
                      <a:pt x="122" y="286"/>
                    </a:lnTo>
                    <a:lnTo>
                      <a:pt x="157" y="303"/>
                    </a:lnTo>
                    <a:lnTo>
                      <a:pt x="233" y="315"/>
                    </a:lnTo>
                    <a:lnTo>
                      <a:pt x="233" y="286"/>
                    </a:lnTo>
                    <a:lnTo>
                      <a:pt x="297" y="233"/>
                    </a:lnTo>
                    <a:lnTo>
                      <a:pt x="332" y="221"/>
                    </a:lnTo>
                    <a:lnTo>
                      <a:pt x="351" y="217"/>
                    </a:lnTo>
                    <a:lnTo>
                      <a:pt x="338" y="192"/>
                    </a:lnTo>
                    <a:lnTo>
                      <a:pt x="349" y="169"/>
                    </a:lnTo>
                    <a:lnTo>
                      <a:pt x="349" y="169"/>
                    </a:lnTo>
                    <a:lnTo>
                      <a:pt x="342" y="159"/>
                    </a:lnTo>
                    <a:lnTo>
                      <a:pt x="332" y="146"/>
                    </a:lnTo>
                    <a:lnTo>
                      <a:pt x="332" y="146"/>
                    </a:lnTo>
                    <a:lnTo>
                      <a:pt x="333" y="141"/>
                    </a:lnTo>
                    <a:lnTo>
                      <a:pt x="338" y="135"/>
                    </a:lnTo>
                    <a:lnTo>
                      <a:pt x="354" y="117"/>
                    </a:lnTo>
                    <a:lnTo>
                      <a:pt x="379" y="93"/>
                    </a:lnTo>
                    <a:lnTo>
                      <a:pt x="368" y="52"/>
                    </a:lnTo>
                    <a:lnTo>
                      <a:pt x="367" y="52"/>
                    </a:lnTo>
                    <a:lnTo>
                      <a:pt x="303" y="58"/>
                    </a:lnTo>
                    <a:lnTo>
                      <a:pt x="279" y="23"/>
                    </a:lnTo>
                    <a:lnTo>
                      <a:pt x="250" y="0"/>
                    </a:lnTo>
                    <a:lnTo>
                      <a:pt x="186" y="23"/>
                    </a:lnTo>
                    <a:lnTo>
                      <a:pt x="157" y="6"/>
                    </a:lnTo>
                    <a:lnTo>
                      <a:pt x="116" y="6"/>
                    </a:lnTo>
                    <a:lnTo>
                      <a:pt x="81" y="41"/>
                    </a:lnTo>
                    <a:lnTo>
                      <a:pt x="52" y="41"/>
                    </a:lnTo>
                    <a:lnTo>
                      <a:pt x="52" y="41"/>
                    </a:lnTo>
                    <a:lnTo>
                      <a:pt x="43" y="58"/>
                    </a:lnTo>
                    <a:lnTo>
                      <a:pt x="38" y="73"/>
                    </a:lnTo>
                    <a:lnTo>
                      <a:pt x="35" y="82"/>
                    </a:lnTo>
                    <a:lnTo>
                      <a:pt x="35" y="82"/>
                    </a:lnTo>
                    <a:lnTo>
                      <a:pt x="33" y="83"/>
                    </a:lnTo>
                    <a:lnTo>
                      <a:pt x="32" y="84"/>
                    </a:lnTo>
                    <a:lnTo>
                      <a:pt x="23" y="86"/>
                    </a:lnTo>
                    <a:lnTo>
                      <a:pt x="0" y="90"/>
                    </a:lnTo>
                    <a:lnTo>
                      <a:pt x="0" y="122"/>
                    </a:lnTo>
                    <a:lnTo>
                      <a:pt x="6" y="175"/>
                    </a:lnTo>
                    <a:lnTo>
                      <a:pt x="29" y="186"/>
                    </a:lnTo>
                    <a:lnTo>
                      <a:pt x="41" y="233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" name="Freeform 80">
                <a:extLst>
                  <a:ext uri="{FF2B5EF4-FFF2-40B4-BE49-F238E27FC236}">
                    <a16:creationId xmlns:a16="http://schemas.microsoft.com/office/drawing/2014/main" id="{97A9B407-A941-44F5-8BA1-8A5E2DECF4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2675" y="3781425"/>
                <a:ext cx="393700" cy="277813"/>
              </a:xfrm>
              <a:custGeom>
                <a:avLst/>
                <a:gdLst>
                  <a:gd name="T0" fmla="*/ 122 w 495"/>
                  <a:gd name="T1" fmla="*/ 255 h 350"/>
                  <a:gd name="T2" fmla="*/ 122 w 495"/>
                  <a:gd name="T3" fmla="*/ 255 h 350"/>
                  <a:gd name="T4" fmla="*/ 138 w 495"/>
                  <a:gd name="T5" fmla="*/ 267 h 350"/>
                  <a:gd name="T6" fmla="*/ 157 w 495"/>
                  <a:gd name="T7" fmla="*/ 279 h 350"/>
                  <a:gd name="T8" fmla="*/ 157 w 495"/>
                  <a:gd name="T9" fmla="*/ 279 h 350"/>
                  <a:gd name="T10" fmla="*/ 157 w 495"/>
                  <a:gd name="T11" fmla="*/ 279 h 350"/>
                  <a:gd name="T12" fmla="*/ 157 w 495"/>
                  <a:gd name="T13" fmla="*/ 279 h 350"/>
                  <a:gd name="T14" fmla="*/ 157 w 495"/>
                  <a:gd name="T15" fmla="*/ 279 h 350"/>
                  <a:gd name="T16" fmla="*/ 157 w 495"/>
                  <a:gd name="T17" fmla="*/ 279 h 350"/>
                  <a:gd name="T18" fmla="*/ 157 w 495"/>
                  <a:gd name="T19" fmla="*/ 289 h 350"/>
                  <a:gd name="T20" fmla="*/ 157 w 495"/>
                  <a:gd name="T21" fmla="*/ 296 h 350"/>
                  <a:gd name="T22" fmla="*/ 209 w 495"/>
                  <a:gd name="T23" fmla="*/ 314 h 350"/>
                  <a:gd name="T24" fmla="*/ 227 w 495"/>
                  <a:gd name="T25" fmla="*/ 325 h 350"/>
                  <a:gd name="T26" fmla="*/ 256 w 495"/>
                  <a:gd name="T27" fmla="*/ 284 h 350"/>
                  <a:gd name="T28" fmla="*/ 378 w 495"/>
                  <a:gd name="T29" fmla="*/ 261 h 350"/>
                  <a:gd name="T30" fmla="*/ 402 w 495"/>
                  <a:gd name="T31" fmla="*/ 250 h 350"/>
                  <a:gd name="T32" fmla="*/ 431 w 495"/>
                  <a:gd name="T33" fmla="*/ 261 h 350"/>
                  <a:gd name="T34" fmla="*/ 460 w 495"/>
                  <a:gd name="T35" fmla="*/ 255 h 350"/>
                  <a:gd name="T36" fmla="*/ 477 w 495"/>
                  <a:gd name="T37" fmla="*/ 232 h 350"/>
                  <a:gd name="T38" fmla="*/ 495 w 495"/>
                  <a:gd name="T39" fmla="*/ 228 h 350"/>
                  <a:gd name="T40" fmla="*/ 472 w 495"/>
                  <a:gd name="T41" fmla="*/ 162 h 350"/>
                  <a:gd name="T42" fmla="*/ 460 w 495"/>
                  <a:gd name="T43" fmla="*/ 115 h 350"/>
                  <a:gd name="T44" fmla="*/ 437 w 495"/>
                  <a:gd name="T45" fmla="*/ 104 h 350"/>
                  <a:gd name="T46" fmla="*/ 431 w 495"/>
                  <a:gd name="T47" fmla="*/ 51 h 350"/>
                  <a:gd name="T48" fmla="*/ 431 w 495"/>
                  <a:gd name="T49" fmla="*/ 19 h 350"/>
                  <a:gd name="T50" fmla="*/ 431 w 495"/>
                  <a:gd name="T51" fmla="*/ 19 h 350"/>
                  <a:gd name="T52" fmla="*/ 407 w 495"/>
                  <a:gd name="T53" fmla="*/ 22 h 350"/>
                  <a:gd name="T54" fmla="*/ 399 w 495"/>
                  <a:gd name="T55" fmla="*/ 0 h 350"/>
                  <a:gd name="T56" fmla="*/ 396 w 495"/>
                  <a:gd name="T57" fmla="*/ 11 h 350"/>
                  <a:gd name="T58" fmla="*/ 355 w 495"/>
                  <a:gd name="T59" fmla="*/ 28 h 350"/>
                  <a:gd name="T60" fmla="*/ 256 w 495"/>
                  <a:gd name="T61" fmla="*/ 11 h 350"/>
                  <a:gd name="T62" fmla="*/ 209 w 495"/>
                  <a:gd name="T63" fmla="*/ 57 h 350"/>
                  <a:gd name="T64" fmla="*/ 244 w 495"/>
                  <a:gd name="T65" fmla="*/ 86 h 350"/>
                  <a:gd name="T66" fmla="*/ 233 w 495"/>
                  <a:gd name="T67" fmla="*/ 121 h 350"/>
                  <a:gd name="T68" fmla="*/ 64 w 495"/>
                  <a:gd name="T69" fmla="*/ 150 h 350"/>
                  <a:gd name="T70" fmla="*/ 2 w 495"/>
                  <a:gd name="T71" fmla="*/ 234 h 350"/>
                  <a:gd name="T72" fmla="*/ 17 w 495"/>
                  <a:gd name="T73" fmla="*/ 255 h 350"/>
                  <a:gd name="T74" fmla="*/ 0 w 495"/>
                  <a:gd name="T75" fmla="*/ 290 h 350"/>
                  <a:gd name="T76" fmla="*/ 17 w 495"/>
                  <a:gd name="T77" fmla="*/ 337 h 350"/>
                  <a:gd name="T78" fmla="*/ 52 w 495"/>
                  <a:gd name="T79" fmla="*/ 350 h 350"/>
                  <a:gd name="T80" fmla="*/ 52 w 495"/>
                  <a:gd name="T81" fmla="*/ 349 h 350"/>
                  <a:gd name="T82" fmla="*/ 58 w 495"/>
                  <a:gd name="T83" fmla="*/ 325 h 350"/>
                  <a:gd name="T84" fmla="*/ 69 w 495"/>
                  <a:gd name="T85" fmla="*/ 302 h 350"/>
                  <a:gd name="T86" fmla="*/ 99 w 495"/>
                  <a:gd name="T87" fmla="*/ 284 h 350"/>
                  <a:gd name="T88" fmla="*/ 99 w 495"/>
                  <a:gd name="T89" fmla="*/ 261 h 350"/>
                  <a:gd name="T90" fmla="*/ 122 w 495"/>
                  <a:gd name="T91" fmla="*/ 25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5" h="350">
                    <a:moveTo>
                      <a:pt x="122" y="255"/>
                    </a:moveTo>
                    <a:lnTo>
                      <a:pt x="122" y="255"/>
                    </a:lnTo>
                    <a:lnTo>
                      <a:pt x="138" y="267"/>
                    </a:lnTo>
                    <a:lnTo>
                      <a:pt x="157" y="279"/>
                    </a:lnTo>
                    <a:lnTo>
                      <a:pt x="157" y="279"/>
                    </a:lnTo>
                    <a:lnTo>
                      <a:pt x="157" y="279"/>
                    </a:lnTo>
                    <a:lnTo>
                      <a:pt x="157" y="279"/>
                    </a:lnTo>
                    <a:lnTo>
                      <a:pt x="157" y="279"/>
                    </a:lnTo>
                    <a:lnTo>
                      <a:pt x="157" y="279"/>
                    </a:lnTo>
                    <a:lnTo>
                      <a:pt x="157" y="289"/>
                    </a:lnTo>
                    <a:lnTo>
                      <a:pt x="157" y="296"/>
                    </a:lnTo>
                    <a:lnTo>
                      <a:pt x="209" y="314"/>
                    </a:lnTo>
                    <a:lnTo>
                      <a:pt x="227" y="325"/>
                    </a:lnTo>
                    <a:lnTo>
                      <a:pt x="256" y="284"/>
                    </a:lnTo>
                    <a:lnTo>
                      <a:pt x="378" y="261"/>
                    </a:lnTo>
                    <a:lnTo>
                      <a:pt x="402" y="250"/>
                    </a:lnTo>
                    <a:lnTo>
                      <a:pt x="431" y="261"/>
                    </a:lnTo>
                    <a:lnTo>
                      <a:pt x="460" y="255"/>
                    </a:lnTo>
                    <a:lnTo>
                      <a:pt x="477" y="232"/>
                    </a:lnTo>
                    <a:lnTo>
                      <a:pt x="495" y="228"/>
                    </a:lnTo>
                    <a:lnTo>
                      <a:pt x="472" y="162"/>
                    </a:lnTo>
                    <a:lnTo>
                      <a:pt x="460" y="115"/>
                    </a:lnTo>
                    <a:lnTo>
                      <a:pt x="437" y="104"/>
                    </a:lnTo>
                    <a:lnTo>
                      <a:pt x="431" y="51"/>
                    </a:lnTo>
                    <a:lnTo>
                      <a:pt x="431" y="19"/>
                    </a:lnTo>
                    <a:lnTo>
                      <a:pt x="431" y="19"/>
                    </a:lnTo>
                    <a:lnTo>
                      <a:pt x="407" y="22"/>
                    </a:lnTo>
                    <a:lnTo>
                      <a:pt x="399" y="0"/>
                    </a:lnTo>
                    <a:lnTo>
                      <a:pt x="396" y="11"/>
                    </a:lnTo>
                    <a:lnTo>
                      <a:pt x="355" y="28"/>
                    </a:lnTo>
                    <a:lnTo>
                      <a:pt x="256" y="11"/>
                    </a:lnTo>
                    <a:lnTo>
                      <a:pt x="209" y="57"/>
                    </a:lnTo>
                    <a:lnTo>
                      <a:pt x="244" y="86"/>
                    </a:lnTo>
                    <a:lnTo>
                      <a:pt x="233" y="121"/>
                    </a:lnTo>
                    <a:lnTo>
                      <a:pt x="64" y="150"/>
                    </a:lnTo>
                    <a:lnTo>
                      <a:pt x="2" y="234"/>
                    </a:lnTo>
                    <a:lnTo>
                      <a:pt x="17" y="255"/>
                    </a:lnTo>
                    <a:lnTo>
                      <a:pt x="0" y="290"/>
                    </a:lnTo>
                    <a:lnTo>
                      <a:pt x="17" y="337"/>
                    </a:lnTo>
                    <a:lnTo>
                      <a:pt x="52" y="350"/>
                    </a:lnTo>
                    <a:lnTo>
                      <a:pt x="52" y="349"/>
                    </a:lnTo>
                    <a:lnTo>
                      <a:pt x="58" y="325"/>
                    </a:lnTo>
                    <a:lnTo>
                      <a:pt x="69" y="302"/>
                    </a:lnTo>
                    <a:lnTo>
                      <a:pt x="99" y="284"/>
                    </a:lnTo>
                    <a:lnTo>
                      <a:pt x="99" y="261"/>
                    </a:lnTo>
                    <a:lnTo>
                      <a:pt x="122" y="255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" name="Freeform 82">
                <a:extLst>
                  <a:ext uri="{FF2B5EF4-FFF2-40B4-BE49-F238E27FC236}">
                    <a16:creationId xmlns:a16="http://schemas.microsoft.com/office/drawing/2014/main" id="{685A2D56-CB2A-411B-A81C-CA6561772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4350" y="4067175"/>
                <a:ext cx="328613" cy="342900"/>
              </a:xfrm>
              <a:custGeom>
                <a:avLst/>
                <a:gdLst>
                  <a:gd name="T0" fmla="*/ 297 w 415"/>
                  <a:gd name="T1" fmla="*/ 12 h 433"/>
                  <a:gd name="T2" fmla="*/ 244 w 415"/>
                  <a:gd name="T3" fmla="*/ 12 h 433"/>
                  <a:gd name="T4" fmla="*/ 221 w 415"/>
                  <a:gd name="T5" fmla="*/ 41 h 433"/>
                  <a:gd name="T6" fmla="*/ 180 w 415"/>
                  <a:gd name="T7" fmla="*/ 24 h 433"/>
                  <a:gd name="T8" fmla="*/ 163 w 415"/>
                  <a:gd name="T9" fmla="*/ 70 h 433"/>
                  <a:gd name="T10" fmla="*/ 163 w 415"/>
                  <a:gd name="T11" fmla="*/ 70 h 433"/>
                  <a:gd name="T12" fmla="*/ 163 w 415"/>
                  <a:gd name="T13" fmla="*/ 83 h 433"/>
                  <a:gd name="T14" fmla="*/ 164 w 415"/>
                  <a:gd name="T15" fmla="*/ 94 h 433"/>
                  <a:gd name="T16" fmla="*/ 163 w 415"/>
                  <a:gd name="T17" fmla="*/ 99 h 433"/>
                  <a:gd name="T18" fmla="*/ 140 w 415"/>
                  <a:gd name="T19" fmla="*/ 134 h 433"/>
                  <a:gd name="T20" fmla="*/ 105 w 415"/>
                  <a:gd name="T21" fmla="*/ 128 h 433"/>
                  <a:gd name="T22" fmla="*/ 105 w 415"/>
                  <a:gd name="T23" fmla="*/ 128 h 433"/>
                  <a:gd name="T24" fmla="*/ 97 w 415"/>
                  <a:gd name="T25" fmla="*/ 121 h 433"/>
                  <a:gd name="T26" fmla="*/ 87 w 415"/>
                  <a:gd name="T27" fmla="*/ 111 h 433"/>
                  <a:gd name="T28" fmla="*/ 87 w 415"/>
                  <a:gd name="T29" fmla="*/ 111 h 433"/>
                  <a:gd name="T30" fmla="*/ 84 w 415"/>
                  <a:gd name="T31" fmla="*/ 111 h 433"/>
                  <a:gd name="T32" fmla="*/ 78 w 415"/>
                  <a:gd name="T33" fmla="*/ 112 h 433"/>
                  <a:gd name="T34" fmla="*/ 62 w 415"/>
                  <a:gd name="T35" fmla="*/ 118 h 433"/>
                  <a:gd name="T36" fmla="*/ 40 w 415"/>
                  <a:gd name="T37" fmla="*/ 128 h 433"/>
                  <a:gd name="T38" fmla="*/ 40 w 415"/>
                  <a:gd name="T39" fmla="*/ 128 h 433"/>
                  <a:gd name="T40" fmla="*/ 48 w 415"/>
                  <a:gd name="T41" fmla="*/ 137 h 433"/>
                  <a:gd name="T42" fmla="*/ 52 w 415"/>
                  <a:gd name="T43" fmla="*/ 143 h 433"/>
                  <a:gd name="T44" fmla="*/ 52 w 415"/>
                  <a:gd name="T45" fmla="*/ 145 h 433"/>
                  <a:gd name="T46" fmla="*/ 52 w 415"/>
                  <a:gd name="T47" fmla="*/ 146 h 433"/>
                  <a:gd name="T48" fmla="*/ 52 w 415"/>
                  <a:gd name="T49" fmla="*/ 146 h 433"/>
                  <a:gd name="T50" fmla="*/ 49 w 415"/>
                  <a:gd name="T51" fmla="*/ 149 h 433"/>
                  <a:gd name="T52" fmla="*/ 46 w 415"/>
                  <a:gd name="T53" fmla="*/ 155 h 433"/>
                  <a:gd name="T54" fmla="*/ 43 w 415"/>
                  <a:gd name="T55" fmla="*/ 161 h 433"/>
                  <a:gd name="T56" fmla="*/ 40 w 415"/>
                  <a:gd name="T57" fmla="*/ 163 h 433"/>
                  <a:gd name="T58" fmla="*/ 40 w 415"/>
                  <a:gd name="T59" fmla="*/ 163 h 433"/>
                  <a:gd name="T60" fmla="*/ 26 w 415"/>
                  <a:gd name="T61" fmla="*/ 168 h 433"/>
                  <a:gd name="T62" fmla="*/ 6 w 415"/>
                  <a:gd name="T63" fmla="*/ 172 h 433"/>
                  <a:gd name="T64" fmla="*/ 0 w 415"/>
                  <a:gd name="T65" fmla="*/ 204 h 433"/>
                  <a:gd name="T66" fmla="*/ 17 w 415"/>
                  <a:gd name="T67" fmla="*/ 239 h 433"/>
                  <a:gd name="T68" fmla="*/ 93 w 415"/>
                  <a:gd name="T69" fmla="*/ 245 h 433"/>
                  <a:gd name="T70" fmla="*/ 110 w 415"/>
                  <a:gd name="T71" fmla="*/ 263 h 433"/>
                  <a:gd name="T72" fmla="*/ 145 w 415"/>
                  <a:gd name="T73" fmla="*/ 274 h 433"/>
                  <a:gd name="T74" fmla="*/ 116 w 415"/>
                  <a:gd name="T75" fmla="*/ 332 h 433"/>
                  <a:gd name="T76" fmla="*/ 145 w 415"/>
                  <a:gd name="T77" fmla="*/ 373 h 433"/>
                  <a:gd name="T78" fmla="*/ 128 w 415"/>
                  <a:gd name="T79" fmla="*/ 391 h 433"/>
                  <a:gd name="T80" fmla="*/ 145 w 415"/>
                  <a:gd name="T81" fmla="*/ 432 h 433"/>
                  <a:gd name="T82" fmla="*/ 148 w 415"/>
                  <a:gd name="T83" fmla="*/ 433 h 433"/>
                  <a:gd name="T84" fmla="*/ 204 w 415"/>
                  <a:gd name="T85" fmla="*/ 397 h 433"/>
                  <a:gd name="T86" fmla="*/ 291 w 415"/>
                  <a:gd name="T87" fmla="*/ 402 h 433"/>
                  <a:gd name="T88" fmla="*/ 297 w 415"/>
                  <a:gd name="T89" fmla="*/ 332 h 433"/>
                  <a:gd name="T90" fmla="*/ 297 w 415"/>
                  <a:gd name="T91" fmla="*/ 280 h 433"/>
                  <a:gd name="T92" fmla="*/ 396 w 415"/>
                  <a:gd name="T93" fmla="*/ 251 h 433"/>
                  <a:gd name="T94" fmla="*/ 415 w 415"/>
                  <a:gd name="T95" fmla="*/ 175 h 433"/>
                  <a:gd name="T96" fmla="*/ 413 w 415"/>
                  <a:gd name="T97" fmla="*/ 175 h 433"/>
                  <a:gd name="T98" fmla="*/ 408 w 415"/>
                  <a:gd name="T99" fmla="*/ 158 h 433"/>
                  <a:gd name="T100" fmla="*/ 373 w 415"/>
                  <a:gd name="T101" fmla="*/ 146 h 433"/>
                  <a:gd name="T102" fmla="*/ 355 w 415"/>
                  <a:gd name="T103" fmla="*/ 94 h 433"/>
                  <a:gd name="T104" fmla="*/ 349 w 415"/>
                  <a:gd name="T105" fmla="*/ 53 h 433"/>
                  <a:gd name="T106" fmla="*/ 361 w 415"/>
                  <a:gd name="T107" fmla="*/ 29 h 433"/>
                  <a:gd name="T108" fmla="*/ 349 w 415"/>
                  <a:gd name="T109" fmla="*/ 18 h 433"/>
                  <a:gd name="T110" fmla="*/ 338 w 415"/>
                  <a:gd name="T111" fmla="*/ 0 h 433"/>
                  <a:gd name="T112" fmla="*/ 320 w 415"/>
                  <a:gd name="T113" fmla="*/ 12 h 433"/>
                  <a:gd name="T114" fmla="*/ 297 w 415"/>
                  <a:gd name="T115" fmla="*/ 12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15" h="433">
                    <a:moveTo>
                      <a:pt x="297" y="12"/>
                    </a:moveTo>
                    <a:lnTo>
                      <a:pt x="244" y="12"/>
                    </a:lnTo>
                    <a:lnTo>
                      <a:pt x="221" y="41"/>
                    </a:lnTo>
                    <a:lnTo>
                      <a:pt x="180" y="24"/>
                    </a:lnTo>
                    <a:lnTo>
                      <a:pt x="163" y="70"/>
                    </a:lnTo>
                    <a:lnTo>
                      <a:pt x="163" y="70"/>
                    </a:lnTo>
                    <a:lnTo>
                      <a:pt x="163" y="83"/>
                    </a:lnTo>
                    <a:lnTo>
                      <a:pt x="164" y="94"/>
                    </a:lnTo>
                    <a:lnTo>
                      <a:pt x="163" y="99"/>
                    </a:lnTo>
                    <a:lnTo>
                      <a:pt x="140" y="134"/>
                    </a:lnTo>
                    <a:lnTo>
                      <a:pt x="105" y="128"/>
                    </a:lnTo>
                    <a:lnTo>
                      <a:pt x="105" y="128"/>
                    </a:lnTo>
                    <a:lnTo>
                      <a:pt x="97" y="121"/>
                    </a:lnTo>
                    <a:lnTo>
                      <a:pt x="87" y="111"/>
                    </a:lnTo>
                    <a:lnTo>
                      <a:pt x="87" y="111"/>
                    </a:lnTo>
                    <a:lnTo>
                      <a:pt x="84" y="111"/>
                    </a:lnTo>
                    <a:lnTo>
                      <a:pt x="78" y="112"/>
                    </a:lnTo>
                    <a:lnTo>
                      <a:pt x="62" y="118"/>
                    </a:lnTo>
                    <a:lnTo>
                      <a:pt x="40" y="128"/>
                    </a:lnTo>
                    <a:lnTo>
                      <a:pt x="40" y="128"/>
                    </a:lnTo>
                    <a:lnTo>
                      <a:pt x="48" y="137"/>
                    </a:lnTo>
                    <a:lnTo>
                      <a:pt x="52" y="143"/>
                    </a:lnTo>
                    <a:lnTo>
                      <a:pt x="52" y="145"/>
                    </a:lnTo>
                    <a:lnTo>
                      <a:pt x="52" y="146"/>
                    </a:lnTo>
                    <a:lnTo>
                      <a:pt x="52" y="146"/>
                    </a:lnTo>
                    <a:lnTo>
                      <a:pt x="49" y="149"/>
                    </a:lnTo>
                    <a:lnTo>
                      <a:pt x="46" y="155"/>
                    </a:lnTo>
                    <a:lnTo>
                      <a:pt x="43" y="161"/>
                    </a:lnTo>
                    <a:lnTo>
                      <a:pt x="40" y="163"/>
                    </a:lnTo>
                    <a:lnTo>
                      <a:pt x="40" y="163"/>
                    </a:lnTo>
                    <a:lnTo>
                      <a:pt x="26" y="168"/>
                    </a:lnTo>
                    <a:lnTo>
                      <a:pt x="6" y="172"/>
                    </a:lnTo>
                    <a:lnTo>
                      <a:pt x="0" y="204"/>
                    </a:lnTo>
                    <a:lnTo>
                      <a:pt x="17" y="239"/>
                    </a:lnTo>
                    <a:lnTo>
                      <a:pt x="93" y="245"/>
                    </a:lnTo>
                    <a:lnTo>
                      <a:pt x="110" y="263"/>
                    </a:lnTo>
                    <a:lnTo>
                      <a:pt x="145" y="274"/>
                    </a:lnTo>
                    <a:lnTo>
                      <a:pt x="116" y="332"/>
                    </a:lnTo>
                    <a:lnTo>
                      <a:pt x="145" y="373"/>
                    </a:lnTo>
                    <a:lnTo>
                      <a:pt x="128" y="391"/>
                    </a:lnTo>
                    <a:lnTo>
                      <a:pt x="145" y="432"/>
                    </a:lnTo>
                    <a:lnTo>
                      <a:pt x="148" y="433"/>
                    </a:lnTo>
                    <a:lnTo>
                      <a:pt x="204" y="397"/>
                    </a:lnTo>
                    <a:lnTo>
                      <a:pt x="291" y="402"/>
                    </a:lnTo>
                    <a:lnTo>
                      <a:pt x="297" y="332"/>
                    </a:lnTo>
                    <a:lnTo>
                      <a:pt x="297" y="280"/>
                    </a:lnTo>
                    <a:lnTo>
                      <a:pt x="396" y="251"/>
                    </a:lnTo>
                    <a:lnTo>
                      <a:pt x="415" y="175"/>
                    </a:lnTo>
                    <a:lnTo>
                      <a:pt x="413" y="175"/>
                    </a:lnTo>
                    <a:lnTo>
                      <a:pt x="408" y="158"/>
                    </a:lnTo>
                    <a:lnTo>
                      <a:pt x="373" y="146"/>
                    </a:lnTo>
                    <a:lnTo>
                      <a:pt x="355" y="94"/>
                    </a:lnTo>
                    <a:lnTo>
                      <a:pt x="349" y="53"/>
                    </a:lnTo>
                    <a:lnTo>
                      <a:pt x="361" y="29"/>
                    </a:lnTo>
                    <a:lnTo>
                      <a:pt x="349" y="18"/>
                    </a:lnTo>
                    <a:lnTo>
                      <a:pt x="338" y="0"/>
                    </a:lnTo>
                    <a:lnTo>
                      <a:pt x="320" y="12"/>
                    </a:lnTo>
                    <a:lnTo>
                      <a:pt x="297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" name="Freeform 83">
                <a:extLst>
                  <a:ext uri="{FF2B5EF4-FFF2-40B4-BE49-F238E27FC236}">
                    <a16:creationId xmlns:a16="http://schemas.microsoft.com/office/drawing/2014/main" id="{B53466CE-1016-45B4-9EE3-CA8FFB613E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938" y="4364038"/>
                <a:ext cx="344488" cy="330200"/>
              </a:xfrm>
              <a:custGeom>
                <a:avLst/>
                <a:gdLst>
                  <a:gd name="T0" fmla="*/ 145 w 432"/>
                  <a:gd name="T1" fmla="*/ 60 h 417"/>
                  <a:gd name="T2" fmla="*/ 166 w 432"/>
                  <a:gd name="T3" fmla="*/ 76 h 417"/>
                  <a:gd name="T4" fmla="*/ 183 w 432"/>
                  <a:gd name="T5" fmla="*/ 105 h 417"/>
                  <a:gd name="T6" fmla="*/ 172 w 432"/>
                  <a:gd name="T7" fmla="*/ 123 h 417"/>
                  <a:gd name="T8" fmla="*/ 142 w 432"/>
                  <a:gd name="T9" fmla="*/ 163 h 417"/>
                  <a:gd name="T10" fmla="*/ 183 w 432"/>
                  <a:gd name="T11" fmla="*/ 181 h 417"/>
                  <a:gd name="T12" fmla="*/ 154 w 432"/>
                  <a:gd name="T13" fmla="*/ 210 h 417"/>
                  <a:gd name="T14" fmla="*/ 154 w 432"/>
                  <a:gd name="T15" fmla="*/ 228 h 417"/>
                  <a:gd name="T16" fmla="*/ 113 w 432"/>
                  <a:gd name="T17" fmla="*/ 274 h 417"/>
                  <a:gd name="T18" fmla="*/ 107 w 432"/>
                  <a:gd name="T19" fmla="*/ 303 h 417"/>
                  <a:gd name="T20" fmla="*/ 84 w 432"/>
                  <a:gd name="T21" fmla="*/ 327 h 417"/>
                  <a:gd name="T22" fmla="*/ 78 w 432"/>
                  <a:gd name="T23" fmla="*/ 356 h 417"/>
                  <a:gd name="T24" fmla="*/ 67 w 432"/>
                  <a:gd name="T25" fmla="*/ 362 h 417"/>
                  <a:gd name="T26" fmla="*/ 37 w 432"/>
                  <a:gd name="T27" fmla="*/ 362 h 417"/>
                  <a:gd name="T28" fmla="*/ 26 w 432"/>
                  <a:gd name="T29" fmla="*/ 373 h 417"/>
                  <a:gd name="T30" fmla="*/ 0 w 432"/>
                  <a:gd name="T31" fmla="*/ 399 h 417"/>
                  <a:gd name="T32" fmla="*/ 67 w 432"/>
                  <a:gd name="T33" fmla="*/ 385 h 417"/>
                  <a:gd name="T34" fmla="*/ 96 w 432"/>
                  <a:gd name="T35" fmla="*/ 414 h 417"/>
                  <a:gd name="T36" fmla="*/ 137 w 432"/>
                  <a:gd name="T37" fmla="*/ 385 h 417"/>
                  <a:gd name="T38" fmla="*/ 189 w 432"/>
                  <a:gd name="T39" fmla="*/ 391 h 417"/>
                  <a:gd name="T40" fmla="*/ 201 w 432"/>
                  <a:gd name="T41" fmla="*/ 417 h 417"/>
                  <a:gd name="T42" fmla="*/ 276 w 432"/>
                  <a:gd name="T43" fmla="*/ 408 h 417"/>
                  <a:gd name="T44" fmla="*/ 323 w 432"/>
                  <a:gd name="T45" fmla="*/ 385 h 417"/>
                  <a:gd name="T46" fmla="*/ 329 w 432"/>
                  <a:gd name="T47" fmla="*/ 321 h 417"/>
                  <a:gd name="T48" fmla="*/ 341 w 432"/>
                  <a:gd name="T49" fmla="*/ 297 h 417"/>
                  <a:gd name="T50" fmla="*/ 323 w 432"/>
                  <a:gd name="T51" fmla="*/ 263 h 417"/>
                  <a:gd name="T52" fmla="*/ 335 w 432"/>
                  <a:gd name="T53" fmla="*/ 233 h 417"/>
                  <a:gd name="T54" fmla="*/ 364 w 432"/>
                  <a:gd name="T55" fmla="*/ 228 h 417"/>
                  <a:gd name="T56" fmla="*/ 393 w 432"/>
                  <a:gd name="T57" fmla="*/ 146 h 417"/>
                  <a:gd name="T58" fmla="*/ 432 w 432"/>
                  <a:gd name="T59" fmla="*/ 126 h 417"/>
                  <a:gd name="T60" fmla="*/ 370 w 432"/>
                  <a:gd name="T61" fmla="*/ 0 h 417"/>
                  <a:gd name="T62" fmla="*/ 346 w 432"/>
                  <a:gd name="T63" fmla="*/ 6 h 417"/>
                  <a:gd name="T64" fmla="*/ 329 w 432"/>
                  <a:gd name="T65" fmla="*/ 41 h 417"/>
                  <a:gd name="T66" fmla="*/ 288 w 432"/>
                  <a:gd name="T67" fmla="*/ 29 h 417"/>
                  <a:gd name="T68" fmla="*/ 201 w 432"/>
                  <a:gd name="T69" fmla="*/ 24 h 417"/>
                  <a:gd name="T70" fmla="*/ 145 w 432"/>
                  <a:gd name="T71" fmla="*/ 60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32" h="417">
                    <a:moveTo>
                      <a:pt x="145" y="60"/>
                    </a:moveTo>
                    <a:lnTo>
                      <a:pt x="166" y="76"/>
                    </a:lnTo>
                    <a:lnTo>
                      <a:pt x="183" y="105"/>
                    </a:lnTo>
                    <a:lnTo>
                      <a:pt x="172" y="123"/>
                    </a:lnTo>
                    <a:lnTo>
                      <a:pt x="142" y="163"/>
                    </a:lnTo>
                    <a:lnTo>
                      <a:pt x="183" y="181"/>
                    </a:lnTo>
                    <a:lnTo>
                      <a:pt x="154" y="210"/>
                    </a:lnTo>
                    <a:lnTo>
                      <a:pt x="154" y="228"/>
                    </a:lnTo>
                    <a:lnTo>
                      <a:pt x="113" y="274"/>
                    </a:lnTo>
                    <a:lnTo>
                      <a:pt x="107" y="303"/>
                    </a:lnTo>
                    <a:lnTo>
                      <a:pt x="84" y="327"/>
                    </a:lnTo>
                    <a:lnTo>
                      <a:pt x="78" y="356"/>
                    </a:lnTo>
                    <a:lnTo>
                      <a:pt x="67" y="362"/>
                    </a:lnTo>
                    <a:lnTo>
                      <a:pt x="37" y="362"/>
                    </a:lnTo>
                    <a:lnTo>
                      <a:pt x="26" y="373"/>
                    </a:lnTo>
                    <a:lnTo>
                      <a:pt x="0" y="399"/>
                    </a:lnTo>
                    <a:lnTo>
                      <a:pt x="67" y="385"/>
                    </a:lnTo>
                    <a:lnTo>
                      <a:pt x="96" y="414"/>
                    </a:lnTo>
                    <a:lnTo>
                      <a:pt x="137" y="385"/>
                    </a:lnTo>
                    <a:lnTo>
                      <a:pt x="189" y="391"/>
                    </a:lnTo>
                    <a:lnTo>
                      <a:pt x="201" y="417"/>
                    </a:lnTo>
                    <a:lnTo>
                      <a:pt x="276" y="408"/>
                    </a:lnTo>
                    <a:lnTo>
                      <a:pt x="323" y="385"/>
                    </a:lnTo>
                    <a:lnTo>
                      <a:pt x="329" y="321"/>
                    </a:lnTo>
                    <a:lnTo>
                      <a:pt x="341" y="297"/>
                    </a:lnTo>
                    <a:lnTo>
                      <a:pt x="323" y="263"/>
                    </a:lnTo>
                    <a:lnTo>
                      <a:pt x="335" y="233"/>
                    </a:lnTo>
                    <a:lnTo>
                      <a:pt x="364" y="228"/>
                    </a:lnTo>
                    <a:lnTo>
                      <a:pt x="393" y="146"/>
                    </a:lnTo>
                    <a:lnTo>
                      <a:pt x="432" y="126"/>
                    </a:lnTo>
                    <a:lnTo>
                      <a:pt x="370" y="0"/>
                    </a:lnTo>
                    <a:lnTo>
                      <a:pt x="346" y="6"/>
                    </a:lnTo>
                    <a:lnTo>
                      <a:pt x="329" y="41"/>
                    </a:lnTo>
                    <a:lnTo>
                      <a:pt x="288" y="29"/>
                    </a:lnTo>
                    <a:lnTo>
                      <a:pt x="201" y="24"/>
                    </a:lnTo>
                    <a:lnTo>
                      <a:pt x="145" y="6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" name="Freeform 84">
                <a:extLst>
                  <a:ext uri="{FF2B5EF4-FFF2-40B4-BE49-F238E27FC236}">
                    <a16:creationId xmlns:a16="http://schemas.microsoft.com/office/drawing/2014/main" id="{4BE91706-3A9D-4133-A61F-D4FB252BC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3375" y="4176713"/>
                <a:ext cx="296863" cy="320675"/>
              </a:xfrm>
              <a:custGeom>
                <a:avLst/>
                <a:gdLst>
                  <a:gd name="T0" fmla="*/ 210 w 373"/>
                  <a:gd name="T1" fmla="*/ 1 h 403"/>
                  <a:gd name="T2" fmla="*/ 191 w 373"/>
                  <a:gd name="T3" fmla="*/ 0 h 403"/>
                  <a:gd name="T4" fmla="*/ 169 w 373"/>
                  <a:gd name="T5" fmla="*/ 19 h 403"/>
                  <a:gd name="T6" fmla="*/ 146 w 373"/>
                  <a:gd name="T7" fmla="*/ 36 h 403"/>
                  <a:gd name="T8" fmla="*/ 143 w 373"/>
                  <a:gd name="T9" fmla="*/ 39 h 403"/>
                  <a:gd name="T10" fmla="*/ 146 w 373"/>
                  <a:gd name="T11" fmla="*/ 48 h 403"/>
                  <a:gd name="T12" fmla="*/ 164 w 373"/>
                  <a:gd name="T13" fmla="*/ 46 h 403"/>
                  <a:gd name="T14" fmla="*/ 165 w 373"/>
                  <a:gd name="T15" fmla="*/ 54 h 403"/>
                  <a:gd name="T16" fmla="*/ 158 w 373"/>
                  <a:gd name="T17" fmla="*/ 94 h 403"/>
                  <a:gd name="T18" fmla="*/ 94 w 373"/>
                  <a:gd name="T19" fmla="*/ 83 h 403"/>
                  <a:gd name="T20" fmla="*/ 6 w 373"/>
                  <a:gd name="T21" fmla="*/ 106 h 403"/>
                  <a:gd name="T22" fmla="*/ 18 w 373"/>
                  <a:gd name="T23" fmla="*/ 135 h 403"/>
                  <a:gd name="T24" fmla="*/ 40 w 373"/>
                  <a:gd name="T25" fmla="*/ 125 h 403"/>
                  <a:gd name="T26" fmla="*/ 44 w 373"/>
                  <a:gd name="T27" fmla="*/ 118 h 403"/>
                  <a:gd name="T28" fmla="*/ 82 w 373"/>
                  <a:gd name="T29" fmla="*/ 106 h 403"/>
                  <a:gd name="T30" fmla="*/ 78 w 373"/>
                  <a:gd name="T31" fmla="*/ 126 h 403"/>
                  <a:gd name="T32" fmla="*/ 76 w 373"/>
                  <a:gd name="T33" fmla="*/ 129 h 403"/>
                  <a:gd name="T34" fmla="*/ 134 w 373"/>
                  <a:gd name="T35" fmla="*/ 164 h 403"/>
                  <a:gd name="T36" fmla="*/ 146 w 373"/>
                  <a:gd name="T37" fmla="*/ 170 h 403"/>
                  <a:gd name="T38" fmla="*/ 150 w 373"/>
                  <a:gd name="T39" fmla="*/ 188 h 403"/>
                  <a:gd name="T40" fmla="*/ 153 w 373"/>
                  <a:gd name="T41" fmla="*/ 196 h 403"/>
                  <a:gd name="T42" fmla="*/ 199 w 373"/>
                  <a:gd name="T43" fmla="*/ 228 h 403"/>
                  <a:gd name="T44" fmla="*/ 201 w 373"/>
                  <a:gd name="T45" fmla="*/ 274 h 403"/>
                  <a:gd name="T46" fmla="*/ 210 w 373"/>
                  <a:gd name="T47" fmla="*/ 298 h 403"/>
                  <a:gd name="T48" fmla="*/ 199 w 373"/>
                  <a:gd name="T49" fmla="*/ 310 h 403"/>
                  <a:gd name="T50" fmla="*/ 194 w 373"/>
                  <a:gd name="T51" fmla="*/ 307 h 403"/>
                  <a:gd name="T52" fmla="*/ 152 w 373"/>
                  <a:gd name="T53" fmla="*/ 287 h 403"/>
                  <a:gd name="T54" fmla="*/ 142 w 373"/>
                  <a:gd name="T55" fmla="*/ 279 h 403"/>
                  <a:gd name="T56" fmla="*/ 140 w 373"/>
                  <a:gd name="T57" fmla="*/ 275 h 403"/>
                  <a:gd name="T58" fmla="*/ 134 w 373"/>
                  <a:gd name="T59" fmla="*/ 211 h 403"/>
                  <a:gd name="T60" fmla="*/ 130 w 373"/>
                  <a:gd name="T61" fmla="*/ 195 h 403"/>
                  <a:gd name="T62" fmla="*/ 124 w 373"/>
                  <a:gd name="T63" fmla="*/ 192 h 403"/>
                  <a:gd name="T64" fmla="*/ 105 w 373"/>
                  <a:gd name="T65" fmla="*/ 193 h 403"/>
                  <a:gd name="T66" fmla="*/ 76 w 373"/>
                  <a:gd name="T67" fmla="*/ 199 h 403"/>
                  <a:gd name="T68" fmla="*/ 53 w 373"/>
                  <a:gd name="T69" fmla="*/ 211 h 403"/>
                  <a:gd name="T70" fmla="*/ 86 w 373"/>
                  <a:gd name="T71" fmla="*/ 246 h 403"/>
                  <a:gd name="T72" fmla="*/ 88 w 373"/>
                  <a:gd name="T73" fmla="*/ 263 h 403"/>
                  <a:gd name="T74" fmla="*/ 89 w 373"/>
                  <a:gd name="T75" fmla="*/ 268 h 403"/>
                  <a:gd name="T76" fmla="*/ 129 w 373"/>
                  <a:gd name="T77" fmla="*/ 310 h 403"/>
                  <a:gd name="T78" fmla="*/ 140 w 373"/>
                  <a:gd name="T79" fmla="*/ 346 h 403"/>
                  <a:gd name="T80" fmla="*/ 140 w 373"/>
                  <a:gd name="T81" fmla="*/ 357 h 403"/>
                  <a:gd name="T82" fmla="*/ 133 w 373"/>
                  <a:gd name="T83" fmla="*/ 362 h 403"/>
                  <a:gd name="T84" fmla="*/ 158 w 373"/>
                  <a:gd name="T85" fmla="*/ 386 h 403"/>
                  <a:gd name="T86" fmla="*/ 257 w 373"/>
                  <a:gd name="T87" fmla="*/ 351 h 403"/>
                  <a:gd name="T88" fmla="*/ 303 w 373"/>
                  <a:gd name="T89" fmla="*/ 386 h 403"/>
                  <a:gd name="T90" fmla="*/ 315 w 373"/>
                  <a:gd name="T91" fmla="*/ 298 h 403"/>
                  <a:gd name="T92" fmla="*/ 292 w 373"/>
                  <a:gd name="T93" fmla="*/ 246 h 403"/>
                  <a:gd name="T94" fmla="*/ 292 w 373"/>
                  <a:gd name="T95" fmla="*/ 170 h 403"/>
                  <a:gd name="T96" fmla="*/ 373 w 373"/>
                  <a:gd name="T97" fmla="*/ 135 h 403"/>
                  <a:gd name="T98" fmla="*/ 245 w 373"/>
                  <a:gd name="T99" fmla="*/ 100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3" h="403">
                    <a:moveTo>
                      <a:pt x="234" y="33"/>
                    </a:moveTo>
                    <a:lnTo>
                      <a:pt x="222" y="36"/>
                    </a:lnTo>
                    <a:lnTo>
                      <a:pt x="210" y="1"/>
                    </a:lnTo>
                    <a:lnTo>
                      <a:pt x="210" y="1"/>
                    </a:lnTo>
                    <a:lnTo>
                      <a:pt x="200" y="0"/>
                    </a:lnTo>
                    <a:lnTo>
                      <a:pt x="191" y="0"/>
                    </a:lnTo>
                    <a:lnTo>
                      <a:pt x="187" y="1"/>
                    </a:lnTo>
                    <a:lnTo>
                      <a:pt x="169" y="19"/>
                    </a:lnTo>
                    <a:lnTo>
                      <a:pt x="169" y="19"/>
                    </a:lnTo>
                    <a:lnTo>
                      <a:pt x="161" y="27"/>
                    </a:lnTo>
                    <a:lnTo>
                      <a:pt x="152" y="33"/>
                    </a:lnTo>
                    <a:lnTo>
                      <a:pt x="146" y="36"/>
                    </a:lnTo>
                    <a:lnTo>
                      <a:pt x="146" y="36"/>
                    </a:lnTo>
                    <a:lnTo>
                      <a:pt x="145" y="38"/>
                    </a:lnTo>
                    <a:lnTo>
                      <a:pt x="143" y="39"/>
                    </a:lnTo>
                    <a:lnTo>
                      <a:pt x="145" y="42"/>
                    </a:lnTo>
                    <a:lnTo>
                      <a:pt x="146" y="48"/>
                    </a:lnTo>
                    <a:lnTo>
                      <a:pt x="146" y="48"/>
                    </a:lnTo>
                    <a:lnTo>
                      <a:pt x="155" y="46"/>
                    </a:lnTo>
                    <a:lnTo>
                      <a:pt x="161" y="46"/>
                    </a:lnTo>
                    <a:lnTo>
                      <a:pt x="164" y="46"/>
                    </a:lnTo>
                    <a:lnTo>
                      <a:pt x="164" y="48"/>
                    </a:lnTo>
                    <a:lnTo>
                      <a:pt x="164" y="48"/>
                    </a:lnTo>
                    <a:lnTo>
                      <a:pt x="165" y="54"/>
                    </a:lnTo>
                    <a:lnTo>
                      <a:pt x="169" y="64"/>
                    </a:lnTo>
                    <a:lnTo>
                      <a:pt x="175" y="77"/>
                    </a:lnTo>
                    <a:lnTo>
                      <a:pt x="158" y="94"/>
                    </a:lnTo>
                    <a:lnTo>
                      <a:pt x="146" y="77"/>
                    </a:lnTo>
                    <a:lnTo>
                      <a:pt x="105" y="77"/>
                    </a:lnTo>
                    <a:lnTo>
                      <a:pt x="94" y="83"/>
                    </a:lnTo>
                    <a:lnTo>
                      <a:pt x="70" y="65"/>
                    </a:lnTo>
                    <a:lnTo>
                      <a:pt x="53" y="83"/>
                    </a:lnTo>
                    <a:lnTo>
                      <a:pt x="6" y="106"/>
                    </a:lnTo>
                    <a:lnTo>
                      <a:pt x="0" y="124"/>
                    </a:lnTo>
                    <a:lnTo>
                      <a:pt x="18" y="135"/>
                    </a:lnTo>
                    <a:lnTo>
                      <a:pt x="18" y="135"/>
                    </a:lnTo>
                    <a:lnTo>
                      <a:pt x="30" y="131"/>
                    </a:lnTo>
                    <a:lnTo>
                      <a:pt x="37" y="128"/>
                    </a:lnTo>
                    <a:lnTo>
                      <a:pt x="40" y="125"/>
                    </a:lnTo>
                    <a:lnTo>
                      <a:pt x="41" y="124"/>
                    </a:lnTo>
                    <a:lnTo>
                      <a:pt x="41" y="124"/>
                    </a:lnTo>
                    <a:lnTo>
                      <a:pt x="44" y="118"/>
                    </a:lnTo>
                    <a:lnTo>
                      <a:pt x="50" y="110"/>
                    </a:lnTo>
                    <a:lnTo>
                      <a:pt x="59" y="100"/>
                    </a:lnTo>
                    <a:lnTo>
                      <a:pt x="82" y="106"/>
                    </a:lnTo>
                    <a:lnTo>
                      <a:pt x="82" y="106"/>
                    </a:lnTo>
                    <a:lnTo>
                      <a:pt x="81" y="118"/>
                    </a:lnTo>
                    <a:lnTo>
                      <a:pt x="78" y="126"/>
                    </a:lnTo>
                    <a:lnTo>
                      <a:pt x="78" y="129"/>
                    </a:lnTo>
                    <a:lnTo>
                      <a:pt x="76" y="129"/>
                    </a:lnTo>
                    <a:lnTo>
                      <a:pt x="76" y="129"/>
                    </a:lnTo>
                    <a:lnTo>
                      <a:pt x="104" y="147"/>
                    </a:lnTo>
                    <a:lnTo>
                      <a:pt x="134" y="164"/>
                    </a:lnTo>
                    <a:lnTo>
                      <a:pt x="134" y="164"/>
                    </a:lnTo>
                    <a:lnTo>
                      <a:pt x="140" y="166"/>
                    </a:lnTo>
                    <a:lnTo>
                      <a:pt x="143" y="167"/>
                    </a:lnTo>
                    <a:lnTo>
                      <a:pt x="146" y="170"/>
                    </a:lnTo>
                    <a:lnTo>
                      <a:pt x="146" y="170"/>
                    </a:lnTo>
                    <a:lnTo>
                      <a:pt x="149" y="180"/>
                    </a:lnTo>
                    <a:lnTo>
                      <a:pt x="150" y="188"/>
                    </a:lnTo>
                    <a:lnTo>
                      <a:pt x="152" y="193"/>
                    </a:lnTo>
                    <a:lnTo>
                      <a:pt x="152" y="193"/>
                    </a:lnTo>
                    <a:lnTo>
                      <a:pt x="153" y="196"/>
                    </a:lnTo>
                    <a:lnTo>
                      <a:pt x="159" y="202"/>
                    </a:lnTo>
                    <a:lnTo>
                      <a:pt x="175" y="214"/>
                    </a:lnTo>
                    <a:lnTo>
                      <a:pt x="199" y="228"/>
                    </a:lnTo>
                    <a:lnTo>
                      <a:pt x="193" y="240"/>
                    </a:lnTo>
                    <a:lnTo>
                      <a:pt x="193" y="258"/>
                    </a:lnTo>
                    <a:lnTo>
                      <a:pt x="201" y="274"/>
                    </a:lnTo>
                    <a:lnTo>
                      <a:pt x="210" y="287"/>
                    </a:lnTo>
                    <a:lnTo>
                      <a:pt x="210" y="298"/>
                    </a:lnTo>
                    <a:lnTo>
                      <a:pt x="210" y="298"/>
                    </a:lnTo>
                    <a:lnTo>
                      <a:pt x="206" y="304"/>
                    </a:lnTo>
                    <a:lnTo>
                      <a:pt x="201" y="307"/>
                    </a:lnTo>
                    <a:lnTo>
                      <a:pt x="199" y="310"/>
                    </a:lnTo>
                    <a:lnTo>
                      <a:pt x="199" y="310"/>
                    </a:lnTo>
                    <a:lnTo>
                      <a:pt x="197" y="310"/>
                    </a:lnTo>
                    <a:lnTo>
                      <a:pt x="194" y="307"/>
                    </a:lnTo>
                    <a:lnTo>
                      <a:pt x="185" y="298"/>
                    </a:lnTo>
                    <a:lnTo>
                      <a:pt x="175" y="287"/>
                    </a:lnTo>
                    <a:lnTo>
                      <a:pt x="152" y="287"/>
                    </a:lnTo>
                    <a:lnTo>
                      <a:pt x="152" y="287"/>
                    </a:lnTo>
                    <a:lnTo>
                      <a:pt x="146" y="284"/>
                    </a:lnTo>
                    <a:lnTo>
                      <a:pt x="142" y="279"/>
                    </a:lnTo>
                    <a:lnTo>
                      <a:pt x="140" y="278"/>
                    </a:lnTo>
                    <a:lnTo>
                      <a:pt x="140" y="275"/>
                    </a:lnTo>
                    <a:lnTo>
                      <a:pt x="140" y="275"/>
                    </a:lnTo>
                    <a:lnTo>
                      <a:pt x="146" y="240"/>
                    </a:lnTo>
                    <a:lnTo>
                      <a:pt x="134" y="211"/>
                    </a:lnTo>
                    <a:lnTo>
                      <a:pt x="134" y="211"/>
                    </a:lnTo>
                    <a:lnTo>
                      <a:pt x="133" y="202"/>
                    </a:lnTo>
                    <a:lnTo>
                      <a:pt x="132" y="196"/>
                    </a:lnTo>
                    <a:lnTo>
                      <a:pt x="130" y="195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24" y="192"/>
                    </a:lnTo>
                    <a:lnTo>
                      <a:pt x="118" y="193"/>
                    </a:lnTo>
                    <a:lnTo>
                      <a:pt x="105" y="193"/>
                    </a:lnTo>
                    <a:lnTo>
                      <a:pt x="105" y="193"/>
                    </a:lnTo>
                    <a:lnTo>
                      <a:pt x="89" y="195"/>
                    </a:lnTo>
                    <a:lnTo>
                      <a:pt x="82" y="198"/>
                    </a:lnTo>
                    <a:lnTo>
                      <a:pt x="76" y="199"/>
                    </a:lnTo>
                    <a:lnTo>
                      <a:pt x="76" y="199"/>
                    </a:lnTo>
                    <a:lnTo>
                      <a:pt x="63" y="207"/>
                    </a:lnTo>
                    <a:lnTo>
                      <a:pt x="53" y="211"/>
                    </a:lnTo>
                    <a:lnTo>
                      <a:pt x="82" y="228"/>
                    </a:lnTo>
                    <a:lnTo>
                      <a:pt x="82" y="228"/>
                    </a:lnTo>
                    <a:lnTo>
                      <a:pt x="86" y="246"/>
                    </a:lnTo>
                    <a:lnTo>
                      <a:pt x="88" y="258"/>
                    </a:lnTo>
                    <a:lnTo>
                      <a:pt x="88" y="262"/>
                    </a:lnTo>
                    <a:lnTo>
                      <a:pt x="88" y="263"/>
                    </a:lnTo>
                    <a:lnTo>
                      <a:pt x="88" y="263"/>
                    </a:lnTo>
                    <a:lnTo>
                      <a:pt x="88" y="265"/>
                    </a:lnTo>
                    <a:lnTo>
                      <a:pt x="89" y="268"/>
                    </a:lnTo>
                    <a:lnTo>
                      <a:pt x="95" y="278"/>
                    </a:lnTo>
                    <a:lnTo>
                      <a:pt x="105" y="293"/>
                    </a:lnTo>
                    <a:lnTo>
                      <a:pt x="129" y="310"/>
                    </a:lnTo>
                    <a:lnTo>
                      <a:pt x="140" y="333"/>
                    </a:lnTo>
                    <a:lnTo>
                      <a:pt x="140" y="333"/>
                    </a:lnTo>
                    <a:lnTo>
                      <a:pt x="140" y="346"/>
                    </a:lnTo>
                    <a:lnTo>
                      <a:pt x="142" y="355"/>
                    </a:lnTo>
                    <a:lnTo>
                      <a:pt x="140" y="357"/>
                    </a:lnTo>
                    <a:lnTo>
                      <a:pt x="140" y="357"/>
                    </a:lnTo>
                    <a:lnTo>
                      <a:pt x="140" y="357"/>
                    </a:lnTo>
                    <a:lnTo>
                      <a:pt x="137" y="358"/>
                    </a:lnTo>
                    <a:lnTo>
                      <a:pt x="133" y="362"/>
                    </a:lnTo>
                    <a:lnTo>
                      <a:pt x="120" y="378"/>
                    </a:lnTo>
                    <a:lnTo>
                      <a:pt x="99" y="403"/>
                    </a:lnTo>
                    <a:lnTo>
                      <a:pt x="158" y="386"/>
                    </a:lnTo>
                    <a:lnTo>
                      <a:pt x="181" y="351"/>
                    </a:lnTo>
                    <a:lnTo>
                      <a:pt x="251" y="322"/>
                    </a:lnTo>
                    <a:lnTo>
                      <a:pt x="257" y="351"/>
                    </a:lnTo>
                    <a:lnTo>
                      <a:pt x="239" y="357"/>
                    </a:lnTo>
                    <a:lnTo>
                      <a:pt x="257" y="403"/>
                    </a:lnTo>
                    <a:lnTo>
                      <a:pt x="303" y="386"/>
                    </a:lnTo>
                    <a:lnTo>
                      <a:pt x="338" y="351"/>
                    </a:lnTo>
                    <a:lnTo>
                      <a:pt x="338" y="322"/>
                    </a:lnTo>
                    <a:lnTo>
                      <a:pt x="315" y="298"/>
                    </a:lnTo>
                    <a:lnTo>
                      <a:pt x="263" y="293"/>
                    </a:lnTo>
                    <a:lnTo>
                      <a:pt x="264" y="291"/>
                    </a:lnTo>
                    <a:lnTo>
                      <a:pt x="292" y="246"/>
                    </a:lnTo>
                    <a:lnTo>
                      <a:pt x="274" y="217"/>
                    </a:lnTo>
                    <a:lnTo>
                      <a:pt x="268" y="188"/>
                    </a:lnTo>
                    <a:lnTo>
                      <a:pt x="292" y="170"/>
                    </a:lnTo>
                    <a:lnTo>
                      <a:pt x="321" y="182"/>
                    </a:lnTo>
                    <a:lnTo>
                      <a:pt x="344" y="193"/>
                    </a:lnTo>
                    <a:lnTo>
                      <a:pt x="373" y="135"/>
                    </a:lnTo>
                    <a:lnTo>
                      <a:pt x="338" y="124"/>
                    </a:lnTo>
                    <a:lnTo>
                      <a:pt x="321" y="106"/>
                    </a:lnTo>
                    <a:lnTo>
                      <a:pt x="245" y="100"/>
                    </a:lnTo>
                    <a:lnTo>
                      <a:pt x="228" y="65"/>
                    </a:lnTo>
                    <a:lnTo>
                      <a:pt x="234" y="33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" name="Freeform 85">
                <a:extLst>
                  <a:ext uri="{FF2B5EF4-FFF2-40B4-BE49-F238E27FC236}">
                    <a16:creationId xmlns:a16="http://schemas.microsoft.com/office/drawing/2014/main" id="{CAEF161D-1E92-4EB4-865C-9B1C9517A8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675" y="4176713"/>
                <a:ext cx="182563" cy="201613"/>
              </a:xfrm>
              <a:custGeom>
                <a:avLst/>
                <a:gdLst>
                  <a:gd name="T0" fmla="*/ 91 w 230"/>
                  <a:gd name="T1" fmla="*/ 33 h 253"/>
                  <a:gd name="T2" fmla="*/ 79 w 230"/>
                  <a:gd name="T3" fmla="*/ 36 h 253"/>
                  <a:gd name="T4" fmla="*/ 67 w 230"/>
                  <a:gd name="T5" fmla="*/ 1 h 253"/>
                  <a:gd name="T6" fmla="*/ 67 w 230"/>
                  <a:gd name="T7" fmla="*/ 1 h 253"/>
                  <a:gd name="T8" fmla="*/ 57 w 230"/>
                  <a:gd name="T9" fmla="*/ 0 h 253"/>
                  <a:gd name="T10" fmla="*/ 48 w 230"/>
                  <a:gd name="T11" fmla="*/ 0 h 253"/>
                  <a:gd name="T12" fmla="*/ 44 w 230"/>
                  <a:gd name="T13" fmla="*/ 1 h 253"/>
                  <a:gd name="T14" fmla="*/ 26 w 230"/>
                  <a:gd name="T15" fmla="*/ 19 h 253"/>
                  <a:gd name="T16" fmla="*/ 26 w 230"/>
                  <a:gd name="T17" fmla="*/ 19 h 253"/>
                  <a:gd name="T18" fmla="*/ 18 w 230"/>
                  <a:gd name="T19" fmla="*/ 27 h 253"/>
                  <a:gd name="T20" fmla="*/ 9 w 230"/>
                  <a:gd name="T21" fmla="*/ 33 h 253"/>
                  <a:gd name="T22" fmla="*/ 3 w 230"/>
                  <a:gd name="T23" fmla="*/ 36 h 253"/>
                  <a:gd name="T24" fmla="*/ 3 w 230"/>
                  <a:gd name="T25" fmla="*/ 36 h 253"/>
                  <a:gd name="T26" fmla="*/ 2 w 230"/>
                  <a:gd name="T27" fmla="*/ 38 h 253"/>
                  <a:gd name="T28" fmla="*/ 0 w 230"/>
                  <a:gd name="T29" fmla="*/ 39 h 253"/>
                  <a:gd name="T30" fmla="*/ 2 w 230"/>
                  <a:gd name="T31" fmla="*/ 42 h 253"/>
                  <a:gd name="T32" fmla="*/ 3 w 230"/>
                  <a:gd name="T33" fmla="*/ 48 h 253"/>
                  <a:gd name="T34" fmla="*/ 3 w 230"/>
                  <a:gd name="T35" fmla="*/ 48 h 253"/>
                  <a:gd name="T36" fmla="*/ 12 w 230"/>
                  <a:gd name="T37" fmla="*/ 46 h 253"/>
                  <a:gd name="T38" fmla="*/ 18 w 230"/>
                  <a:gd name="T39" fmla="*/ 46 h 253"/>
                  <a:gd name="T40" fmla="*/ 21 w 230"/>
                  <a:gd name="T41" fmla="*/ 46 h 253"/>
                  <a:gd name="T42" fmla="*/ 21 w 230"/>
                  <a:gd name="T43" fmla="*/ 48 h 253"/>
                  <a:gd name="T44" fmla="*/ 21 w 230"/>
                  <a:gd name="T45" fmla="*/ 48 h 253"/>
                  <a:gd name="T46" fmla="*/ 22 w 230"/>
                  <a:gd name="T47" fmla="*/ 54 h 253"/>
                  <a:gd name="T48" fmla="*/ 26 w 230"/>
                  <a:gd name="T49" fmla="*/ 64 h 253"/>
                  <a:gd name="T50" fmla="*/ 32 w 230"/>
                  <a:gd name="T51" fmla="*/ 77 h 253"/>
                  <a:gd name="T52" fmla="*/ 15 w 230"/>
                  <a:gd name="T53" fmla="*/ 94 h 253"/>
                  <a:gd name="T54" fmla="*/ 6 w 230"/>
                  <a:gd name="T55" fmla="*/ 81 h 253"/>
                  <a:gd name="T56" fmla="*/ 3 w 230"/>
                  <a:gd name="T57" fmla="*/ 94 h 253"/>
                  <a:gd name="T58" fmla="*/ 3 w 230"/>
                  <a:gd name="T59" fmla="*/ 118 h 253"/>
                  <a:gd name="T60" fmla="*/ 50 w 230"/>
                  <a:gd name="T61" fmla="*/ 147 h 253"/>
                  <a:gd name="T62" fmla="*/ 67 w 230"/>
                  <a:gd name="T63" fmla="*/ 158 h 253"/>
                  <a:gd name="T64" fmla="*/ 67 w 230"/>
                  <a:gd name="T65" fmla="*/ 182 h 253"/>
                  <a:gd name="T66" fmla="*/ 91 w 230"/>
                  <a:gd name="T67" fmla="*/ 223 h 253"/>
                  <a:gd name="T68" fmla="*/ 125 w 230"/>
                  <a:gd name="T69" fmla="*/ 252 h 253"/>
                  <a:gd name="T70" fmla="*/ 144 w 230"/>
                  <a:gd name="T71" fmla="*/ 253 h 253"/>
                  <a:gd name="T72" fmla="*/ 149 w 230"/>
                  <a:gd name="T73" fmla="*/ 246 h 253"/>
                  <a:gd name="T74" fmla="*/ 131 w 230"/>
                  <a:gd name="T75" fmla="*/ 217 h 253"/>
                  <a:gd name="T76" fmla="*/ 125 w 230"/>
                  <a:gd name="T77" fmla="*/ 188 h 253"/>
                  <a:gd name="T78" fmla="*/ 149 w 230"/>
                  <a:gd name="T79" fmla="*/ 170 h 253"/>
                  <a:gd name="T80" fmla="*/ 178 w 230"/>
                  <a:gd name="T81" fmla="*/ 182 h 253"/>
                  <a:gd name="T82" fmla="*/ 201 w 230"/>
                  <a:gd name="T83" fmla="*/ 193 h 253"/>
                  <a:gd name="T84" fmla="*/ 230 w 230"/>
                  <a:gd name="T85" fmla="*/ 135 h 253"/>
                  <a:gd name="T86" fmla="*/ 195 w 230"/>
                  <a:gd name="T87" fmla="*/ 124 h 253"/>
                  <a:gd name="T88" fmla="*/ 178 w 230"/>
                  <a:gd name="T89" fmla="*/ 106 h 253"/>
                  <a:gd name="T90" fmla="*/ 102 w 230"/>
                  <a:gd name="T91" fmla="*/ 100 h 253"/>
                  <a:gd name="T92" fmla="*/ 85 w 230"/>
                  <a:gd name="T93" fmla="*/ 65 h 253"/>
                  <a:gd name="T94" fmla="*/ 91 w 230"/>
                  <a:gd name="T95" fmla="*/ 33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0" h="253">
                    <a:moveTo>
                      <a:pt x="91" y="33"/>
                    </a:moveTo>
                    <a:lnTo>
                      <a:pt x="79" y="36"/>
                    </a:lnTo>
                    <a:lnTo>
                      <a:pt x="67" y="1"/>
                    </a:lnTo>
                    <a:lnTo>
                      <a:pt x="67" y="1"/>
                    </a:lnTo>
                    <a:lnTo>
                      <a:pt x="57" y="0"/>
                    </a:lnTo>
                    <a:lnTo>
                      <a:pt x="48" y="0"/>
                    </a:lnTo>
                    <a:lnTo>
                      <a:pt x="44" y="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18" y="27"/>
                    </a:lnTo>
                    <a:lnTo>
                      <a:pt x="9" y="33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2" y="38"/>
                    </a:lnTo>
                    <a:lnTo>
                      <a:pt x="0" y="39"/>
                    </a:lnTo>
                    <a:lnTo>
                      <a:pt x="2" y="42"/>
                    </a:lnTo>
                    <a:lnTo>
                      <a:pt x="3" y="48"/>
                    </a:lnTo>
                    <a:lnTo>
                      <a:pt x="3" y="48"/>
                    </a:lnTo>
                    <a:lnTo>
                      <a:pt x="12" y="46"/>
                    </a:lnTo>
                    <a:lnTo>
                      <a:pt x="18" y="46"/>
                    </a:lnTo>
                    <a:lnTo>
                      <a:pt x="21" y="46"/>
                    </a:lnTo>
                    <a:lnTo>
                      <a:pt x="21" y="48"/>
                    </a:lnTo>
                    <a:lnTo>
                      <a:pt x="21" y="48"/>
                    </a:lnTo>
                    <a:lnTo>
                      <a:pt x="22" y="54"/>
                    </a:lnTo>
                    <a:lnTo>
                      <a:pt x="26" y="64"/>
                    </a:lnTo>
                    <a:lnTo>
                      <a:pt x="32" y="77"/>
                    </a:lnTo>
                    <a:lnTo>
                      <a:pt x="15" y="94"/>
                    </a:lnTo>
                    <a:lnTo>
                      <a:pt x="6" y="81"/>
                    </a:lnTo>
                    <a:lnTo>
                      <a:pt x="3" y="94"/>
                    </a:lnTo>
                    <a:lnTo>
                      <a:pt x="3" y="118"/>
                    </a:lnTo>
                    <a:lnTo>
                      <a:pt x="50" y="147"/>
                    </a:lnTo>
                    <a:lnTo>
                      <a:pt x="67" y="158"/>
                    </a:lnTo>
                    <a:lnTo>
                      <a:pt x="67" y="182"/>
                    </a:lnTo>
                    <a:lnTo>
                      <a:pt x="91" y="223"/>
                    </a:lnTo>
                    <a:lnTo>
                      <a:pt x="125" y="252"/>
                    </a:lnTo>
                    <a:lnTo>
                      <a:pt x="144" y="253"/>
                    </a:lnTo>
                    <a:lnTo>
                      <a:pt x="149" y="246"/>
                    </a:lnTo>
                    <a:lnTo>
                      <a:pt x="131" y="217"/>
                    </a:lnTo>
                    <a:lnTo>
                      <a:pt x="125" y="188"/>
                    </a:lnTo>
                    <a:lnTo>
                      <a:pt x="149" y="170"/>
                    </a:lnTo>
                    <a:lnTo>
                      <a:pt x="178" y="182"/>
                    </a:lnTo>
                    <a:lnTo>
                      <a:pt x="201" y="193"/>
                    </a:lnTo>
                    <a:lnTo>
                      <a:pt x="230" y="135"/>
                    </a:lnTo>
                    <a:lnTo>
                      <a:pt x="195" y="124"/>
                    </a:lnTo>
                    <a:lnTo>
                      <a:pt x="178" y="106"/>
                    </a:lnTo>
                    <a:lnTo>
                      <a:pt x="102" y="100"/>
                    </a:lnTo>
                    <a:lnTo>
                      <a:pt x="85" y="65"/>
                    </a:lnTo>
                    <a:lnTo>
                      <a:pt x="91" y="33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" name="Freeform 86">
                <a:extLst>
                  <a:ext uri="{FF2B5EF4-FFF2-40B4-BE49-F238E27FC236}">
                    <a16:creationId xmlns:a16="http://schemas.microsoft.com/office/drawing/2014/main" id="{6229568A-145F-4344-A8D6-F1C06A13A7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3375" y="4229100"/>
                <a:ext cx="268288" cy="268288"/>
              </a:xfrm>
              <a:custGeom>
                <a:avLst/>
                <a:gdLst>
                  <a:gd name="T0" fmla="*/ 146 w 338"/>
                  <a:gd name="T1" fmla="*/ 12 h 338"/>
                  <a:gd name="T2" fmla="*/ 94 w 338"/>
                  <a:gd name="T3" fmla="*/ 18 h 338"/>
                  <a:gd name="T4" fmla="*/ 53 w 338"/>
                  <a:gd name="T5" fmla="*/ 18 h 338"/>
                  <a:gd name="T6" fmla="*/ 0 w 338"/>
                  <a:gd name="T7" fmla="*/ 59 h 338"/>
                  <a:gd name="T8" fmla="*/ 18 w 338"/>
                  <a:gd name="T9" fmla="*/ 70 h 338"/>
                  <a:gd name="T10" fmla="*/ 37 w 338"/>
                  <a:gd name="T11" fmla="*/ 63 h 338"/>
                  <a:gd name="T12" fmla="*/ 41 w 338"/>
                  <a:gd name="T13" fmla="*/ 59 h 338"/>
                  <a:gd name="T14" fmla="*/ 44 w 338"/>
                  <a:gd name="T15" fmla="*/ 53 h 338"/>
                  <a:gd name="T16" fmla="*/ 59 w 338"/>
                  <a:gd name="T17" fmla="*/ 35 h 338"/>
                  <a:gd name="T18" fmla="*/ 82 w 338"/>
                  <a:gd name="T19" fmla="*/ 41 h 338"/>
                  <a:gd name="T20" fmla="*/ 78 w 338"/>
                  <a:gd name="T21" fmla="*/ 61 h 338"/>
                  <a:gd name="T22" fmla="*/ 76 w 338"/>
                  <a:gd name="T23" fmla="*/ 64 h 338"/>
                  <a:gd name="T24" fmla="*/ 104 w 338"/>
                  <a:gd name="T25" fmla="*/ 82 h 338"/>
                  <a:gd name="T26" fmla="*/ 134 w 338"/>
                  <a:gd name="T27" fmla="*/ 99 h 338"/>
                  <a:gd name="T28" fmla="*/ 143 w 338"/>
                  <a:gd name="T29" fmla="*/ 102 h 338"/>
                  <a:gd name="T30" fmla="*/ 146 w 338"/>
                  <a:gd name="T31" fmla="*/ 105 h 338"/>
                  <a:gd name="T32" fmla="*/ 150 w 338"/>
                  <a:gd name="T33" fmla="*/ 123 h 338"/>
                  <a:gd name="T34" fmla="*/ 152 w 338"/>
                  <a:gd name="T35" fmla="*/ 128 h 338"/>
                  <a:gd name="T36" fmla="*/ 159 w 338"/>
                  <a:gd name="T37" fmla="*/ 137 h 338"/>
                  <a:gd name="T38" fmla="*/ 199 w 338"/>
                  <a:gd name="T39" fmla="*/ 163 h 338"/>
                  <a:gd name="T40" fmla="*/ 193 w 338"/>
                  <a:gd name="T41" fmla="*/ 193 h 338"/>
                  <a:gd name="T42" fmla="*/ 210 w 338"/>
                  <a:gd name="T43" fmla="*/ 222 h 338"/>
                  <a:gd name="T44" fmla="*/ 210 w 338"/>
                  <a:gd name="T45" fmla="*/ 233 h 338"/>
                  <a:gd name="T46" fmla="*/ 201 w 338"/>
                  <a:gd name="T47" fmla="*/ 242 h 338"/>
                  <a:gd name="T48" fmla="*/ 199 w 338"/>
                  <a:gd name="T49" fmla="*/ 245 h 338"/>
                  <a:gd name="T50" fmla="*/ 194 w 338"/>
                  <a:gd name="T51" fmla="*/ 242 h 338"/>
                  <a:gd name="T52" fmla="*/ 175 w 338"/>
                  <a:gd name="T53" fmla="*/ 222 h 338"/>
                  <a:gd name="T54" fmla="*/ 152 w 338"/>
                  <a:gd name="T55" fmla="*/ 222 h 338"/>
                  <a:gd name="T56" fmla="*/ 142 w 338"/>
                  <a:gd name="T57" fmla="*/ 214 h 338"/>
                  <a:gd name="T58" fmla="*/ 140 w 338"/>
                  <a:gd name="T59" fmla="*/ 210 h 338"/>
                  <a:gd name="T60" fmla="*/ 146 w 338"/>
                  <a:gd name="T61" fmla="*/ 175 h 338"/>
                  <a:gd name="T62" fmla="*/ 134 w 338"/>
                  <a:gd name="T63" fmla="*/ 146 h 338"/>
                  <a:gd name="T64" fmla="*/ 132 w 338"/>
                  <a:gd name="T65" fmla="*/ 131 h 338"/>
                  <a:gd name="T66" fmla="*/ 129 w 338"/>
                  <a:gd name="T67" fmla="*/ 128 h 338"/>
                  <a:gd name="T68" fmla="*/ 124 w 338"/>
                  <a:gd name="T69" fmla="*/ 127 h 338"/>
                  <a:gd name="T70" fmla="*/ 105 w 338"/>
                  <a:gd name="T71" fmla="*/ 128 h 338"/>
                  <a:gd name="T72" fmla="*/ 89 w 338"/>
                  <a:gd name="T73" fmla="*/ 130 h 338"/>
                  <a:gd name="T74" fmla="*/ 76 w 338"/>
                  <a:gd name="T75" fmla="*/ 134 h 338"/>
                  <a:gd name="T76" fmla="*/ 63 w 338"/>
                  <a:gd name="T77" fmla="*/ 142 h 338"/>
                  <a:gd name="T78" fmla="*/ 82 w 338"/>
                  <a:gd name="T79" fmla="*/ 163 h 338"/>
                  <a:gd name="T80" fmla="*/ 86 w 338"/>
                  <a:gd name="T81" fmla="*/ 181 h 338"/>
                  <a:gd name="T82" fmla="*/ 88 w 338"/>
                  <a:gd name="T83" fmla="*/ 197 h 338"/>
                  <a:gd name="T84" fmla="*/ 88 w 338"/>
                  <a:gd name="T85" fmla="*/ 198 h 338"/>
                  <a:gd name="T86" fmla="*/ 89 w 338"/>
                  <a:gd name="T87" fmla="*/ 203 h 338"/>
                  <a:gd name="T88" fmla="*/ 105 w 338"/>
                  <a:gd name="T89" fmla="*/ 228 h 338"/>
                  <a:gd name="T90" fmla="*/ 140 w 338"/>
                  <a:gd name="T91" fmla="*/ 268 h 338"/>
                  <a:gd name="T92" fmla="*/ 140 w 338"/>
                  <a:gd name="T93" fmla="*/ 281 h 338"/>
                  <a:gd name="T94" fmla="*/ 140 w 338"/>
                  <a:gd name="T95" fmla="*/ 292 h 338"/>
                  <a:gd name="T96" fmla="*/ 140 w 338"/>
                  <a:gd name="T97" fmla="*/ 292 h 338"/>
                  <a:gd name="T98" fmla="*/ 133 w 338"/>
                  <a:gd name="T99" fmla="*/ 297 h 338"/>
                  <a:gd name="T100" fmla="*/ 99 w 338"/>
                  <a:gd name="T101" fmla="*/ 338 h 338"/>
                  <a:gd name="T102" fmla="*/ 181 w 338"/>
                  <a:gd name="T103" fmla="*/ 286 h 338"/>
                  <a:gd name="T104" fmla="*/ 257 w 338"/>
                  <a:gd name="T105" fmla="*/ 286 h 338"/>
                  <a:gd name="T106" fmla="*/ 257 w 338"/>
                  <a:gd name="T107" fmla="*/ 338 h 338"/>
                  <a:gd name="T108" fmla="*/ 338 w 338"/>
                  <a:gd name="T109" fmla="*/ 286 h 338"/>
                  <a:gd name="T110" fmla="*/ 315 w 338"/>
                  <a:gd name="T111" fmla="*/ 233 h 338"/>
                  <a:gd name="T112" fmla="*/ 264 w 338"/>
                  <a:gd name="T113" fmla="*/ 226 h 338"/>
                  <a:gd name="T114" fmla="*/ 268 w 338"/>
                  <a:gd name="T115" fmla="*/ 187 h 338"/>
                  <a:gd name="T116" fmla="*/ 210 w 338"/>
                  <a:gd name="T117" fmla="*/ 117 h 338"/>
                  <a:gd name="T118" fmla="*/ 193 w 338"/>
                  <a:gd name="T119" fmla="*/ 82 h 338"/>
                  <a:gd name="T120" fmla="*/ 146 w 338"/>
                  <a:gd name="T121" fmla="*/ 29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38" h="338">
                    <a:moveTo>
                      <a:pt x="149" y="16"/>
                    </a:moveTo>
                    <a:lnTo>
                      <a:pt x="146" y="12"/>
                    </a:lnTo>
                    <a:lnTo>
                      <a:pt x="105" y="12"/>
                    </a:lnTo>
                    <a:lnTo>
                      <a:pt x="94" y="18"/>
                    </a:lnTo>
                    <a:lnTo>
                      <a:pt x="70" y="0"/>
                    </a:lnTo>
                    <a:lnTo>
                      <a:pt x="53" y="18"/>
                    </a:lnTo>
                    <a:lnTo>
                      <a:pt x="6" y="41"/>
                    </a:lnTo>
                    <a:lnTo>
                      <a:pt x="0" y="59"/>
                    </a:lnTo>
                    <a:lnTo>
                      <a:pt x="18" y="70"/>
                    </a:lnTo>
                    <a:lnTo>
                      <a:pt x="18" y="70"/>
                    </a:lnTo>
                    <a:lnTo>
                      <a:pt x="30" y="66"/>
                    </a:lnTo>
                    <a:lnTo>
                      <a:pt x="37" y="63"/>
                    </a:lnTo>
                    <a:lnTo>
                      <a:pt x="40" y="60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44" y="53"/>
                    </a:lnTo>
                    <a:lnTo>
                      <a:pt x="50" y="45"/>
                    </a:lnTo>
                    <a:lnTo>
                      <a:pt x="59" y="35"/>
                    </a:lnTo>
                    <a:lnTo>
                      <a:pt x="82" y="41"/>
                    </a:lnTo>
                    <a:lnTo>
                      <a:pt x="82" y="41"/>
                    </a:lnTo>
                    <a:lnTo>
                      <a:pt x="81" y="53"/>
                    </a:lnTo>
                    <a:lnTo>
                      <a:pt x="78" y="61"/>
                    </a:lnTo>
                    <a:lnTo>
                      <a:pt x="78" y="64"/>
                    </a:lnTo>
                    <a:lnTo>
                      <a:pt x="76" y="64"/>
                    </a:lnTo>
                    <a:lnTo>
                      <a:pt x="76" y="64"/>
                    </a:lnTo>
                    <a:lnTo>
                      <a:pt x="104" y="82"/>
                    </a:lnTo>
                    <a:lnTo>
                      <a:pt x="134" y="99"/>
                    </a:lnTo>
                    <a:lnTo>
                      <a:pt x="134" y="99"/>
                    </a:lnTo>
                    <a:lnTo>
                      <a:pt x="140" y="101"/>
                    </a:lnTo>
                    <a:lnTo>
                      <a:pt x="143" y="102"/>
                    </a:lnTo>
                    <a:lnTo>
                      <a:pt x="146" y="105"/>
                    </a:lnTo>
                    <a:lnTo>
                      <a:pt x="146" y="105"/>
                    </a:lnTo>
                    <a:lnTo>
                      <a:pt x="149" y="115"/>
                    </a:lnTo>
                    <a:lnTo>
                      <a:pt x="150" y="123"/>
                    </a:lnTo>
                    <a:lnTo>
                      <a:pt x="152" y="128"/>
                    </a:lnTo>
                    <a:lnTo>
                      <a:pt x="152" y="128"/>
                    </a:lnTo>
                    <a:lnTo>
                      <a:pt x="153" y="131"/>
                    </a:lnTo>
                    <a:lnTo>
                      <a:pt x="159" y="137"/>
                    </a:lnTo>
                    <a:lnTo>
                      <a:pt x="175" y="149"/>
                    </a:lnTo>
                    <a:lnTo>
                      <a:pt x="199" y="163"/>
                    </a:lnTo>
                    <a:lnTo>
                      <a:pt x="193" y="175"/>
                    </a:lnTo>
                    <a:lnTo>
                      <a:pt x="193" y="193"/>
                    </a:lnTo>
                    <a:lnTo>
                      <a:pt x="201" y="209"/>
                    </a:lnTo>
                    <a:lnTo>
                      <a:pt x="210" y="222"/>
                    </a:lnTo>
                    <a:lnTo>
                      <a:pt x="210" y="233"/>
                    </a:lnTo>
                    <a:lnTo>
                      <a:pt x="210" y="233"/>
                    </a:lnTo>
                    <a:lnTo>
                      <a:pt x="206" y="239"/>
                    </a:lnTo>
                    <a:lnTo>
                      <a:pt x="201" y="242"/>
                    </a:lnTo>
                    <a:lnTo>
                      <a:pt x="199" y="245"/>
                    </a:lnTo>
                    <a:lnTo>
                      <a:pt x="199" y="245"/>
                    </a:lnTo>
                    <a:lnTo>
                      <a:pt x="197" y="245"/>
                    </a:lnTo>
                    <a:lnTo>
                      <a:pt x="194" y="242"/>
                    </a:lnTo>
                    <a:lnTo>
                      <a:pt x="185" y="233"/>
                    </a:lnTo>
                    <a:lnTo>
                      <a:pt x="175" y="222"/>
                    </a:lnTo>
                    <a:lnTo>
                      <a:pt x="152" y="222"/>
                    </a:lnTo>
                    <a:lnTo>
                      <a:pt x="152" y="222"/>
                    </a:lnTo>
                    <a:lnTo>
                      <a:pt x="146" y="219"/>
                    </a:lnTo>
                    <a:lnTo>
                      <a:pt x="142" y="214"/>
                    </a:lnTo>
                    <a:lnTo>
                      <a:pt x="140" y="213"/>
                    </a:lnTo>
                    <a:lnTo>
                      <a:pt x="140" y="210"/>
                    </a:lnTo>
                    <a:lnTo>
                      <a:pt x="140" y="210"/>
                    </a:lnTo>
                    <a:lnTo>
                      <a:pt x="146" y="175"/>
                    </a:lnTo>
                    <a:lnTo>
                      <a:pt x="134" y="146"/>
                    </a:lnTo>
                    <a:lnTo>
                      <a:pt x="134" y="146"/>
                    </a:lnTo>
                    <a:lnTo>
                      <a:pt x="133" y="137"/>
                    </a:lnTo>
                    <a:lnTo>
                      <a:pt x="132" y="131"/>
                    </a:lnTo>
                    <a:lnTo>
                      <a:pt x="130" y="130"/>
                    </a:lnTo>
                    <a:lnTo>
                      <a:pt x="129" y="128"/>
                    </a:lnTo>
                    <a:lnTo>
                      <a:pt x="129" y="128"/>
                    </a:lnTo>
                    <a:lnTo>
                      <a:pt x="124" y="127"/>
                    </a:lnTo>
                    <a:lnTo>
                      <a:pt x="118" y="128"/>
                    </a:lnTo>
                    <a:lnTo>
                      <a:pt x="105" y="128"/>
                    </a:lnTo>
                    <a:lnTo>
                      <a:pt x="105" y="128"/>
                    </a:lnTo>
                    <a:lnTo>
                      <a:pt x="89" y="130"/>
                    </a:lnTo>
                    <a:lnTo>
                      <a:pt x="82" y="133"/>
                    </a:lnTo>
                    <a:lnTo>
                      <a:pt x="76" y="134"/>
                    </a:lnTo>
                    <a:lnTo>
                      <a:pt x="76" y="134"/>
                    </a:lnTo>
                    <a:lnTo>
                      <a:pt x="63" y="142"/>
                    </a:lnTo>
                    <a:lnTo>
                      <a:pt x="53" y="146"/>
                    </a:lnTo>
                    <a:lnTo>
                      <a:pt x="82" y="163"/>
                    </a:lnTo>
                    <a:lnTo>
                      <a:pt x="82" y="163"/>
                    </a:lnTo>
                    <a:lnTo>
                      <a:pt x="86" y="181"/>
                    </a:lnTo>
                    <a:lnTo>
                      <a:pt x="88" y="193"/>
                    </a:lnTo>
                    <a:lnTo>
                      <a:pt x="88" y="197"/>
                    </a:lnTo>
                    <a:lnTo>
                      <a:pt x="88" y="198"/>
                    </a:lnTo>
                    <a:lnTo>
                      <a:pt x="88" y="198"/>
                    </a:lnTo>
                    <a:lnTo>
                      <a:pt x="88" y="200"/>
                    </a:lnTo>
                    <a:lnTo>
                      <a:pt x="89" y="203"/>
                    </a:lnTo>
                    <a:lnTo>
                      <a:pt x="95" y="213"/>
                    </a:lnTo>
                    <a:lnTo>
                      <a:pt x="105" y="228"/>
                    </a:lnTo>
                    <a:lnTo>
                      <a:pt x="129" y="245"/>
                    </a:lnTo>
                    <a:lnTo>
                      <a:pt x="140" y="268"/>
                    </a:lnTo>
                    <a:lnTo>
                      <a:pt x="140" y="268"/>
                    </a:lnTo>
                    <a:lnTo>
                      <a:pt x="140" y="281"/>
                    </a:lnTo>
                    <a:lnTo>
                      <a:pt x="142" y="290"/>
                    </a:lnTo>
                    <a:lnTo>
                      <a:pt x="140" y="292"/>
                    </a:lnTo>
                    <a:lnTo>
                      <a:pt x="140" y="292"/>
                    </a:lnTo>
                    <a:lnTo>
                      <a:pt x="140" y="292"/>
                    </a:lnTo>
                    <a:lnTo>
                      <a:pt x="137" y="293"/>
                    </a:lnTo>
                    <a:lnTo>
                      <a:pt x="133" y="297"/>
                    </a:lnTo>
                    <a:lnTo>
                      <a:pt x="120" y="313"/>
                    </a:lnTo>
                    <a:lnTo>
                      <a:pt x="99" y="338"/>
                    </a:lnTo>
                    <a:lnTo>
                      <a:pt x="158" y="321"/>
                    </a:lnTo>
                    <a:lnTo>
                      <a:pt x="181" y="286"/>
                    </a:lnTo>
                    <a:lnTo>
                      <a:pt x="251" y="257"/>
                    </a:lnTo>
                    <a:lnTo>
                      <a:pt x="257" y="286"/>
                    </a:lnTo>
                    <a:lnTo>
                      <a:pt x="239" y="292"/>
                    </a:lnTo>
                    <a:lnTo>
                      <a:pt x="257" y="338"/>
                    </a:lnTo>
                    <a:lnTo>
                      <a:pt x="303" y="321"/>
                    </a:lnTo>
                    <a:lnTo>
                      <a:pt x="338" y="286"/>
                    </a:lnTo>
                    <a:lnTo>
                      <a:pt x="338" y="257"/>
                    </a:lnTo>
                    <a:lnTo>
                      <a:pt x="315" y="233"/>
                    </a:lnTo>
                    <a:lnTo>
                      <a:pt x="263" y="228"/>
                    </a:lnTo>
                    <a:lnTo>
                      <a:pt x="264" y="226"/>
                    </a:lnTo>
                    <a:lnTo>
                      <a:pt x="287" y="188"/>
                    </a:lnTo>
                    <a:lnTo>
                      <a:pt x="268" y="187"/>
                    </a:lnTo>
                    <a:lnTo>
                      <a:pt x="234" y="158"/>
                    </a:lnTo>
                    <a:lnTo>
                      <a:pt x="210" y="117"/>
                    </a:lnTo>
                    <a:lnTo>
                      <a:pt x="210" y="93"/>
                    </a:lnTo>
                    <a:lnTo>
                      <a:pt x="193" y="82"/>
                    </a:lnTo>
                    <a:lnTo>
                      <a:pt x="146" y="53"/>
                    </a:lnTo>
                    <a:lnTo>
                      <a:pt x="146" y="29"/>
                    </a:lnTo>
                    <a:lnTo>
                      <a:pt x="149" y="1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" name="Freeform 87">
                <a:extLst>
                  <a:ext uri="{FF2B5EF4-FFF2-40B4-BE49-F238E27FC236}">
                    <a16:creationId xmlns:a16="http://schemas.microsoft.com/office/drawing/2014/main" id="{E192425B-61F0-4003-9E72-5B93983DA3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6900" y="3508375"/>
                <a:ext cx="277813" cy="369888"/>
              </a:xfrm>
              <a:custGeom>
                <a:avLst/>
                <a:gdLst>
                  <a:gd name="T0" fmla="*/ 57 w 350"/>
                  <a:gd name="T1" fmla="*/ 157 h 464"/>
                  <a:gd name="T2" fmla="*/ 58 w 350"/>
                  <a:gd name="T3" fmla="*/ 155 h 464"/>
                  <a:gd name="T4" fmla="*/ 70 w 350"/>
                  <a:gd name="T5" fmla="*/ 144 h 464"/>
                  <a:gd name="T6" fmla="*/ 87 w 350"/>
                  <a:gd name="T7" fmla="*/ 155 h 464"/>
                  <a:gd name="T8" fmla="*/ 87 w 350"/>
                  <a:gd name="T9" fmla="*/ 185 h 464"/>
                  <a:gd name="T10" fmla="*/ 70 w 350"/>
                  <a:gd name="T11" fmla="*/ 214 h 464"/>
                  <a:gd name="T12" fmla="*/ 41 w 350"/>
                  <a:gd name="T13" fmla="*/ 243 h 464"/>
                  <a:gd name="T14" fmla="*/ 41 w 350"/>
                  <a:gd name="T15" fmla="*/ 278 h 464"/>
                  <a:gd name="T16" fmla="*/ 29 w 350"/>
                  <a:gd name="T17" fmla="*/ 295 h 464"/>
                  <a:gd name="T18" fmla="*/ 35 w 350"/>
                  <a:gd name="T19" fmla="*/ 330 h 464"/>
                  <a:gd name="T20" fmla="*/ 23 w 350"/>
                  <a:gd name="T21" fmla="*/ 359 h 464"/>
                  <a:gd name="T22" fmla="*/ 23 w 350"/>
                  <a:gd name="T23" fmla="*/ 406 h 464"/>
                  <a:gd name="T24" fmla="*/ 0 w 350"/>
                  <a:gd name="T25" fmla="*/ 435 h 464"/>
                  <a:gd name="T26" fmla="*/ 35 w 350"/>
                  <a:gd name="T27" fmla="*/ 464 h 464"/>
                  <a:gd name="T28" fmla="*/ 70 w 350"/>
                  <a:gd name="T29" fmla="*/ 447 h 464"/>
                  <a:gd name="T30" fmla="*/ 76 w 350"/>
                  <a:gd name="T31" fmla="*/ 400 h 464"/>
                  <a:gd name="T32" fmla="*/ 111 w 350"/>
                  <a:gd name="T33" fmla="*/ 389 h 464"/>
                  <a:gd name="T34" fmla="*/ 122 w 350"/>
                  <a:gd name="T35" fmla="*/ 371 h 464"/>
                  <a:gd name="T36" fmla="*/ 169 w 350"/>
                  <a:gd name="T37" fmla="*/ 371 h 464"/>
                  <a:gd name="T38" fmla="*/ 169 w 350"/>
                  <a:gd name="T39" fmla="*/ 371 h 464"/>
                  <a:gd name="T40" fmla="*/ 191 w 350"/>
                  <a:gd name="T41" fmla="*/ 351 h 464"/>
                  <a:gd name="T42" fmla="*/ 216 w 350"/>
                  <a:gd name="T43" fmla="*/ 330 h 464"/>
                  <a:gd name="T44" fmla="*/ 216 w 350"/>
                  <a:gd name="T45" fmla="*/ 330 h 464"/>
                  <a:gd name="T46" fmla="*/ 217 w 350"/>
                  <a:gd name="T47" fmla="*/ 329 h 464"/>
                  <a:gd name="T48" fmla="*/ 217 w 350"/>
                  <a:gd name="T49" fmla="*/ 323 h 464"/>
                  <a:gd name="T50" fmla="*/ 220 w 350"/>
                  <a:gd name="T51" fmla="*/ 310 h 464"/>
                  <a:gd name="T52" fmla="*/ 222 w 350"/>
                  <a:gd name="T53" fmla="*/ 289 h 464"/>
                  <a:gd name="T54" fmla="*/ 216 w 350"/>
                  <a:gd name="T55" fmla="*/ 255 h 464"/>
                  <a:gd name="T56" fmla="*/ 239 w 350"/>
                  <a:gd name="T57" fmla="*/ 196 h 464"/>
                  <a:gd name="T58" fmla="*/ 274 w 350"/>
                  <a:gd name="T59" fmla="*/ 155 h 464"/>
                  <a:gd name="T60" fmla="*/ 315 w 350"/>
                  <a:gd name="T61" fmla="*/ 150 h 464"/>
                  <a:gd name="T62" fmla="*/ 315 w 350"/>
                  <a:gd name="T63" fmla="*/ 150 h 464"/>
                  <a:gd name="T64" fmla="*/ 344 w 350"/>
                  <a:gd name="T65" fmla="*/ 132 h 464"/>
                  <a:gd name="T66" fmla="*/ 344 w 350"/>
                  <a:gd name="T67" fmla="*/ 132 h 464"/>
                  <a:gd name="T68" fmla="*/ 347 w 350"/>
                  <a:gd name="T69" fmla="*/ 126 h 464"/>
                  <a:gd name="T70" fmla="*/ 348 w 350"/>
                  <a:gd name="T71" fmla="*/ 115 h 464"/>
                  <a:gd name="T72" fmla="*/ 350 w 350"/>
                  <a:gd name="T73" fmla="*/ 102 h 464"/>
                  <a:gd name="T74" fmla="*/ 350 w 350"/>
                  <a:gd name="T75" fmla="*/ 93 h 464"/>
                  <a:gd name="T76" fmla="*/ 338 w 350"/>
                  <a:gd name="T77" fmla="*/ 91 h 464"/>
                  <a:gd name="T78" fmla="*/ 280 w 350"/>
                  <a:gd name="T79" fmla="*/ 56 h 464"/>
                  <a:gd name="T80" fmla="*/ 146 w 350"/>
                  <a:gd name="T81" fmla="*/ 80 h 464"/>
                  <a:gd name="T82" fmla="*/ 45 w 350"/>
                  <a:gd name="T83" fmla="*/ 0 h 464"/>
                  <a:gd name="T84" fmla="*/ 58 w 350"/>
                  <a:gd name="T85" fmla="*/ 45 h 464"/>
                  <a:gd name="T86" fmla="*/ 53 w 350"/>
                  <a:gd name="T87" fmla="*/ 80 h 464"/>
                  <a:gd name="T88" fmla="*/ 57 w 350"/>
                  <a:gd name="T89" fmla="*/ 157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50" h="464">
                    <a:moveTo>
                      <a:pt x="57" y="157"/>
                    </a:moveTo>
                    <a:lnTo>
                      <a:pt x="58" y="155"/>
                    </a:lnTo>
                    <a:lnTo>
                      <a:pt x="70" y="144"/>
                    </a:lnTo>
                    <a:lnTo>
                      <a:pt x="87" y="155"/>
                    </a:lnTo>
                    <a:lnTo>
                      <a:pt x="87" y="185"/>
                    </a:lnTo>
                    <a:lnTo>
                      <a:pt x="70" y="214"/>
                    </a:lnTo>
                    <a:lnTo>
                      <a:pt x="41" y="243"/>
                    </a:lnTo>
                    <a:lnTo>
                      <a:pt x="41" y="278"/>
                    </a:lnTo>
                    <a:lnTo>
                      <a:pt x="29" y="295"/>
                    </a:lnTo>
                    <a:lnTo>
                      <a:pt x="35" y="330"/>
                    </a:lnTo>
                    <a:lnTo>
                      <a:pt x="23" y="359"/>
                    </a:lnTo>
                    <a:lnTo>
                      <a:pt x="23" y="406"/>
                    </a:lnTo>
                    <a:lnTo>
                      <a:pt x="0" y="435"/>
                    </a:lnTo>
                    <a:lnTo>
                      <a:pt x="35" y="464"/>
                    </a:lnTo>
                    <a:lnTo>
                      <a:pt x="70" y="447"/>
                    </a:lnTo>
                    <a:lnTo>
                      <a:pt x="76" y="400"/>
                    </a:lnTo>
                    <a:lnTo>
                      <a:pt x="111" y="389"/>
                    </a:lnTo>
                    <a:lnTo>
                      <a:pt x="122" y="371"/>
                    </a:lnTo>
                    <a:lnTo>
                      <a:pt x="169" y="371"/>
                    </a:lnTo>
                    <a:lnTo>
                      <a:pt x="169" y="371"/>
                    </a:lnTo>
                    <a:lnTo>
                      <a:pt x="191" y="351"/>
                    </a:lnTo>
                    <a:lnTo>
                      <a:pt x="216" y="330"/>
                    </a:lnTo>
                    <a:lnTo>
                      <a:pt x="216" y="330"/>
                    </a:lnTo>
                    <a:lnTo>
                      <a:pt x="217" y="329"/>
                    </a:lnTo>
                    <a:lnTo>
                      <a:pt x="217" y="323"/>
                    </a:lnTo>
                    <a:lnTo>
                      <a:pt x="220" y="310"/>
                    </a:lnTo>
                    <a:lnTo>
                      <a:pt x="222" y="289"/>
                    </a:lnTo>
                    <a:lnTo>
                      <a:pt x="216" y="255"/>
                    </a:lnTo>
                    <a:lnTo>
                      <a:pt x="239" y="196"/>
                    </a:lnTo>
                    <a:lnTo>
                      <a:pt x="274" y="155"/>
                    </a:lnTo>
                    <a:lnTo>
                      <a:pt x="315" y="150"/>
                    </a:lnTo>
                    <a:lnTo>
                      <a:pt x="315" y="150"/>
                    </a:lnTo>
                    <a:lnTo>
                      <a:pt x="344" y="132"/>
                    </a:lnTo>
                    <a:lnTo>
                      <a:pt x="344" y="132"/>
                    </a:lnTo>
                    <a:lnTo>
                      <a:pt x="347" y="126"/>
                    </a:lnTo>
                    <a:lnTo>
                      <a:pt x="348" y="115"/>
                    </a:lnTo>
                    <a:lnTo>
                      <a:pt x="350" y="102"/>
                    </a:lnTo>
                    <a:lnTo>
                      <a:pt x="350" y="93"/>
                    </a:lnTo>
                    <a:lnTo>
                      <a:pt x="338" y="91"/>
                    </a:lnTo>
                    <a:lnTo>
                      <a:pt x="280" y="56"/>
                    </a:lnTo>
                    <a:lnTo>
                      <a:pt x="146" y="80"/>
                    </a:lnTo>
                    <a:lnTo>
                      <a:pt x="45" y="0"/>
                    </a:lnTo>
                    <a:lnTo>
                      <a:pt x="58" y="45"/>
                    </a:lnTo>
                    <a:lnTo>
                      <a:pt x="53" y="80"/>
                    </a:lnTo>
                    <a:lnTo>
                      <a:pt x="57" y="157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" name="Freeform 88">
                <a:extLst>
                  <a:ext uri="{FF2B5EF4-FFF2-40B4-BE49-F238E27FC236}">
                    <a16:creationId xmlns:a16="http://schemas.microsoft.com/office/drawing/2014/main" id="{6F1629FD-9273-4CAE-A252-F198BACA5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738" y="2690813"/>
                <a:ext cx="598488" cy="608013"/>
              </a:xfrm>
              <a:custGeom>
                <a:avLst/>
                <a:gdLst>
                  <a:gd name="T0" fmla="*/ 0 w 753"/>
                  <a:gd name="T1" fmla="*/ 628 h 767"/>
                  <a:gd name="T2" fmla="*/ 30 w 753"/>
                  <a:gd name="T3" fmla="*/ 668 h 767"/>
                  <a:gd name="T4" fmla="*/ 30 w 753"/>
                  <a:gd name="T5" fmla="*/ 726 h 767"/>
                  <a:gd name="T6" fmla="*/ 48 w 753"/>
                  <a:gd name="T7" fmla="*/ 749 h 767"/>
                  <a:gd name="T8" fmla="*/ 94 w 753"/>
                  <a:gd name="T9" fmla="*/ 691 h 767"/>
                  <a:gd name="T10" fmla="*/ 129 w 753"/>
                  <a:gd name="T11" fmla="*/ 691 h 767"/>
                  <a:gd name="T12" fmla="*/ 141 w 753"/>
                  <a:gd name="T13" fmla="*/ 720 h 767"/>
                  <a:gd name="T14" fmla="*/ 211 w 753"/>
                  <a:gd name="T15" fmla="*/ 709 h 767"/>
                  <a:gd name="T16" fmla="*/ 298 w 753"/>
                  <a:gd name="T17" fmla="*/ 639 h 767"/>
                  <a:gd name="T18" fmla="*/ 322 w 753"/>
                  <a:gd name="T19" fmla="*/ 691 h 767"/>
                  <a:gd name="T20" fmla="*/ 351 w 753"/>
                  <a:gd name="T21" fmla="*/ 726 h 767"/>
                  <a:gd name="T22" fmla="*/ 339 w 753"/>
                  <a:gd name="T23" fmla="*/ 767 h 767"/>
                  <a:gd name="T24" fmla="*/ 386 w 753"/>
                  <a:gd name="T25" fmla="*/ 738 h 767"/>
                  <a:gd name="T26" fmla="*/ 432 w 753"/>
                  <a:gd name="T27" fmla="*/ 720 h 767"/>
                  <a:gd name="T28" fmla="*/ 438 w 753"/>
                  <a:gd name="T29" fmla="*/ 674 h 767"/>
                  <a:gd name="T30" fmla="*/ 467 w 753"/>
                  <a:gd name="T31" fmla="*/ 668 h 767"/>
                  <a:gd name="T32" fmla="*/ 485 w 753"/>
                  <a:gd name="T33" fmla="*/ 639 h 767"/>
                  <a:gd name="T34" fmla="*/ 543 w 753"/>
                  <a:gd name="T35" fmla="*/ 679 h 767"/>
                  <a:gd name="T36" fmla="*/ 549 w 753"/>
                  <a:gd name="T37" fmla="*/ 598 h 767"/>
                  <a:gd name="T38" fmla="*/ 514 w 753"/>
                  <a:gd name="T39" fmla="*/ 563 h 767"/>
                  <a:gd name="T40" fmla="*/ 531 w 753"/>
                  <a:gd name="T41" fmla="*/ 528 h 767"/>
                  <a:gd name="T42" fmla="*/ 537 w 753"/>
                  <a:gd name="T43" fmla="*/ 487 h 767"/>
                  <a:gd name="T44" fmla="*/ 590 w 753"/>
                  <a:gd name="T45" fmla="*/ 464 h 767"/>
                  <a:gd name="T46" fmla="*/ 642 w 753"/>
                  <a:gd name="T47" fmla="*/ 429 h 767"/>
                  <a:gd name="T48" fmla="*/ 642 w 753"/>
                  <a:gd name="T49" fmla="*/ 394 h 767"/>
                  <a:gd name="T50" fmla="*/ 689 w 753"/>
                  <a:gd name="T51" fmla="*/ 353 h 767"/>
                  <a:gd name="T52" fmla="*/ 719 w 753"/>
                  <a:gd name="T53" fmla="*/ 318 h 767"/>
                  <a:gd name="T54" fmla="*/ 695 w 753"/>
                  <a:gd name="T55" fmla="*/ 312 h 767"/>
                  <a:gd name="T56" fmla="*/ 671 w 753"/>
                  <a:gd name="T57" fmla="*/ 289 h 767"/>
                  <a:gd name="T58" fmla="*/ 677 w 753"/>
                  <a:gd name="T59" fmla="*/ 190 h 767"/>
                  <a:gd name="T60" fmla="*/ 718 w 753"/>
                  <a:gd name="T61" fmla="*/ 184 h 767"/>
                  <a:gd name="T62" fmla="*/ 753 w 753"/>
                  <a:gd name="T63" fmla="*/ 132 h 767"/>
                  <a:gd name="T64" fmla="*/ 718 w 753"/>
                  <a:gd name="T65" fmla="*/ 102 h 767"/>
                  <a:gd name="T66" fmla="*/ 689 w 753"/>
                  <a:gd name="T67" fmla="*/ 108 h 767"/>
                  <a:gd name="T68" fmla="*/ 671 w 753"/>
                  <a:gd name="T69" fmla="*/ 50 h 767"/>
                  <a:gd name="T70" fmla="*/ 625 w 753"/>
                  <a:gd name="T71" fmla="*/ 27 h 767"/>
                  <a:gd name="T72" fmla="*/ 610 w 753"/>
                  <a:gd name="T73" fmla="*/ 0 h 767"/>
                  <a:gd name="T74" fmla="*/ 590 w 753"/>
                  <a:gd name="T75" fmla="*/ 27 h 767"/>
                  <a:gd name="T76" fmla="*/ 578 w 753"/>
                  <a:gd name="T77" fmla="*/ 155 h 767"/>
                  <a:gd name="T78" fmla="*/ 520 w 753"/>
                  <a:gd name="T79" fmla="*/ 225 h 767"/>
                  <a:gd name="T80" fmla="*/ 421 w 753"/>
                  <a:gd name="T81" fmla="*/ 277 h 767"/>
                  <a:gd name="T82" fmla="*/ 421 w 753"/>
                  <a:gd name="T83" fmla="*/ 277 h 767"/>
                  <a:gd name="T84" fmla="*/ 399 w 753"/>
                  <a:gd name="T85" fmla="*/ 303 h 767"/>
                  <a:gd name="T86" fmla="*/ 383 w 753"/>
                  <a:gd name="T87" fmla="*/ 321 h 767"/>
                  <a:gd name="T88" fmla="*/ 374 w 753"/>
                  <a:gd name="T89" fmla="*/ 330 h 767"/>
                  <a:gd name="T90" fmla="*/ 374 w 753"/>
                  <a:gd name="T91" fmla="*/ 330 h 767"/>
                  <a:gd name="T92" fmla="*/ 371 w 753"/>
                  <a:gd name="T93" fmla="*/ 336 h 767"/>
                  <a:gd name="T94" fmla="*/ 362 w 753"/>
                  <a:gd name="T95" fmla="*/ 349 h 767"/>
                  <a:gd name="T96" fmla="*/ 340 w 753"/>
                  <a:gd name="T97" fmla="*/ 391 h 767"/>
                  <a:gd name="T98" fmla="*/ 310 w 753"/>
                  <a:gd name="T99" fmla="*/ 452 h 767"/>
                  <a:gd name="T100" fmla="*/ 164 w 753"/>
                  <a:gd name="T101" fmla="*/ 569 h 767"/>
                  <a:gd name="T102" fmla="*/ 83 w 753"/>
                  <a:gd name="T103" fmla="*/ 598 h 767"/>
                  <a:gd name="T104" fmla="*/ 0 w 753"/>
                  <a:gd name="T105" fmla="*/ 6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53" h="767">
                    <a:moveTo>
                      <a:pt x="0" y="628"/>
                    </a:moveTo>
                    <a:lnTo>
                      <a:pt x="30" y="668"/>
                    </a:lnTo>
                    <a:lnTo>
                      <a:pt x="30" y="726"/>
                    </a:lnTo>
                    <a:lnTo>
                      <a:pt x="48" y="749"/>
                    </a:lnTo>
                    <a:lnTo>
                      <a:pt x="94" y="691"/>
                    </a:lnTo>
                    <a:lnTo>
                      <a:pt x="129" y="691"/>
                    </a:lnTo>
                    <a:lnTo>
                      <a:pt x="141" y="720"/>
                    </a:lnTo>
                    <a:lnTo>
                      <a:pt x="211" y="709"/>
                    </a:lnTo>
                    <a:lnTo>
                      <a:pt x="298" y="639"/>
                    </a:lnTo>
                    <a:lnTo>
                      <a:pt x="322" y="691"/>
                    </a:lnTo>
                    <a:lnTo>
                      <a:pt x="351" y="726"/>
                    </a:lnTo>
                    <a:lnTo>
                      <a:pt x="339" y="767"/>
                    </a:lnTo>
                    <a:lnTo>
                      <a:pt x="386" y="738"/>
                    </a:lnTo>
                    <a:lnTo>
                      <a:pt x="432" y="720"/>
                    </a:lnTo>
                    <a:lnTo>
                      <a:pt x="438" y="674"/>
                    </a:lnTo>
                    <a:lnTo>
                      <a:pt x="467" y="668"/>
                    </a:lnTo>
                    <a:lnTo>
                      <a:pt x="485" y="639"/>
                    </a:lnTo>
                    <a:lnTo>
                      <a:pt x="543" y="679"/>
                    </a:lnTo>
                    <a:lnTo>
                      <a:pt x="549" y="598"/>
                    </a:lnTo>
                    <a:lnTo>
                      <a:pt x="514" y="563"/>
                    </a:lnTo>
                    <a:lnTo>
                      <a:pt x="531" y="528"/>
                    </a:lnTo>
                    <a:lnTo>
                      <a:pt x="537" y="487"/>
                    </a:lnTo>
                    <a:lnTo>
                      <a:pt x="590" y="464"/>
                    </a:lnTo>
                    <a:lnTo>
                      <a:pt x="642" y="429"/>
                    </a:lnTo>
                    <a:lnTo>
                      <a:pt x="642" y="394"/>
                    </a:lnTo>
                    <a:lnTo>
                      <a:pt x="689" y="353"/>
                    </a:lnTo>
                    <a:lnTo>
                      <a:pt x="719" y="318"/>
                    </a:lnTo>
                    <a:lnTo>
                      <a:pt x="695" y="312"/>
                    </a:lnTo>
                    <a:lnTo>
                      <a:pt x="671" y="289"/>
                    </a:lnTo>
                    <a:lnTo>
                      <a:pt x="677" y="190"/>
                    </a:lnTo>
                    <a:lnTo>
                      <a:pt x="718" y="184"/>
                    </a:lnTo>
                    <a:lnTo>
                      <a:pt x="753" y="132"/>
                    </a:lnTo>
                    <a:lnTo>
                      <a:pt x="718" y="102"/>
                    </a:lnTo>
                    <a:lnTo>
                      <a:pt x="689" y="108"/>
                    </a:lnTo>
                    <a:lnTo>
                      <a:pt x="671" y="50"/>
                    </a:lnTo>
                    <a:lnTo>
                      <a:pt x="625" y="27"/>
                    </a:lnTo>
                    <a:lnTo>
                      <a:pt x="610" y="0"/>
                    </a:lnTo>
                    <a:lnTo>
                      <a:pt x="590" y="27"/>
                    </a:lnTo>
                    <a:lnTo>
                      <a:pt x="578" y="155"/>
                    </a:lnTo>
                    <a:lnTo>
                      <a:pt x="520" y="225"/>
                    </a:lnTo>
                    <a:lnTo>
                      <a:pt x="421" y="277"/>
                    </a:lnTo>
                    <a:lnTo>
                      <a:pt x="421" y="277"/>
                    </a:lnTo>
                    <a:lnTo>
                      <a:pt x="399" y="303"/>
                    </a:lnTo>
                    <a:lnTo>
                      <a:pt x="383" y="321"/>
                    </a:lnTo>
                    <a:lnTo>
                      <a:pt x="374" y="330"/>
                    </a:lnTo>
                    <a:lnTo>
                      <a:pt x="374" y="330"/>
                    </a:lnTo>
                    <a:lnTo>
                      <a:pt x="371" y="336"/>
                    </a:lnTo>
                    <a:lnTo>
                      <a:pt x="362" y="349"/>
                    </a:lnTo>
                    <a:lnTo>
                      <a:pt x="340" y="391"/>
                    </a:lnTo>
                    <a:lnTo>
                      <a:pt x="310" y="452"/>
                    </a:lnTo>
                    <a:lnTo>
                      <a:pt x="164" y="569"/>
                    </a:lnTo>
                    <a:lnTo>
                      <a:pt x="83" y="598"/>
                    </a:lnTo>
                    <a:lnTo>
                      <a:pt x="0" y="628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" name="Freeform 89">
                <a:extLst>
                  <a:ext uri="{FF2B5EF4-FFF2-40B4-BE49-F238E27FC236}">
                    <a16:creationId xmlns:a16="http://schemas.microsoft.com/office/drawing/2014/main" id="{EEB368D1-9EF8-467C-9BD9-060B95E8E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7088" y="3771900"/>
                <a:ext cx="290513" cy="468313"/>
              </a:xfrm>
              <a:custGeom>
                <a:avLst/>
                <a:gdLst>
                  <a:gd name="T0" fmla="*/ 321 w 366"/>
                  <a:gd name="T1" fmla="*/ 35 h 590"/>
                  <a:gd name="T2" fmla="*/ 279 w 366"/>
                  <a:gd name="T3" fmla="*/ 29 h 590"/>
                  <a:gd name="T4" fmla="*/ 261 w 366"/>
                  <a:gd name="T5" fmla="*/ 0 h 590"/>
                  <a:gd name="T6" fmla="*/ 214 w 366"/>
                  <a:gd name="T7" fmla="*/ 0 h 590"/>
                  <a:gd name="T8" fmla="*/ 232 w 366"/>
                  <a:gd name="T9" fmla="*/ 35 h 590"/>
                  <a:gd name="T10" fmla="*/ 209 w 366"/>
                  <a:gd name="T11" fmla="*/ 123 h 590"/>
                  <a:gd name="T12" fmla="*/ 185 w 366"/>
                  <a:gd name="T13" fmla="*/ 152 h 590"/>
                  <a:gd name="T14" fmla="*/ 121 w 366"/>
                  <a:gd name="T15" fmla="*/ 152 h 590"/>
                  <a:gd name="T16" fmla="*/ 104 w 366"/>
                  <a:gd name="T17" fmla="*/ 163 h 590"/>
                  <a:gd name="T18" fmla="*/ 104 w 366"/>
                  <a:gd name="T19" fmla="*/ 163 h 590"/>
                  <a:gd name="T20" fmla="*/ 105 w 366"/>
                  <a:gd name="T21" fmla="*/ 166 h 590"/>
                  <a:gd name="T22" fmla="*/ 105 w 366"/>
                  <a:gd name="T23" fmla="*/ 172 h 590"/>
                  <a:gd name="T24" fmla="*/ 102 w 366"/>
                  <a:gd name="T25" fmla="*/ 187 h 590"/>
                  <a:gd name="T26" fmla="*/ 98 w 366"/>
                  <a:gd name="T27" fmla="*/ 210 h 590"/>
                  <a:gd name="T28" fmla="*/ 93 w 366"/>
                  <a:gd name="T29" fmla="*/ 214 h 590"/>
                  <a:gd name="T30" fmla="*/ 104 w 366"/>
                  <a:gd name="T31" fmla="*/ 216 h 590"/>
                  <a:gd name="T32" fmla="*/ 115 w 366"/>
                  <a:gd name="T33" fmla="*/ 280 h 590"/>
                  <a:gd name="T34" fmla="*/ 144 w 366"/>
                  <a:gd name="T35" fmla="*/ 297 h 590"/>
                  <a:gd name="T36" fmla="*/ 115 w 366"/>
                  <a:gd name="T37" fmla="*/ 338 h 590"/>
                  <a:gd name="T38" fmla="*/ 115 w 366"/>
                  <a:gd name="T39" fmla="*/ 379 h 590"/>
                  <a:gd name="T40" fmla="*/ 98 w 366"/>
                  <a:gd name="T41" fmla="*/ 432 h 590"/>
                  <a:gd name="T42" fmla="*/ 69 w 366"/>
                  <a:gd name="T43" fmla="*/ 484 h 590"/>
                  <a:gd name="T44" fmla="*/ 10 w 366"/>
                  <a:gd name="T45" fmla="*/ 542 h 590"/>
                  <a:gd name="T46" fmla="*/ 0 w 366"/>
                  <a:gd name="T47" fmla="*/ 558 h 590"/>
                  <a:gd name="T48" fmla="*/ 16 w 366"/>
                  <a:gd name="T49" fmla="*/ 577 h 590"/>
                  <a:gd name="T50" fmla="*/ 43 w 366"/>
                  <a:gd name="T51" fmla="*/ 590 h 590"/>
                  <a:gd name="T52" fmla="*/ 51 w 366"/>
                  <a:gd name="T53" fmla="*/ 583 h 590"/>
                  <a:gd name="T54" fmla="*/ 63 w 366"/>
                  <a:gd name="T55" fmla="*/ 548 h 590"/>
                  <a:gd name="T56" fmla="*/ 127 w 366"/>
                  <a:gd name="T57" fmla="*/ 496 h 590"/>
                  <a:gd name="T58" fmla="*/ 127 w 366"/>
                  <a:gd name="T59" fmla="*/ 496 h 590"/>
                  <a:gd name="T60" fmla="*/ 133 w 366"/>
                  <a:gd name="T61" fmla="*/ 461 h 590"/>
                  <a:gd name="T62" fmla="*/ 133 w 366"/>
                  <a:gd name="T63" fmla="*/ 461 h 590"/>
                  <a:gd name="T64" fmla="*/ 131 w 366"/>
                  <a:gd name="T65" fmla="*/ 456 h 590"/>
                  <a:gd name="T66" fmla="*/ 127 w 366"/>
                  <a:gd name="T67" fmla="*/ 448 h 590"/>
                  <a:gd name="T68" fmla="*/ 121 w 366"/>
                  <a:gd name="T69" fmla="*/ 437 h 590"/>
                  <a:gd name="T70" fmla="*/ 139 w 366"/>
                  <a:gd name="T71" fmla="*/ 432 h 590"/>
                  <a:gd name="T72" fmla="*/ 150 w 366"/>
                  <a:gd name="T73" fmla="*/ 414 h 590"/>
                  <a:gd name="T74" fmla="*/ 203 w 366"/>
                  <a:gd name="T75" fmla="*/ 391 h 590"/>
                  <a:gd name="T76" fmla="*/ 232 w 366"/>
                  <a:gd name="T77" fmla="*/ 373 h 590"/>
                  <a:gd name="T78" fmla="*/ 261 w 366"/>
                  <a:gd name="T79" fmla="*/ 373 h 590"/>
                  <a:gd name="T80" fmla="*/ 302 w 366"/>
                  <a:gd name="T81" fmla="*/ 356 h 590"/>
                  <a:gd name="T82" fmla="*/ 348 w 366"/>
                  <a:gd name="T83" fmla="*/ 379 h 590"/>
                  <a:gd name="T84" fmla="*/ 348 w 366"/>
                  <a:gd name="T85" fmla="*/ 338 h 590"/>
                  <a:gd name="T86" fmla="*/ 366 w 366"/>
                  <a:gd name="T87" fmla="*/ 303 h 590"/>
                  <a:gd name="T88" fmla="*/ 331 w 366"/>
                  <a:gd name="T89" fmla="*/ 280 h 590"/>
                  <a:gd name="T90" fmla="*/ 308 w 366"/>
                  <a:gd name="T91" fmla="*/ 268 h 590"/>
                  <a:gd name="T92" fmla="*/ 261 w 366"/>
                  <a:gd name="T93" fmla="*/ 228 h 590"/>
                  <a:gd name="T94" fmla="*/ 238 w 366"/>
                  <a:gd name="T95" fmla="*/ 228 h 590"/>
                  <a:gd name="T96" fmla="*/ 238 w 366"/>
                  <a:gd name="T97" fmla="*/ 210 h 590"/>
                  <a:gd name="T98" fmla="*/ 226 w 366"/>
                  <a:gd name="T99" fmla="*/ 193 h 590"/>
                  <a:gd name="T100" fmla="*/ 273 w 366"/>
                  <a:gd name="T101" fmla="*/ 140 h 590"/>
                  <a:gd name="T102" fmla="*/ 279 w 366"/>
                  <a:gd name="T103" fmla="*/ 70 h 590"/>
                  <a:gd name="T104" fmla="*/ 325 w 366"/>
                  <a:gd name="T105" fmla="*/ 70 h 590"/>
                  <a:gd name="T106" fmla="*/ 327 w 366"/>
                  <a:gd name="T107" fmla="*/ 79 h 590"/>
                  <a:gd name="T108" fmla="*/ 331 w 366"/>
                  <a:gd name="T109" fmla="*/ 64 h 590"/>
                  <a:gd name="T110" fmla="*/ 321 w 366"/>
                  <a:gd name="T111" fmla="*/ 3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66" h="590">
                    <a:moveTo>
                      <a:pt x="321" y="35"/>
                    </a:moveTo>
                    <a:lnTo>
                      <a:pt x="279" y="29"/>
                    </a:lnTo>
                    <a:lnTo>
                      <a:pt x="261" y="0"/>
                    </a:lnTo>
                    <a:lnTo>
                      <a:pt x="214" y="0"/>
                    </a:lnTo>
                    <a:lnTo>
                      <a:pt x="232" y="35"/>
                    </a:lnTo>
                    <a:lnTo>
                      <a:pt x="209" y="123"/>
                    </a:lnTo>
                    <a:lnTo>
                      <a:pt x="185" y="152"/>
                    </a:lnTo>
                    <a:lnTo>
                      <a:pt x="121" y="152"/>
                    </a:lnTo>
                    <a:lnTo>
                      <a:pt x="104" y="163"/>
                    </a:lnTo>
                    <a:lnTo>
                      <a:pt x="104" y="163"/>
                    </a:lnTo>
                    <a:lnTo>
                      <a:pt x="105" y="166"/>
                    </a:lnTo>
                    <a:lnTo>
                      <a:pt x="105" y="172"/>
                    </a:lnTo>
                    <a:lnTo>
                      <a:pt x="102" y="187"/>
                    </a:lnTo>
                    <a:lnTo>
                      <a:pt x="98" y="210"/>
                    </a:lnTo>
                    <a:lnTo>
                      <a:pt x="93" y="214"/>
                    </a:lnTo>
                    <a:lnTo>
                      <a:pt x="104" y="216"/>
                    </a:lnTo>
                    <a:lnTo>
                      <a:pt x="115" y="280"/>
                    </a:lnTo>
                    <a:lnTo>
                      <a:pt x="144" y="297"/>
                    </a:lnTo>
                    <a:lnTo>
                      <a:pt x="115" y="338"/>
                    </a:lnTo>
                    <a:lnTo>
                      <a:pt x="115" y="379"/>
                    </a:lnTo>
                    <a:lnTo>
                      <a:pt x="98" y="432"/>
                    </a:lnTo>
                    <a:lnTo>
                      <a:pt x="69" y="484"/>
                    </a:lnTo>
                    <a:lnTo>
                      <a:pt x="10" y="542"/>
                    </a:lnTo>
                    <a:lnTo>
                      <a:pt x="0" y="558"/>
                    </a:lnTo>
                    <a:lnTo>
                      <a:pt x="16" y="577"/>
                    </a:lnTo>
                    <a:lnTo>
                      <a:pt x="43" y="590"/>
                    </a:lnTo>
                    <a:lnTo>
                      <a:pt x="51" y="583"/>
                    </a:lnTo>
                    <a:lnTo>
                      <a:pt x="63" y="548"/>
                    </a:lnTo>
                    <a:lnTo>
                      <a:pt x="127" y="496"/>
                    </a:lnTo>
                    <a:lnTo>
                      <a:pt x="127" y="496"/>
                    </a:lnTo>
                    <a:lnTo>
                      <a:pt x="133" y="461"/>
                    </a:lnTo>
                    <a:lnTo>
                      <a:pt x="133" y="461"/>
                    </a:lnTo>
                    <a:lnTo>
                      <a:pt x="131" y="456"/>
                    </a:lnTo>
                    <a:lnTo>
                      <a:pt x="127" y="448"/>
                    </a:lnTo>
                    <a:lnTo>
                      <a:pt x="121" y="437"/>
                    </a:lnTo>
                    <a:lnTo>
                      <a:pt x="139" y="432"/>
                    </a:lnTo>
                    <a:lnTo>
                      <a:pt x="150" y="414"/>
                    </a:lnTo>
                    <a:lnTo>
                      <a:pt x="203" y="391"/>
                    </a:lnTo>
                    <a:lnTo>
                      <a:pt x="232" y="373"/>
                    </a:lnTo>
                    <a:lnTo>
                      <a:pt x="261" y="373"/>
                    </a:lnTo>
                    <a:lnTo>
                      <a:pt x="302" y="356"/>
                    </a:lnTo>
                    <a:lnTo>
                      <a:pt x="348" y="379"/>
                    </a:lnTo>
                    <a:lnTo>
                      <a:pt x="348" y="338"/>
                    </a:lnTo>
                    <a:lnTo>
                      <a:pt x="366" y="303"/>
                    </a:lnTo>
                    <a:lnTo>
                      <a:pt x="331" y="280"/>
                    </a:lnTo>
                    <a:lnTo>
                      <a:pt x="308" y="268"/>
                    </a:lnTo>
                    <a:lnTo>
                      <a:pt x="261" y="228"/>
                    </a:lnTo>
                    <a:lnTo>
                      <a:pt x="238" y="228"/>
                    </a:lnTo>
                    <a:lnTo>
                      <a:pt x="238" y="210"/>
                    </a:lnTo>
                    <a:lnTo>
                      <a:pt x="226" y="193"/>
                    </a:lnTo>
                    <a:lnTo>
                      <a:pt x="273" y="140"/>
                    </a:lnTo>
                    <a:lnTo>
                      <a:pt x="279" y="70"/>
                    </a:lnTo>
                    <a:lnTo>
                      <a:pt x="325" y="70"/>
                    </a:lnTo>
                    <a:lnTo>
                      <a:pt x="327" y="79"/>
                    </a:lnTo>
                    <a:lnTo>
                      <a:pt x="331" y="64"/>
                    </a:lnTo>
                    <a:lnTo>
                      <a:pt x="321" y="35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" name="Freeform 90">
                <a:extLst>
                  <a:ext uri="{FF2B5EF4-FFF2-40B4-BE49-F238E27FC236}">
                    <a16:creationId xmlns:a16="http://schemas.microsoft.com/office/drawing/2014/main" id="{62351247-EDC2-4DC6-A79B-01A553B74F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3313" y="3189288"/>
                <a:ext cx="268288" cy="234950"/>
              </a:xfrm>
              <a:custGeom>
                <a:avLst/>
                <a:gdLst>
                  <a:gd name="T0" fmla="*/ 337 w 338"/>
                  <a:gd name="T1" fmla="*/ 116 h 296"/>
                  <a:gd name="T2" fmla="*/ 333 w 338"/>
                  <a:gd name="T3" fmla="*/ 121 h 296"/>
                  <a:gd name="T4" fmla="*/ 315 w 338"/>
                  <a:gd name="T5" fmla="*/ 98 h 296"/>
                  <a:gd name="T6" fmla="*/ 315 w 338"/>
                  <a:gd name="T7" fmla="*/ 40 h 296"/>
                  <a:gd name="T8" fmla="*/ 285 w 338"/>
                  <a:gd name="T9" fmla="*/ 0 h 296"/>
                  <a:gd name="T10" fmla="*/ 222 w 338"/>
                  <a:gd name="T11" fmla="*/ 22 h 296"/>
                  <a:gd name="T12" fmla="*/ 193 w 338"/>
                  <a:gd name="T13" fmla="*/ 81 h 296"/>
                  <a:gd name="T14" fmla="*/ 140 w 338"/>
                  <a:gd name="T15" fmla="*/ 92 h 296"/>
                  <a:gd name="T16" fmla="*/ 70 w 338"/>
                  <a:gd name="T17" fmla="*/ 69 h 296"/>
                  <a:gd name="T18" fmla="*/ 70 w 338"/>
                  <a:gd name="T19" fmla="*/ 69 h 296"/>
                  <a:gd name="T20" fmla="*/ 75 w 338"/>
                  <a:gd name="T21" fmla="*/ 34 h 296"/>
                  <a:gd name="T22" fmla="*/ 41 w 338"/>
                  <a:gd name="T23" fmla="*/ 57 h 296"/>
                  <a:gd name="T24" fmla="*/ 35 w 338"/>
                  <a:gd name="T25" fmla="*/ 121 h 296"/>
                  <a:gd name="T26" fmla="*/ 12 w 338"/>
                  <a:gd name="T27" fmla="*/ 145 h 296"/>
                  <a:gd name="T28" fmla="*/ 12 w 338"/>
                  <a:gd name="T29" fmla="*/ 174 h 296"/>
                  <a:gd name="T30" fmla="*/ 0 w 338"/>
                  <a:gd name="T31" fmla="*/ 191 h 296"/>
                  <a:gd name="T32" fmla="*/ 18 w 338"/>
                  <a:gd name="T33" fmla="*/ 215 h 296"/>
                  <a:gd name="T34" fmla="*/ 6 w 338"/>
                  <a:gd name="T35" fmla="*/ 255 h 296"/>
                  <a:gd name="T36" fmla="*/ 18 w 338"/>
                  <a:gd name="T37" fmla="*/ 290 h 296"/>
                  <a:gd name="T38" fmla="*/ 18 w 338"/>
                  <a:gd name="T39" fmla="*/ 295 h 296"/>
                  <a:gd name="T40" fmla="*/ 47 w 338"/>
                  <a:gd name="T41" fmla="*/ 279 h 296"/>
                  <a:gd name="T42" fmla="*/ 88 w 338"/>
                  <a:gd name="T43" fmla="*/ 296 h 296"/>
                  <a:gd name="T44" fmla="*/ 140 w 338"/>
                  <a:gd name="T45" fmla="*/ 250 h 296"/>
                  <a:gd name="T46" fmla="*/ 164 w 338"/>
                  <a:gd name="T47" fmla="*/ 255 h 296"/>
                  <a:gd name="T48" fmla="*/ 193 w 338"/>
                  <a:gd name="T49" fmla="*/ 238 h 296"/>
                  <a:gd name="T50" fmla="*/ 257 w 338"/>
                  <a:gd name="T51" fmla="*/ 244 h 296"/>
                  <a:gd name="T52" fmla="*/ 315 w 338"/>
                  <a:gd name="T53" fmla="*/ 232 h 296"/>
                  <a:gd name="T54" fmla="*/ 315 w 338"/>
                  <a:gd name="T55" fmla="*/ 197 h 296"/>
                  <a:gd name="T56" fmla="*/ 338 w 338"/>
                  <a:gd name="T57" fmla="*/ 150 h 296"/>
                  <a:gd name="T58" fmla="*/ 337 w 338"/>
                  <a:gd name="T59" fmla="*/ 116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8" h="296">
                    <a:moveTo>
                      <a:pt x="337" y="116"/>
                    </a:moveTo>
                    <a:lnTo>
                      <a:pt x="333" y="121"/>
                    </a:lnTo>
                    <a:lnTo>
                      <a:pt x="315" y="98"/>
                    </a:lnTo>
                    <a:lnTo>
                      <a:pt x="315" y="40"/>
                    </a:lnTo>
                    <a:lnTo>
                      <a:pt x="285" y="0"/>
                    </a:lnTo>
                    <a:lnTo>
                      <a:pt x="222" y="22"/>
                    </a:lnTo>
                    <a:lnTo>
                      <a:pt x="193" y="81"/>
                    </a:lnTo>
                    <a:lnTo>
                      <a:pt x="140" y="92"/>
                    </a:lnTo>
                    <a:lnTo>
                      <a:pt x="70" y="69"/>
                    </a:lnTo>
                    <a:lnTo>
                      <a:pt x="70" y="69"/>
                    </a:lnTo>
                    <a:lnTo>
                      <a:pt x="75" y="34"/>
                    </a:lnTo>
                    <a:lnTo>
                      <a:pt x="41" y="57"/>
                    </a:lnTo>
                    <a:lnTo>
                      <a:pt x="35" y="121"/>
                    </a:lnTo>
                    <a:lnTo>
                      <a:pt x="12" y="145"/>
                    </a:lnTo>
                    <a:lnTo>
                      <a:pt x="12" y="174"/>
                    </a:lnTo>
                    <a:lnTo>
                      <a:pt x="0" y="191"/>
                    </a:lnTo>
                    <a:lnTo>
                      <a:pt x="18" y="215"/>
                    </a:lnTo>
                    <a:lnTo>
                      <a:pt x="6" y="255"/>
                    </a:lnTo>
                    <a:lnTo>
                      <a:pt x="18" y="290"/>
                    </a:lnTo>
                    <a:lnTo>
                      <a:pt x="18" y="295"/>
                    </a:lnTo>
                    <a:lnTo>
                      <a:pt x="47" y="279"/>
                    </a:lnTo>
                    <a:lnTo>
                      <a:pt x="88" y="296"/>
                    </a:lnTo>
                    <a:lnTo>
                      <a:pt x="140" y="250"/>
                    </a:lnTo>
                    <a:lnTo>
                      <a:pt x="164" y="255"/>
                    </a:lnTo>
                    <a:lnTo>
                      <a:pt x="193" y="238"/>
                    </a:lnTo>
                    <a:lnTo>
                      <a:pt x="257" y="244"/>
                    </a:lnTo>
                    <a:lnTo>
                      <a:pt x="315" y="232"/>
                    </a:lnTo>
                    <a:lnTo>
                      <a:pt x="315" y="197"/>
                    </a:lnTo>
                    <a:lnTo>
                      <a:pt x="338" y="150"/>
                    </a:lnTo>
                    <a:lnTo>
                      <a:pt x="337" y="11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" name="Freeform 91">
                <a:extLst>
                  <a:ext uri="{FF2B5EF4-FFF2-40B4-BE49-F238E27FC236}">
                    <a16:creationId xmlns:a16="http://schemas.microsoft.com/office/drawing/2014/main" id="{8D1D7847-20BC-4701-8EE5-ED9879B1D5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4825" y="3155950"/>
                <a:ext cx="249238" cy="300038"/>
              </a:xfrm>
              <a:custGeom>
                <a:avLst/>
                <a:gdLst>
                  <a:gd name="T0" fmla="*/ 0 w 313"/>
                  <a:gd name="T1" fmla="*/ 99 h 378"/>
                  <a:gd name="T2" fmla="*/ 4 w 313"/>
                  <a:gd name="T3" fmla="*/ 134 h 378"/>
                  <a:gd name="T4" fmla="*/ 22 w 313"/>
                  <a:gd name="T5" fmla="*/ 158 h 378"/>
                  <a:gd name="T6" fmla="*/ 16 w 313"/>
                  <a:gd name="T7" fmla="*/ 222 h 378"/>
                  <a:gd name="T8" fmla="*/ 45 w 313"/>
                  <a:gd name="T9" fmla="*/ 233 h 378"/>
                  <a:gd name="T10" fmla="*/ 28 w 313"/>
                  <a:gd name="T11" fmla="*/ 303 h 378"/>
                  <a:gd name="T12" fmla="*/ 57 w 313"/>
                  <a:gd name="T13" fmla="*/ 338 h 378"/>
                  <a:gd name="T14" fmla="*/ 121 w 313"/>
                  <a:gd name="T15" fmla="*/ 344 h 378"/>
                  <a:gd name="T16" fmla="*/ 141 w 313"/>
                  <a:gd name="T17" fmla="*/ 378 h 378"/>
                  <a:gd name="T18" fmla="*/ 162 w 313"/>
                  <a:gd name="T19" fmla="*/ 361 h 378"/>
                  <a:gd name="T20" fmla="*/ 162 w 313"/>
                  <a:gd name="T21" fmla="*/ 361 h 378"/>
                  <a:gd name="T22" fmla="*/ 184 w 313"/>
                  <a:gd name="T23" fmla="*/ 338 h 378"/>
                  <a:gd name="T24" fmla="*/ 198 w 313"/>
                  <a:gd name="T25" fmla="*/ 324 h 378"/>
                  <a:gd name="T26" fmla="*/ 208 w 313"/>
                  <a:gd name="T27" fmla="*/ 315 h 378"/>
                  <a:gd name="T28" fmla="*/ 243 w 313"/>
                  <a:gd name="T29" fmla="*/ 303 h 378"/>
                  <a:gd name="T30" fmla="*/ 284 w 313"/>
                  <a:gd name="T31" fmla="*/ 262 h 378"/>
                  <a:gd name="T32" fmla="*/ 313 w 313"/>
                  <a:gd name="T33" fmla="*/ 158 h 378"/>
                  <a:gd name="T34" fmla="*/ 296 w 313"/>
                  <a:gd name="T35" fmla="*/ 128 h 378"/>
                  <a:gd name="T36" fmla="*/ 312 w 313"/>
                  <a:gd name="T37" fmla="*/ 108 h 378"/>
                  <a:gd name="T38" fmla="*/ 290 w 313"/>
                  <a:gd name="T39" fmla="*/ 47 h 378"/>
                  <a:gd name="T40" fmla="*/ 261 w 313"/>
                  <a:gd name="T41" fmla="*/ 12 h 378"/>
                  <a:gd name="T42" fmla="*/ 191 w 313"/>
                  <a:gd name="T43" fmla="*/ 0 h 378"/>
                  <a:gd name="T44" fmla="*/ 162 w 313"/>
                  <a:gd name="T45" fmla="*/ 41 h 378"/>
                  <a:gd name="T46" fmla="*/ 92 w 313"/>
                  <a:gd name="T47" fmla="*/ 53 h 378"/>
                  <a:gd name="T48" fmla="*/ 16 w 313"/>
                  <a:gd name="T49" fmla="*/ 105 h 378"/>
                  <a:gd name="T50" fmla="*/ 0 w 313"/>
                  <a:gd name="T51" fmla="*/ 99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3" h="378">
                    <a:moveTo>
                      <a:pt x="0" y="99"/>
                    </a:moveTo>
                    <a:lnTo>
                      <a:pt x="4" y="134"/>
                    </a:lnTo>
                    <a:lnTo>
                      <a:pt x="22" y="158"/>
                    </a:lnTo>
                    <a:lnTo>
                      <a:pt x="16" y="222"/>
                    </a:lnTo>
                    <a:lnTo>
                      <a:pt x="45" y="233"/>
                    </a:lnTo>
                    <a:lnTo>
                      <a:pt x="28" y="303"/>
                    </a:lnTo>
                    <a:lnTo>
                      <a:pt x="57" y="338"/>
                    </a:lnTo>
                    <a:lnTo>
                      <a:pt x="121" y="344"/>
                    </a:lnTo>
                    <a:lnTo>
                      <a:pt x="141" y="378"/>
                    </a:lnTo>
                    <a:lnTo>
                      <a:pt x="162" y="361"/>
                    </a:lnTo>
                    <a:lnTo>
                      <a:pt x="162" y="361"/>
                    </a:lnTo>
                    <a:lnTo>
                      <a:pt x="184" y="338"/>
                    </a:lnTo>
                    <a:lnTo>
                      <a:pt x="198" y="324"/>
                    </a:lnTo>
                    <a:lnTo>
                      <a:pt x="208" y="315"/>
                    </a:lnTo>
                    <a:lnTo>
                      <a:pt x="243" y="303"/>
                    </a:lnTo>
                    <a:lnTo>
                      <a:pt x="284" y="262"/>
                    </a:lnTo>
                    <a:lnTo>
                      <a:pt x="313" y="158"/>
                    </a:lnTo>
                    <a:lnTo>
                      <a:pt x="296" y="128"/>
                    </a:lnTo>
                    <a:lnTo>
                      <a:pt x="312" y="108"/>
                    </a:lnTo>
                    <a:lnTo>
                      <a:pt x="290" y="47"/>
                    </a:lnTo>
                    <a:lnTo>
                      <a:pt x="261" y="12"/>
                    </a:lnTo>
                    <a:lnTo>
                      <a:pt x="191" y="0"/>
                    </a:lnTo>
                    <a:lnTo>
                      <a:pt x="162" y="41"/>
                    </a:lnTo>
                    <a:lnTo>
                      <a:pt x="92" y="53"/>
                    </a:lnTo>
                    <a:lnTo>
                      <a:pt x="16" y="105"/>
                    </a:lnTo>
                    <a:lnTo>
                      <a:pt x="0" y="99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" name="Freeform 92">
                <a:extLst>
                  <a:ext uri="{FF2B5EF4-FFF2-40B4-BE49-F238E27FC236}">
                    <a16:creationId xmlns:a16="http://schemas.microsoft.com/office/drawing/2014/main" id="{20F56415-1FE8-4A8B-9361-B4028E7E09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2588" y="3646488"/>
                <a:ext cx="219075" cy="161925"/>
              </a:xfrm>
              <a:custGeom>
                <a:avLst/>
                <a:gdLst>
                  <a:gd name="T0" fmla="*/ 277 w 277"/>
                  <a:gd name="T1" fmla="*/ 26 h 204"/>
                  <a:gd name="T2" fmla="*/ 248 w 277"/>
                  <a:gd name="T3" fmla="*/ 0 h 204"/>
                  <a:gd name="T4" fmla="*/ 213 w 277"/>
                  <a:gd name="T5" fmla="*/ 0 h 204"/>
                  <a:gd name="T6" fmla="*/ 195 w 277"/>
                  <a:gd name="T7" fmla="*/ 41 h 204"/>
                  <a:gd name="T8" fmla="*/ 172 w 277"/>
                  <a:gd name="T9" fmla="*/ 17 h 204"/>
                  <a:gd name="T10" fmla="*/ 149 w 277"/>
                  <a:gd name="T11" fmla="*/ 23 h 204"/>
                  <a:gd name="T12" fmla="*/ 108 w 277"/>
                  <a:gd name="T13" fmla="*/ 6 h 204"/>
                  <a:gd name="T14" fmla="*/ 96 w 277"/>
                  <a:gd name="T15" fmla="*/ 7 h 204"/>
                  <a:gd name="T16" fmla="*/ 96 w 277"/>
                  <a:gd name="T17" fmla="*/ 41 h 204"/>
                  <a:gd name="T18" fmla="*/ 55 w 277"/>
                  <a:gd name="T19" fmla="*/ 70 h 204"/>
                  <a:gd name="T20" fmla="*/ 32 w 277"/>
                  <a:gd name="T21" fmla="*/ 70 h 204"/>
                  <a:gd name="T22" fmla="*/ 0 w 277"/>
                  <a:gd name="T23" fmla="*/ 114 h 204"/>
                  <a:gd name="T24" fmla="*/ 55 w 277"/>
                  <a:gd name="T25" fmla="*/ 111 h 204"/>
                  <a:gd name="T26" fmla="*/ 44 w 277"/>
                  <a:gd name="T27" fmla="*/ 157 h 204"/>
                  <a:gd name="T28" fmla="*/ 44 w 277"/>
                  <a:gd name="T29" fmla="*/ 186 h 204"/>
                  <a:gd name="T30" fmla="*/ 60 w 277"/>
                  <a:gd name="T31" fmla="*/ 197 h 204"/>
                  <a:gd name="T32" fmla="*/ 60 w 277"/>
                  <a:gd name="T33" fmla="*/ 197 h 204"/>
                  <a:gd name="T34" fmla="*/ 61 w 277"/>
                  <a:gd name="T35" fmla="*/ 189 h 204"/>
                  <a:gd name="T36" fmla="*/ 61 w 277"/>
                  <a:gd name="T37" fmla="*/ 186 h 204"/>
                  <a:gd name="T38" fmla="*/ 96 w 277"/>
                  <a:gd name="T39" fmla="*/ 134 h 204"/>
                  <a:gd name="T40" fmla="*/ 189 w 277"/>
                  <a:gd name="T41" fmla="*/ 122 h 204"/>
                  <a:gd name="T42" fmla="*/ 219 w 277"/>
                  <a:gd name="T43" fmla="*/ 169 h 204"/>
                  <a:gd name="T44" fmla="*/ 236 w 277"/>
                  <a:gd name="T45" fmla="*/ 204 h 204"/>
                  <a:gd name="T46" fmla="*/ 248 w 277"/>
                  <a:gd name="T47" fmla="*/ 175 h 204"/>
                  <a:gd name="T48" fmla="*/ 248 w 277"/>
                  <a:gd name="T49" fmla="*/ 146 h 204"/>
                  <a:gd name="T50" fmla="*/ 242 w 277"/>
                  <a:gd name="T51" fmla="*/ 122 h 204"/>
                  <a:gd name="T52" fmla="*/ 248 w 277"/>
                  <a:gd name="T53" fmla="*/ 64 h 204"/>
                  <a:gd name="T54" fmla="*/ 271 w 277"/>
                  <a:gd name="T55" fmla="*/ 47 h 204"/>
                  <a:gd name="T56" fmla="*/ 277 w 277"/>
                  <a:gd name="T57" fmla="*/ 26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77" h="204">
                    <a:moveTo>
                      <a:pt x="277" y="26"/>
                    </a:moveTo>
                    <a:lnTo>
                      <a:pt x="248" y="0"/>
                    </a:lnTo>
                    <a:lnTo>
                      <a:pt x="213" y="0"/>
                    </a:lnTo>
                    <a:lnTo>
                      <a:pt x="195" y="41"/>
                    </a:lnTo>
                    <a:lnTo>
                      <a:pt x="172" y="17"/>
                    </a:lnTo>
                    <a:lnTo>
                      <a:pt x="149" y="23"/>
                    </a:lnTo>
                    <a:lnTo>
                      <a:pt x="108" y="6"/>
                    </a:lnTo>
                    <a:lnTo>
                      <a:pt x="96" y="7"/>
                    </a:lnTo>
                    <a:lnTo>
                      <a:pt x="96" y="41"/>
                    </a:lnTo>
                    <a:lnTo>
                      <a:pt x="55" y="70"/>
                    </a:lnTo>
                    <a:lnTo>
                      <a:pt x="32" y="70"/>
                    </a:lnTo>
                    <a:lnTo>
                      <a:pt x="0" y="114"/>
                    </a:lnTo>
                    <a:lnTo>
                      <a:pt x="55" y="111"/>
                    </a:lnTo>
                    <a:lnTo>
                      <a:pt x="44" y="157"/>
                    </a:lnTo>
                    <a:lnTo>
                      <a:pt x="44" y="186"/>
                    </a:lnTo>
                    <a:lnTo>
                      <a:pt x="60" y="197"/>
                    </a:lnTo>
                    <a:lnTo>
                      <a:pt x="60" y="197"/>
                    </a:lnTo>
                    <a:lnTo>
                      <a:pt x="61" y="189"/>
                    </a:lnTo>
                    <a:lnTo>
                      <a:pt x="61" y="186"/>
                    </a:lnTo>
                    <a:lnTo>
                      <a:pt x="96" y="134"/>
                    </a:lnTo>
                    <a:lnTo>
                      <a:pt x="189" y="122"/>
                    </a:lnTo>
                    <a:lnTo>
                      <a:pt x="219" y="169"/>
                    </a:lnTo>
                    <a:lnTo>
                      <a:pt x="236" y="204"/>
                    </a:lnTo>
                    <a:lnTo>
                      <a:pt x="248" y="175"/>
                    </a:lnTo>
                    <a:lnTo>
                      <a:pt x="248" y="146"/>
                    </a:lnTo>
                    <a:lnTo>
                      <a:pt x="242" y="122"/>
                    </a:lnTo>
                    <a:lnTo>
                      <a:pt x="248" y="64"/>
                    </a:lnTo>
                    <a:lnTo>
                      <a:pt x="271" y="47"/>
                    </a:lnTo>
                    <a:lnTo>
                      <a:pt x="277" y="2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" name="Freeform 93">
                <a:extLst>
                  <a:ext uri="{FF2B5EF4-FFF2-40B4-BE49-F238E27FC236}">
                    <a16:creationId xmlns:a16="http://schemas.microsoft.com/office/drawing/2014/main" id="{ED3297BC-E26B-49E4-A72E-F5B101F31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5500" y="3627438"/>
                <a:ext cx="185738" cy="273050"/>
              </a:xfrm>
              <a:custGeom>
                <a:avLst/>
                <a:gdLst>
                  <a:gd name="T0" fmla="*/ 229 w 235"/>
                  <a:gd name="T1" fmla="*/ 182 h 345"/>
                  <a:gd name="T2" fmla="*/ 217 w 235"/>
                  <a:gd name="T3" fmla="*/ 89 h 345"/>
                  <a:gd name="T4" fmla="*/ 188 w 235"/>
                  <a:gd name="T5" fmla="*/ 13 h 345"/>
                  <a:gd name="T6" fmla="*/ 178 w 235"/>
                  <a:gd name="T7" fmla="*/ 0 h 345"/>
                  <a:gd name="T8" fmla="*/ 147 w 235"/>
                  <a:gd name="T9" fmla="*/ 25 h 345"/>
                  <a:gd name="T10" fmla="*/ 78 w 235"/>
                  <a:gd name="T11" fmla="*/ 37 h 345"/>
                  <a:gd name="T12" fmla="*/ 48 w 235"/>
                  <a:gd name="T13" fmla="*/ 60 h 345"/>
                  <a:gd name="T14" fmla="*/ 0 w 235"/>
                  <a:gd name="T15" fmla="*/ 82 h 345"/>
                  <a:gd name="T16" fmla="*/ 8 w 235"/>
                  <a:gd name="T17" fmla="*/ 130 h 345"/>
                  <a:gd name="T18" fmla="*/ 19 w 235"/>
                  <a:gd name="T19" fmla="*/ 153 h 345"/>
                  <a:gd name="T20" fmla="*/ 13 w 235"/>
                  <a:gd name="T21" fmla="*/ 176 h 345"/>
                  <a:gd name="T22" fmla="*/ 25 w 235"/>
                  <a:gd name="T23" fmla="*/ 241 h 345"/>
                  <a:gd name="T24" fmla="*/ 72 w 235"/>
                  <a:gd name="T25" fmla="*/ 316 h 345"/>
                  <a:gd name="T26" fmla="*/ 72 w 235"/>
                  <a:gd name="T27" fmla="*/ 316 h 345"/>
                  <a:gd name="T28" fmla="*/ 88 w 235"/>
                  <a:gd name="T29" fmla="*/ 331 h 345"/>
                  <a:gd name="T30" fmla="*/ 107 w 235"/>
                  <a:gd name="T31" fmla="*/ 345 h 345"/>
                  <a:gd name="T32" fmla="*/ 124 w 235"/>
                  <a:gd name="T33" fmla="*/ 334 h 345"/>
                  <a:gd name="T34" fmla="*/ 188 w 235"/>
                  <a:gd name="T35" fmla="*/ 334 h 345"/>
                  <a:gd name="T36" fmla="*/ 212 w 235"/>
                  <a:gd name="T37" fmla="*/ 305 h 345"/>
                  <a:gd name="T38" fmla="*/ 235 w 235"/>
                  <a:gd name="T39" fmla="*/ 217 h 345"/>
                  <a:gd name="T40" fmla="*/ 217 w 235"/>
                  <a:gd name="T41" fmla="*/ 182 h 345"/>
                  <a:gd name="T42" fmla="*/ 229 w 235"/>
                  <a:gd name="T43" fmla="*/ 182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5" h="345">
                    <a:moveTo>
                      <a:pt x="229" y="182"/>
                    </a:moveTo>
                    <a:lnTo>
                      <a:pt x="217" y="89"/>
                    </a:lnTo>
                    <a:lnTo>
                      <a:pt x="188" y="13"/>
                    </a:lnTo>
                    <a:lnTo>
                      <a:pt x="178" y="0"/>
                    </a:lnTo>
                    <a:lnTo>
                      <a:pt x="147" y="25"/>
                    </a:lnTo>
                    <a:lnTo>
                      <a:pt x="78" y="37"/>
                    </a:lnTo>
                    <a:lnTo>
                      <a:pt x="48" y="60"/>
                    </a:lnTo>
                    <a:lnTo>
                      <a:pt x="0" y="82"/>
                    </a:lnTo>
                    <a:lnTo>
                      <a:pt x="8" y="130"/>
                    </a:lnTo>
                    <a:lnTo>
                      <a:pt x="19" y="153"/>
                    </a:lnTo>
                    <a:lnTo>
                      <a:pt x="13" y="176"/>
                    </a:lnTo>
                    <a:lnTo>
                      <a:pt x="25" y="241"/>
                    </a:lnTo>
                    <a:lnTo>
                      <a:pt x="72" y="316"/>
                    </a:lnTo>
                    <a:lnTo>
                      <a:pt x="72" y="316"/>
                    </a:lnTo>
                    <a:lnTo>
                      <a:pt x="88" y="331"/>
                    </a:lnTo>
                    <a:lnTo>
                      <a:pt x="107" y="345"/>
                    </a:lnTo>
                    <a:lnTo>
                      <a:pt x="124" y="334"/>
                    </a:lnTo>
                    <a:lnTo>
                      <a:pt x="188" y="334"/>
                    </a:lnTo>
                    <a:lnTo>
                      <a:pt x="212" y="305"/>
                    </a:lnTo>
                    <a:lnTo>
                      <a:pt x="235" y="217"/>
                    </a:lnTo>
                    <a:lnTo>
                      <a:pt x="217" y="182"/>
                    </a:lnTo>
                    <a:lnTo>
                      <a:pt x="229" y="182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" name="Freeform 94">
                <a:extLst>
                  <a:ext uri="{FF2B5EF4-FFF2-40B4-BE49-F238E27FC236}">
                    <a16:creationId xmlns:a16="http://schemas.microsoft.com/office/drawing/2014/main" id="{0C085B32-3834-468B-BA28-59F2678FE7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525" y="3197225"/>
                <a:ext cx="354013" cy="328613"/>
              </a:xfrm>
              <a:custGeom>
                <a:avLst/>
                <a:gdLst>
                  <a:gd name="T0" fmla="*/ 445 w 446"/>
                  <a:gd name="T1" fmla="*/ 326 h 413"/>
                  <a:gd name="T2" fmla="*/ 446 w 446"/>
                  <a:gd name="T3" fmla="*/ 325 h 413"/>
                  <a:gd name="T4" fmla="*/ 426 w 446"/>
                  <a:gd name="T5" fmla="*/ 291 h 413"/>
                  <a:gd name="T6" fmla="*/ 362 w 446"/>
                  <a:gd name="T7" fmla="*/ 285 h 413"/>
                  <a:gd name="T8" fmla="*/ 333 w 446"/>
                  <a:gd name="T9" fmla="*/ 250 h 413"/>
                  <a:gd name="T10" fmla="*/ 350 w 446"/>
                  <a:gd name="T11" fmla="*/ 180 h 413"/>
                  <a:gd name="T12" fmla="*/ 321 w 446"/>
                  <a:gd name="T13" fmla="*/ 169 h 413"/>
                  <a:gd name="T14" fmla="*/ 327 w 446"/>
                  <a:gd name="T15" fmla="*/ 105 h 413"/>
                  <a:gd name="T16" fmla="*/ 309 w 446"/>
                  <a:gd name="T17" fmla="*/ 81 h 413"/>
                  <a:gd name="T18" fmla="*/ 305 w 446"/>
                  <a:gd name="T19" fmla="*/ 46 h 413"/>
                  <a:gd name="T20" fmla="*/ 286 w 446"/>
                  <a:gd name="T21" fmla="*/ 40 h 413"/>
                  <a:gd name="T22" fmla="*/ 228 w 446"/>
                  <a:gd name="T23" fmla="*/ 0 h 413"/>
                  <a:gd name="T24" fmla="*/ 210 w 446"/>
                  <a:gd name="T25" fmla="*/ 29 h 413"/>
                  <a:gd name="T26" fmla="*/ 181 w 446"/>
                  <a:gd name="T27" fmla="*/ 35 h 413"/>
                  <a:gd name="T28" fmla="*/ 175 w 446"/>
                  <a:gd name="T29" fmla="*/ 81 h 413"/>
                  <a:gd name="T30" fmla="*/ 129 w 446"/>
                  <a:gd name="T31" fmla="*/ 99 h 413"/>
                  <a:gd name="T32" fmla="*/ 82 w 446"/>
                  <a:gd name="T33" fmla="*/ 128 h 413"/>
                  <a:gd name="T34" fmla="*/ 83 w 446"/>
                  <a:gd name="T35" fmla="*/ 123 h 413"/>
                  <a:gd name="T36" fmla="*/ 35 w 446"/>
                  <a:gd name="T37" fmla="*/ 145 h 413"/>
                  <a:gd name="T38" fmla="*/ 0 w 446"/>
                  <a:gd name="T39" fmla="*/ 204 h 413"/>
                  <a:gd name="T40" fmla="*/ 18 w 446"/>
                  <a:gd name="T41" fmla="*/ 239 h 413"/>
                  <a:gd name="T42" fmla="*/ 59 w 446"/>
                  <a:gd name="T43" fmla="*/ 233 h 413"/>
                  <a:gd name="T44" fmla="*/ 76 w 446"/>
                  <a:gd name="T45" fmla="*/ 274 h 413"/>
                  <a:gd name="T46" fmla="*/ 47 w 446"/>
                  <a:gd name="T47" fmla="*/ 320 h 413"/>
                  <a:gd name="T48" fmla="*/ 70 w 446"/>
                  <a:gd name="T49" fmla="*/ 349 h 413"/>
                  <a:gd name="T50" fmla="*/ 70 w 446"/>
                  <a:gd name="T51" fmla="*/ 378 h 413"/>
                  <a:gd name="T52" fmla="*/ 105 w 446"/>
                  <a:gd name="T53" fmla="*/ 413 h 413"/>
                  <a:gd name="T54" fmla="*/ 175 w 446"/>
                  <a:gd name="T55" fmla="*/ 373 h 413"/>
                  <a:gd name="T56" fmla="*/ 216 w 446"/>
                  <a:gd name="T57" fmla="*/ 373 h 413"/>
                  <a:gd name="T58" fmla="*/ 228 w 446"/>
                  <a:gd name="T59" fmla="*/ 308 h 413"/>
                  <a:gd name="T60" fmla="*/ 292 w 446"/>
                  <a:gd name="T61" fmla="*/ 308 h 413"/>
                  <a:gd name="T62" fmla="*/ 338 w 446"/>
                  <a:gd name="T63" fmla="*/ 326 h 413"/>
                  <a:gd name="T64" fmla="*/ 445 w 446"/>
                  <a:gd name="T65" fmla="*/ 326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46" h="413">
                    <a:moveTo>
                      <a:pt x="445" y="326"/>
                    </a:moveTo>
                    <a:lnTo>
                      <a:pt x="446" y="325"/>
                    </a:lnTo>
                    <a:lnTo>
                      <a:pt x="426" y="291"/>
                    </a:lnTo>
                    <a:lnTo>
                      <a:pt x="362" y="285"/>
                    </a:lnTo>
                    <a:lnTo>
                      <a:pt x="333" y="250"/>
                    </a:lnTo>
                    <a:lnTo>
                      <a:pt x="350" y="180"/>
                    </a:lnTo>
                    <a:lnTo>
                      <a:pt x="321" y="169"/>
                    </a:lnTo>
                    <a:lnTo>
                      <a:pt x="327" y="105"/>
                    </a:lnTo>
                    <a:lnTo>
                      <a:pt x="309" y="81"/>
                    </a:lnTo>
                    <a:lnTo>
                      <a:pt x="305" y="46"/>
                    </a:lnTo>
                    <a:lnTo>
                      <a:pt x="286" y="40"/>
                    </a:lnTo>
                    <a:lnTo>
                      <a:pt x="228" y="0"/>
                    </a:lnTo>
                    <a:lnTo>
                      <a:pt x="210" y="29"/>
                    </a:lnTo>
                    <a:lnTo>
                      <a:pt x="181" y="35"/>
                    </a:lnTo>
                    <a:lnTo>
                      <a:pt x="175" y="81"/>
                    </a:lnTo>
                    <a:lnTo>
                      <a:pt x="129" y="99"/>
                    </a:lnTo>
                    <a:lnTo>
                      <a:pt x="82" y="128"/>
                    </a:lnTo>
                    <a:lnTo>
                      <a:pt x="83" y="123"/>
                    </a:lnTo>
                    <a:lnTo>
                      <a:pt x="35" y="145"/>
                    </a:lnTo>
                    <a:lnTo>
                      <a:pt x="0" y="204"/>
                    </a:lnTo>
                    <a:lnTo>
                      <a:pt x="18" y="239"/>
                    </a:lnTo>
                    <a:lnTo>
                      <a:pt x="59" y="233"/>
                    </a:lnTo>
                    <a:lnTo>
                      <a:pt x="76" y="274"/>
                    </a:lnTo>
                    <a:lnTo>
                      <a:pt x="47" y="320"/>
                    </a:lnTo>
                    <a:lnTo>
                      <a:pt x="70" y="349"/>
                    </a:lnTo>
                    <a:lnTo>
                      <a:pt x="70" y="378"/>
                    </a:lnTo>
                    <a:lnTo>
                      <a:pt x="105" y="413"/>
                    </a:lnTo>
                    <a:lnTo>
                      <a:pt x="175" y="373"/>
                    </a:lnTo>
                    <a:lnTo>
                      <a:pt x="216" y="373"/>
                    </a:lnTo>
                    <a:lnTo>
                      <a:pt x="228" y="308"/>
                    </a:lnTo>
                    <a:lnTo>
                      <a:pt x="292" y="308"/>
                    </a:lnTo>
                    <a:lnTo>
                      <a:pt x="338" y="326"/>
                    </a:lnTo>
                    <a:lnTo>
                      <a:pt x="445" y="32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" name="Freeform 95">
                <a:extLst>
                  <a:ext uri="{FF2B5EF4-FFF2-40B4-BE49-F238E27FC236}">
                    <a16:creationId xmlns:a16="http://schemas.microsoft.com/office/drawing/2014/main" id="{78F9F7B9-4F5D-4742-BC55-9321458D4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788" y="3378200"/>
                <a:ext cx="368300" cy="420688"/>
              </a:xfrm>
              <a:custGeom>
                <a:avLst/>
                <a:gdLst>
                  <a:gd name="T0" fmla="*/ 414 w 465"/>
                  <a:gd name="T1" fmla="*/ 503 h 530"/>
                  <a:gd name="T2" fmla="*/ 436 w 465"/>
                  <a:gd name="T3" fmla="*/ 437 h 530"/>
                  <a:gd name="T4" fmla="*/ 424 w 465"/>
                  <a:gd name="T5" fmla="*/ 396 h 530"/>
                  <a:gd name="T6" fmla="*/ 453 w 465"/>
                  <a:gd name="T7" fmla="*/ 390 h 530"/>
                  <a:gd name="T8" fmla="*/ 436 w 465"/>
                  <a:gd name="T9" fmla="*/ 297 h 530"/>
                  <a:gd name="T10" fmla="*/ 377 w 465"/>
                  <a:gd name="T11" fmla="*/ 250 h 530"/>
                  <a:gd name="T12" fmla="*/ 418 w 465"/>
                  <a:gd name="T13" fmla="*/ 216 h 530"/>
                  <a:gd name="T14" fmla="*/ 447 w 465"/>
                  <a:gd name="T15" fmla="*/ 169 h 530"/>
                  <a:gd name="T16" fmla="*/ 442 w 465"/>
                  <a:gd name="T17" fmla="*/ 116 h 530"/>
                  <a:gd name="T18" fmla="*/ 465 w 465"/>
                  <a:gd name="T19" fmla="*/ 70 h 530"/>
                  <a:gd name="T20" fmla="*/ 447 w 465"/>
                  <a:gd name="T21" fmla="*/ 35 h 530"/>
                  <a:gd name="T22" fmla="*/ 444 w 465"/>
                  <a:gd name="T23" fmla="*/ 3 h 530"/>
                  <a:gd name="T24" fmla="*/ 430 w 465"/>
                  <a:gd name="T25" fmla="*/ 6 h 530"/>
                  <a:gd name="T26" fmla="*/ 366 w 465"/>
                  <a:gd name="T27" fmla="*/ 0 h 530"/>
                  <a:gd name="T28" fmla="*/ 337 w 465"/>
                  <a:gd name="T29" fmla="*/ 17 h 530"/>
                  <a:gd name="T30" fmla="*/ 313 w 465"/>
                  <a:gd name="T31" fmla="*/ 12 h 530"/>
                  <a:gd name="T32" fmla="*/ 261 w 465"/>
                  <a:gd name="T33" fmla="*/ 58 h 530"/>
                  <a:gd name="T34" fmla="*/ 220 w 465"/>
                  <a:gd name="T35" fmla="*/ 41 h 530"/>
                  <a:gd name="T36" fmla="*/ 191 w 465"/>
                  <a:gd name="T37" fmla="*/ 57 h 530"/>
                  <a:gd name="T38" fmla="*/ 197 w 465"/>
                  <a:gd name="T39" fmla="*/ 105 h 530"/>
                  <a:gd name="T40" fmla="*/ 179 w 465"/>
                  <a:gd name="T41" fmla="*/ 146 h 530"/>
                  <a:gd name="T42" fmla="*/ 185 w 465"/>
                  <a:gd name="T43" fmla="*/ 146 h 530"/>
                  <a:gd name="T44" fmla="*/ 173 w 465"/>
                  <a:gd name="T45" fmla="*/ 186 h 530"/>
                  <a:gd name="T46" fmla="*/ 203 w 465"/>
                  <a:gd name="T47" fmla="*/ 250 h 530"/>
                  <a:gd name="T48" fmla="*/ 115 w 465"/>
                  <a:gd name="T49" fmla="*/ 285 h 530"/>
                  <a:gd name="T50" fmla="*/ 28 w 465"/>
                  <a:gd name="T51" fmla="*/ 291 h 530"/>
                  <a:gd name="T52" fmla="*/ 0 w 465"/>
                  <a:gd name="T53" fmla="*/ 313 h 530"/>
                  <a:gd name="T54" fmla="*/ 10 w 465"/>
                  <a:gd name="T55" fmla="*/ 326 h 530"/>
                  <a:gd name="T56" fmla="*/ 39 w 465"/>
                  <a:gd name="T57" fmla="*/ 402 h 530"/>
                  <a:gd name="T58" fmla="*/ 51 w 465"/>
                  <a:gd name="T59" fmla="*/ 495 h 530"/>
                  <a:gd name="T60" fmla="*/ 86 w 465"/>
                  <a:gd name="T61" fmla="*/ 495 h 530"/>
                  <a:gd name="T62" fmla="*/ 104 w 465"/>
                  <a:gd name="T63" fmla="*/ 524 h 530"/>
                  <a:gd name="T64" fmla="*/ 146 w 465"/>
                  <a:gd name="T65" fmla="*/ 530 h 530"/>
                  <a:gd name="T66" fmla="*/ 138 w 465"/>
                  <a:gd name="T67" fmla="*/ 507 h 530"/>
                  <a:gd name="T68" fmla="*/ 203 w 465"/>
                  <a:gd name="T69" fmla="*/ 443 h 530"/>
                  <a:gd name="T70" fmla="*/ 238 w 465"/>
                  <a:gd name="T71" fmla="*/ 466 h 530"/>
                  <a:gd name="T72" fmla="*/ 284 w 465"/>
                  <a:gd name="T73" fmla="*/ 489 h 530"/>
                  <a:gd name="T74" fmla="*/ 337 w 465"/>
                  <a:gd name="T75" fmla="*/ 489 h 530"/>
                  <a:gd name="T76" fmla="*/ 389 w 465"/>
                  <a:gd name="T77" fmla="*/ 507 h 530"/>
                  <a:gd name="T78" fmla="*/ 414 w 465"/>
                  <a:gd name="T79" fmla="*/ 503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65" h="530">
                    <a:moveTo>
                      <a:pt x="414" y="503"/>
                    </a:moveTo>
                    <a:lnTo>
                      <a:pt x="436" y="437"/>
                    </a:lnTo>
                    <a:lnTo>
                      <a:pt x="424" y="396"/>
                    </a:lnTo>
                    <a:lnTo>
                      <a:pt x="453" y="390"/>
                    </a:lnTo>
                    <a:lnTo>
                      <a:pt x="436" y="297"/>
                    </a:lnTo>
                    <a:lnTo>
                      <a:pt x="377" y="250"/>
                    </a:lnTo>
                    <a:lnTo>
                      <a:pt x="418" y="216"/>
                    </a:lnTo>
                    <a:lnTo>
                      <a:pt x="447" y="169"/>
                    </a:lnTo>
                    <a:lnTo>
                      <a:pt x="442" y="116"/>
                    </a:lnTo>
                    <a:lnTo>
                      <a:pt x="465" y="70"/>
                    </a:lnTo>
                    <a:lnTo>
                      <a:pt x="447" y="35"/>
                    </a:lnTo>
                    <a:lnTo>
                      <a:pt x="444" y="3"/>
                    </a:lnTo>
                    <a:lnTo>
                      <a:pt x="430" y="6"/>
                    </a:lnTo>
                    <a:lnTo>
                      <a:pt x="366" y="0"/>
                    </a:lnTo>
                    <a:lnTo>
                      <a:pt x="337" y="17"/>
                    </a:lnTo>
                    <a:lnTo>
                      <a:pt x="313" y="12"/>
                    </a:lnTo>
                    <a:lnTo>
                      <a:pt x="261" y="58"/>
                    </a:lnTo>
                    <a:lnTo>
                      <a:pt x="220" y="41"/>
                    </a:lnTo>
                    <a:lnTo>
                      <a:pt x="191" y="57"/>
                    </a:lnTo>
                    <a:lnTo>
                      <a:pt x="197" y="105"/>
                    </a:lnTo>
                    <a:lnTo>
                      <a:pt x="179" y="146"/>
                    </a:lnTo>
                    <a:lnTo>
                      <a:pt x="185" y="146"/>
                    </a:lnTo>
                    <a:lnTo>
                      <a:pt x="173" y="186"/>
                    </a:lnTo>
                    <a:lnTo>
                      <a:pt x="203" y="250"/>
                    </a:lnTo>
                    <a:lnTo>
                      <a:pt x="115" y="285"/>
                    </a:lnTo>
                    <a:lnTo>
                      <a:pt x="28" y="291"/>
                    </a:lnTo>
                    <a:lnTo>
                      <a:pt x="0" y="313"/>
                    </a:lnTo>
                    <a:lnTo>
                      <a:pt x="10" y="326"/>
                    </a:lnTo>
                    <a:lnTo>
                      <a:pt x="39" y="402"/>
                    </a:lnTo>
                    <a:lnTo>
                      <a:pt x="51" y="495"/>
                    </a:lnTo>
                    <a:lnTo>
                      <a:pt x="86" y="495"/>
                    </a:lnTo>
                    <a:lnTo>
                      <a:pt x="104" y="524"/>
                    </a:lnTo>
                    <a:lnTo>
                      <a:pt x="146" y="530"/>
                    </a:lnTo>
                    <a:lnTo>
                      <a:pt x="138" y="507"/>
                    </a:lnTo>
                    <a:lnTo>
                      <a:pt x="203" y="443"/>
                    </a:lnTo>
                    <a:lnTo>
                      <a:pt x="238" y="466"/>
                    </a:lnTo>
                    <a:lnTo>
                      <a:pt x="284" y="489"/>
                    </a:lnTo>
                    <a:lnTo>
                      <a:pt x="337" y="489"/>
                    </a:lnTo>
                    <a:lnTo>
                      <a:pt x="389" y="507"/>
                    </a:lnTo>
                    <a:lnTo>
                      <a:pt x="414" y="503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" name="Freeform 96">
                <a:extLst>
                  <a:ext uri="{FF2B5EF4-FFF2-40B4-BE49-F238E27FC236}">
                    <a16:creationId xmlns:a16="http://schemas.microsoft.com/office/drawing/2014/main" id="{BB24FF0E-FA1E-4F91-9A6C-20F2756528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050" y="3559175"/>
                <a:ext cx="241300" cy="119063"/>
              </a:xfrm>
              <a:custGeom>
                <a:avLst/>
                <a:gdLst>
                  <a:gd name="T0" fmla="*/ 302 w 305"/>
                  <a:gd name="T1" fmla="*/ 35 h 152"/>
                  <a:gd name="T2" fmla="*/ 301 w 305"/>
                  <a:gd name="T3" fmla="*/ 35 h 152"/>
                  <a:gd name="T4" fmla="*/ 283 w 305"/>
                  <a:gd name="T5" fmla="*/ 29 h 152"/>
                  <a:gd name="T6" fmla="*/ 225 w 305"/>
                  <a:gd name="T7" fmla="*/ 47 h 152"/>
                  <a:gd name="T8" fmla="*/ 190 w 305"/>
                  <a:gd name="T9" fmla="*/ 23 h 152"/>
                  <a:gd name="T10" fmla="*/ 155 w 305"/>
                  <a:gd name="T11" fmla="*/ 35 h 152"/>
                  <a:gd name="T12" fmla="*/ 44 w 305"/>
                  <a:gd name="T13" fmla="*/ 0 h 152"/>
                  <a:gd name="T14" fmla="*/ 0 w 305"/>
                  <a:gd name="T15" fmla="*/ 16 h 152"/>
                  <a:gd name="T16" fmla="*/ 73 w 305"/>
                  <a:gd name="T17" fmla="*/ 111 h 152"/>
                  <a:gd name="T18" fmla="*/ 73 w 305"/>
                  <a:gd name="T19" fmla="*/ 118 h 152"/>
                  <a:gd name="T20" fmla="*/ 85 w 305"/>
                  <a:gd name="T21" fmla="*/ 117 h 152"/>
                  <a:gd name="T22" fmla="*/ 126 w 305"/>
                  <a:gd name="T23" fmla="*/ 134 h 152"/>
                  <a:gd name="T24" fmla="*/ 149 w 305"/>
                  <a:gd name="T25" fmla="*/ 128 h 152"/>
                  <a:gd name="T26" fmla="*/ 172 w 305"/>
                  <a:gd name="T27" fmla="*/ 152 h 152"/>
                  <a:gd name="T28" fmla="*/ 190 w 305"/>
                  <a:gd name="T29" fmla="*/ 111 h 152"/>
                  <a:gd name="T30" fmla="*/ 225 w 305"/>
                  <a:gd name="T31" fmla="*/ 111 h 152"/>
                  <a:gd name="T32" fmla="*/ 254 w 305"/>
                  <a:gd name="T33" fmla="*/ 137 h 152"/>
                  <a:gd name="T34" fmla="*/ 260 w 305"/>
                  <a:gd name="T35" fmla="*/ 117 h 152"/>
                  <a:gd name="T36" fmla="*/ 260 w 305"/>
                  <a:gd name="T37" fmla="*/ 117 h 152"/>
                  <a:gd name="T38" fmla="*/ 276 w 305"/>
                  <a:gd name="T39" fmla="*/ 118 h 152"/>
                  <a:gd name="T40" fmla="*/ 286 w 305"/>
                  <a:gd name="T41" fmla="*/ 118 h 152"/>
                  <a:gd name="T42" fmla="*/ 289 w 305"/>
                  <a:gd name="T43" fmla="*/ 118 h 152"/>
                  <a:gd name="T44" fmla="*/ 289 w 305"/>
                  <a:gd name="T45" fmla="*/ 117 h 152"/>
                  <a:gd name="T46" fmla="*/ 289 w 305"/>
                  <a:gd name="T47" fmla="*/ 117 h 152"/>
                  <a:gd name="T48" fmla="*/ 289 w 305"/>
                  <a:gd name="T49" fmla="*/ 115 h 152"/>
                  <a:gd name="T50" fmla="*/ 290 w 305"/>
                  <a:gd name="T51" fmla="*/ 112 h 152"/>
                  <a:gd name="T52" fmla="*/ 295 w 305"/>
                  <a:gd name="T53" fmla="*/ 107 h 152"/>
                  <a:gd name="T54" fmla="*/ 305 w 305"/>
                  <a:gd name="T55" fmla="*/ 95 h 152"/>
                  <a:gd name="T56" fmla="*/ 302 w 305"/>
                  <a:gd name="T57" fmla="*/ 35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05" h="152">
                    <a:moveTo>
                      <a:pt x="302" y="35"/>
                    </a:moveTo>
                    <a:lnTo>
                      <a:pt x="301" y="35"/>
                    </a:lnTo>
                    <a:lnTo>
                      <a:pt x="283" y="29"/>
                    </a:lnTo>
                    <a:lnTo>
                      <a:pt x="225" y="47"/>
                    </a:lnTo>
                    <a:lnTo>
                      <a:pt x="190" y="23"/>
                    </a:lnTo>
                    <a:lnTo>
                      <a:pt x="155" y="35"/>
                    </a:lnTo>
                    <a:lnTo>
                      <a:pt x="44" y="0"/>
                    </a:lnTo>
                    <a:lnTo>
                      <a:pt x="0" y="16"/>
                    </a:lnTo>
                    <a:lnTo>
                      <a:pt x="73" y="111"/>
                    </a:lnTo>
                    <a:lnTo>
                      <a:pt x="73" y="118"/>
                    </a:lnTo>
                    <a:lnTo>
                      <a:pt x="85" y="117"/>
                    </a:lnTo>
                    <a:lnTo>
                      <a:pt x="126" y="134"/>
                    </a:lnTo>
                    <a:lnTo>
                      <a:pt x="149" y="128"/>
                    </a:lnTo>
                    <a:lnTo>
                      <a:pt x="172" y="152"/>
                    </a:lnTo>
                    <a:lnTo>
                      <a:pt x="190" y="111"/>
                    </a:lnTo>
                    <a:lnTo>
                      <a:pt x="225" y="111"/>
                    </a:lnTo>
                    <a:lnTo>
                      <a:pt x="254" y="137"/>
                    </a:lnTo>
                    <a:lnTo>
                      <a:pt x="260" y="117"/>
                    </a:lnTo>
                    <a:lnTo>
                      <a:pt x="260" y="117"/>
                    </a:lnTo>
                    <a:lnTo>
                      <a:pt x="276" y="118"/>
                    </a:lnTo>
                    <a:lnTo>
                      <a:pt x="286" y="118"/>
                    </a:lnTo>
                    <a:lnTo>
                      <a:pt x="289" y="118"/>
                    </a:lnTo>
                    <a:lnTo>
                      <a:pt x="289" y="117"/>
                    </a:lnTo>
                    <a:lnTo>
                      <a:pt x="289" y="117"/>
                    </a:lnTo>
                    <a:lnTo>
                      <a:pt x="289" y="115"/>
                    </a:lnTo>
                    <a:lnTo>
                      <a:pt x="290" y="112"/>
                    </a:lnTo>
                    <a:lnTo>
                      <a:pt x="295" y="107"/>
                    </a:lnTo>
                    <a:lnTo>
                      <a:pt x="305" y="95"/>
                    </a:lnTo>
                    <a:lnTo>
                      <a:pt x="302" y="35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" name="Freeform 97">
                <a:extLst>
                  <a:ext uri="{FF2B5EF4-FFF2-40B4-BE49-F238E27FC236}">
                    <a16:creationId xmlns:a16="http://schemas.microsoft.com/office/drawing/2014/main" id="{2AECC428-76E4-4D22-83F8-5E92896B07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1738" y="4168775"/>
                <a:ext cx="447675" cy="347663"/>
              </a:xfrm>
              <a:custGeom>
                <a:avLst/>
                <a:gdLst>
                  <a:gd name="T0" fmla="*/ 0 w 563"/>
                  <a:gd name="T1" fmla="*/ 352 h 438"/>
                  <a:gd name="T2" fmla="*/ 19 w 563"/>
                  <a:gd name="T3" fmla="*/ 350 h 438"/>
                  <a:gd name="T4" fmla="*/ 24 w 563"/>
                  <a:gd name="T5" fmla="*/ 359 h 438"/>
                  <a:gd name="T6" fmla="*/ 29 w 563"/>
                  <a:gd name="T7" fmla="*/ 368 h 438"/>
                  <a:gd name="T8" fmla="*/ 30 w 563"/>
                  <a:gd name="T9" fmla="*/ 368 h 438"/>
                  <a:gd name="T10" fmla="*/ 23 w 563"/>
                  <a:gd name="T11" fmla="*/ 376 h 438"/>
                  <a:gd name="T12" fmla="*/ 19 w 563"/>
                  <a:gd name="T13" fmla="*/ 408 h 438"/>
                  <a:gd name="T14" fmla="*/ 59 w 563"/>
                  <a:gd name="T15" fmla="*/ 426 h 438"/>
                  <a:gd name="T16" fmla="*/ 77 w 563"/>
                  <a:gd name="T17" fmla="*/ 414 h 438"/>
                  <a:gd name="T18" fmla="*/ 102 w 563"/>
                  <a:gd name="T19" fmla="*/ 413 h 438"/>
                  <a:gd name="T20" fmla="*/ 106 w 563"/>
                  <a:gd name="T21" fmla="*/ 414 h 438"/>
                  <a:gd name="T22" fmla="*/ 107 w 563"/>
                  <a:gd name="T23" fmla="*/ 419 h 438"/>
                  <a:gd name="T24" fmla="*/ 118 w 563"/>
                  <a:gd name="T25" fmla="*/ 432 h 438"/>
                  <a:gd name="T26" fmla="*/ 141 w 563"/>
                  <a:gd name="T27" fmla="*/ 408 h 438"/>
                  <a:gd name="T28" fmla="*/ 141 w 563"/>
                  <a:gd name="T29" fmla="*/ 385 h 438"/>
                  <a:gd name="T30" fmla="*/ 135 w 563"/>
                  <a:gd name="T31" fmla="*/ 327 h 438"/>
                  <a:gd name="T32" fmla="*/ 199 w 563"/>
                  <a:gd name="T33" fmla="*/ 269 h 438"/>
                  <a:gd name="T34" fmla="*/ 234 w 563"/>
                  <a:gd name="T35" fmla="*/ 199 h 438"/>
                  <a:gd name="T36" fmla="*/ 269 w 563"/>
                  <a:gd name="T37" fmla="*/ 181 h 438"/>
                  <a:gd name="T38" fmla="*/ 304 w 563"/>
                  <a:gd name="T39" fmla="*/ 158 h 438"/>
                  <a:gd name="T40" fmla="*/ 403 w 563"/>
                  <a:gd name="T41" fmla="*/ 129 h 438"/>
                  <a:gd name="T42" fmla="*/ 514 w 563"/>
                  <a:gd name="T43" fmla="*/ 216 h 438"/>
                  <a:gd name="T44" fmla="*/ 555 w 563"/>
                  <a:gd name="T45" fmla="*/ 169 h 438"/>
                  <a:gd name="T46" fmla="*/ 531 w 563"/>
                  <a:gd name="T47" fmla="*/ 140 h 438"/>
                  <a:gd name="T48" fmla="*/ 508 w 563"/>
                  <a:gd name="T49" fmla="*/ 100 h 438"/>
                  <a:gd name="T50" fmla="*/ 479 w 563"/>
                  <a:gd name="T51" fmla="*/ 35 h 438"/>
                  <a:gd name="T52" fmla="*/ 421 w 563"/>
                  <a:gd name="T53" fmla="*/ 30 h 438"/>
                  <a:gd name="T54" fmla="*/ 298 w 563"/>
                  <a:gd name="T55" fmla="*/ 35 h 438"/>
                  <a:gd name="T56" fmla="*/ 240 w 563"/>
                  <a:gd name="T57" fmla="*/ 53 h 438"/>
                  <a:gd name="T58" fmla="*/ 176 w 563"/>
                  <a:gd name="T59" fmla="*/ 94 h 438"/>
                  <a:gd name="T60" fmla="*/ 88 w 563"/>
                  <a:gd name="T61" fmla="*/ 164 h 438"/>
                  <a:gd name="T62" fmla="*/ 94 w 563"/>
                  <a:gd name="T63" fmla="*/ 239 h 438"/>
                  <a:gd name="T64" fmla="*/ 1 w 563"/>
                  <a:gd name="T65" fmla="*/ 344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63" h="438">
                    <a:moveTo>
                      <a:pt x="0" y="352"/>
                    </a:moveTo>
                    <a:lnTo>
                      <a:pt x="0" y="352"/>
                    </a:lnTo>
                    <a:lnTo>
                      <a:pt x="19" y="350"/>
                    </a:lnTo>
                    <a:lnTo>
                      <a:pt x="19" y="350"/>
                    </a:lnTo>
                    <a:lnTo>
                      <a:pt x="21" y="353"/>
                    </a:lnTo>
                    <a:lnTo>
                      <a:pt x="24" y="359"/>
                    </a:lnTo>
                    <a:lnTo>
                      <a:pt x="27" y="365"/>
                    </a:lnTo>
                    <a:lnTo>
                      <a:pt x="29" y="368"/>
                    </a:lnTo>
                    <a:lnTo>
                      <a:pt x="30" y="368"/>
                    </a:lnTo>
                    <a:lnTo>
                      <a:pt x="30" y="368"/>
                    </a:lnTo>
                    <a:lnTo>
                      <a:pt x="29" y="371"/>
                    </a:lnTo>
                    <a:lnTo>
                      <a:pt x="23" y="376"/>
                    </a:lnTo>
                    <a:lnTo>
                      <a:pt x="13" y="385"/>
                    </a:lnTo>
                    <a:lnTo>
                      <a:pt x="19" y="408"/>
                    </a:lnTo>
                    <a:lnTo>
                      <a:pt x="36" y="414"/>
                    </a:lnTo>
                    <a:lnTo>
                      <a:pt x="59" y="426"/>
                    </a:lnTo>
                    <a:lnTo>
                      <a:pt x="77" y="414"/>
                    </a:lnTo>
                    <a:lnTo>
                      <a:pt x="77" y="414"/>
                    </a:lnTo>
                    <a:lnTo>
                      <a:pt x="91" y="413"/>
                    </a:lnTo>
                    <a:lnTo>
                      <a:pt x="102" y="413"/>
                    </a:lnTo>
                    <a:lnTo>
                      <a:pt x="104" y="413"/>
                    </a:lnTo>
                    <a:lnTo>
                      <a:pt x="106" y="414"/>
                    </a:lnTo>
                    <a:lnTo>
                      <a:pt x="106" y="414"/>
                    </a:lnTo>
                    <a:lnTo>
                      <a:pt x="107" y="419"/>
                    </a:lnTo>
                    <a:lnTo>
                      <a:pt x="112" y="424"/>
                    </a:lnTo>
                    <a:lnTo>
                      <a:pt x="118" y="432"/>
                    </a:lnTo>
                    <a:lnTo>
                      <a:pt x="141" y="438"/>
                    </a:lnTo>
                    <a:lnTo>
                      <a:pt x="141" y="408"/>
                    </a:lnTo>
                    <a:lnTo>
                      <a:pt x="129" y="391"/>
                    </a:lnTo>
                    <a:lnTo>
                      <a:pt x="141" y="385"/>
                    </a:lnTo>
                    <a:lnTo>
                      <a:pt x="147" y="350"/>
                    </a:lnTo>
                    <a:lnTo>
                      <a:pt x="135" y="327"/>
                    </a:lnTo>
                    <a:lnTo>
                      <a:pt x="176" y="315"/>
                    </a:lnTo>
                    <a:lnTo>
                      <a:pt x="199" y="269"/>
                    </a:lnTo>
                    <a:lnTo>
                      <a:pt x="228" y="263"/>
                    </a:lnTo>
                    <a:lnTo>
                      <a:pt x="234" y="199"/>
                    </a:lnTo>
                    <a:lnTo>
                      <a:pt x="263" y="204"/>
                    </a:lnTo>
                    <a:lnTo>
                      <a:pt x="269" y="181"/>
                    </a:lnTo>
                    <a:lnTo>
                      <a:pt x="298" y="175"/>
                    </a:lnTo>
                    <a:lnTo>
                      <a:pt x="304" y="158"/>
                    </a:lnTo>
                    <a:lnTo>
                      <a:pt x="351" y="140"/>
                    </a:lnTo>
                    <a:lnTo>
                      <a:pt x="403" y="129"/>
                    </a:lnTo>
                    <a:lnTo>
                      <a:pt x="485" y="169"/>
                    </a:lnTo>
                    <a:lnTo>
                      <a:pt x="514" y="216"/>
                    </a:lnTo>
                    <a:lnTo>
                      <a:pt x="543" y="257"/>
                    </a:lnTo>
                    <a:lnTo>
                      <a:pt x="555" y="169"/>
                    </a:lnTo>
                    <a:lnTo>
                      <a:pt x="563" y="158"/>
                    </a:lnTo>
                    <a:lnTo>
                      <a:pt x="531" y="140"/>
                    </a:lnTo>
                    <a:lnTo>
                      <a:pt x="531" y="111"/>
                    </a:lnTo>
                    <a:lnTo>
                      <a:pt x="508" y="100"/>
                    </a:lnTo>
                    <a:lnTo>
                      <a:pt x="508" y="53"/>
                    </a:lnTo>
                    <a:lnTo>
                      <a:pt x="479" y="35"/>
                    </a:lnTo>
                    <a:lnTo>
                      <a:pt x="456" y="47"/>
                    </a:lnTo>
                    <a:lnTo>
                      <a:pt x="421" y="30"/>
                    </a:lnTo>
                    <a:lnTo>
                      <a:pt x="368" y="0"/>
                    </a:lnTo>
                    <a:lnTo>
                      <a:pt x="298" y="35"/>
                    </a:lnTo>
                    <a:lnTo>
                      <a:pt x="252" y="41"/>
                    </a:lnTo>
                    <a:lnTo>
                      <a:pt x="240" y="53"/>
                    </a:lnTo>
                    <a:lnTo>
                      <a:pt x="222" y="59"/>
                    </a:lnTo>
                    <a:lnTo>
                      <a:pt x="176" y="94"/>
                    </a:lnTo>
                    <a:lnTo>
                      <a:pt x="153" y="158"/>
                    </a:lnTo>
                    <a:lnTo>
                      <a:pt x="88" y="164"/>
                    </a:lnTo>
                    <a:lnTo>
                      <a:pt x="77" y="187"/>
                    </a:lnTo>
                    <a:lnTo>
                      <a:pt x="94" y="239"/>
                    </a:lnTo>
                    <a:lnTo>
                      <a:pt x="13" y="292"/>
                    </a:lnTo>
                    <a:lnTo>
                      <a:pt x="1" y="344"/>
                    </a:lnTo>
                    <a:lnTo>
                      <a:pt x="0" y="352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" name="Freeform 98">
                <a:extLst>
                  <a:ext uri="{FF2B5EF4-FFF2-40B4-BE49-F238E27FC236}">
                    <a16:creationId xmlns:a16="http://schemas.microsoft.com/office/drawing/2014/main" id="{C7E1380F-3806-4636-A9CB-FA35122AA2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200" y="3994150"/>
                <a:ext cx="265113" cy="133350"/>
              </a:xfrm>
              <a:custGeom>
                <a:avLst/>
                <a:gdLst>
                  <a:gd name="T0" fmla="*/ 0 w 334"/>
                  <a:gd name="T1" fmla="*/ 149 h 169"/>
                  <a:gd name="T2" fmla="*/ 0 w 334"/>
                  <a:gd name="T3" fmla="*/ 149 h 169"/>
                  <a:gd name="T4" fmla="*/ 9 w 334"/>
                  <a:gd name="T5" fmla="*/ 154 h 169"/>
                  <a:gd name="T6" fmla="*/ 22 w 334"/>
                  <a:gd name="T7" fmla="*/ 162 h 169"/>
                  <a:gd name="T8" fmla="*/ 40 w 334"/>
                  <a:gd name="T9" fmla="*/ 169 h 169"/>
                  <a:gd name="T10" fmla="*/ 104 w 334"/>
                  <a:gd name="T11" fmla="*/ 157 h 169"/>
                  <a:gd name="T12" fmla="*/ 139 w 334"/>
                  <a:gd name="T13" fmla="*/ 169 h 169"/>
                  <a:gd name="T14" fmla="*/ 168 w 334"/>
                  <a:gd name="T15" fmla="*/ 140 h 169"/>
                  <a:gd name="T16" fmla="*/ 215 w 334"/>
                  <a:gd name="T17" fmla="*/ 140 h 169"/>
                  <a:gd name="T18" fmla="*/ 302 w 334"/>
                  <a:gd name="T19" fmla="*/ 134 h 169"/>
                  <a:gd name="T20" fmla="*/ 334 w 334"/>
                  <a:gd name="T21" fmla="*/ 82 h 169"/>
                  <a:gd name="T22" fmla="*/ 308 w 334"/>
                  <a:gd name="T23" fmla="*/ 82 h 169"/>
                  <a:gd name="T24" fmla="*/ 302 w 334"/>
                  <a:gd name="T25" fmla="*/ 64 h 169"/>
                  <a:gd name="T26" fmla="*/ 261 w 334"/>
                  <a:gd name="T27" fmla="*/ 47 h 169"/>
                  <a:gd name="T28" fmla="*/ 261 w 334"/>
                  <a:gd name="T29" fmla="*/ 47 h 169"/>
                  <a:gd name="T30" fmla="*/ 258 w 334"/>
                  <a:gd name="T31" fmla="*/ 45 h 169"/>
                  <a:gd name="T32" fmla="*/ 257 w 334"/>
                  <a:gd name="T33" fmla="*/ 42 h 169"/>
                  <a:gd name="T34" fmla="*/ 255 w 334"/>
                  <a:gd name="T35" fmla="*/ 36 h 169"/>
                  <a:gd name="T36" fmla="*/ 255 w 334"/>
                  <a:gd name="T37" fmla="*/ 29 h 169"/>
                  <a:gd name="T38" fmla="*/ 226 w 334"/>
                  <a:gd name="T39" fmla="*/ 23 h 169"/>
                  <a:gd name="T40" fmla="*/ 215 w 334"/>
                  <a:gd name="T41" fmla="*/ 0 h 169"/>
                  <a:gd name="T42" fmla="*/ 215 w 334"/>
                  <a:gd name="T43" fmla="*/ 0 h 169"/>
                  <a:gd name="T44" fmla="*/ 194 w 334"/>
                  <a:gd name="T45" fmla="*/ 7 h 169"/>
                  <a:gd name="T46" fmla="*/ 180 w 334"/>
                  <a:gd name="T47" fmla="*/ 13 h 169"/>
                  <a:gd name="T48" fmla="*/ 175 w 334"/>
                  <a:gd name="T49" fmla="*/ 16 h 169"/>
                  <a:gd name="T50" fmla="*/ 174 w 334"/>
                  <a:gd name="T51" fmla="*/ 17 h 169"/>
                  <a:gd name="T52" fmla="*/ 174 w 334"/>
                  <a:gd name="T53" fmla="*/ 17 h 169"/>
                  <a:gd name="T54" fmla="*/ 172 w 334"/>
                  <a:gd name="T55" fmla="*/ 17 h 169"/>
                  <a:gd name="T56" fmla="*/ 167 w 334"/>
                  <a:gd name="T57" fmla="*/ 17 h 169"/>
                  <a:gd name="T58" fmla="*/ 148 w 334"/>
                  <a:gd name="T59" fmla="*/ 13 h 169"/>
                  <a:gd name="T60" fmla="*/ 121 w 334"/>
                  <a:gd name="T61" fmla="*/ 6 h 169"/>
                  <a:gd name="T62" fmla="*/ 110 w 334"/>
                  <a:gd name="T63" fmla="*/ 29 h 169"/>
                  <a:gd name="T64" fmla="*/ 75 w 334"/>
                  <a:gd name="T65" fmla="*/ 52 h 169"/>
                  <a:gd name="T66" fmla="*/ 34 w 334"/>
                  <a:gd name="T67" fmla="*/ 58 h 169"/>
                  <a:gd name="T68" fmla="*/ 51 w 334"/>
                  <a:gd name="T69" fmla="*/ 99 h 169"/>
                  <a:gd name="T70" fmla="*/ 22 w 334"/>
                  <a:gd name="T71" fmla="*/ 146 h 169"/>
                  <a:gd name="T72" fmla="*/ 0 w 334"/>
                  <a:gd name="T73" fmla="*/ 14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34" h="169">
                    <a:moveTo>
                      <a:pt x="0" y="149"/>
                    </a:moveTo>
                    <a:lnTo>
                      <a:pt x="0" y="149"/>
                    </a:lnTo>
                    <a:lnTo>
                      <a:pt x="9" y="154"/>
                    </a:lnTo>
                    <a:lnTo>
                      <a:pt x="22" y="162"/>
                    </a:lnTo>
                    <a:lnTo>
                      <a:pt x="40" y="169"/>
                    </a:lnTo>
                    <a:lnTo>
                      <a:pt x="104" y="157"/>
                    </a:lnTo>
                    <a:lnTo>
                      <a:pt x="139" y="169"/>
                    </a:lnTo>
                    <a:lnTo>
                      <a:pt x="168" y="140"/>
                    </a:lnTo>
                    <a:lnTo>
                      <a:pt x="215" y="140"/>
                    </a:lnTo>
                    <a:lnTo>
                      <a:pt x="302" y="134"/>
                    </a:lnTo>
                    <a:lnTo>
                      <a:pt x="334" y="82"/>
                    </a:lnTo>
                    <a:lnTo>
                      <a:pt x="308" y="82"/>
                    </a:lnTo>
                    <a:lnTo>
                      <a:pt x="302" y="64"/>
                    </a:lnTo>
                    <a:lnTo>
                      <a:pt x="261" y="47"/>
                    </a:lnTo>
                    <a:lnTo>
                      <a:pt x="261" y="47"/>
                    </a:lnTo>
                    <a:lnTo>
                      <a:pt x="258" y="45"/>
                    </a:lnTo>
                    <a:lnTo>
                      <a:pt x="257" y="42"/>
                    </a:lnTo>
                    <a:lnTo>
                      <a:pt x="255" y="36"/>
                    </a:lnTo>
                    <a:lnTo>
                      <a:pt x="255" y="29"/>
                    </a:lnTo>
                    <a:lnTo>
                      <a:pt x="226" y="23"/>
                    </a:lnTo>
                    <a:lnTo>
                      <a:pt x="215" y="0"/>
                    </a:lnTo>
                    <a:lnTo>
                      <a:pt x="215" y="0"/>
                    </a:lnTo>
                    <a:lnTo>
                      <a:pt x="194" y="7"/>
                    </a:lnTo>
                    <a:lnTo>
                      <a:pt x="180" y="13"/>
                    </a:lnTo>
                    <a:lnTo>
                      <a:pt x="175" y="16"/>
                    </a:lnTo>
                    <a:lnTo>
                      <a:pt x="174" y="17"/>
                    </a:lnTo>
                    <a:lnTo>
                      <a:pt x="174" y="17"/>
                    </a:lnTo>
                    <a:lnTo>
                      <a:pt x="172" y="17"/>
                    </a:lnTo>
                    <a:lnTo>
                      <a:pt x="167" y="17"/>
                    </a:lnTo>
                    <a:lnTo>
                      <a:pt x="148" y="13"/>
                    </a:lnTo>
                    <a:lnTo>
                      <a:pt x="121" y="6"/>
                    </a:lnTo>
                    <a:lnTo>
                      <a:pt x="110" y="29"/>
                    </a:lnTo>
                    <a:lnTo>
                      <a:pt x="75" y="52"/>
                    </a:lnTo>
                    <a:lnTo>
                      <a:pt x="34" y="58"/>
                    </a:lnTo>
                    <a:lnTo>
                      <a:pt x="51" y="99"/>
                    </a:lnTo>
                    <a:lnTo>
                      <a:pt x="22" y="146"/>
                    </a:lnTo>
                    <a:lnTo>
                      <a:pt x="0" y="149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" name="Freeform 99">
                <a:extLst>
                  <a:ext uri="{FF2B5EF4-FFF2-40B4-BE49-F238E27FC236}">
                    <a16:creationId xmlns:a16="http://schemas.microsoft.com/office/drawing/2014/main" id="{9738A808-E321-462D-828D-6A1BE992B4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6275" y="4460875"/>
                <a:ext cx="331788" cy="457200"/>
              </a:xfrm>
              <a:custGeom>
                <a:avLst/>
                <a:gdLst>
                  <a:gd name="T0" fmla="*/ 0 w 418"/>
                  <a:gd name="T1" fmla="*/ 294 h 577"/>
                  <a:gd name="T2" fmla="*/ 11 w 418"/>
                  <a:gd name="T3" fmla="*/ 320 h 577"/>
                  <a:gd name="T4" fmla="*/ 64 w 418"/>
                  <a:gd name="T5" fmla="*/ 390 h 577"/>
                  <a:gd name="T6" fmla="*/ 99 w 418"/>
                  <a:gd name="T7" fmla="*/ 402 h 577"/>
                  <a:gd name="T8" fmla="*/ 105 w 418"/>
                  <a:gd name="T9" fmla="*/ 454 h 577"/>
                  <a:gd name="T10" fmla="*/ 169 w 418"/>
                  <a:gd name="T11" fmla="*/ 483 h 577"/>
                  <a:gd name="T12" fmla="*/ 145 w 418"/>
                  <a:gd name="T13" fmla="*/ 530 h 577"/>
                  <a:gd name="T14" fmla="*/ 142 w 418"/>
                  <a:gd name="T15" fmla="*/ 550 h 577"/>
                  <a:gd name="T16" fmla="*/ 151 w 418"/>
                  <a:gd name="T17" fmla="*/ 571 h 577"/>
                  <a:gd name="T18" fmla="*/ 174 w 418"/>
                  <a:gd name="T19" fmla="*/ 577 h 577"/>
                  <a:gd name="T20" fmla="*/ 192 w 418"/>
                  <a:gd name="T21" fmla="*/ 559 h 577"/>
                  <a:gd name="T22" fmla="*/ 192 w 418"/>
                  <a:gd name="T23" fmla="*/ 512 h 577"/>
                  <a:gd name="T24" fmla="*/ 215 w 418"/>
                  <a:gd name="T25" fmla="*/ 495 h 577"/>
                  <a:gd name="T26" fmla="*/ 233 w 418"/>
                  <a:gd name="T27" fmla="*/ 460 h 577"/>
                  <a:gd name="T28" fmla="*/ 244 w 418"/>
                  <a:gd name="T29" fmla="*/ 431 h 577"/>
                  <a:gd name="T30" fmla="*/ 244 w 418"/>
                  <a:gd name="T31" fmla="*/ 338 h 577"/>
                  <a:gd name="T32" fmla="*/ 297 w 418"/>
                  <a:gd name="T33" fmla="*/ 244 h 577"/>
                  <a:gd name="T34" fmla="*/ 297 w 418"/>
                  <a:gd name="T35" fmla="*/ 204 h 577"/>
                  <a:gd name="T36" fmla="*/ 343 w 418"/>
                  <a:gd name="T37" fmla="*/ 151 h 577"/>
                  <a:gd name="T38" fmla="*/ 361 w 418"/>
                  <a:gd name="T39" fmla="*/ 145 h 577"/>
                  <a:gd name="T40" fmla="*/ 349 w 418"/>
                  <a:gd name="T41" fmla="*/ 110 h 577"/>
                  <a:gd name="T42" fmla="*/ 373 w 418"/>
                  <a:gd name="T43" fmla="*/ 99 h 577"/>
                  <a:gd name="T44" fmla="*/ 373 w 418"/>
                  <a:gd name="T45" fmla="*/ 64 h 577"/>
                  <a:gd name="T46" fmla="*/ 408 w 418"/>
                  <a:gd name="T47" fmla="*/ 52 h 577"/>
                  <a:gd name="T48" fmla="*/ 418 w 418"/>
                  <a:gd name="T49" fmla="*/ 29 h 577"/>
                  <a:gd name="T50" fmla="*/ 378 w 418"/>
                  <a:gd name="T51" fmla="*/ 17 h 577"/>
                  <a:gd name="T52" fmla="*/ 303 w 418"/>
                  <a:gd name="T53" fmla="*/ 46 h 577"/>
                  <a:gd name="T54" fmla="*/ 291 w 418"/>
                  <a:gd name="T55" fmla="*/ 23 h 577"/>
                  <a:gd name="T56" fmla="*/ 239 w 418"/>
                  <a:gd name="T57" fmla="*/ 0 h 577"/>
                  <a:gd name="T58" fmla="*/ 192 w 418"/>
                  <a:gd name="T59" fmla="*/ 23 h 577"/>
                  <a:gd name="T60" fmla="*/ 163 w 418"/>
                  <a:gd name="T61" fmla="*/ 105 h 577"/>
                  <a:gd name="T62" fmla="*/ 134 w 418"/>
                  <a:gd name="T63" fmla="*/ 110 h 577"/>
                  <a:gd name="T64" fmla="*/ 122 w 418"/>
                  <a:gd name="T65" fmla="*/ 140 h 577"/>
                  <a:gd name="T66" fmla="*/ 140 w 418"/>
                  <a:gd name="T67" fmla="*/ 174 h 577"/>
                  <a:gd name="T68" fmla="*/ 128 w 418"/>
                  <a:gd name="T69" fmla="*/ 198 h 577"/>
                  <a:gd name="T70" fmla="*/ 122 w 418"/>
                  <a:gd name="T71" fmla="*/ 262 h 577"/>
                  <a:gd name="T72" fmla="*/ 75 w 418"/>
                  <a:gd name="T73" fmla="*/ 285 h 577"/>
                  <a:gd name="T74" fmla="*/ 0 w 418"/>
                  <a:gd name="T75" fmla="*/ 294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18" h="577">
                    <a:moveTo>
                      <a:pt x="0" y="294"/>
                    </a:moveTo>
                    <a:lnTo>
                      <a:pt x="11" y="320"/>
                    </a:lnTo>
                    <a:lnTo>
                      <a:pt x="64" y="390"/>
                    </a:lnTo>
                    <a:lnTo>
                      <a:pt x="99" y="402"/>
                    </a:lnTo>
                    <a:lnTo>
                      <a:pt x="105" y="454"/>
                    </a:lnTo>
                    <a:lnTo>
                      <a:pt x="169" y="483"/>
                    </a:lnTo>
                    <a:lnTo>
                      <a:pt x="145" y="530"/>
                    </a:lnTo>
                    <a:lnTo>
                      <a:pt x="142" y="550"/>
                    </a:lnTo>
                    <a:lnTo>
                      <a:pt x="151" y="571"/>
                    </a:lnTo>
                    <a:lnTo>
                      <a:pt x="174" y="577"/>
                    </a:lnTo>
                    <a:lnTo>
                      <a:pt x="192" y="559"/>
                    </a:lnTo>
                    <a:lnTo>
                      <a:pt x="192" y="512"/>
                    </a:lnTo>
                    <a:lnTo>
                      <a:pt x="215" y="495"/>
                    </a:lnTo>
                    <a:lnTo>
                      <a:pt x="233" y="460"/>
                    </a:lnTo>
                    <a:lnTo>
                      <a:pt x="244" y="431"/>
                    </a:lnTo>
                    <a:lnTo>
                      <a:pt x="244" y="338"/>
                    </a:lnTo>
                    <a:lnTo>
                      <a:pt x="297" y="244"/>
                    </a:lnTo>
                    <a:lnTo>
                      <a:pt x="297" y="204"/>
                    </a:lnTo>
                    <a:lnTo>
                      <a:pt x="343" y="151"/>
                    </a:lnTo>
                    <a:lnTo>
                      <a:pt x="361" y="145"/>
                    </a:lnTo>
                    <a:lnTo>
                      <a:pt x="349" y="110"/>
                    </a:lnTo>
                    <a:lnTo>
                      <a:pt x="373" y="99"/>
                    </a:lnTo>
                    <a:lnTo>
                      <a:pt x="373" y="64"/>
                    </a:lnTo>
                    <a:lnTo>
                      <a:pt x="408" y="52"/>
                    </a:lnTo>
                    <a:lnTo>
                      <a:pt x="418" y="29"/>
                    </a:lnTo>
                    <a:lnTo>
                      <a:pt x="378" y="17"/>
                    </a:lnTo>
                    <a:lnTo>
                      <a:pt x="303" y="46"/>
                    </a:lnTo>
                    <a:lnTo>
                      <a:pt x="291" y="23"/>
                    </a:lnTo>
                    <a:lnTo>
                      <a:pt x="239" y="0"/>
                    </a:lnTo>
                    <a:lnTo>
                      <a:pt x="192" y="23"/>
                    </a:lnTo>
                    <a:lnTo>
                      <a:pt x="163" y="105"/>
                    </a:lnTo>
                    <a:lnTo>
                      <a:pt x="134" y="110"/>
                    </a:lnTo>
                    <a:lnTo>
                      <a:pt x="122" y="140"/>
                    </a:lnTo>
                    <a:lnTo>
                      <a:pt x="140" y="174"/>
                    </a:lnTo>
                    <a:lnTo>
                      <a:pt x="128" y="198"/>
                    </a:lnTo>
                    <a:lnTo>
                      <a:pt x="122" y="262"/>
                    </a:lnTo>
                    <a:lnTo>
                      <a:pt x="75" y="285"/>
                    </a:lnTo>
                    <a:lnTo>
                      <a:pt x="0" y="294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" name="Freeform 100">
                <a:extLst>
                  <a:ext uri="{FF2B5EF4-FFF2-40B4-BE49-F238E27FC236}">
                    <a16:creationId xmlns:a16="http://schemas.microsoft.com/office/drawing/2014/main" id="{9233F256-548E-4E2B-8E60-7FA5FA2916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000" y="3933825"/>
                <a:ext cx="179388" cy="280988"/>
              </a:xfrm>
              <a:custGeom>
                <a:avLst/>
                <a:gdLst>
                  <a:gd name="T0" fmla="*/ 12 w 227"/>
                  <a:gd name="T1" fmla="*/ 117 h 354"/>
                  <a:gd name="T2" fmla="*/ 0 w 227"/>
                  <a:gd name="T3" fmla="*/ 133 h 354"/>
                  <a:gd name="T4" fmla="*/ 12 w 227"/>
                  <a:gd name="T5" fmla="*/ 128 h 354"/>
                  <a:gd name="T6" fmla="*/ 29 w 227"/>
                  <a:gd name="T7" fmla="*/ 163 h 354"/>
                  <a:gd name="T8" fmla="*/ 47 w 227"/>
                  <a:gd name="T9" fmla="*/ 198 h 354"/>
                  <a:gd name="T10" fmla="*/ 6 w 227"/>
                  <a:gd name="T11" fmla="*/ 245 h 354"/>
                  <a:gd name="T12" fmla="*/ 18 w 227"/>
                  <a:gd name="T13" fmla="*/ 303 h 354"/>
                  <a:gd name="T14" fmla="*/ 6 w 227"/>
                  <a:gd name="T15" fmla="*/ 332 h 354"/>
                  <a:gd name="T16" fmla="*/ 76 w 227"/>
                  <a:gd name="T17" fmla="*/ 344 h 354"/>
                  <a:gd name="T18" fmla="*/ 83 w 227"/>
                  <a:gd name="T19" fmla="*/ 354 h 354"/>
                  <a:gd name="T20" fmla="*/ 93 w 227"/>
                  <a:gd name="T21" fmla="*/ 338 h 354"/>
                  <a:gd name="T22" fmla="*/ 152 w 227"/>
                  <a:gd name="T23" fmla="*/ 280 h 354"/>
                  <a:gd name="T24" fmla="*/ 181 w 227"/>
                  <a:gd name="T25" fmla="*/ 228 h 354"/>
                  <a:gd name="T26" fmla="*/ 198 w 227"/>
                  <a:gd name="T27" fmla="*/ 175 h 354"/>
                  <a:gd name="T28" fmla="*/ 198 w 227"/>
                  <a:gd name="T29" fmla="*/ 134 h 354"/>
                  <a:gd name="T30" fmla="*/ 227 w 227"/>
                  <a:gd name="T31" fmla="*/ 93 h 354"/>
                  <a:gd name="T32" fmla="*/ 198 w 227"/>
                  <a:gd name="T33" fmla="*/ 76 h 354"/>
                  <a:gd name="T34" fmla="*/ 187 w 227"/>
                  <a:gd name="T35" fmla="*/ 12 h 354"/>
                  <a:gd name="T36" fmla="*/ 140 w 227"/>
                  <a:gd name="T37" fmla="*/ 6 h 354"/>
                  <a:gd name="T38" fmla="*/ 111 w 227"/>
                  <a:gd name="T39" fmla="*/ 24 h 354"/>
                  <a:gd name="T40" fmla="*/ 76 w 227"/>
                  <a:gd name="T41" fmla="*/ 29 h 354"/>
                  <a:gd name="T42" fmla="*/ 18 w 227"/>
                  <a:gd name="T43" fmla="*/ 0 h 354"/>
                  <a:gd name="T44" fmla="*/ 18 w 227"/>
                  <a:gd name="T45" fmla="*/ 59 h 354"/>
                  <a:gd name="T46" fmla="*/ 35 w 227"/>
                  <a:gd name="T47" fmla="*/ 76 h 354"/>
                  <a:gd name="T48" fmla="*/ 12 w 227"/>
                  <a:gd name="T49" fmla="*/ 117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7" h="354">
                    <a:moveTo>
                      <a:pt x="12" y="117"/>
                    </a:moveTo>
                    <a:lnTo>
                      <a:pt x="0" y="133"/>
                    </a:lnTo>
                    <a:lnTo>
                      <a:pt x="12" y="128"/>
                    </a:lnTo>
                    <a:lnTo>
                      <a:pt x="29" y="163"/>
                    </a:lnTo>
                    <a:lnTo>
                      <a:pt x="47" y="198"/>
                    </a:lnTo>
                    <a:lnTo>
                      <a:pt x="6" y="245"/>
                    </a:lnTo>
                    <a:lnTo>
                      <a:pt x="18" y="303"/>
                    </a:lnTo>
                    <a:lnTo>
                      <a:pt x="6" y="332"/>
                    </a:lnTo>
                    <a:lnTo>
                      <a:pt x="76" y="344"/>
                    </a:lnTo>
                    <a:lnTo>
                      <a:pt x="83" y="354"/>
                    </a:lnTo>
                    <a:lnTo>
                      <a:pt x="93" y="338"/>
                    </a:lnTo>
                    <a:lnTo>
                      <a:pt x="152" y="280"/>
                    </a:lnTo>
                    <a:lnTo>
                      <a:pt x="181" y="228"/>
                    </a:lnTo>
                    <a:lnTo>
                      <a:pt x="198" y="175"/>
                    </a:lnTo>
                    <a:lnTo>
                      <a:pt x="198" y="134"/>
                    </a:lnTo>
                    <a:lnTo>
                      <a:pt x="227" y="93"/>
                    </a:lnTo>
                    <a:lnTo>
                      <a:pt x="198" y="76"/>
                    </a:lnTo>
                    <a:lnTo>
                      <a:pt x="187" y="12"/>
                    </a:lnTo>
                    <a:lnTo>
                      <a:pt x="140" y="6"/>
                    </a:lnTo>
                    <a:lnTo>
                      <a:pt x="111" y="24"/>
                    </a:lnTo>
                    <a:lnTo>
                      <a:pt x="76" y="29"/>
                    </a:lnTo>
                    <a:lnTo>
                      <a:pt x="18" y="0"/>
                    </a:lnTo>
                    <a:lnTo>
                      <a:pt x="18" y="59"/>
                    </a:lnTo>
                    <a:lnTo>
                      <a:pt x="35" y="76"/>
                    </a:lnTo>
                    <a:lnTo>
                      <a:pt x="12" y="117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" name="Freeform 101">
                <a:extLst>
                  <a:ext uri="{FF2B5EF4-FFF2-40B4-BE49-F238E27FC236}">
                    <a16:creationId xmlns:a16="http://schemas.microsoft.com/office/drawing/2014/main" id="{AE8F3A60-8124-4207-9FDA-3799CF4A61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4250" y="3586163"/>
                <a:ext cx="468313" cy="420688"/>
              </a:xfrm>
              <a:custGeom>
                <a:avLst/>
                <a:gdLst>
                  <a:gd name="T0" fmla="*/ 0 w 590"/>
                  <a:gd name="T1" fmla="*/ 359 h 530"/>
                  <a:gd name="T2" fmla="*/ 13 w 590"/>
                  <a:gd name="T3" fmla="*/ 414 h 530"/>
                  <a:gd name="T4" fmla="*/ 1 w 590"/>
                  <a:gd name="T5" fmla="*/ 461 h 530"/>
                  <a:gd name="T6" fmla="*/ 30 w 590"/>
                  <a:gd name="T7" fmla="*/ 484 h 530"/>
                  <a:gd name="T8" fmla="*/ 24 w 590"/>
                  <a:gd name="T9" fmla="*/ 519 h 530"/>
                  <a:gd name="T10" fmla="*/ 77 w 590"/>
                  <a:gd name="T11" fmla="*/ 530 h 530"/>
                  <a:gd name="T12" fmla="*/ 124 w 590"/>
                  <a:gd name="T13" fmla="*/ 484 h 530"/>
                  <a:gd name="T14" fmla="*/ 188 w 590"/>
                  <a:gd name="T15" fmla="*/ 396 h 530"/>
                  <a:gd name="T16" fmla="*/ 357 w 590"/>
                  <a:gd name="T17" fmla="*/ 367 h 530"/>
                  <a:gd name="T18" fmla="*/ 368 w 590"/>
                  <a:gd name="T19" fmla="*/ 332 h 530"/>
                  <a:gd name="T20" fmla="*/ 333 w 590"/>
                  <a:gd name="T21" fmla="*/ 303 h 530"/>
                  <a:gd name="T22" fmla="*/ 380 w 590"/>
                  <a:gd name="T23" fmla="*/ 257 h 530"/>
                  <a:gd name="T24" fmla="*/ 479 w 590"/>
                  <a:gd name="T25" fmla="*/ 274 h 530"/>
                  <a:gd name="T26" fmla="*/ 520 w 590"/>
                  <a:gd name="T27" fmla="*/ 257 h 530"/>
                  <a:gd name="T28" fmla="*/ 543 w 590"/>
                  <a:gd name="T29" fmla="*/ 181 h 530"/>
                  <a:gd name="T30" fmla="*/ 578 w 590"/>
                  <a:gd name="T31" fmla="*/ 128 h 530"/>
                  <a:gd name="T32" fmla="*/ 590 w 590"/>
                  <a:gd name="T33" fmla="*/ 61 h 530"/>
                  <a:gd name="T34" fmla="*/ 531 w 590"/>
                  <a:gd name="T35" fmla="*/ 82 h 530"/>
                  <a:gd name="T36" fmla="*/ 496 w 590"/>
                  <a:gd name="T37" fmla="*/ 88 h 530"/>
                  <a:gd name="T38" fmla="*/ 496 w 590"/>
                  <a:gd name="T39" fmla="*/ 88 h 530"/>
                  <a:gd name="T40" fmla="*/ 488 w 590"/>
                  <a:gd name="T41" fmla="*/ 85 h 530"/>
                  <a:gd name="T42" fmla="*/ 480 w 590"/>
                  <a:gd name="T43" fmla="*/ 80 h 530"/>
                  <a:gd name="T44" fmla="*/ 479 w 590"/>
                  <a:gd name="T45" fmla="*/ 79 h 530"/>
                  <a:gd name="T46" fmla="*/ 479 w 590"/>
                  <a:gd name="T47" fmla="*/ 76 h 530"/>
                  <a:gd name="T48" fmla="*/ 479 w 590"/>
                  <a:gd name="T49" fmla="*/ 76 h 530"/>
                  <a:gd name="T50" fmla="*/ 480 w 590"/>
                  <a:gd name="T51" fmla="*/ 73 h 530"/>
                  <a:gd name="T52" fmla="*/ 483 w 590"/>
                  <a:gd name="T53" fmla="*/ 69 h 530"/>
                  <a:gd name="T54" fmla="*/ 491 w 590"/>
                  <a:gd name="T55" fmla="*/ 61 h 530"/>
                  <a:gd name="T56" fmla="*/ 502 w 590"/>
                  <a:gd name="T57" fmla="*/ 53 h 530"/>
                  <a:gd name="T58" fmla="*/ 531 w 590"/>
                  <a:gd name="T59" fmla="*/ 47 h 530"/>
                  <a:gd name="T60" fmla="*/ 577 w 590"/>
                  <a:gd name="T61" fmla="*/ 56 h 530"/>
                  <a:gd name="T62" fmla="*/ 590 w 590"/>
                  <a:gd name="T63" fmla="*/ 29 h 530"/>
                  <a:gd name="T64" fmla="*/ 578 w 590"/>
                  <a:gd name="T65" fmla="*/ 18 h 530"/>
                  <a:gd name="T66" fmla="*/ 496 w 590"/>
                  <a:gd name="T67" fmla="*/ 0 h 530"/>
                  <a:gd name="T68" fmla="*/ 438 w 590"/>
                  <a:gd name="T69" fmla="*/ 35 h 530"/>
                  <a:gd name="T70" fmla="*/ 339 w 590"/>
                  <a:gd name="T71" fmla="*/ 53 h 530"/>
                  <a:gd name="T72" fmla="*/ 351 w 590"/>
                  <a:gd name="T73" fmla="*/ 82 h 530"/>
                  <a:gd name="T74" fmla="*/ 362 w 590"/>
                  <a:gd name="T75" fmla="*/ 93 h 530"/>
                  <a:gd name="T76" fmla="*/ 310 w 590"/>
                  <a:gd name="T77" fmla="*/ 140 h 530"/>
                  <a:gd name="T78" fmla="*/ 234 w 590"/>
                  <a:gd name="T79" fmla="*/ 210 h 530"/>
                  <a:gd name="T80" fmla="*/ 94 w 590"/>
                  <a:gd name="T81" fmla="*/ 309 h 530"/>
                  <a:gd name="T82" fmla="*/ 59 w 590"/>
                  <a:gd name="T83" fmla="*/ 344 h 530"/>
                  <a:gd name="T84" fmla="*/ 0 w 590"/>
                  <a:gd name="T85" fmla="*/ 359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90" h="530">
                    <a:moveTo>
                      <a:pt x="0" y="359"/>
                    </a:moveTo>
                    <a:lnTo>
                      <a:pt x="13" y="414"/>
                    </a:lnTo>
                    <a:lnTo>
                      <a:pt x="1" y="461"/>
                    </a:lnTo>
                    <a:lnTo>
                      <a:pt x="30" y="484"/>
                    </a:lnTo>
                    <a:lnTo>
                      <a:pt x="24" y="519"/>
                    </a:lnTo>
                    <a:lnTo>
                      <a:pt x="77" y="530"/>
                    </a:lnTo>
                    <a:lnTo>
                      <a:pt x="124" y="484"/>
                    </a:lnTo>
                    <a:lnTo>
                      <a:pt x="188" y="396"/>
                    </a:lnTo>
                    <a:lnTo>
                      <a:pt x="357" y="367"/>
                    </a:lnTo>
                    <a:lnTo>
                      <a:pt x="368" y="332"/>
                    </a:lnTo>
                    <a:lnTo>
                      <a:pt x="333" y="303"/>
                    </a:lnTo>
                    <a:lnTo>
                      <a:pt x="380" y="257"/>
                    </a:lnTo>
                    <a:lnTo>
                      <a:pt x="479" y="274"/>
                    </a:lnTo>
                    <a:lnTo>
                      <a:pt x="520" y="257"/>
                    </a:lnTo>
                    <a:lnTo>
                      <a:pt x="543" y="181"/>
                    </a:lnTo>
                    <a:lnTo>
                      <a:pt x="578" y="128"/>
                    </a:lnTo>
                    <a:lnTo>
                      <a:pt x="590" y="61"/>
                    </a:lnTo>
                    <a:lnTo>
                      <a:pt x="531" y="82"/>
                    </a:lnTo>
                    <a:lnTo>
                      <a:pt x="496" y="88"/>
                    </a:lnTo>
                    <a:lnTo>
                      <a:pt x="496" y="88"/>
                    </a:lnTo>
                    <a:lnTo>
                      <a:pt x="488" y="85"/>
                    </a:lnTo>
                    <a:lnTo>
                      <a:pt x="480" y="80"/>
                    </a:lnTo>
                    <a:lnTo>
                      <a:pt x="479" y="79"/>
                    </a:lnTo>
                    <a:lnTo>
                      <a:pt x="479" y="76"/>
                    </a:lnTo>
                    <a:lnTo>
                      <a:pt x="479" y="76"/>
                    </a:lnTo>
                    <a:lnTo>
                      <a:pt x="480" y="73"/>
                    </a:lnTo>
                    <a:lnTo>
                      <a:pt x="483" y="69"/>
                    </a:lnTo>
                    <a:lnTo>
                      <a:pt x="491" y="61"/>
                    </a:lnTo>
                    <a:lnTo>
                      <a:pt x="502" y="53"/>
                    </a:lnTo>
                    <a:lnTo>
                      <a:pt x="531" y="47"/>
                    </a:lnTo>
                    <a:lnTo>
                      <a:pt x="577" y="56"/>
                    </a:lnTo>
                    <a:lnTo>
                      <a:pt x="590" y="29"/>
                    </a:lnTo>
                    <a:lnTo>
                      <a:pt x="578" y="18"/>
                    </a:lnTo>
                    <a:lnTo>
                      <a:pt x="496" y="0"/>
                    </a:lnTo>
                    <a:lnTo>
                      <a:pt x="438" y="35"/>
                    </a:lnTo>
                    <a:lnTo>
                      <a:pt x="339" y="53"/>
                    </a:lnTo>
                    <a:lnTo>
                      <a:pt x="351" y="82"/>
                    </a:lnTo>
                    <a:lnTo>
                      <a:pt x="362" y="93"/>
                    </a:lnTo>
                    <a:lnTo>
                      <a:pt x="310" y="140"/>
                    </a:lnTo>
                    <a:lnTo>
                      <a:pt x="234" y="210"/>
                    </a:lnTo>
                    <a:lnTo>
                      <a:pt x="94" y="309"/>
                    </a:lnTo>
                    <a:lnTo>
                      <a:pt x="59" y="344"/>
                    </a:lnTo>
                    <a:lnTo>
                      <a:pt x="0" y="359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" name="Freeform 102">
                <a:extLst>
                  <a:ext uri="{FF2B5EF4-FFF2-40B4-BE49-F238E27FC236}">
                    <a16:creationId xmlns:a16="http://schemas.microsoft.com/office/drawing/2014/main" id="{7FCCF3E6-B203-4C07-8EFB-160AC61E24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7238" y="3414713"/>
                <a:ext cx="369888" cy="292100"/>
              </a:xfrm>
              <a:custGeom>
                <a:avLst/>
                <a:gdLst>
                  <a:gd name="T0" fmla="*/ 6 w 467"/>
                  <a:gd name="T1" fmla="*/ 294 h 369"/>
                  <a:gd name="T2" fmla="*/ 0 w 467"/>
                  <a:gd name="T3" fmla="*/ 322 h 369"/>
                  <a:gd name="T4" fmla="*/ 12 w 467"/>
                  <a:gd name="T5" fmla="*/ 357 h 369"/>
                  <a:gd name="T6" fmla="*/ 41 w 467"/>
                  <a:gd name="T7" fmla="*/ 369 h 369"/>
                  <a:gd name="T8" fmla="*/ 82 w 467"/>
                  <a:gd name="T9" fmla="*/ 351 h 369"/>
                  <a:gd name="T10" fmla="*/ 134 w 467"/>
                  <a:gd name="T11" fmla="*/ 328 h 369"/>
                  <a:gd name="T12" fmla="*/ 164 w 467"/>
                  <a:gd name="T13" fmla="*/ 305 h 369"/>
                  <a:gd name="T14" fmla="*/ 233 w 467"/>
                  <a:gd name="T15" fmla="*/ 293 h 369"/>
                  <a:gd name="T16" fmla="*/ 292 w 467"/>
                  <a:gd name="T17" fmla="*/ 246 h 369"/>
                  <a:gd name="T18" fmla="*/ 379 w 467"/>
                  <a:gd name="T19" fmla="*/ 240 h 369"/>
                  <a:gd name="T20" fmla="*/ 467 w 467"/>
                  <a:gd name="T21" fmla="*/ 205 h 369"/>
                  <a:gd name="T22" fmla="*/ 437 w 467"/>
                  <a:gd name="T23" fmla="*/ 141 h 369"/>
                  <a:gd name="T24" fmla="*/ 449 w 467"/>
                  <a:gd name="T25" fmla="*/ 101 h 369"/>
                  <a:gd name="T26" fmla="*/ 333 w 467"/>
                  <a:gd name="T27" fmla="*/ 89 h 369"/>
                  <a:gd name="T28" fmla="*/ 280 w 467"/>
                  <a:gd name="T29" fmla="*/ 25 h 369"/>
                  <a:gd name="T30" fmla="*/ 247 w 467"/>
                  <a:gd name="T31" fmla="*/ 0 h 369"/>
                  <a:gd name="T32" fmla="*/ 204 w 467"/>
                  <a:gd name="T33" fmla="*/ 19 h 369"/>
                  <a:gd name="T34" fmla="*/ 169 w 467"/>
                  <a:gd name="T35" fmla="*/ 106 h 369"/>
                  <a:gd name="T36" fmla="*/ 169 w 467"/>
                  <a:gd name="T37" fmla="*/ 159 h 369"/>
                  <a:gd name="T38" fmla="*/ 204 w 467"/>
                  <a:gd name="T39" fmla="*/ 200 h 369"/>
                  <a:gd name="T40" fmla="*/ 181 w 467"/>
                  <a:gd name="T41" fmla="*/ 252 h 369"/>
                  <a:gd name="T42" fmla="*/ 181 w 467"/>
                  <a:gd name="T43" fmla="*/ 252 h 369"/>
                  <a:gd name="T44" fmla="*/ 174 w 467"/>
                  <a:gd name="T45" fmla="*/ 251 h 369"/>
                  <a:gd name="T46" fmla="*/ 168 w 467"/>
                  <a:gd name="T47" fmla="*/ 248 h 369"/>
                  <a:gd name="T48" fmla="*/ 164 w 467"/>
                  <a:gd name="T49" fmla="*/ 246 h 369"/>
                  <a:gd name="T50" fmla="*/ 164 w 467"/>
                  <a:gd name="T51" fmla="*/ 246 h 369"/>
                  <a:gd name="T52" fmla="*/ 164 w 467"/>
                  <a:gd name="T53" fmla="*/ 245 h 369"/>
                  <a:gd name="T54" fmla="*/ 164 w 467"/>
                  <a:gd name="T55" fmla="*/ 240 h 369"/>
                  <a:gd name="T56" fmla="*/ 165 w 467"/>
                  <a:gd name="T57" fmla="*/ 230 h 369"/>
                  <a:gd name="T58" fmla="*/ 169 w 467"/>
                  <a:gd name="T59" fmla="*/ 217 h 369"/>
                  <a:gd name="T60" fmla="*/ 140 w 467"/>
                  <a:gd name="T61" fmla="*/ 211 h 369"/>
                  <a:gd name="T62" fmla="*/ 134 w 467"/>
                  <a:gd name="T63" fmla="*/ 270 h 369"/>
                  <a:gd name="T64" fmla="*/ 134 w 467"/>
                  <a:gd name="T65" fmla="*/ 270 h 369"/>
                  <a:gd name="T66" fmla="*/ 124 w 467"/>
                  <a:gd name="T67" fmla="*/ 262 h 369"/>
                  <a:gd name="T68" fmla="*/ 111 w 467"/>
                  <a:gd name="T69" fmla="*/ 252 h 369"/>
                  <a:gd name="T70" fmla="*/ 111 w 467"/>
                  <a:gd name="T71" fmla="*/ 252 h 369"/>
                  <a:gd name="T72" fmla="*/ 107 w 467"/>
                  <a:gd name="T73" fmla="*/ 251 h 369"/>
                  <a:gd name="T74" fmla="*/ 101 w 467"/>
                  <a:gd name="T75" fmla="*/ 251 h 369"/>
                  <a:gd name="T76" fmla="*/ 94 w 467"/>
                  <a:gd name="T77" fmla="*/ 252 h 369"/>
                  <a:gd name="T78" fmla="*/ 94 w 467"/>
                  <a:gd name="T79" fmla="*/ 287 h 369"/>
                  <a:gd name="T80" fmla="*/ 76 w 467"/>
                  <a:gd name="T81" fmla="*/ 275 h 369"/>
                  <a:gd name="T82" fmla="*/ 59 w 467"/>
                  <a:gd name="T83" fmla="*/ 293 h 369"/>
                  <a:gd name="T84" fmla="*/ 12 w 467"/>
                  <a:gd name="T85" fmla="*/ 293 h 369"/>
                  <a:gd name="T86" fmla="*/ 6 w 467"/>
                  <a:gd name="T87" fmla="*/ 294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67" h="369">
                    <a:moveTo>
                      <a:pt x="6" y="294"/>
                    </a:moveTo>
                    <a:lnTo>
                      <a:pt x="0" y="322"/>
                    </a:lnTo>
                    <a:lnTo>
                      <a:pt x="12" y="357"/>
                    </a:lnTo>
                    <a:lnTo>
                      <a:pt x="41" y="369"/>
                    </a:lnTo>
                    <a:lnTo>
                      <a:pt x="82" y="351"/>
                    </a:lnTo>
                    <a:lnTo>
                      <a:pt x="134" y="328"/>
                    </a:lnTo>
                    <a:lnTo>
                      <a:pt x="164" y="305"/>
                    </a:lnTo>
                    <a:lnTo>
                      <a:pt x="233" y="293"/>
                    </a:lnTo>
                    <a:lnTo>
                      <a:pt x="292" y="246"/>
                    </a:lnTo>
                    <a:lnTo>
                      <a:pt x="379" y="240"/>
                    </a:lnTo>
                    <a:lnTo>
                      <a:pt x="467" y="205"/>
                    </a:lnTo>
                    <a:lnTo>
                      <a:pt x="437" y="141"/>
                    </a:lnTo>
                    <a:lnTo>
                      <a:pt x="449" y="101"/>
                    </a:lnTo>
                    <a:lnTo>
                      <a:pt x="333" y="89"/>
                    </a:lnTo>
                    <a:lnTo>
                      <a:pt x="280" y="25"/>
                    </a:lnTo>
                    <a:lnTo>
                      <a:pt x="247" y="0"/>
                    </a:lnTo>
                    <a:lnTo>
                      <a:pt x="204" y="19"/>
                    </a:lnTo>
                    <a:lnTo>
                      <a:pt x="169" y="106"/>
                    </a:lnTo>
                    <a:lnTo>
                      <a:pt x="169" y="159"/>
                    </a:lnTo>
                    <a:lnTo>
                      <a:pt x="204" y="200"/>
                    </a:lnTo>
                    <a:lnTo>
                      <a:pt x="181" y="252"/>
                    </a:lnTo>
                    <a:lnTo>
                      <a:pt x="181" y="252"/>
                    </a:lnTo>
                    <a:lnTo>
                      <a:pt x="174" y="251"/>
                    </a:lnTo>
                    <a:lnTo>
                      <a:pt x="168" y="248"/>
                    </a:lnTo>
                    <a:lnTo>
                      <a:pt x="164" y="246"/>
                    </a:lnTo>
                    <a:lnTo>
                      <a:pt x="164" y="246"/>
                    </a:lnTo>
                    <a:lnTo>
                      <a:pt x="164" y="245"/>
                    </a:lnTo>
                    <a:lnTo>
                      <a:pt x="164" y="240"/>
                    </a:lnTo>
                    <a:lnTo>
                      <a:pt x="165" y="230"/>
                    </a:lnTo>
                    <a:lnTo>
                      <a:pt x="169" y="217"/>
                    </a:lnTo>
                    <a:lnTo>
                      <a:pt x="140" y="211"/>
                    </a:lnTo>
                    <a:lnTo>
                      <a:pt x="134" y="270"/>
                    </a:lnTo>
                    <a:lnTo>
                      <a:pt x="134" y="270"/>
                    </a:lnTo>
                    <a:lnTo>
                      <a:pt x="124" y="262"/>
                    </a:lnTo>
                    <a:lnTo>
                      <a:pt x="111" y="252"/>
                    </a:lnTo>
                    <a:lnTo>
                      <a:pt x="111" y="252"/>
                    </a:lnTo>
                    <a:lnTo>
                      <a:pt x="107" y="251"/>
                    </a:lnTo>
                    <a:lnTo>
                      <a:pt x="101" y="251"/>
                    </a:lnTo>
                    <a:lnTo>
                      <a:pt x="94" y="252"/>
                    </a:lnTo>
                    <a:lnTo>
                      <a:pt x="94" y="287"/>
                    </a:lnTo>
                    <a:lnTo>
                      <a:pt x="76" y="275"/>
                    </a:lnTo>
                    <a:lnTo>
                      <a:pt x="59" y="293"/>
                    </a:lnTo>
                    <a:lnTo>
                      <a:pt x="12" y="293"/>
                    </a:lnTo>
                    <a:lnTo>
                      <a:pt x="6" y="294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" name="Freeform 103">
                <a:extLst>
                  <a:ext uri="{FF2B5EF4-FFF2-40B4-BE49-F238E27FC236}">
                    <a16:creationId xmlns:a16="http://schemas.microsoft.com/office/drawing/2014/main" id="{F98D2213-02F1-466E-AF52-A337126D6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325" y="3729038"/>
                <a:ext cx="290513" cy="246063"/>
              </a:xfrm>
              <a:custGeom>
                <a:avLst/>
                <a:gdLst>
                  <a:gd name="T0" fmla="*/ 18 w 368"/>
                  <a:gd name="T1" fmla="*/ 116 h 309"/>
                  <a:gd name="T2" fmla="*/ 14 w 368"/>
                  <a:gd name="T3" fmla="*/ 131 h 309"/>
                  <a:gd name="T4" fmla="*/ 18 w 368"/>
                  <a:gd name="T5" fmla="*/ 180 h 309"/>
                  <a:gd name="T6" fmla="*/ 30 w 368"/>
                  <a:gd name="T7" fmla="*/ 192 h 309"/>
                  <a:gd name="T8" fmla="*/ 24 w 368"/>
                  <a:gd name="T9" fmla="*/ 227 h 309"/>
                  <a:gd name="T10" fmla="*/ 59 w 368"/>
                  <a:gd name="T11" fmla="*/ 262 h 309"/>
                  <a:gd name="T12" fmla="*/ 70 w 368"/>
                  <a:gd name="T13" fmla="*/ 239 h 309"/>
                  <a:gd name="T14" fmla="*/ 70 w 368"/>
                  <a:gd name="T15" fmla="*/ 239 h 309"/>
                  <a:gd name="T16" fmla="*/ 62 w 368"/>
                  <a:gd name="T17" fmla="*/ 229 h 309"/>
                  <a:gd name="T18" fmla="*/ 54 w 368"/>
                  <a:gd name="T19" fmla="*/ 221 h 309"/>
                  <a:gd name="T20" fmla="*/ 53 w 368"/>
                  <a:gd name="T21" fmla="*/ 218 h 309"/>
                  <a:gd name="T22" fmla="*/ 53 w 368"/>
                  <a:gd name="T23" fmla="*/ 215 h 309"/>
                  <a:gd name="T24" fmla="*/ 53 w 368"/>
                  <a:gd name="T25" fmla="*/ 215 h 309"/>
                  <a:gd name="T26" fmla="*/ 62 w 368"/>
                  <a:gd name="T27" fmla="*/ 197 h 309"/>
                  <a:gd name="T28" fmla="*/ 70 w 368"/>
                  <a:gd name="T29" fmla="*/ 180 h 309"/>
                  <a:gd name="T30" fmla="*/ 88 w 368"/>
                  <a:gd name="T31" fmla="*/ 221 h 309"/>
                  <a:gd name="T32" fmla="*/ 135 w 368"/>
                  <a:gd name="T33" fmla="*/ 221 h 309"/>
                  <a:gd name="T34" fmla="*/ 170 w 368"/>
                  <a:gd name="T35" fmla="*/ 210 h 309"/>
                  <a:gd name="T36" fmla="*/ 187 w 368"/>
                  <a:gd name="T37" fmla="*/ 233 h 309"/>
                  <a:gd name="T38" fmla="*/ 152 w 368"/>
                  <a:gd name="T39" fmla="*/ 262 h 309"/>
                  <a:gd name="T40" fmla="*/ 88 w 368"/>
                  <a:gd name="T41" fmla="*/ 268 h 309"/>
                  <a:gd name="T42" fmla="*/ 82 w 368"/>
                  <a:gd name="T43" fmla="*/ 309 h 309"/>
                  <a:gd name="T44" fmla="*/ 140 w 368"/>
                  <a:gd name="T45" fmla="*/ 303 h 309"/>
                  <a:gd name="T46" fmla="*/ 199 w 368"/>
                  <a:gd name="T47" fmla="*/ 274 h 309"/>
                  <a:gd name="T48" fmla="*/ 312 w 368"/>
                  <a:gd name="T49" fmla="*/ 268 h 309"/>
                  <a:gd name="T50" fmla="*/ 286 w 368"/>
                  <a:gd name="T51" fmla="*/ 210 h 309"/>
                  <a:gd name="T52" fmla="*/ 333 w 368"/>
                  <a:gd name="T53" fmla="*/ 175 h 309"/>
                  <a:gd name="T54" fmla="*/ 368 w 368"/>
                  <a:gd name="T55" fmla="*/ 105 h 309"/>
                  <a:gd name="T56" fmla="*/ 368 w 368"/>
                  <a:gd name="T57" fmla="*/ 65 h 309"/>
                  <a:gd name="T58" fmla="*/ 321 w 368"/>
                  <a:gd name="T59" fmla="*/ 76 h 309"/>
                  <a:gd name="T60" fmla="*/ 286 w 368"/>
                  <a:gd name="T61" fmla="*/ 58 h 309"/>
                  <a:gd name="T62" fmla="*/ 251 w 368"/>
                  <a:gd name="T63" fmla="*/ 64 h 309"/>
                  <a:gd name="T64" fmla="*/ 199 w 368"/>
                  <a:gd name="T65" fmla="*/ 46 h 309"/>
                  <a:gd name="T66" fmla="*/ 146 w 368"/>
                  <a:gd name="T67" fmla="*/ 46 h 309"/>
                  <a:gd name="T68" fmla="*/ 100 w 368"/>
                  <a:gd name="T69" fmla="*/ 23 h 309"/>
                  <a:gd name="T70" fmla="*/ 65 w 368"/>
                  <a:gd name="T71" fmla="*/ 0 h 309"/>
                  <a:gd name="T72" fmla="*/ 0 w 368"/>
                  <a:gd name="T73" fmla="*/ 64 h 309"/>
                  <a:gd name="T74" fmla="*/ 18 w 368"/>
                  <a:gd name="T75" fmla="*/ 116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68" h="309">
                    <a:moveTo>
                      <a:pt x="18" y="116"/>
                    </a:moveTo>
                    <a:lnTo>
                      <a:pt x="14" y="131"/>
                    </a:lnTo>
                    <a:lnTo>
                      <a:pt x="18" y="180"/>
                    </a:lnTo>
                    <a:lnTo>
                      <a:pt x="30" y="192"/>
                    </a:lnTo>
                    <a:lnTo>
                      <a:pt x="24" y="227"/>
                    </a:lnTo>
                    <a:lnTo>
                      <a:pt x="59" y="262"/>
                    </a:lnTo>
                    <a:lnTo>
                      <a:pt x="70" y="239"/>
                    </a:lnTo>
                    <a:lnTo>
                      <a:pt x="70" y="239"/>
                    </a:lnTo>
                    <a:lnTo>
                      <a:pt x="62" y="229"/>
                    </a:lnTo>
                    <a:lnTo>
                      <a:pt x="54" y="221"/>
                    </a:lnTo>
                    <a:lnTo>
                      <a:pt x="53" y="218"/>
                    </a:lnTo>
                    <a:lnTo>
                      <a:pt x="53" y="215"/>
                    </a:lnTo>
                    <a:lnTo>
                      <a:pt x="53" y="215"/>
                    </a:lnTo>
                    <a:lnTo>
                      <a:pt x="62" y="197"/>
                    </a:lnTo>
                    <a:lnTo>
                      <a:pt x="70" y="180"/>
                    </a:lnTo>
                    <a:lnTo>
                      <a:pt x="88" y="221"/>
                    </a:lnTo>
                    <a:lnTo>
                      <a:pt x="135" y="221"/>
                    </a:lnTo>
                    <a:lnTo>
                      <a:pt x="170" y="210"/>
                    </a:lnTo>
                    <a:lnTo>
                      <a:pt x="187" y="233"/>
                    </a:lnTo>
                    <a:lnTo>
                      <a:pt x="152" y="262"/>
                    </a:lnTo>
                    <a:lnTo>
                      <a:pt x="88" y="268"/>
                    </a:lnTo>
                    <a:lnTo>
                      <a:pt x="82" y="309"/>
                    </a:lnTo>
                    <a:lnTo>
                      <a:pt x="140" y="303"/>
                    </a:lnTo>
                    <a:lnTo>
                      <a:pt x="199" y="274"/>
                    </a:lnTo>
                    <a:lnTo>
                      <a:pt x="312" y="268"/>
                    </a:lnTo>
                    <a:lnTo>
                      <a:pt x="286" y="210"/>
                    </a:lnTo>
                    <a:lnTo>
                      <a:pt x="333" y="175"/>
                    </a:lnTo>
                    <a:lnTo>
                      <a:pt x="368" y="105"/>
                    </a:lnTo>
                    <a:lnTo>
                      <a:pt x="368" y="65"/>
                    </a:lnTo>
                    <a:lnTo>
                      <a:pt x="321" y="76"/>
                    </a:lnTo>
                    <a:lnTo>
                      <a:pt x="286" y="58"/>
                    </a:lnTo>
                    <a:lnTo>
                      <a:pt x="251" y="64"/>
                    </a:lnTo>
                    <a:lnTo>
                      <a:pt x="199" y="46"/>
                    </a:lnTo>
                    <a:lnTo>
                      <a:pt x="146" y="46"/>
                    </a:lnTo>
                    <a:lnTo>
                      <a:pt x="100" y="23"/>
                    </a:lnTo>
                    <a:lnTo>
                      <a:pt x="65" y="0"/>
                    </a:lnTo>
                    <a:lnTo>
                      <a:pt x="0" y="64"/>
                    </a:lnTo>
                    <a:lnTo>
                      <a:pt x="18" y="11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77E4633D-533C-48C0-93DF-F7046934C4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7714" y="6500814"/>
              <a:ext cx="448490" cy="681159"/>
            </a:xfrm>
            <a:custGeom>
              <a:avLst/>
              <a:gdLst>
                <a:gd name="connsiteX0" fmla="*/ 165599 w 448490"/>
                <a:gd name="connsiteY0" fmla="*/ 0 h 681159"/>
                <a:gd name="connsiteX1" fmla="*/ 237036 w 448490"/>
                <a:gd name="connsiteY1" fmla="*/ 9525 h 681159"/>
                <a:gd name="connsiteX2" fmla="*/ 242932 w 448490"/>
                <a:gd name="connsiteY2" fmla="*/ 11294 h 681159"/>
                <a:gd name="connsiteX3" fmla="*/ 242932 w 448490"/>
                <a:gd name="connsiteY3" fmla="*/ 52026 h 681159"/>
                <a:gd name="connsiteX4" fmla="*/ 303146 w 448490"/>
                <a:gd name="connsiteY4" fmla="*/ 89400 h 681159"/>
                <a:gd name="connsiteX5" fmla="*/ 340520 w 448490"/>
                <a:gd name="connsiteY5" fmla="*/ 149614 h 681159"/>
                <a:gd name="connsiteX6" fmla="*/ 413192 w 448490"/>
                <a:gd name="connsiteY6" fmla="*/ 162073 h 681159"/>
                <a:gd name="connsiteX7" fmla="*/ 436032 w 448490"/>
                <a:gd name="connsiteY7" fmla="*/ 197370 h 681159"/>
                <a:gd name="connsiteX8" fmla="*/ 448490 w 448490"/>
                <a:gd name="connsiteY8" fmla="*/ 245126 h 681159"/>
                <a:gd name="connsiteX9" fmla="*/ 400734 w 448490"/>
                <a:gd name="connsiteY9" fmla="*/ 330257 h 681159"/>
                <a:gd name="connsiteX10" fmla="*/ 400734 w 448490"/>
                <a:gd name="connsiteY10" fmla="*/ 452761 h 681159"/>
                <a:gd name="connsiteX11" fmla="*/ 436032 w 448490"/>
                <a:gd name="connsiteY11" fmla="*/ 488059 h 681159"/>
                <a:gd name="connsiteX12" fmla="*/ 388276 w 448490"/>
                <a:gd name="connsiteY12" fmla="*/ 573189 h 681159"/>
                <a:gd name="connsiteX13" fmla="*/ 363360 w 448490"/>
                <a:gd name="connsiteY13" fmla="*/ 606411 h 681159"/>
                <a:gd name="connsiteX14" fmla="*/ 315604 w 448490"/>
                <a:gd name="connsiteY14" fmla="*/ 620945 h 681159"/>
                <a:gd name="connsiteX15" fmla="*/ 267848 w 448490"/>
                <a:gd name="connsiteY15" fmla="*/ 633403 h 681159"/>
                <a:gd name="connsiteX16" fmla="*/ 218016 w 448490"/>
                <a:gd name="connsiteY16" fmla="*/ 633403 h 681159"/>
                <a:gd name="connsiteX17" fmla="*/ 110046 w 448490"/>
                <a:gd name="connsiteY17" fmla="*/ 681159 h 681159"/>
                <a:gd name="connsiteX18" fmla="*/ 10382 w 448490"/>
                <a:gd name="connsiteY18" fmla="*/ 660396 h 681159"/>
                <a:gd name="connsiteX19" fmla="*/ 0 w 448490"/>
                <a:gd name="connsiteY19" fmla="*/ 645861 h 681159"/>
                <a:gd name="connsiteX20" fmla="*/ 26993 w 448490"/>
                <a:gd name="connsiteY20" fmla="*/ 618869 h 681159"/>
                <a:gd name="connsiteX21" fmla="*/ 62290 w 448490"/>
                <a:gd name="connsiteY21" fmla="*/ 585647 h 681159"/>
                <a:gd name="connsiteX22" fmla="*/ 170260 w 448490"/>
                <a:gd name="connsiteY22" fmla="*/ 500517 h 681159"/>
                <a:gd name="connsiteX23" fmla="*/ 230474 w 448490"/>
                <a:gd name="connsiteY23" fmla="*/ 380089 h 681159"/>
                <a:gd name="connsiteX24" fmla="*/ 205558 w 448490"/>
                <a:gd name="connsiteY24" fmla="*/ 282501 h 681159"/>
                <a:gd name="connsiteX25" fmla="*/ 199365 w 448490"/>
                <a:gd name="connsiteY25" fmla="*/ 283905 h 681159"/>
                <a:gd name="connsiteX26" fmla="*/ 170361 w 448490"/>
                <a:gd name="connsiteY26" fmla="*/ 247650 h 681159"/>
                <a:gd name="connsiteX27" fmla="*/ 165599 w 448490"/>
                <a:gd name="connsiteY27" fmla="*/ 152400 h 681159"/>
                <a:gd name="connsiteX28" fmla="*/ 175124 w 448490"/>
                <a:gd name="connsiteY28" fmla="*/ 109537 h 681159"/>
                <a:gd name="connsiteX29" fmla="*/ 146549 w 448490"/>
                <a:gd name="connsiteY29" fmla="*/ 52387 h 681159"/>
                <a:gd name="connsiteX30" fmla="*/ 127499 w 448490"/>
                <a:gd name="connsiteY30" fmla="*/ 9525 h 681159"/>
                <a:gd name="connsiteX31" fmla="*/ 165599 w 448490"/>
                <a:gd name="connsiteY31" fmla="*/ 0 h 681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48490" h="681159">
                  <a:moveTo>
                    <a:pt x="165599" y="0"/>
                  </a:moveTo>
                  <a:lnTo>
                    <a:pt x="237036" y="9525"/>
                  </a:lnTo>
                  <a:lnTo>
                    <a:pt x="242932" y="11294"/>
                  </a:lnTo>
                  <a:lnTo>
                    <a:pt x="242932" y="52026"/>
                  </a:lnTo>
                  <a:lnTo>
                    <a:pt x="303146" y="89400"/>
                  </a:lnTo>
                  <a:lnTo>
                    <a:pt x="340520" y="149614"/>
                  </a:lnTo>
                  <a:lnTo>
                    <a:pt x="413192" y="162073"/>
                  </a:lnTo>
                  <a:lnTo>
                    <a:pt x="436032" y="197370"/>
                  </a:lnTo>
                  <a:lnTo>
                    <a:pt x="448490" y="245126"/>
                  </a:lnTo>
                  <a:lnTo>
                    <a:pt x="400734" y="330257"/>
                  </a:lnTo>
                  <a:lnTo>
                    <a:pt x="400734" y="452761"/>
                  </a:lnTo>
                  <a:lnTo>
                    <a:pt x="436032" y="488059"/>
                  </a:lnTo>
                  <a:lnTo>
                    <a:pt x="388276" y="573189"/>
                  </a:lnTo>
                  <a:lnTo>
                    <a:pt x="363360" y="606411"/>
                  </a:lnTo>
                  <a:lnTo>
                    <a:pt x="315604" y="620945"/>
                  </a:lnTo>
                  <a:lnTo>
                    <a:pt x="267848" y="633403"/>
                  </a:lnTo>
                  <a:lnTo>
                    <a:pt x="218016" y="633403"/>
                  </a:lnTo>
                  <a:lnTo>
                    <a:pt x="110046" y="681159"/>
                  </a:lnTo>
                  <a:lnTo>
                    <a:pt x="10382" y="660396"/>
                  </a:lnTo>
                  <a:lnTo>
                    <a:pt x="0" y="645861"/>
                  </a:lnTo>
                  <a:lnTo>
                    <a:pt x="26993" y="618869"/>
                  </a:lnTo>
                  <a:lnTo>
                    <a:pt x="62290" y="585647"/>
                  </a:lnTo>
                  <a:lnTo>
                    <a:pt x="170260" y="500517"/>
                  </a:lnTo>
                  <a:lnTo>
                    <a:pt x="230474" y="380089"/>
                  </a:lnTo>
                  <a:lnTo>
                    <a:pt x="205558" y="282501"/>
                  </a:lnTo>
                  <a:lnTo>
                    <a:pt x="199365" y="283905"/>
                  </a:lnTo>
                  <a:lnTo>
                    <a:pt x="170361" y="247650"/>
                  </a:lnTo>
                  <a:lnTo>
                    <a:pt x="165599" y="152400"/>
                  </a:lnTo>
                  <a:lnTo>
                    <a:pt x="175124" y="109537"/>
                  </a:lnTo>
                  <a:lnTo>
                    <a:pt x="146549" y="52387"/>
                  </a:lnTo>
                  <a:lnTo>
                    <a:pt x="127499" y="9525"/>
                  </a:lnTo>
                  <a:lnTo>
                    <a:pt x="165599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96A3E65-F3B4-48D6-A1C7-FE16A0775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6170" y="5948622"/>
              <a:ext cx="774476" cy="869990"/>
            </a:xfrm>
            <a:custGeom>
              <a:avLst/>
              <a:gdLst>
                <a:gd name="connsiteX0" fmla="*/ 193100 w 774476"/>
                <a:gd name="connsiteY0" fmla="*/ 0 h 869990"/>
                <a:gd name="connsiteX1" fmla="*/ 278230 w 774476"/>
                <a:gd name="connsiteY1" fmla="*/ 12458 h 869990"/>
                <a:gd name="connsiteX2" fmla="*/ 363360 w 774476"/>
                <a:gd name="connsiteY2" fmla="*/ 0 h 869990"/>
                <a:gd name="connsiteX3" fmla="*/ 417345 w 774476"/>
                <a:gd name="connsiteY3" fmla="*/ 33222 h 869990"/>
                <a:gd name="connsiteX4" fmla="*/ 411116 w 774476"/>
                <a:gd name="connsiteY4" fmla="*/ 72672 h 869990"/>
                <a:gd name="connsiteX5" fmla="*/ 448490 w 774476"/>
                <a:gd name="connsiteY5" fmla="*/ 145345 h 869990"/>
                <a:gd name="connsiteX6" fmla="*/ 531544 w 774476"/>
                <a:gd name="connsiteY6" fmla="*/ 107970 h 869990"/>
                <a:gd name="connsiteX7" fmla="*/ 568918 w 774476"/>
                <a:gd name="connsiteY7" fmla="*/ 193100 h 869990"/>
                <a:gd name="connsiteX8" fmla="*/ 508704 w 774476"/>
                <a:gd name="connsiteY8" fmla="*/ 253315 h 869990"/>
                <a:gd name="connsiteX9" fmla="*/ 423574 w 774476"/>
                <a:gd name="connsiteY9" fmla="*/ 278231 h 869990"/>
                <a:gd name="connsiteX10" fmla="*/ 471330 w 774476"/>
                <a:gd name="connsiteY10" fmla="*/ 373743 h 869990"/>
                <a:gd name="connsiteX11" fmla="*/ 581376 w 774476"/>
                <a:gd name="connsiteY11" fmla="*/ 398659 h 869990"/>
                <a:gd name="connsiteX12" fmla="*/ 604216 w 774476"/>
                <a:gd name="connsiteY12" fmla="*/ 446415 h 869990"/>
                <a:gd name="connsiteX13" fmla="*/ 701804 w 774476"/>
                <a:gd name="connsiteY13" fmla="*/ 458873 h 869990"/>
                <a:gd name="connsiteX14" fmla="*/ 774476 w 774476"/>
                <a:gd name="connsiteY14" fmla="*/ 519087 h 869990"/>
                <a:gd name="connsiteX15" fmla="*/ 774476 w 774476"/>
                <a:gd name="connsiteY15" fmla="*/ 563485 h 869990"/>
                <a:gd name="connsiteX16" fmla="*/ 768580 w 774476"/>
                <a:gd name="connsiteY16" fmla="*/ 561716 h 869990"/>
                <a:gd name="connsiteX17" fmla="*/ 697143 w 774476"/>
                <a:gd name="connsiteY17" fmla="*/ 552191 h 869990"/>
                <a:gd name="connsiteX18" fmla="*/ 659043 w 774476"/>
                <a:gd name="connsiteY18" fmla="*/ 561716 h 869990"/>
                <a:gd name="connsiteX19" fmla="*/ 678093 w 774476"/>
                <a:gd name="connsiteY19" fmla="*/ 604578 h 869990"/>
                <a:gd name="connsiteX20" fmla="*/ 706668 w 774476"/>
                <a:gd name="connsiteY20" fmla="*/ 661728 h 869990"/>
                <a:gd name="connsiteX21" fmla="*/ 697143 w 774476"/>
                <a:gd name="connsiteY21" fmla="*/ 704591 h 869990"/>
                <a:gd name="connsiteX22" fmla="*/ 701905 w 774476"/>
                <a:gd name="connsiteY22" fmla="*/ 799841 h 869990"/>
                <a:gd name="connsiteX23" fmla="*/ 730909 w 774476"/>
                <a:gd name="connsiteY23" fmla="*/ 836096 h 869990"/>
                <a:gd name="connsiteX24" fmla="*/ 581376 w 774476"/>
                <a:gd name="connsiteY24" fmla="*/ 869990 h 869990"/>
                <a:gd name="connsiteX25" fmla="*/ 448490 w 774476"/>
                <a:gd name="connsiteY25" fmla="*/ 869990 h 869990"/>
                <a:gd name="connsiteX26" fmla="*/ 303146 w 774476"/>
                <a:gd name="connsiteY26" fmla="*/ 774478 h 869990"/>
                <a:gd name="connsiteX27" fmla="*/ 205558 w 774476"/>
                <a:gd name="connsiteY27" fmla="*/ 749561 h 869990"/>
                <a:gd name="connsiteX28" fmla="*/ 39451 w 774476"/>
                <a:gd name="connsiteY28" fmla="*/ 789012 h 869990"/>
                <a:gd name="connsiteX29" fmla="*/ 12458 w 774476"/>
                <a:gd name="connsiteY29" fmla="*/ 737103 h 869990"/>
                <a:gd name="connsiteX30" fmla="*/ 35298 w 774476"/>
                <a:gd name="connsiteY30" fmla="*/ 689347 h 869990"/>
                <a:gd name="connsiteX31" fmla="*/ 20764 w 774476"/>
                <a:gd name="connsiteY31" fmla="*/ 668584 h 869990"/>
                <a:gd name="connsiteX32" fmla="*/ 0 w 774476"/>
                <a:gd name="connsiteY32" fmla="*/ 641591 h 869990"/>
                <a:gd name="connsiteX33" fmla="*/ 2077 w 774476"/>
                <a:gd name="connsiteY33" fmla="*/ 631210 h 869990"/>
                <a:gd name="connsiteX34" fmla="*/ 12458 w 774476"/>
                <a:gd name="connsiteY34" fmla="*/ 618752 h 869990"/>
                <a:gd name="connsiteX35" fmla="*/ 45680 w 774476"/>
                <a:gd name="connsiteY35" fmla="*/ 581377 h 869990"/>
                <a:gd name="connsiteX36" fmla="*/ 97588 w 774476"/>
                <a:gd name="connsiteY36" fmla="*/ 531545 h 869990"/>
                <a:gd name="connsiteX37" fmla="*/ 74749 w 774476"/>
                <a:gd name="connsiteY37" fmla="*/ 446415 h 869990"/>
                <a:gd name="connsiteX38" fmla="*/ 170260 w 774476"/>
                <a:gd name="connsiteY38" fmla="*/ 471331 h 869990"/>
                <a:gd name="connsiteX39" fmla="*/ 157802 w 774476"/>
                <a:gd name="connsiteY39" fmla="*/ 278231 h 869990"/>
                <a:gd name="connsiteX40" fmla="*/ 132886 w 774476"/>
                <a:gd name="connsiteY40" fmla="*/ 145345 h 869990"/>
                <a:gd name="connsiteX41" fmla="*/ 85130 w 774476"/>
                <a:gd name="connsiteY41" fmla="*/ 47756 h 869990"/>
                <a:gd name="connsiteX42" fmla="*/ 193100 w 774476"/>
                <a:gd name="connsiteY42" fmla="*/ 0 h 86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774476" h="869990">
                  <a:moveTo>
                    <a:pt x="193100" y="0"/>
                  </a:moveTo>
                  <a:lnTo>
                    <a:pt x="278230" y="12458"/>
                  </a:lnTo>
                  <a:lnTo>
                    <a:pt x="363360" y="0"/>
                  </a:lnTo>
                  <a:lnTo>
                    <a:pt x="417345" y="33222"/>
                  </a:lnTo>
                  <a:lnTo>
                    <a:pt x="411116" y="72672"/>
                  </a:lnTo>
                  <a:lnTo>
                    <a:pt x="448490" y="145345"/>
                  </a:lnTo>
                  <a:lnTo>
                    <a:pt x="531544" y="107970"/>
                  </a:lnTo>
                  <a:lnTo>
                    <a:pt x="568918" y="193100"/>
                  </a:lnTo>
                  <a:lnTo>
                    <a:pt x="508704" y="253315"/>
                  </a:lnTo>
                  <a:lnTo>
                    <a:pt x="423574" y="278231"/>
                  </a:lnTo>
                  <a:lnTo>
                    <a:pt x="471330" y="373743"/>
                  </a:lnTo>
                  <a:lnTo>
                    <a:pt x="581376" y="398659"/>
                  </a:lnTo>
                  <a:lnTo>
                    <a:pt x="604216" y="446415"/>
                  </a:lnTo>
                  <a:lnTo>
                    <a:pt x="701804" y="458873"/>
                  </a:lnTo>
                  <a:lnTo>
                    <a:pt x="774476" y="519087"/>
                  </a:lnTo>
                  <a:lnTo>
                    <a:pt x="774476" y="563485"/>
                  </a:lnTo>
                  <a:lnTo>
                    <a:pt x="768580" y="561716"/>
                  </a:lnTo>
                  <a:lnTo>
                    <a:pt x="697143" y="552191"/>
                  </a:lnTo>
                  <a:lnTo>
                    <a:pt x="659043" y="561716"/>
                  </a:lnTo>
                  <a:lnTo>
                    <a:pt x="678093" y="604578"/>
                  </a:lnTo>
                  <a:lnTo>
                    <a:pt x="706668" y="661728"/>
                  </a:lnTo>
                  <a:lnTo>
                    <a:pt x="697143" y="704591"/>
                  </a:lnTo>
                  <a:lnTo>
                    <a:pt x="701905" y="799841"/>
                  </a:lnTo>
                  <a:lnTo>
                    <a:pt x="730909" y="836096"/>
                  </a:lnTo>
                  <a:lnTo>
                    <a:pt x="581376" y="869990"/>
                  </a:lnTo>
                  <a:lnTo>
                    <a:pt x="448490" y="869990"/>
                  </a:lnTo>
                  <a:lnTo>
                    <a:pt x="303146" y="774478"/>
                  </a:lnTo>
                  <a:lnTo>
                    <a:pt x="205558" y="749561"/>
                  </a:lnTo>
                  <a:lnTo>
                    <a:pt x="39451" y="789012"/>
                  </a:lnTo>
                  <a:lnTo>
                    <a:pt x="12458" y="737103"/>
                  </a:lnTo>
                  <a:lnTo>
                    <a:pt x="35298" y="689347"/>
                  </a:lnTo>
                  <a:lnTo>
                    <a:pt x="20764" y="668584"/>
                  </a:lnTo>
                  <a:lnTo>
                    <a:pt x="0" y="641591"/>
                  </a:lnTo>
                  <a:lnTo>
                    <a:pt x="2077" y="631210"/>
                  </a:lnTo>
                  <a:lnTo>
                    <a:pt x="12458" y="618752"/>
                  </a:lnTo>
                  <a:lnTo>
                    <a:pt x="45680" y="581377"/>
                  </a:lnTo>
                  <a:lnTo>
                    <a:pt x="97588" y="531545"/>
                  </a:lnTo>
                  <a:lnTo>
                    <a:pt x="74749" y="446415"/>
                  </a:lnTo>
                  <a:lnTo>
                    <a:pt x="170260" y="471331"/>
                  </a:lnTo>
                  <a:lnTo>
                    <a:pt x="157802" y="278231"/>
                  </a:lnTo>
                  <a:lnTo>
                    <a:pt x="132886" y="145345"/>
                  </a:lnTo>
                  <a:lnTo>
                    <a:pt x="85130" y="47756"/>
                  </a:lnTo>
                  <a:lnTo>
                    <a:pt x="193100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</p:grpSp>
      <p:sp>
        <p:nvSpPr>
          <p:cNvPr id="127" name="Freeform 140">
            <a:extLst>
              <a:ext uri="{FF2B5EF4-FFF2-40B4-BE49-F238E27FC236}">
                <a16:creationId xmlns:a16="http://schemas.microsoft.com/office/drawing/2014/main" id="{0F315DE8-5BB8-4D5D-9538-2EE69A45CB0E}"/>
              </a:ext>
            </a:extLst>
          </p:cNvPr>
          <p:cNvSpPr>
            <a:spLocks/>
          </p:cNvSpPr>
          <p:nvPr/>
        </p:nvSpPr>
        <p:spPr bwMode="auto">
          <a:xfrm>
            <a:off x="854301" y="1273252"/>
            <a:ext cx="7892020" cy="5002329"/>
          </a:xfrm>
          <a:custGeom>
            <a:avLst/>
            <a:gdLst>
              <a:gd name="T0" fmla="*/ 567 w 680"/>
              <a:gd name="T1" fmla="*/ 68 h 431"/>
              <a:gd name="T2" fmla="*/ 544 w 680"/>
              <a:gd name="T3" fmla="*/ 45 h 431"/>
              <a:gd name="T4" fmla="*/ 499 w 680"/>
              <a:gd name="T5" fmla="*/ 45 h 431"/>
              <a:gd name="T6" fmla="*/ 476 w 680"/>
              <a:gd name="T7" fmla="*/ 23 h 431"/>
              <a:gd name="T8" fmla="*/ 408 w 680"/>
              <a:gd name="T9" fmla="*/ 23 h 431"/>
              <a:gd name="T10" fmla="*/ 340 w 680"/>
              <a:gd name="T11" fmla="*/ 0 h 431"/>
              <a:gd name="T12" fmla="*/ 272 w 680"/>
              <a:gd name="T13" fmla="*/ 45 h 431"/>
              <a:gd name="T14" fmla="*/ 227 w 680"/>
              <a:gd name="T15" fmla="*/ 136 h 431"/>
              <a:gd name="T16" fmla="*/ 136 w 680"/>
              <a:gd name="T17" fmla="*/ 113 h 431"/>
              <a:gd name="T18" fmla="*/ 159 w 680"/>
              <a:gd name="T19" fmla="*/ 204 h 431"/>
              <a:gd name="T20" fmla="*/ 113 w 680"/>
              <a:gd name="T21" fmla="*/ 204 h 431"/>
              <a:gd name="T22" fmla="*/ 45 w 680"/>
              <a:gd name="T23" fmla="*/ 272 h 431"/>
              <a:gd name="T24" fmla="*/ 23 w 680"/>
              <a:gd name="T25" fmla="*/ 340 h 431"/>
              <a:gd name="T26" fmla="*/ 45 w 680"/>
              <a:gd name="T27" fmla="*/ 363 h 431"/>
              <a:gd name="T28" fmla="*/ 0 w 680"/>
              <a:gd name="T29" fmla="*/ 386 h 431"/>
              <a:gd name="T30" fmla="*/ 45 w 680"/>
              <a:gd name="T31" fmla="*/ 408 h 431"/>
              <a:gd name="T32" fmla="*/ 68 w 680"/>
              <a:gd name="T33" fmla="*/ 408 h 431"/>
              <a:gd name="T34" fmla="*/ 113 w 680"/>
              <a:gd name="T35" fmla="*/ 431 h 431"/>
              <a:gd name="T36" fmla="*/ 113 w 680"/>
              <a:gd name="T37" fmla="*/ 386 h 431"/>
              <a:gd name="T38" fmla="*/ 136 w 680"/>
              <a:gd name="T39" fmla="*/ 386 h 431"/>
              <a:gd name="T40" fmla="*/ 136 w 680"/>
              <a:gd name="T41" fmla="*/ 340 h 431"/>
              <a:gd name="T42" fmla="*/ 159 w 680"/>
              <a:gd name="T43" fmla="*/ 318 h 431"/>
              <a:gd name="T44" fmla="*/ 181 w 680"/>
              <a:gd name="T45" fmla="*/ 340 h 431"/>
              <a:gd name="T46" fmla="*/ 272 w 680"/>
              <a:gd name="T47" fmla="*/ 250 h 431"/>
              <a:gd name="T48" fmla="*/ 272 w 680"/>
              <a:gd name="T49" fmla="*/ 227 h 431"/>
              <a:gd name="T50" fmla="*/ 295 w 680"/>
              <a:gd name="T51" fmla="*/ 204 h 431"/>
              <a:gd name="T52" fmla="*/ 363 w 680"/>
              <a:gd name="T53" fmla="*/ 204 h 431"/>
              <a:gd name="T54" fmla="*/ 385 w 680"/>
              <a:gd name="T55" fmla="*/ 182 h 431"/>
              <a:gd name="T56" fmla="*/ 476 w 680"/>
              <a:gd name="T57" fmla="*/ 159 h 431"/>
              <a:gd name="T58" fmla="*/ 498 w 680"/>
              <a:gd name="T59" fmla="*/ 191 h 431"/>
              <a:gd name="T60" fmla="*/ 548 w 680"/>
              <a:gd name="T61" fmla="*/ 211 h 431"/>
              <a:gd name="T62" fmla="*/ 567 w 680"/>
              <a:gd name="T63" fmla="*/ 250 h 431"/>
              <a:gd name="T64" fmla="*/ 600 w 680"/>
              <a:gd name="T65" fmla="*/ 337 h 431"/>
              <a:gd name="T66" fmla="*/ 658 w 680"/>
              <a:gd name="T67" fmla="*/ 250 h 431"/>
              <a:gd name="T68" fmla="*/ 680 w 680"/>
              <a:gd name="T69" fmla="*/ 227 h 431"/>
              <a:gd name="T70" fmla="*/ 635 w 680"/>
              <a:gd name="T71" fmla="*/ 204 h 431"/>
              <a:gd name="T72" fmla="*/ 635 w 680"/>
              <a:gd name="T73" fmla="*/ 182 h 431"/>
              <a:gd name="T74" fmla="*/ 658 w 680"/>
              <a:gd name="T75" fmla="*/ 159 h 431"/>
              <a:gd name="T76" fmla="*/ 612 w 680"/>
              <a:gd name="T77" fmla="*/ 136 h 431"/>
              <a:gd name="T78" fmla="*/ 612 w 680"/>
              <a:gd name="T79" fmla="*/ 91 h 431"/>
              <a:gd name="T80" fmla="*/ 567 w 680"/>
              <a:gd name="T81" fmla="*/ 68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80" h="431">
                <a:moveTo>
                  <a:pt x="567" y="68"/>
                </a:moveTo>
                <a:lnTo>
                  <a:pt x="544" y="45"/>
                </a:lnTo>
                <a:lnTo>
                  <a:pt x="499" y="45"/>
                </a:lnTo>
                <a:lnTo>
                  <a:pt x="476" y="23"/>
                </a:lnTo>
                <a:lnTo>
                  <a:pt x="408" y="23"/>
                </a:lnTo>
                <a:lnTo>
                  <a:pt x="340" y="0"/>
                </a:lnTo>
                <a:lnTo>
                  <a:pt x="272" y="45"/>
                </a:lnTo>
                <a:lnTo>
                  <a:pt x="227" y="136"/>
                </a:lnTo>
                <a:lnTo>
                  <a:pt x="136" y="113"/>
                </a:lnTo>
                <a:lnTo>
                  <a:pt x="159" y="204"/>
                </a:lnTo>
                <a:lnTo>
                  <a:pt x="113" y="204"/>
                </a:lnTo>
                <a:lnTo>
                  <a:pt x="45" y="272"/>
                </a:lnTo>
                <a:lnTo>
                  <a:pt x="23" y="340"/>
                </a:lnTo>
                <a:lnTo>
                  <a:pt x="45" y="363"/>
                </a:lnTo>
                <a:lnTo>
                  <a:pt x="0" y="386"/>
                </a:lnTo>
                <a:lnTo>
                  <a:pt x="45" y="408"/>
                </a:lnTo>
                <a:lnTo>
                  <a:pt x="68" y="408"/>
                </a:lnTo>
                <a:lnTo>
                  <a:pt x="113" y="431"/>
                </a:lnTo>
                <a:lnTo>
                  <a:pt x="113" y="386"/>
                </a:lnTo>
                <a:lnTo>
                  <a:pt x="136" y="386"/>
                </a:lnTo>
                <a:lnTo>
                  <a:pt x="136" y="340"/>
                </a:lnTo>
                <a:lnTo>
                  <a:pt x="159" y="318"/>
                </a:lnTo>
                <a:lnTo>
                  <a:pt x="181" y="340"/>
                </a:lnTo>
                <a:lnTo>
                  <a:pt x="272" y="250"/>
                </a:lnTo>
                <a:lnTo>
                  <a:pt x="272" y="227"/>
                </a:lnTo>
                <a:lnTo>
                  <a:pt x="295" y="204"/>
                </a:lnTo>
                <a:lnTo>
                  <a:pt x="363" y="204"/>
                </a:lnTo>
                <a:lnTo>
                  <a:pt x="385" y="182"/>
                </a:lnTo>
                <a:lnTo>
                  <a:pt x="476" y="159"/>
                </a:lnTo>
                <a:lnTo>
                  <a:pt x="498" y="191"/>
                </a:lnTo>
                <a:lnTo>
                  <a:pt x="548" y="211"/>
                </a:lnTo>
                <a:lnTo>
                  <a:pt x="567" y="250"/>
                </a:lnTo>
                <a:lnTo>
                  <a:pt x="600" y="337"/>
                </a:lnTo>
                <a:lnTo>
                  <a:pt x="658" y="250"/>
                </a:lnTo>
                <a:lnTo>
                  <a:pt x="680" y="227"/>
                </a:lnTo>
                <a:lnTo>
                  <a:pt x="635" y="204"/>
                </a:lnTo>
                <a:lnTo>
                  <a:pt x="635" y="182"/>
                </a:lnTo>
                <a:lnTo>
                  <a:pt x="658" y="159"/>
                </a:lnTo>
                <a:lnTo>
                  <a:pt x="612" y="136"/>
                </a:lnTo>
                <a:lnTo>
                  <a:pt x="612" y="91"/>
                </a:lnTo>
                <a:lnTo>
                  <a:pt x="567" y="68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prstDash val="solid"/>
            <a:round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93036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2BC295C-99EA-4CCA-B2B9-FD4A48FD16FA}"/>
              </a:ext>
            </a:extLst>
          </p:cNvPr>
          <p:cNvSpPr txBox="1"/>
          <p:nvPr/>
        </p:nvSpPr>
        <p:spPr>
          <a:xfrm>
            <a:off x="304800" y="23557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高知県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CA92666-74A7-4C09-A105-732D9578932A}"/>
              </a:ext>
            </a:extLst>
          </p:cNvPr>
          <p:cNvGrpSpPr/>
          <p:nvPr/>
        </p:nvGrpSpPr>
        <p:grpSpPr>
          <a:xfrm>
            <a:off x="587356" y="133786"/>
            <a:ext cx="9153545" cy="5085618"/>
            <a:chOff x="587356" y="133786"/>
            <a:chExt cx="9153545" cy="5085618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A779A1B-EDA3-4081-9643-B45DDEA36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356" y="133787"/>
              <a:ext cx="6313618" cy="5085617"/>
            </a:xfrm>
            <a:custGeom>
              <a:avLst/>
              <a:gdLst>
                <a:gd name="connsiteX0" fmla="*/ 2367607 w 6313618"/>
                <a:gd name="connsiteY0" fmla="*/ 0 h 5085617"/>
                <a:gd name="connsiteX1" fmla="*/ 3423745 w 6313618"/>
                <a:gd name="connsiteY1" fmla="*/ 0 h 5085617"/>
                <a:gd name="connsiteX2" fmla="*/ 3423745 w 6313618"/>
                <a:gd name="connsiteY2" fmla="*/ 83286 h 5085617"/>
                <a:gd name="connsiteX3" fmla="*/ 3690681 w 6313618"/>
                <a:gd name="connsiteY3" fmla="*/ 617178 h 5085617"/>
                <a:gd name="connsiteX4" fmla="*/ 4735214 w 6313618"/>
                <a:gd name="connsiteY4" fmla="*/ 617178 h 5085617"/>
                <a:gd name="connsiteX5" fmla="*/ 5269086 w 6313618"/>
                <a:gd name="connsiteY5" fmla="*/ 872517 h 5085617"/>
                <a:gd name="connsiteX6" fmla="*/ 6058288 w 6313618"/>
                <a:gd name="connsiteY6" fmla="*/ 350232 h 5085617"/>
                <a:gd name="connsiteX7" fmla="*/ 6313618 w 6313618"/>
                <a:gd name="connsiteY7" fmla="*/ 872517 h 5085617"/>
                <a:gd name="connsiteX8" fmla="*/ 5791352 w 6313618"/>
                <a:gd name="connsiteY8" fmla="*/ 1406409 h 5085617"/>
                <a:gd name="connsiteX9" fmla="*/ 5524416 w 6313618"/>
                <a:gd name="connsiteY9" fmla="*/ 1406409 h 5085617"/>
                <a:gd name="connsiteX10" fmla="*/ 5002150 w 6313618"/>
                <a:gd name="connsiteY10" fmla="*/ 1406409 h 5085617"/>
                <a:gd name="connsiteX11" fmla="*/ 4212948 w 6313618"/>
                <a:gd name="connsiteY11" fmla="*/ 1139463 h 5085617"/>
                <a:gd name="connsiteX12" fmla="*/ 3423745 w 6313618"/>
                <a:gd name="connsiteY12" fmla="*/ 1661748 h 5085617"/>
                <a:gd name="connsiteX13" fmla="*/ 2901479 w 6313618"/>
                <a:gd name="connsiteY13" fmla="*/ 2717925 h 5085617"/>
                <a:gd name="connsiteX14" fmla="*/ 1845341 w 6313618"/>
                <a:gd name="connsiteY14" fmla="*/ 2450979 h 5085617"/>
                <a:gd name="connsiteX15" fmla="*/ 2112277 w 6313618"/>
                <a:gd name="connsiteY15" fmla="*/ 3507155 h 5085617"/>
                <a:gd name="connsiteX16" fmla="*/ 1578405 w 6313618"/>
                <a:gd name="connsiteY16" fmla="*/ 3507155 h 5085617"/>
                <a:gd name="connsiteX17" fmla="*/ 1056138 w 6313618"/>
                <a:gd name="connsiteY17" fmla="*/ 4041047 h 5085617"/>
                <a:gd name="connsiteX18" fmla="*/ 789202 w 6313618"/>
                <a:gd name="connsiteY18" fmla="*/ 4296386 h 5085617"/>
                <a:gd name="connsiteX19" fmla="*/ 533872 w 6313618"/>
                <a:gd name="connsiteY19" fmla="*/ 5085617 h 5085617"/>
                <a:gd name="connsiteX20" fmla="*/ 266936 w 6313618"/>
                <a:gd name="connsiteY20" fmla="*/ 5085617 h 5085617"/>
                <a:gd name="connsiteX21" fmla="*/ 0 w 6313618"/>
                <a:gd name="connsiteY21" fmla="*/ 4296386 h 5085617"/>
                <a:gd name="connsiteX22" fmla="*/ 0 w 6313618"/>
                <a:gd name="connsiteY22" fmla="*/ 3774101 h 5085617"/>
                <a:gd name="connsiteX23" fmla="*/ 533872 w 6313618"/>
                <a:gd name="connsiteY23" fmla="*/ 3251816 h 5085617"/>
                <a:gd name="connsiteX24" fmla="*/ 533872 w 6313618"/>
                <a:gd name="connsiteY24" fmla="*/ 2984870 h 5085617"/>
                <a:gd name="connsiteX25" fmla="*/ 0 w 6313618"/>
                <a:gd name="connsiteY25" fmla="*/ 2717925 h 5085617"/>
                <a:gd name="connsiteX26" fmla="*/ 266936 w 6313618"/>
                <a:gd name="connsiteY26" fmla="*/ 2195639 h 5085617"/>
                <a:gd name="connsiteX27" fmla="*/ 0 w 6313618"/>
                <a:gd name="connsiteY27" fmla="*/ 1928694 h 5085617"/>
                <a:gd name="connsiteX28" fmla="*/ 533872 w 6313618"/>
                <a:gd name="connsiteY28" fmla="*/ 1661748 h 5085617"/>
                <a:gd name="connsiteX29" fmla="*/ 1323075 w 6313618"/>
                <a:gd name="connsiteY29" fmla="*/ 1406409 h 5085617"/>
                <a:gd name="connsiteX30" fmla="*/ 1845341 w 6313618"/>
                <a:gd name="connsiteY30" fmla="*/ 1139463 h 5085617"/>
                <a:gd name="connsiteX31" fmla="*/ 1845341 w 6313618"/>
                <a:gd name="connsiteY31" fmla="*/ 617178 h 5085617"/>
                <a:gd name="connsiteX32" fmla="*/ 2367607 w 6313618"/>
                <a:gd name="connsiteY32" fmla="*/ 350232 h 5085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13618" h="5085617">
                  <a:moveTo>
                    <a:pt x="2367607" y="0"/>
                  </a:moveTo>
                  <a:lnTo>
                    <a:pt x="3423745" y="0"/>
                  </a:lnTo>
                  <a:lnTo>
                    <a:pt x="3423745" y="83286"/>
                  </a:lnTo>
                  <a:lnTo>
                    <a:pt x="3690681" y="617178"/>
                  </a:lnTo>
                  <a:lnTo>
                    <a:pt x="4735214" y="617178"/>
                  </a:lnTo>
                  <a:lnTo>
                    <a:pt x="5269086" y="872517"/>
                  </a:lnTo>
                  <a:lnTo>
                    <a:pt x="6058288" y="350232"/>
                  </a:lnTo>
                  <a:lnTo>
                    <a:pt x="6313618" y="872517"/>
                  </a:lnTo>
                  <a:lnTo>
                    <a:pt x="5791352" y="1406409"/>
                  </a:lnTo>
                  <a:lnTo>
                    <a:pt x="5524416" y="1406409"/>
                  </a:lnTo>
                  <a:lnTo>
                    <a:pt x="5002150" y="1406409"/>
                  </a:lnTo>
                  <a:lnTo>
                    <a:pt x="4212948" y="1139463"/>
                  </a:lnTo>
                  <a:lnTo>
                    <a:pt x="3423745" y="1661748"/>
                  </a:lnTo>
                  <a:lnTo>
                    <a:pt x="2901479" y="2717925"/>
                  </a:lnTo>
                  <a:lnTo>
                    <a:pt x="1845341" y="2450979"/>
                  </a:lnTo>
                  <a:lnTo>
                    <a:pt x="2112277" y="3507155"/>
                  </a:lnTo>
                  <a:lnTo>
                    <a:pt x="1578405" y="3507155"/>
                  </a:lnTo>
                  <a:lnTo>
                    <a:pt x="1056138" y="4041047"/>
                  </a:lnTo>
                  <a:lnTo>
                    <a:pt x="789202" y="4296386"/>
                  </a:lnTo>
                  <a:lnTo>
                    <a:pt x="533872" y="5085617"/>
                  </a:lnTo>
                  <a:lnTo>
                    <a:pt x="266936" y="5085617"/>
                  </a:lnTo>
                  <a:lnTo>
                    <a:pt x="0" y="4296386"/>
                  </a:lnTo>
                  <a:lnTo>
                    <a:pt x="0" y="3774101"/>
                  </a:lnTo>
                  <a:lnTo>
                    <a:pt x="533872" y="3251816"/>
                  </a:lnTo>
                  <a:lnTo>
                    <a:pt x="533872" y="2984870"/>
                  </a:lnTo>
                  <a:lnTo>
                    <a:pt x="0" y="2717925"/>
                  </a:lnTo>
                  <a:lnTo>
                    <a:pt x="266936" y="2195639"/>
                  </a:lnTo>
                  <a:lnTo>
                    <a:pt x="0" y="1928694"/>
                  </a:lnTo>
                  <a:lnTo>
                    <a:pt x="533872" y="1661748"/>
                  </a:lnTo>
                  <a:lnTo>
                    <a:pt x="1323075" y="1406409"/>
                  </a:lnTo>
                  <a:lnTo>
                    <a:pt x="1845341" y="1139463"/>
                  </a:lnTo>
                  <a:lnTo>
                    <a:pt x="1845341" y="617178"/>
                  </a:lnTo>
                  <a:lnTo>
                    <a:pt x="2367607" y="350232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  <a:prstDash val="dash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B421A11-D0AB-4591-B7B3-D4B171A86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5644" y="133786"/>
              <a:ext cx="3095257" cy="872520"/>
            </a:xfrm>
            <a:custGeom>
              <a:avLst/>
              <a:gdLst>
                <a:gd name="connsiteX0" fmla="*/ 170839 w 3095257"/>
                <a:gd name="connsiteY0" fmla="*/ 0 h 872520"/>
                <a:gd name="connsiteX1" fmla="*/ 2806585 w 3095257"/>
                <a:gd name="connsiteY1" fmla="*/ 0 h 872520"/>
                <a:gd name="connsiteX2" fmla="*/ 3095257 w 3095257"/>
                <a:gd name="connsiteY2" fmla="*/ 288683 h 872520"/>
                <a:gd name="connsiteX3" fmla="*/ 3095257 w 3095257"/>
                <a:gd name="connsiteY3" fmla="*/ 715413 h 872520"/>
                <a:gd name="connsiteX4" fmla="*/ 2889869 w 3095257"/>
                <a:gd name="connsiteY4" fmla="*/ 617180 h 872520"/>
                <a:gd name="connsiteX5" fmla="*/ 2367603 w 3095257"/>
                <a:gd name="connsiteY5" fmla="*/ 617180 h 872520"/>
                <a:gd name="connsiteX6" fmla="*/ 1578402 w 3095257"/>
                <a:gd name="connsiteY6" fmla="*/ 872520 h 872520"/>
                <a:gd name="connsiteX7" fmla="*/ 789201 w 3095257"/>
                <a:gd name="connsiteY7" fmla="*/ 350234 h 872520"/>
                <a:gd name="connsiteX8" fmla="*/ 255330 w 3095257"/>
                <a:gd name="connsiteY8" fmla="*/ 872520 h 872520"/>
                <a:gd name="connsiteX9" fmla="*/ 0 w 3095257"/>
                <a:gd name="connsiteY9" fmla="*/ 350234 h 872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95257" h="872520">
                  <a:moveTo>
                    <a:pt x="170839" y="0"/>
                  </a:moveTo>
                  <a:lnTo>
                    <a:pt x="2806585" y="0"/>
                  </a:lnTo>
                  <a:lnTo>
                    <a:pt x="3095257" y="288683"/>
                  </a:lnTo>
                  <a:lnTo>
                    <a:pt x="3095257" y="715413"/>
                  </a:lnTo>
                  <a:lnTo>
                    <a:pt x="2889869" y="617180"/>
                  </a:lnTo>
                  <a:lnTo>
                    <a:pt x="2367603" y="617180"/>
                  </a:lnTo>
                  <a:lnTo>
                    <a:pt x="1578402" y="872520"/>
                  </a:lnTo>
                  <a:lnTo>
                    <a:pt x="789201" y="350234"/>
                  </a:lnTo>
                  <a:lnTo>
                    <a:pt x="255330" y="872520"/>
                  </a:lnTo>
                  <a:lnTo>
                    <a:pt x="0" y="350234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  <a:prstDash val="dash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6EAEE44-2F6F-4353-8FAA-0131640C7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8708" y="484019"/>
              <a:ext cx="3362192" cy="3423865"/>
            </a:xfrm>
            <a:custGeom>
              <a:avLst/>
              <a:gdLst>
                <a:gd name="connsiteX0" fmla="*/ 1056139 w 3362192"/>
                <a:gd name="connsiteY0" fmla="*/ 0 h 3423865"/>
                <a:gd name="connsiteX1" fmla="*/ 1845341 w 3362192"/>
                <a:gd name="connsiteY1" fmla="*/ 522285 h 3423865"/>
                <a:gd name="connsiteX2" fmla="*/ 2634544 w 3362192"/>
                <a:gd name="connsiteY2" fmla="*/ 266945 h 3423865"/>
                <a:gd name="connsiteX3" fmla="*/ 3156810 w 3362192"/>
                <a:gd name="connsiteY3" fmla="*/ 266945 h 3423865"/>
                <a:gd name="connsiteX4" fmla="*/ 3362192 w 3362192"/>
                <a:gd name="connsiteY4" fmla="*/ 365175 h 3423865"/>
                <a:gd name="connsiteX5" fmla="*/ 3362192 w 3362192"/>
                <a:gd name="connsiteY5" fmla="*/ 2901581 h 3423865"/>
                <a:gd name="connsiteX6" fmla="*/ 2901480 w 3362192"/>
                <a:gd name="connsiteY6" fmla="*/ 2901581 h 3423865"/>
                <a:gd name="connsiteX7" fmla="*/ 2634544 w 3362192"/>
                <a:gd name="connsiteY7" fmla="*/ 3156920 h 3423865"/>
                <a:gd name="connsiteX8" fmla="*/ 2367608 w 3362192"/>
                <a:gd name="connsiteY8" fmla="*/ 3423865 h 3423865"/>
                <a:gd name="connsiteX9" fmla="*/ 1845341 w 3362192"/>
                <a:gd name="connsiteY9" fmla="*/ 3156920 h 3423865"/>
                <a:gd name="connsiteX10" fmla="*/ 1845341 w 3362192"/>
                <a:gd name="connsiteY10" fmla="*/ 2901581 h 3423865"/>
                <a:gd name="connsiteX11" fmla="*/ 2112278 w 3362192"/>
                <a:gd name="connsiteY11" fmla="*/ 2634635 h 3423865"/>
                <a:gd name="connsiteX12" fmla="*/ 1578405 w 3362192"/>
                <a:gd name="connsiteY12" fmla="*/ 2367690 h 3423865"/>
                <a:gd name="connsiteX13" fmla="*/ 1578405 w 3362192"/>
                <a:gd name="connsiteY13" fmla="*/ 1845406 h 3423865"/>
                <a:gd name="connsiteX14" fmla="*/ 1056139 w 3362192"/>
                <a:gd name="connsiteY14" fmla="*/ 1578460 h 3423865"/>
                <a:gd name="connsiteX15" fmla="*/ 789203 w 3362192"/>
                <a:gd name="connsiteY15" fmla="*/ 1311515 h 3423865"/>
                <a:gd name="connsiteX16" fmla="*/ 266936 w 3362192"/>
                <a:gd name="connsiteY16" fmla="*/ 1311515 h 3423865"/>
                <a:gd name="connsiteX17" fmla="*/ 0 w 3362192"/>
                <a:gd name="connsiteY17" fmla="*/ 1056175 h 3423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362192" h="3423865">
                  <a:moveTo>
                    <a:pt x="1056139" y="0"/>
                  </a:moveTo>
                  <a:lnTo>
                    <a:pt x="1845341" y="522285"/>
                  </a:lnTo>
                  <a:lnTo>
                    <a:pt x="2634544" y="266945"/>
                  </a:lnTo>
                  <a:lnTo>
                    <a:pt x="3156810" y="266945"/>
                  </a:lnTo>
                  <a:lnTo>
                    <a:pt x="3362192" y="365175"/>
                  </a:lnTo>
                  <a:lnTo>
                    <a:pt x="3362192" y="2901581"/>
                  </a:lnTo>
                  <a:lnTo>
                    <a:pt x="2901480" y="2901581"/>
                  </a:lnTo>
                  <a:lnTo>
                    <a:pt x="2634544" y="3156920"/>
                  </a:lnTo>
                  <a:lnTo>
                    <a:pt x="2367608" y="3423865"/>
                  </a:lnTo>
                  <a:lnTo>
                    <a:pt x="1845341" y="3156920"/>
                  </a:lnTo>
                  <a:lnTo>
                    <a:pt x="1845341" y="2901581"/>
                  </a:lnTo>
                  <a:lnTo>
                    <a:pt x="2112278" y="2634635"/>
                  </a:lnTo>
                  <a:lnTo>
                    <a:pt x="1578405" y="2367690"/>
                  </a:lnTo>
                  <a:lnTo>
                    <a:pt x="1578405" y="1845406"/>
                  </a:lnTo>
                  <a:lnTo>
                    <a:pt x="1056139" y="1578460"/>
                  </a:lnTo>
                  <a:lnTo>
                    <a:pt x="789203" y="1311515"/>
                  </a:lnTo>
                  <a:lnTo>
                    <a:pt x="266936" y="1311515"/>
                  </a:lnTo>
                  <a:lnTo>
                    <a:pt x="0" y="105617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  <a:prstDash val="dash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B132E96-42E9-4CCF-9183-968FE9714F83}"/>
              </a:ext>
            </a:extLst>
          </p:cNvPr>
          <p:cNvGrpSpPr/>
          <p:nvPr/>
        </p:nvGrpSpPr>
        <p:grpSpPr>
          <a:xfrm>
            <a:off x="7698394" y="4459501"/>
            <a:ext cx="1902806" cy="2106178"/>
            <a:chOff x="1345219" y="-2572694"/>
            <a:chExt cx="14609156" cy="16170568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02A0991-6A5B-4D97-A11C-C76614F41604}"/>
                </a:ext>
              </a:extLst>
            </p:cNvPr>
            <p:cNvGrpSpPr/>
            <p:nvPr/>
          </p:nvGrpSpPr>
          <p:grpSpPr>
            <a:xfrm>
              <a:off x="1345219" y="-2572694"/>
              <a:ext cx="14609156" cy="16170568"/>
              <a:chOff x="2160588" y="338138"/>
              <a:chExt cx="5584825" cy="6181725"/>
            </a:xfrm>
            <a:solidFill>
              <a:schemeClr val="bg1"/>
            </a:solidFill>
          </p:grpSpPr>
          <p:sp>
            <p:nvSpPr>
              <p:cNvPr id="11" name="Freeform 5">
                <a:extLst>
                  <a:ext uri="{FF2B5EF4-FFF2-40B4-BE49-F238E27FC236}">
                    <a16:creationId xmlns:a16="http://schemas.microsoft.com/office/drawing/2014/main" id="{17DC818D-1277-471D-97C2-897DCE0AC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6125" y="4187825"/>
                <a:ext cx="314325" cy="309563"/>
              </a:xfrm>
              <a:custGeom>
                <a:avLst/>
                <a:gdLst>
                  <a:gd name="T0" fmla="*/ 105 w 396"/>
                  <a:gd name="T1" fmla="*/ 99 h 390"/>
                  <a:gd name="T2" fmla="*/ 6 w 396"/>
                  <a:gd name="T3" fmla="*/ 180 h 390"/>
                  <a:gd name="T4" fmla="*/ 41 w 396"/>
                  <a:gd name="T5" fmla="*/ 262 h 390"/>
                  <a:gd name="T6" fmla="*/ 82 w 396"/>
                  <a:gd name="T7" fmla="*/ 221 h 390"/>
                  <a:gd name="T8" fmla="*/ 152 w 396"/>
                  <a:gd name="T9" fmla="*/ 344 h 390"/>
                  <a:gd name="T10" fmla="*/ 216 w 396"/>
                  <a:gd name="T11" fmla="*/ 390 h 390"/>
                  <a:gd name="T12" fmla="*/ 331 w 396"/>
                  <a:gd name="T13" fmla="*/ 373 h 390"/>
                  <a:gd name="T14" fmla="*/ 367 w 396"/>
                  <a:gd name="T15" fmla="*/ 361 h 390"/>
                  <a:gd name="T16" fmla="*/ 396 w 396"/>
                  <a:gd name="T17" fmla="*/ 309 h 390"/>
                  <a:gd name="T18" fmla="*/ 392 w 396"/>
                  <a:gd name="T19" fmla="*/ 300 h 390"/>
                  <a:gd name="T20" fmla="*/ 385 w 396"/>
                  <a:gd name="T21" fmla="*/ 291 h 390"/>
                  <a:gd name="T22" fmla="*/ 363 w 396"/>
                  <a:gd name="T23" fmla="*/ 285 h 390"/>
                  <a:gd name="T24" fmla="*/ 379 w 396"/>
                  <a:gd name="T25" fmla="*/ 262 h 390"/>
                  <a:gd name="T26" fmla="*/ 361 w 396"/>
                  <a:gd name="T27" fmla="*/ 239 h 390"/>
                  <a:gd name="T28" fmla="*/ 321 w 396"/>
                  <a:gd name="T29" fmla="*/ 215 h 390"/>
                  <a:gd name="T30" fmla="*/ 334 w 396"/>
                  <a:gd name="T31" fmla="*/ 202 h 390"/>
                  <a:gd name="T32" fmla="*/ 344 w 396"/>
                  <a:gd name="T33" fmla="*/ 189 h 390"/>
                  <a:gd name="T34" fmla="*/ 344 w 396"/>
                  <a:gd name="T35" fmla="*/ 186 h 390"/>
                  <a:gd name="T36" fmla="*/ 340 w 396"/>
                  <a:gd name="T37" fmla="*/ 173 h 390"/>
                  <a:gd name="T38" fmla="*/ 303 w 396"/>
                  <a:gd name="T39" fmla="*/ 175 h 390"/>
                  <a:gd name="T40" fmla="*/ 262 w 396"/>
                  <a:gd name="T41" fmla="*/ 157 h 390"/>
                  <a:gd name="T42" fmla="*/ 227 w 396"/>
                  <a:gd name="T43" fmla="*/ 151 h 390"/>
                  <a:gd name="T44" fmla="*/ 262 w 396"/>
                  <a:gd name="T45" fmla="*/ 122 h 390"/>
                  <a:gd name="T46" fmla="*/ 267 w 396"/>
                  <a:gd name="T47" fmla="*/ 111 h 390"/>
                  <a:gd name="T48" fmla="*/ 273 w 396"/>
                  <a:gd name="T49" fmla="*/ 99 h 390"/>
                  <a:gd name="T50" fmla="*/ 274 w 396"/>
                  <a:gd name="T51" fmla="*/ 99 h 390"/>
                  <a:gd name="T52" fmla="*/ 287 w 396"/>
                  <a:gd name="T53" fmla="*/ 96 h 390"/>
                  <a:gd name="T54" fmla="*/ 303 w 396"/>
                  <a:gd name="T55" fmla="*/ 52 h 390"/>
                  <a:gd name="T56" fmla="*/ 302 w 396"/>
                  <a:gd name="T57" fmla="*/ 43 h 390"/>
                  <a:gd name="T58" fmla="*/ 297 w 396"/>
                  <a:gd name="T59" fmla="*/ 29 h 390"/>
                  <a:gd name="T60" fmla="*/ 291 w 396"/>
                  <a:gd name="T61" fmla="*/ 22 h 390"/>
                  <a:gd name="T62" fmla="*/ 274 w 396"/>
                  <a:gd name="T63" fmla="*/ 4 h 390"/>
                  <a:gd name="T64" fmla="*/ 268 w 396"/>
                  <a:gd name="T65" fmla="*/ 0 h 390"/>
                  <a:gd name="T66" fmla="*/ 227 w 396"/>
                  <a:gd name="T67" fmla="*/ 0 h 390"/>
                  <a:gd name="T68" fmla="*/ 163 w 396"/>
                  <a:gd name="T69" fmla="*/ 29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96" h="390">
                    <a:moveTo>
                      <a:pt x="124" y="23"/>
                    </a:moveTo>
                    <a:lnTo>
                      <a:pt x="105" y="99"/>
                    </a:lnTo>
                    <a:lnTo>
                      <a:pt x="6" y="128"/>
                    </a:lnTo>
                    <a:lnTo>
                      <a:pt x="6" y="180"/>
                    </a:lnTo>
                    <a:lnTo>
                      <a:pt x="0" y="250"/>
                    </a:lnTo>
                    <a:lnTo>
                      <a:pt x="41" y="262"/>
                    </a:lnTo>
                    <a:lnTo>
                      <a:pt x="58" y="227"/>
                    </a:lnTo>
                    <a:lnTo>
                      <a:pt x="82" y="221"/>
                    </a:lnTo>
                    <a:lnTo>
                      <a:pt x="144" y="347"/>
                    </a:lnTo>
                    <a:lnTo>
                      <a:pt x="152" y="344"/>
                    </a:lnTo>
                    <a:lnTo>
                      <a:pt x="204" y="367"/>
                    </a:lnTo>
                    <a:lnTo>
                      <a:pt x="216" y="390"/>
                    </a:lnTo>
                    <a:lnTo>
                      <a:pt x="291" y="361"/>
                    </a:lnTo>
                    <a:lnTo>
                      <a:pt x="331" y="373"/>
                    </a:lnTo>
                    <a:lnTo>
                      <a:pt x="332" y="367"/>
                    </a:lnTo>
                    <a:lnTo>
                      <a:pt x="367" y="361"/>
                    </a:lnTo>
                    <a:lnTo>
                      <a:pt x="379" y="326"/>
                    </a:lnTo>
                    <a:lnTo>
                      <a:pt x="396" y="309"/>
                    </a:lnTo>
                    <a:lnTo>
                      <a:pt x="396" y="309"/>
                    </a:lnTo>
                    <a:lnTo>
                      <a:pt x="392" y="300"/>
                    </a:lnTo>
                    <a:lnTo>
                      <a:pt x="388" y="294"/>
                    </a:lnTo>
                    <a:lnTo>
                      <a:pt x="385" y="291"/>
                    </a:lnTo>
                    <a:lnTo>
                      <a:pt x="385" y="291"/>
                    </a:lnTo>
                    <a:lnTo>
                      <a:pt x="363" y="285"/>
                    </a:lnTo>
                    <a:lnTo>
                      <a:pt x="344" y="280"/>
                    </a:lnTo>
                    <a:lnTo>
                      <a:pt x="379" y="262"/>
                    </a:lnTo>
                    <a:lnTo>
                      <a:pt x="379" y="245"/>
                    </a:lnTo>
                    <a:lnTo>
                      <a:pt x="361" y="239"/>
                    </a:lnTo>
                    <a:lnTo>
                      <a:pt x="350" y="221"/>
                    </a:lnTo>
                    <a:lnTo>
                      <a:pt x="321" y="215"/>
                    </a:lnTo>
                    <a:lnTo>
                      <a:pt x="321" y="215"/>
                    </a:lnTo>
                    <a:lnTo>
                      <a:pt x="334" y="202"/>
                    </a:lnTo>
                    <a:lnTo>
                      <a:pt x="341" y="194"/>
                    </a:lnTo>
                    <a:lnTo>
                      <a:pt x="344" y="189"/>
                    </a:lnTo>
                    <a:lnTo>
                      <a:pt x="344" y="186"/>
                    </a:lnTo>
                    <a:lnTo>
                      <a:pt x="344" y="186"/>
                    </a:lnTo>
                    <a:lnTo>
                      <a:pt x="342" y="180"/>
                    </a:lnTo>
                    <a:lnTo>
                      <a:pt x="340" y="173"/>
                    </a:lnTo>
                    <a:lnTo>
                      <a:pt x="338" y="163"/>
                    </a:lnTo>
                    <a:lnTo>
                      <a:pt x="303" y="175"/>
                    </a:lnTo>
                    <a:lnTo>
                      <a:pt x="286" y="157"/>
                    </a:lnTo>
                    <a:lnTo>
                      <a:pt x="262" y="157"/>
                    </a:lnTo>
                    <a:lnTo>
                      <a:pt x="245" y="169"/>
                    </a:lnTo>
                    <a:lnTo>
                      <a:pt x="227" y="151"/>
                    </a:lnTo>
                    <a:lnTo>
                      <a:pt x="222" y="128"/>
                    </a:lnTo>
                    <a:lnTo>
                      <a:pt x="262" y="122"/>
                    </a:lnTo>
                    <a:lnTo>
                      <a:pt x="262" y="122"/>
                    </a:lnTo>
                    <a:lnTo>
                      <a:pt x="267" y="111"/>
                    </a:lnTo>
                    <a:lnTo>
                      <a:pt x="271" y="102"/>
                    </a:lnTo>
                    <a:lnTo>
                      <a:pt x="273" y="99"/>
                    </a:lnTo>
                    <a:lnTo>
                      <a:pt x="274" y="99"/>
                    </a:lnTo>
                    <a:lnTo>
                      <a:pt x="274" y="99"/>
                    </a:lnTo>
                    <a:lnTo>
                      <a:pt x="278" y="99"/>
                    </a:lnTo>
                    <a:lnTo>
                      <a:pt x="287" y="96"/>
                    </a:lnTo>
                    <a:lnTo>
                      <a:pt x="297" y="93"/>
                    </a:lnTo>
                    <a:lnTo>
                      <a:pt x="303" y="52"/>
                    </a:lnTo>
                    <a:lnTo>
                      <a:pt x="303" y="52"/>
                    </a:lnTo>
                    <a:lnTo>
                      <a:pt x="302" y="43"/>
                    </a:lnTo>
                    <a:lnTo>
                      <a:pt x="300" y="35"/>
                    </a:lnTo>
                    <a:lnTo>
                      <a:pt x="297" y="29"/>
                    </a:lnTo>
                    <a:lnTo>
                      <a:pt x="297" y="29"/>
                    </a:lnTo>
                    <a:lnTo>
                      <a:pt x="291" y="22"/>
                    </a:lnTo>
                    <a:lnTo>
                      <a:pt x="283" y="11"/>
                    </a:lnTo>
                    <a:lnTo>
                      <a:pt x="274" y="4"/>
                    </a:lnTo>
                    <a:lnTo>
                      <a:pt x="268" y="0"/>
                    </a:lnTo>
                    <a:lnTo>
                      <a:pt x="268" y="0"/>
                    </a:lnTo>
                    <a:lnTo>
                      <a:pt x="246" y="0"/>
                    </a:lnTo>
                    <a:lnTo>
                      <a:pt x="227" y="0"/>
                    </a:lnTo>
                    <a:lnTo>
                      <a:pt x="204" y="17"/>
                    </a:lnTo>
                    <a:lnTo>
                      <a:pt x="163" y="29"/>
                    </a:lnTo>
                    <a:lnTo>
                      <a:pt x="124" y="23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Freeform 6">
                <a:extLst>
                  <a:ext uri="{FF2B5EF4-FFF2-40B4-BE49-F238E27FC236}">
                    <a16:creationId xmlns:a16="http://schemas.microsoft.com/office/drawing/2014/main" id="{80CA4243-DF75-430A-A587-5284B63425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5238" y="3197225"/>
                <a:ext cx="357188" cy="592138"/>
              </a:xfrm>
              <a:custGeom>
                <a:avLst/>
                <a:gdLst>
                  <a:gd name="T0" fmla="*/ 37 w 451"/>
                  <a:gd name="T1" fmla="*/ 730 h 746"/>
                  <a:gd name="T2" fmla="*/ 47 w 451"/>
                  <a:gd name="T3" fmla="*/ 728 h 746"/>
                  <a:gd name="T4" fmla="*/ 82 w 451"/>
                  <a:gd name="T5" fmla="*/ 746 h 746"/>
                  <a:gd name="T6" fmla="*/ 129 w 451"/>
                  <a:gd name="T7" fmla="*/ 735 h 746"/>
                  <a:gd name="T8" fmla="*/ 129 w 451"/>
                  <a:gd name="T9" fmla="*/ 734 h 746"/>
                  <a:gd name="T10" fmla="*/ 199 w 451"/>
                  <a:gd name="T11" fmla="*/ 681 h 746"/>
                  <a:gd name="T12" fmla="*/ 239 w 451"/>
                  <a:gd name="T13" fmla="*/ 670 h 746"/>
                  <a:gd name="T14" fmla="*/ 245 w 451"/>
                  <a:gd name="T15" fmla="*/ 606 h 746"/>
                  <a:gd name="T16" fmla="*/ 269 w 451"/>
                  <a:gd name="T17" fmla="*/ 590 h 746"/>
                  <a:gd name="T18" fmla="*/ 269 w 451"/>
                  <a:gd name="T19" fmla="*/ 582 h 746"/>
                  <a:gd name="T20" fmla="*/ 269 w 451"/>
                  <a:gd name="T21" fmla="*/ 518 h 746"/>
                  <a:gd name="T22" fmla="*/ 286 w 451"/>
                  <a:gd name="T23" fmla="*/ 495 h 746"/>
                  <a:gd name="T24" fmla="*/ 280 w 451"/>
                  <a:gd name="T25" fmla="*/ 483 h 746"/>
                  <a:gd name="T26" fmla="*/ 333 w 451"/>
                  <a:gd name="T27" fmla="*/ 437 h 746"/>
                  <a:gd name="T28" fmla="*/ 350 w 451"/>
                  <a:gd name="T29" fmla="*/ 443 h 746"/>
                  <a:gd name="T30" fmla="*/ 438 w 451"/>
                  <a:gd name="T31" fmla="*/ 448 h 746"/>
                  <a:gd name="T32" fmla="*/ 439 w 451"/>
                  <a:gd name="T33" fmla="*/ 448 h 746"/>
                  <a:gd name="T34" fmla="*/ 451 w 451"/>
                  <a:gd name="T35" fmla="*/ 409 h 746"/>
                  <a:gd name="T36" fmla="*/ 443 w 451"/>
                  <a:gd name="T37" fmla="*/ 413 h 746"/>
                  <a:gd name="T38" fmla="*/ 408 w 451"/>
                  <a:gd name="T39" fmla="*/ 378 h 746"/>
                  <a:gd name="T40" fmla="*/ 408 w 451"/>
                  <a:gd name="T41" fmla="*/ 349 h 746"/>
                  <a:gd name="T42" fmla="*/ 385 w 451"/>
                  <a:gd name="T43" fmla="*/ 320 h 746"/>
                  <a:gd name="T44" fmla="*/ 414 w 451"/>
                  <a:gd name="T45" fmla="*/ 274 h 746"/>
                  <a:gd name="T46" fmla="*/ 397 w 451"/>
                  <a:gd name="T47" fmla="*/ 233 h 746"/>
                  <a:gd name="T48" fmla="*/ 356 w 451"/>
                  <a:gd name="T49" fmla="*/ 239 h 746"/>
                  <a:gd name="T50" fmla="*/ 338 w 451"/>
                  <a:gd name="T51" fmla="*/ 204 h 746"/>
                  <a:gd name="T52" fmla="*/ 373 w 451"/>
                  <a:gd name="T53" fmla="*/ 145 h 746"/>
                  <a:gd name="T54" fmla="*/ 421 w 451"/>
                  <a:gd name="T55" fmla="*/ 123 h 746"/>
                  <a:gd name="T56" fmla="*/ 432 w 451"/>
                  <a:gd name="T57" fmla="*/ 87 h 746"/>
                  <a:gd name="T58" fmla="*/ 403 w 451"/>
                  <a:gd name="T59" fmla="*/ 52 h 746"/>
                  <a:gd name="T60" fmla="*/ 379 w 451"/>
                  <a:gd name="T61" fmla="*/ 0 h 746"/>
                  <a:gd name="T62" fmla="*/ 292 w 451"/>
                  <a:gd name="T63" fmla="*/ 70 h 746"/>
                  <a:gd name="T64" fmla="*/ 222 w 451"/>
                  <a:gd name="T65" fmla="*/ 81 h 746"/>
                  <a:gd name="T66" fmla="*/ 210 w 451"/>
                  <a:gd name="T67" fmla="*/ 52 h 746"/>
                  <a:gd name="T68" fmla="*/ 175 w 451"/>
                  <a:gd name="T69" fmla="*/ 52 h 746"/>
                  <a:gd name="T70" fmla="*/ 133 w 451"/>
                  <a:gd name="T71" fmla="*/ 105 h 746"/>
                  <a:gd name="T72" fmla="*/ 134 w 451"/>
                  <a:gd name="T73" fmla="*/ 139 h 746"/>
                  <a:gd name="T74" fmla="*/ 111 w 451"/>
                  <a:gd name="T75" fmla="*/ 186 h 746"/>
                  <a:gd name="T76" fmla="*/ 111 w 451"/>
                  <a:gd name="T77" fmla="*/ 221 h 746"/>
                  <a:gd name="T78" fmla="*/ 67 w 451"/>
                  <a:gd name="T79" fmla="*/ 230 h 746"/>
                  <a:gd name="T80" fmla="*/ 70 w 451"/>
                  <a:gd name="T81" fmla="*/ 262 h 746"/>
                  <a:gd name="T82" fmla="*/ 88 w 451"/>
                  <a:gd name="T83" fmla="*/ 297 h 746"/>
                  <a:gd name="T84" fmla="*/ 65 w 451"/>
                  <a:gd name="T85" fmla="*/ 343 h 746"/>
                  <a:gd name="T86" fmla="*/ 70 w 451"/>
                  <a:gd name="T87" fmla="*/ 396 h 746"/>
                  <a:gd name="T88" fmla="*/ 41 w 451"/>
                  <a:gd name="T89" fmla="*/ 443 h 746"/>
                  <a:gd name="T90" fmla="*/ 0 w 451"/>
                  <a:gd name="T91" fmla="*/ 477 h 746"/>
                  <a:gd name="T92" fmla="*/ 59 w 451"/>
                  <a:gd name="T93" fmla="*/ 524 h 746"/>
                  <a:gd name="T94" fmla="*/ 76 w 451"/>
                  <a:gd name="T95" fmla="*/ 617 h 746"/>
                  <a:gd name="T96" fmla="*/ 47 w 451"/>
                  <a:gd name="T97" fmla="*/ 623 h 746"/>
                  <a:gd name="T98" fmla="*/ 59 w 451"/>
                  <a:gd name="T99" fmla="*/ 664 h 746"/>
                  <a:gd name="T100" fmla="*/ 37 w 451"/>
                  <a:gd name="T101" fmla="*/ 730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51" h="746">
                    <a:moveTo>
                      <a:pt x="37" y="730"/>
                    </a:moveTo>
                    <a:lnTo>
                      <a:pt x="47" y="728"/>
                    </a:lnTo>
                    <a:lnTo>
                      <a:pt x="82" y="746"/>
                    </a:lnTo>
                    <a:lnTo>
                      <a:pt x="129" y="735"/>
                    </a:lnTo>
                    <a:lnTo>
                      <a:pt x="129" y="734"/>
                    </a:lnTo>
                    <a:lnTo>
                      <a:pt x="199" y="681"/>
                    </a:lnTo>
                    <a:lnTo>
                      <a:pt x="239" y="670"/>
                    </a:lnTo>
                    <a:lnTo>
                      <a:pt x="245" y="606"/>
                    </a:lnTo>
                    <a:lnTo>
                      <a:pt x="269" y="590"/>
                    </a:lnTo>
                    <a:lnTo>
                      <a:pt x="269" y="582"/>
                    </a:lnTo>
                    <a:lnTo>
                      <a:pt x="269" y="518"/>
                    </a:lnTo>
                    <a:lnTo>
                      <a:pt x="286" y="495"/>
                    </a:lnTo>
                    <a:lnTo>
                      <a:pt x="280" y="483"/>
                    </a:lnTo>
                    <a:lnTo>
                      <a:pt x="333" y="437"/>
                    </a:lnTo>
                    <a:lnTo>
                      <a:pt x="350" y="443"/>
                    </a:lnTo>
                    <a:lnTo>
                      <a:pt x="438" y="448"/>
                    </a:lnTo>
                    <a:lnTo>
                      <a:pt x="439" y="448"/>
                    </a:lnTo>
                    <a:lnTo>
                      <a:pt x="451" y="409"/>
                    </a:lnTo>
                    <a:lnTo>
                      <a:pt x="443" y="413"/>
                    </a:lnTo>
                    <a:lnTo>
                      <a:pt x="408" y="378"/>
                    </a:lnTo>
                    <a:lnTo>
                      <a:pt x="408" y="349"/>
                    </a:lnTo>
                    <a:lnTo>
                      <a:pt x="385" y="320"/>
                    </a:lnTo>
                    <a:lnTo>
                      <a:pt x="414" y="274"/>
                    </a:lnTo>
                    <a:lnTo>
                      <a:pt x="397" y="233"/>
                    </a:lnTo>
                    <a:lnTo>
                      <a:pt x="356" y="239"/>
                    </a:lnTo>
                    <a:lnTo>
                      <a:pt x="338" y="204"/>
                    </a:lnTo>
                    <a:lnTo>
                      <a:pt x="373" y="145"/>
                    </a:lnTo>
                    <a:lnTo>
                      <a:pt x="421" y="123"/>
                    </a:lnTo>
                    <a:lnTo>
                      <a:pt x="432" y="87"/>
                    </a:lnTo>
                    <a:lnTo>
                      <a:pt x="403" y="52"/>
                    </a:lnTo>
                    <a:lnTo>
                      <a:pt x="379" y="0"/>
                    </a:lnTo>
                    <a:lnTo>
                      <a:pt x="292" y="70"/>
                    </a:lnTo>
                    <a:lnTo>
                      <a:pt x="222" y="81"/>
                    </a:lnTo>
                    <a:lnTo>
                      <a:pt x="210" y="52"/>
                    </a:lnTo>
                    <a:lnTo>
                      <a:pt x="175" y="52"/>
                    </a:lnTo>
                    <a:lnTo>
                      <a:pt x="133" y="105"/>
                    </a:lnTo>
                    <a:lnTo>
                      <a:pt x="134" y="139"/>
                    </a:lnTo>
                    <a:lnTo>
                      <a:pt x="111" y="186"/>
                    </a:lnTo>
                    <a:lnTo>
                      <a:pt x="111" y="221"/>
                    </a:lnTo>
                    <a:lnTo>
                      <a:pt x="67" y="230"/>
                    </a:lnTo>
                    <a:lnTo>
                      <a:pt x="70" y="262"/>
                    </a:lnTo>
                    <a:lnTo>
                      <a:pt x="88" y="297"/>
                    </a:lnTo>
                    <a:lnTo>
                      <a:pt x="65" y="343"/>
                    </a:lnTo>
                    <a:lnTo>
                      <a:pt x="70" y="396"/>
                    </a:lnTo>
                    <a:lnTo>
                      <a:pt x="41" y="443"/>
                    </a:lnTo>
                    <a:lnTo>
                      <a:pt x="0" y="477"/>
                    </a:lnTo>
                    <a:lnTo>
                      <a:pt x="59" y="524"/>
                    </a:lnTo>
                    <a:lnTo>
                      <a:pt x="76" y="617"/>
                    </a:lnTo>
                    <a:lnTo>
                      <a:pt x="47" y="623"/>
                    </a:lnTo>
                    <a:lnTo>
                      <a:pt x="59" y="664"/>
                    </a:lnTo>
                    <a:lnTo>
                      <a:pt x="37" y="73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Freeform 7">
                <a:extLst>
                  <a:ext uri="{FF2B5EF4-FFF2-40B4-BE49-F238E27FC236}">
                    <a16:creationId xmlns:a16="http://schemas.microsoft.com/office/drawing/2014/main" id="{9409FB70-9E5E-4D03-B766-0E3091D09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900" y="3443288"/>
                <a:ext cx="300038" cy="152400"/>
              </a:xfrm>
              <a:custGeom>
                <a:avLst/>
                <a:gdLst>
                  <a:gd name="T0" fmla="*/ 12 w 377"/>
                  <a:gd name="T1" fmla="*/ 101 h 193"/>
                  <a:gd name="T2" fmla="*/ 0 w 377"/>
                  <a:gd name="T3" fmla="*/ 140 h 193"/>
                  <a:gd name="T4" fmla="*/ 33 w 377"/>
                  <a:gd name="T5" fmla="*/ 158 h 193"/>
                  <a:gd name="T6" fmla="*/ 68 w 377"/>
                  <a:gd name="T7" fmla="*/ 158 h 193"/>
                  <a:gd name="T8" fmla="*/ 71 w 377"/>
                  <a:gd name="T9" fmla="*/ 162 h 193"/>
                  <a:gd name="T10" fmla="*/ 115 w 377"/>
                  <a:gd name="T11" fmla="*/ 146 h 193"/>
                  <a:gd name="T12" fmla="*/ 226 w 377"/>
                  <a:gd name="T13" fmla="*/ 181 h 193"/>
                  <a:gd name="T14" fmla="*/ 261 w 377"/>
                  <a:gd name="T15" fmla="*/ 169 h 193"/>
                  <a:gd name="T16" fmla="*/ 296 w 377"/>
                  <a:gd name="T17" fmla="*/ 193 h 193"/>
                  <a:gd name="T18" fmla="*/ 354 w 377"/>
                  <a:gd name="T19" fmla="*/ 175 h 193"/>
                  <a:gd name="T20" fmla="*/ 372 w 377"/>
                  <a:gd name="T21" fmla="*/ 181 h 193"/>
                  <a:gd name="T22" fmla="*/ 373 w 377"/>
                  <a:gd name="T23" fmla="*/ 181 h 193"/>
                  <a:gd name="T24" fmla="*/ 372 w 377"/>
                  <a:gd name="T25" fmla="*/ 164 h 193"/>
                  <a:gd name="T26" fmla="*/ 377 w 377"/>
                  <a:gd name="T27" fmla="*/ 129 h 193"/>
                  <a:gd name="T28" fmla="*/ 364 w 377"/>
                  <a:gd name="T29" fmla="*/ 84 h 193"/>
                  <a:gd name="T30" fmla="*/ 354 w 377"/>
                  <a:gd name="T31" fmla="*/ 76 h 193"/>
                  <a:gd name="T32" fmla="*/ 337 w 377"/>
                  <a:gd name="T33" fmla="*/ 24 h 193"/>
                  <a:gd name="T34" fmla="*/ 344 w 377"/>
                  <a:gd name="T35" fmla="*/ 18 h 193"/>
                  <a:gd name="T36" fmla="*/ 237 w 377"/>
                  <a:gd name="T37" fmla="*/ 18 h 193"/>
                  <a:gd name="T38" fmla="*/ 191 w 377"/>
                  <a:gd name="T39" fmla="*/ 0 h 193"/>
                  <a:gd name="T40" fmla="*/ 127 w 377"/>
                  <a:gd name="T41" fmla="*/ 0 h 193"/>
                  <a:gd name="T42" fmla="*/ 115 w 377"/>
                  <a:gd name="T43" fmla="*/ 65 h 193"/>
                  <a:gd name="T44" fmla="*/ 74 w 377"/>
                  <a:gd name="T45" fmla="*/ 65 h 193"/>
                  <a:gd name="T46" fmla="*/ 12 w 377"/>
                  <a:gd name="T47" fmla="*/ 101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77" h="193">
                    <a:moveTo>
                      <a:pt x="12" y="101"/>
                    </a:moveTo>
                    <a:lnTo>
                      <a:pt x="0" y="140"/>
                    </a:lnTo>
                    <a:lnTo>
                      <a:pt x="33" y="158"/>
                    </a:lnTo>
                    <a:lnTo>
                      <a:pt x="68" y="158"/>
                    </a:lnTo>
                    <a:lnTo>
                      <a:pt x="71" y="162"/>
                    </a:lnTo>
                    <a:lnTo>
                      <a:pt x="115" y="146"/>
                    </a:lnTo>
                    <a:lnTo>
                      <a:pt x="226" y="181"/>
                    </a:lnTo>
                    <a:lnTo>
                      <a:pt x="261" y="169"/>
                    </a:lnTo>
                    <a:lnTo>
                      <a:pt x="296" y="193"/>
                    </a:lnTo>
                    <a:lnTo>
                      <a:pt x="354" y="175"/>
                    </a:lnTo>
                    <a:lnTo>
                      <a:pt x="372" y="181"/>
                    </a:lnTo>
                    <a:lnTo>
                      <a:pt x="373" y="181"/>
                    </a:lnTo>
                    <a:lnTo>
                      <a:pt x="372" y="164"/>
                    </a:lnTo>
                    <a:lnTo>
                      <a:pt x="377" y="129"/>
                    </a:lnTo>
                    <a:lnTo>
                      <a:pt x="364" y="84"/>
                    </a:lnTo>
                    <a:lnTo>
                      <a:pt x="354" y="76"/>
                    </a:lnTo>
                    <a:lnTo>
                      <a:pt x="337" y="24"/>
                    </a:lnTo>
                    <a:lnTo>
                      <a:pt x="344" y="18"/>
                    </a:lnTo>
                    <a:lnTo>
                      <a:pt x="237" y="18"/>
                    </a:lnTo>
                    <a:lnTo>
                      <a:pt x="191" y="0"/>
                    </a:lnTo>
                    <a:lnTo>
                      <a:pt x="127" y="0"/>
                    </a:lnTo>
                    <a:lnTo>
                      <a:pt x="115" y="65"/>
                    </a:lnTo>
                    <a:lnTo>
                      <a:pt x="74" y="65"/>
                    </a:lnTo>
                    <a:lnTo>
                      <a:pt x="12" y="101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Freeform 8">
                <a:extLst>
                  <a:ext uri="{FF2B5EF4-FFF2-40B4-BE49-F238E27FC236}">
                    <a16:creationId xmlns:a16="http://schemas.microsoft.com/office/drawing/2014/main" id="{02960F8E-0ADE-4DAA-A1F3-6CF4567EDB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2138" y="422275"/>
                <a:ext cx="1401763" cy="1341438"/>
              </a:xfrm>
              <a:custGeom>
                <a:avLst/>
                <a:gdLst>
                  <a:gd name="T0" fmla="*/ 513 w 1766"/>
                  <a:gd name="T1" fmla="*/ 180 h 1690"/>
                  <a:gd name="T2" fmla="*/ 548 w 1766"/>
                  <a:gd name="T3" fmla="*/ 495 h 1690"/>
                  <a:gd name="T4" fmla="*/ 461 w 1766"/>
                  <a:gd name="T5" fmla="*/ 717 h 1690"/>
                  <a:gd name="T6" fmla="*/ 472 w 1766"/>
                  <a:gd name="T7" fmla="*/ 944 h 1690"/>
                  <a:gd name="T8" fmla="*/ 373 w 1766"/>
                  <a:gd name="T9" fmla="*/ 932 h 1690"/>
                  <a:gd name="T10" fmla="*/ 222 w 1766"/>
                  <a:gd name="T11" fmla="*/ 886 h 1690"/>
                  <a:gd name="T12" fmla="*/ 158 w 1766"/>
                  <a:gd name="T13" fmla="*/ 961 h 1690"/>
                  <a:gd name="T14" fmla="*/ 175 w 1766"/>
                  <a:gd name="T15" fmla="*/ 1095 h 1690"/>
                  <a:gd name="T16" fmla="*/ 128 w 1766"/>
                  <a:gd name="T17" fmla="*/ 1125 h 1690"/>
                  <a:gd name="T18" fmla="*/ 41 w 1766"/>
                  <a:gd name="T19" fmla="*/ 1165 h 1690"/>
                  <a:gd name="T20" fmla="*/ 35 w 1766"/>
                  <a:gd name="T21" fmla="*/ 1276 h 1690"/>
                  <a:gd name="T22" fmla="*/ 76 w 1766"/>
                  <a:gd name="T23" fmla="*/ 1428 h 1690"/>
                  <a:gd name="T24" fmla="*/ 123 w 1766"/>
                  <a:gd name="T25" fmla="*/ 1527 h 1690"/>
                  <a:gd name="T26" fmla="*/ 111 w 1766"/>
                  <a:gd name="T27" fmla="*/ 1690 h 1690"/>
                  <a:gd name="T28" fmla="*/ 228 w 1766"/>
                  <a:gd name="T29" fmla="*/ 1585 h 1690"/>
                  <a:gd name="T30" fmla="*/ 332 w 1766"/>
                  <a:gd name="T31" fmla="*/ 1556 h 1690"/>
                  <a:gd name="T32" fmla="*/ 478 w 1766"/>
                  <a:gd name="T33" fmla="*/ 1538 h 1690"/>
                  <a:gd name="T34" fmla="*/ 338 w 1766"/>
                  <a:gd name="T35" fmla="*/ 1433 h 1690"/>
                  <a:gd name="T36" fmla="*/ 251 w 1766"/>
                  <a:gd name="T37" fmla="*/ 1404 h 1690"/>
                  <a:gd name="T38" fmla="*/ 187 w 1766"/>
                  <a:gd name="T39" fmla="*/ 1299 h 1690"/>
                  <a:gd name="T40" fmla="*/ 309 w 1766"/>
                  <a:gd name="T41" fmla="*/ 1230 h 1690"/>
                  <a:gd name="T42" fmla="*/ 501 w 1766"/>
                  <a:gd name="T43" fmla="*/ 1218 h 1690"/>
                  <a:gd name="T44" fmla="*/ 717 w 1766"/>
                  <a:gd name="T45" fmla="*/ 1264 h 1690"/>
                  <a:gd name="T46" fmla="*/ 851 w 1766"/>
                  <a:gd name="T47" fmla="*/ 1352 h 1690"/>
                  <a:gd name="T48" fmla="*/ 1061 w 1766"/>
                  <a:gd name="T49" fmla="*/ 1468 h 1690"/>
                  <a:gd name="T50" fmla="*/ 1329 w 1766"/>
                  <a:gd name="T51" fmla="*/ 1014 h 1690"/>
                  <a:gd name="T52" fmla="*/ 1521 w 1766"/>
                  <a:gd name="T53" fmla="*/ 991 h 1690"/>
                  <a:gd name="T54" fmla="*/ 1568 w 1766"/>
                  <a:gd name="T55" fmla="*/ 1026 h 1690"/>
                  <a:gd name="T56" fmla="*/ 1760 w 1766"/>
                  <a:gd name="T57" fmla="*/ 915 h 1690"/>
                  <a:gd name="T58" fmla="*/ 1679 w 1766"/>
                  <a:gd name="T59" fmla="*/ 839 h 1690"/>
                  <a:gd name="T60" fmla="*/ 1638 w 1766"/>
                  <a:gd name="T61" fmla="*/ 746 h 1690"/>
                  <a:gd name="T62" fmla="*/ 1597 w 1766"/>
                  <a:gd name="T63" fmla="*/ 647 h 1690"/>
                  <a:gd name="T64" fmla="*/ 1638 w 1766"/>
                  <a:gd name="T65" fmla="*/ 419 h 1690"/>
                  <a:gd name="T66" fmla="*/ 1486 w 1766"/>
                  <a:gd name="T67" fmla="*/ 606 h 1690"/>
                  <a:gd name="T68" fmla="*/ 1346 w 1766"/>
                  <a:gd name="T69" fmla="*/ 548 h 1690"/>
                  <a:gd name="T70" fmla="*/ 1317 w 1766"/>
                  <a:gd name="T71" fmla="*/ 594 h 1690"/>
                  <a:gd name="T72" fmla="*/ 1242 w 1766"/>
                  <a:gd name="T73" fmla="*/ 536 h 1690"/>
                  <a:gd name="T74" fmla="*/ 1189 w 1766"/>
                  <a:gd name="T75" fmla="*/ 559 h 1690"/>
                  <a:gd name="T76" fmla="*/ 1003 w 1766"/>
                  <a:gd name="T77" fmla="*/ 431 h 1690"/>
                  <a:gd name="T78" fmla="*/ 694 w 1766"/>
                  <a:gd name="T79" fmla="*/ 81 h 1690"/>
                  <a:gd name="T80" fmla="*/ 589 w 1766"/>
                  <a:gd name="T81" fmla="*/ 46 h 1690"/>
                  <a:gd name="T82" fmla="*/ 519 w 1766"/>
                  <a:gd name="T83" fmla="*/ 35 h 1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66" h="1690">
                    <a:moveTo>
                      <a:pt x="519" y="35"/>
                    </a:moveTo>
                    <a:lnTo>
                      <a:pt x="513" y="180"/>
                    </a:lnTo>
                    <a:lnTo>
                      <a:pt x="583" y="355"/>
                    </a:lnTo>
                    <a:lnTo>
                      <a:pt x="548" y="495"/>
                    </a:lnTo>
                    <a:lnTo>
                      <a:pt x="548" y="664"/>
                    </a:lnTo>
                    <a:lnTo>
                      <a:pt x="461" y="717"/>
                    </a:lnTo>
                    <a:lnTo>
                      <a:pt x="490" y="880"/>
                    </a:lnTo>
                    <a:lnTo>
                      <a:pt x="472" y="944"/>
                    </a:lnTo>
                    <a:lnTo>
                      <a:pt x="420" y="979"/>
                    </a:lnTo>
                    <a:lnTo>
                      <a:pt x="373" y="932"/>
                    </a:lnTo>
                    <a:lnTo>
                      <a:pt x="332" y="961"/>
                    </a:lnTo>
                    <a:lnTo>
                      <a:pt x="222" y="886"/>
                    </a:lnTo>
                    <a:lnTo>
                      <a:pt x="158" y="921"/>
                    </a:lnTo>
                    <a:lnTo>
                      <a:pt x="158" y="961"/>
                    </a:lnTo>
                    <a:lnTo>
                      <a:pt x="228" y="1043"/>
                    </a:lnTo>
                    <a:lnTo>
                      <a:pt x="175" y="1095"/>
                    </a:lnTo>
                    <a:lnTo>
                      <a:pt x="163" y="1142"/>
                    </a:lnTo>
                    <a:lnTo>
                      <a:pt x="128" y="1125"/>
                    </a:lnTo>
                    <a:lnTo>
                      <a:pt x="76" y="1189"/>
                    </a:lnTo>
                    <a:lnTo>
                      <a:pt x="41" y="1165"/>
                    </a:lnTo>
                    <a:lnTo>
                      <a:pt x="24" y="1195"/>
                    </a:lnTo>
                    <a:lnTo>
                      <a:pt x="35" y="1276"/>
                    </a:lnTo>
                    <a:lnTo>
                      <a:pt x="0" y="1329"/>
                    </a:lnTo>
                    <a:lnTo>
                      <a:pt x="76" y="1428"/>
                    </a:lnTo>
                    <a:lnTo>
                      <a:pt x="123" y="1457"/>
                    </a:lnTo>
                    <a:lnTo>
                      <a:pt x="123" y="1527"/>
                    </a:lnTo>
                    <a:lnTo>
                      <a:pt x="70" y="1608"/>
                    </a:lnTo>
                    <a:lnTo>
                      <a:pt x="111" y="1690"/>
                    </a:lnTo>
                    <a:lnTo>
                      <a:pt x="216" y="1655"/>
                    </a:lnTo>
                    <a:lnTo>
                      <a:pt x="228" y="1585"/>
                    </a:lnTo>
                    <a:lnTo>
                      <a:pt x="280" y="1527"/>
                    </a:lnTo>
                    <a:lnTo>
                      <a:pt x="332" y="1556"/>
                    </a:lnTo>
                    <a:lnTo>
                      <a:pt x="408" y="1568"/>
                    </a:lnTo>
                    <a:lnTo>
                      <a:pt x="478" y="1538"/>
                    </a:lnTo>
                    <a:lnTo>
                      <a:pt x="397" y="1474"/>
                    </a:lnTo>
                    <a:lnTo>
                      <a:pt x="338" y="1433"/>
                    </a:lnTo>
                    <a:lnTo>
                      <a:pt x="309" y="1387"/>
                    </a:lnTo>
                    <a:lnTo>
                      <a:pt x="251" y="1404"/>
                    </a:lnTo>
                    <a:lnTo>
                      <a:pt x="187" y="1346"/>
                    </a:lnTo>
                    <a:lnTo>
                      <a:pt x="187" y="1299"/>
                    </a:lnTo>
                    <a:lnTo>
                      <a:pt x="245" y="1230"/>
                    </a:lnTo>
                    <a:lnTo>
                      <a:pt x="309" y="1230"/>
                    </a:lnTo>
                    <a:lnTo>
                      <a:pt x="379" y="1334"/>
                    </a:lnTo>
                    <a:lnTo>
                      <a:pt x="501" y="1218"/>
                    </a:lnTo>
                    <a:lnTo>
                      <a:pt x="624" y="1200"/>
                    </a:lnTo>
                    <a:lnTo>
                      <a:pt x="717" y="1264"/>
                    </a:lnTo>
                    <a:lnTo>
                      <a:pt x="775" y="1288"/>
                    </a:lnTo>
                    <a:lnTo>
                      <a:pt x="851" y="1352"/>
                    </a:lnTo>
                    <a:lnTo>
                      <a:pt x="1003" y="1399"/>
                    </a:lnTo>
                    <a:lnTo>
                      <a:pt x="1061" y="1468"/>
                    </a:lnTo>
                    <a:lnTo>
                      <a:pt x="1113" y="1276"/>
                    </a:lnTo>
                    <a:lnTo>
                      <a:pt x="1329" y="1014"/>
                    </a:lnTo>
                    <a:lnTo>
                      <a:pt x="1521" y="1037"/>
                    </a:lnTo>
                    <a:lnTo>
                      <a:pt x="1521" y="991"/>
                    </a:lnTo>
                    <a:lnTo>
                      <a:pt x="1568" y="979"/>
                    </a:lnTo>
                    <a:lnTo>
                      <a:pt x="1568" y="1026"/>
                    </a:lnTo>
                    <a:lnTo>
                      <a:pt x="1673" y="932"/>
                    </a:lnTo>
                    <a:lnTo>
                      <a:pt x="1760" y="915"/>
                    </a:lnTo>
                    <a:lnTo>
                      <a:pt x="1766" y="886"/>
                    </a:lnTo>
                    <a:lnTo>
                      <a:pt x="1679" y="839"/>
                    </a:lnTo>
                    <a:lnTo>
                      <a:pt x="1655" y="781"/>
                    </a:lnTo>
                    <a:lnTo>
                      <a:pt x="1638" y="746"/>
                    </a:lnTo>
                    <a:lnTo>
                      <a:pt x="1655" y="722"/>
                    </a:lnTo>
                    <a:lnTo>
                      <a:pt x="1597" y="647"/>
                    </a:lnTo>
                    <a:lnTo>
                      <a:pt x="1655" y="507"/>
                    </a:lnTo>
                    <a:lnTo>
                      <a:pt x="1638" y="419"/>
                    </a:lnTo>
                    <a:lnTo>
                      <a:pt x="1556" y="548"/>
                    </a:lnTo>
                    <a:lnTo>
                      <a:pt x="1486" y="606"/>
                    </a:lnTo>
                    <a:lnTo>
                      <a:pt x="1364" y="600"/>
                    </a:lnTo>
                    <a:lnTo>
                      <a:pt x="1346" y="548"/>
                    </a:lnTo>
                    <a:lnTo>
                      <a:pt x="1329" y="548"/>
                    </a:lnTo>
                    <a:lnTo>
                      <a:pt x="1317" y="594"/>
                    </a:lnTo>
                    <a:lnTo>
                      <a:pt x="1282" y="536"/>
                    </a:lnTo>
                    <a:lnTo>
                      <a:pt x="1242" y="536"/>
                    </a:lnTo>
                    <a:lnTo>
                      <a:pt x="1230" y="559"/>
                    </a:lnTo>
                    <a:lnTo>
                      <a:pt x="1189" y="559"/>
                    </a:lnTo>
                    <a:lnTo>
                      <a:pt x="1177" y="524"/>
                    </a:lnTo>
                    <a:lnTo>
                      <a:pt x="1003" y="431"/>
                    </a:lnTo>
                    <a:lnTo>
                      <a:pt x="851" y="291"/>
                    </a:lnTo>
                    <a:lnTo>
                      <a:pt x="694" y="81"/>
                    </a:lnTo>
                    <a:lnTo>
                      <a:pt x="595" y="0"/>
                    </a:lnTo>
                    <a:lnTo>
                      <a:pt x="589" y="46"/>
                    </a:lnTo>
                    <a:lnTo>
                      <a:pt x="560" y="46"/>
                    </a:lnTo>
                    <a:lnTo>
                      <a:pt x="519" y="35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Freeform 9">
                <a:extLst>
                  <a:ext uri="{FF2B5EF4-FFF2-40B4-BE49-F238E27FC236}">
                    <a16:creationId xmlns:a16="http://schemas.microsoft.com/office/drawing/2014/main" id="{0F414AB7-C4B5-4DFB-A054-CB59003EDB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99288" y="685800"/>
                <a:ext cx="260350" cy="300038"/>
              </a:xfrm>
              <a:custGeom>
                <a:avLst/>
                <a:gdLst>
                  <a:gd name="T0" fmla="*/ 134 w 326"/>
                  <a:gd name="T1" fmla="*/ 146 h 379"/>
                  <a:gd name="T2" fmla="*/ 111 w 326"/>
                  <a:gd name="T3" fmla="*/ 187 h 379"/>
                  <a:gd name="T4" fmla="*/ 17 w 326"/>
                  <a:gd name="T5" fmla="*/ 286 h 379"/>
                  <a:gd name="T6" fmla="*/ 0 w 326"/>
                  <a:gd name="T7" fmla="*/ 321 h 379"/>
                  <a:gd name="T8" fmla="*/ 17 w 326"/>
                  <a:gd name="T9" fmla="*/ 361 h 379"/>
                  <a:gd name="T10" fmla="*/ 41 w 326"/>
                  <a:gd name="T11" fmla="*/ 379 h 379"/>
                  <a:gd name="T12" fmla="*/ 64 w 326"/>
                  <a:gd name="T13" fmla="*/ 326 h 379"/>
                  <a:gd name="T14" fmla="*/ 87 w 326"/>
                  <a:gd name="T15" fmla="*/ 280 h 379"/>
                  <a:gd name="T16" fmla="*/ 87 w 326"/>
                  <a:gd name="T17" fmla="*/ 280 h 379"/>
                  <a:gd name="T18" fmla="*/ 96 w 326"/>
                  <a:gd name="T19" fmla="*/ 277 h 379"/>
                  <a:gd name="T20" fmla="*/ 116 w 326"/>
                  <a:gd name="T21" fmla="*/ 270 h 379"/>
                  <a:gd name="T22" fmla="*/ 127 w 326"/>
                  <a:gd name="T23" fmla="*/ 265 h 379"/>
                  <a:gd name="T24" fmla="*/ 135 w 326"/>
                  <a:gd name="T25" fmla="*/ 261 h 379"/>
                  <a:gd name="T26" fmla="*/ 143 w 326"/>
                  <a:gd name="T27" fmla="*/ 256 h 379"/>
                  <a:gd name="T28" fmla="*/ 144 w 326"/>
                  <a:gd name="T29" fmla="*/ 254 h 379"/>
                  <a:gd name="T30" fmla="*/ 146 w 326"/>
                  <a:gd name="T31" fmla="*/ 251 h 379"/>
                  <a:gd name="T32" fmla="*/ 146 w 326"/>
                  <a:gd name="T33" fmla="*/ 251 h 379"/>
                  <a:gd name="T34" fmla="*/ 148 w 326"/>
                  <a:gd name="T35" fmla="*/ 243 h 379"/>
                  <a:gd name="T36" fmla="*/ 153 w 326"/>
                  <a:gd name="T37" fmla="*/ 230 h 379"/>
                  <a:gd name="T38" fmla="*/ 166 w 326"/>
                  <a:gd name="T39" fmla="*/ 200 h 379"/>
                  <a:gd name="T40" fmla="*/ 186 w 326"/>
                  <a:gd name="T41" fmla="*/ 157 h 379"/>
                  <a:gd name="T42" fmla="*/ 239 w 326"/>
                  <a:gd name="T43" fmla="*/ 140 h 379"/>
                  <a:gd name="T44" fmla="*/ 256 w 326"/>
                  <a:gd name="T45" fmla="*/ 111 h 379"/>
                  <a:gd name="T46" fmla="*/ 256 w 326"/>
                  <a:gd name="T47" fmla="*/ 111 h 379"/>
                  <a:gd name="T48" fmla="*/ 271 w 326"/>
                  <a:gd name="T49" fmla="*/ 109 h 379"/>
                  <a:gd name="T50" fmla="*/ 281 w 326"/>
                  <a:gd name="T51" fmla="*/ 108 h 379"/>
                  <a:gd name="T52" fmla="*/ 284 w 326"/>
                  <a:gd name="T53" fmla="*/ 106 h 379"/>
                  <a:gd name="T54" fmla="*/ 285 w 326"/>
                  <a:gd name="T55" fmla="*/ 105 h 379"/>
                  <a:gd name="T56" fmla="*/ 285 w 326"/>
                  <a:gd name="T57" fmla="*/ 105 h 379"/>
                  <a:gd name="T58" fmla="*/ 291 w 326"/>
                  <a:gd name="T59" fmla="*/ 95 h 379"/>
                  <a:gd name="T60" fmla="*/ 306 w 326"/>
                  <a:gd name="T61" fmla="*/ 77 h 379"/>
                  <a:gd name="T62" fmla="*/ 326 w 326"/>
                  <a:gd name="T63" fmla="*/ 52 h 379"/>
                  <a:gd name="T64" fmla="*/ 285 w 326"/>
                  <a:gd name="T65" fmla="*/ 35 h 379"/>
                  <a:gd name="T66" fmla="*/ 215 w 326"/>
                  <a:gd name="T67" fmla="*/ 0 h 379"/>
                  <a:gd name="T68" fmla="*/ 163 w 326"/>
                  <a:gd name="T69" fmla="*/ 117 h 379"/>
                  <a:gd name="T70" fmla="*/ 134 w 326"/>
                  <a:gd name="T71" fmla="*/ 146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26" h="379">
                    <a:moveTo>
                      <a:pt x="134" y="146"/>
                    </a:moveTo>
                    <a:lnTo>
                      <a:pt x="111" y="187"/>
                    </a:lnTo>
                    <a:lnTo>
                      <a:pt x="17" y="286"/>
                    </a:lnTo>
                    <a:lnTo>
                      <a:pt x="0" y="321"/>
                    </a:lnTo>
                    <a:lnTo>
                      <a:pt x="17" y="361"/>
                    </a:lnTo>
                    <a:lnTo>
                      <a:pt x="41" y="379"/>
                    </a:lnTo>
                    <a:lnTo>
                      <a:pt x="64" y="326"/>
                    </a:lnTo>
                    <a:lnTo>
                      <a:pt x="87" y="280"/>
                    </a:lnTo>
                    <a:lnTo>
                      <a:pt x="87" y="280"/>
                    </a:lnTo>
                    <a:lnTo>
                      <a:pt x="96" y="277"/>
                    </a:lnTo>
                    <a:lnTo>
                      <a:pt x="116" y="270"/>
                    </a:lnTo>
                    <a:lnTo>
                      <a:pt x="127" y="265"/>
                    </a:lnTo>
                    <a:lnTo>
                      <a:pt x="135" y="261"/>
                    </a:lnTo>
                    <a:lnTo>
                      <a:pt x="143" y="256"/>
                    </a:lnTo>
                    <a:lnTo>
                      <a:pt x="144" y="254"/>
                    </a:lnTo>
                    <a:lnTo>
                      <a:pt x="146" y="251"/>
                    </a:lnTo>
                    <a:lnTo>
                      <a:pt x="146" y="251"/>
                    </a:lnTo>
                    <a:lnTo>
                      <a:pt x="148" y="243"/>
                    </a:lnTo>
                    <a:lnTo>
                      <a:pt x="153" y="230"/>
                    </a:lnTo>
                    <a:lnTo>
                      <a:pt x="166" y="200"/>
                    </a:lnTo>
                    <a:lnTo>
                      <a:pt x="186" y="157"/>
                    </a:lnTo>
                    <a:lnTo>
                      <a:pt x="239" y="140"/>
                    </a:lnTo>
                    <a:lnTo>
                      <a:pt x="256" y="111"/>
                    </a:lnTo>
                    <a:lnTo>
                      <a:pt x="256" y="111"/>
                    </a:lnTo>
                    <a:lnTo>
                      <a:pt x="271" y="109"/>
                    </a:lnTo>
                    <a:lnTo>
                      <a:pt x="281" y="108"/>
                    </a:lnTo>
                    <a:lnTo>
                      <a:pt x="284" y="106"/>
                    </a:lnTo>
                    <a:lnTo>
                      <a:pt x="285" y="105"/>
                    </a:lnTo>
                    <a:lnTo>
                      <a:pt x="285" y="105"/>
                    </a:lnTo>
                    <a:lnTo>
                      <a:pt x="291" y="95"/>
                    </a:lnTo>
                    <a:lnTo>
                      <a:pt x="306" y="77"/>
                    </a:lnTo>
                    <a:lnTo>
                      <a:pt x="326" y="52"/>
                    </a:lnTo>
                    <a:lnTo>
                      <a:pt x="285" y="35"/>
                    </a:lnTo>
                    <a:lnTo>
                      <a:pt x="215" y="0"/>
                    </a:lnTo>
                    <a:lnTo>
                      <a:pt x="163" y="117"/>
                    </a:lnTo>
                    <a:lnTo>
                      <a:pt x="134" y="14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Freeform 10">
                <a:extLst>
                  <a:ext uri="{FF2B5EF4-FFF2-40B4-BE49-F238E27FC236}">
                    <a16:creationId xmlns:a16="http://schemas.microsoft.com/office/drawing/2014/main" id="{13A072ED-3071-415D-94A3-81C749CC12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8375" y="338138"/>
                <a:ext cx="427038" cy="412750"/>
              </a:xfrm>
              <a:custGeom>
                <a:avLst/>
                <a:gdLst>
                  <a:gd name="T0" fmla="*/ 285 w 536"/>
                  <a:gd name="T1" fmla="*/ 64 h 519"/>
                  <a:gd name="T2" fmla="*/ 251 w 536"/>
                  <a:gd name="T3" fmla="*/ 93 h 519"/>
                  <a:gd name="T4" fmla="*/ 256 w 536"/>
                  <a:gd name="T5" fmla="*/ 151 h 519"/>
                  <a:gd name="T6" fmla="*/ 198 w 536"/>
                  <a:gd name="T7" fmla="*/ 198 h 519"/>
                  <a:gd name="T8" fmla="*/ 157 w 536"/>
                  <a:gd name="T9" fmla="*/ 210 h 519"/>
                  <a:gd name="T10" fmla="*/ 157 w 536"/>
                  <a:gd name="T11" fmla="*/ 233 h 519"/>
                  <a:gd name="T12" fmla="*/ 111 w 536"/>
                  <a:gd name="T13" fmla="*/ 285 h 519"/>
                  <a:gd name="T14" fmla="*/ 111 w 536"/>
                  <a:gd name="T15" fmla="*/ 285 h 519"/>
                  <a:gd name="T16" fmla="*/ 109 w 536"/>
                  <a:gd name="T17" fmla="*/ 290 h 519"/>
                  <a:gd name="T18" fmla="*/ 109 w 536"/>
                  <a:gd name="T19" fmla="*/ 296 h 519"/>
                  <a:gd name="T20" fmla="*/ 111 w 536"/>
                  <a:gd name="T21" fmla="*/ 303 h 519"/>
                  <a:gd name="T22" fmla="*/ 111 w 536"/>
                  <a:gd name="T23" fmla="*/ 303 h 519"/>
                  <a:gd name="T24" fmla="*/ 111 w 536"/>
                  <a:gd name="T25" fmla="*/ 307 h 519"/>
                  <a:gd name="T26" fmla="*/ 111 w 536"/>
                  <a:gd name="T27" fmla="*/ 312 h 519"/>
                  <a:gd name="T28" fmla="*/ 105 w 536"/>
                  <a:gd name="T29" fmla="*/ 322 h 519"/>
                  <a:gd name="T30" fmla="*/ 93 w 536"/>
                  <a:gd name="T31" fmla="*/ 338 h 519"/>
                  <a:gd name="T32" fmla="*/ 93 w 536"/>
                  <a:gd name="T33" fmla="*/ 338 h 519"/>
                  <a:gd name="T34" fmla="*/ 90 w 536"/>
                  <a:gd name="T35" fmla="*/ 339 h 519"/>
                  <a:gd name="T36" fmla="*/ 84 w 536"/>
                  <a:gd name="T37" fmla="*/ 341 h 519"/>
                  <a:gd name="T38" fmla="*/ 71 w 536"/>
                  <a:gd name="T39" fmla="*/ 339 h 519"/>
                  <a:gd name="T40" fmla="*/ 52 w 536"/>
                  <a:gd name="T41" fmla="*/ 338 h 519"/>
                  <a:gd name="T42" fmla="*/ 52 w 536"/>
                  <a:gd name="T43" fmla="*/ 338 h 519"/>
                  <a:gd name="T44" fmla="*/ 52 w 536"/>
                  <a:gd name="T45" fmla="*/ 354 h 519"/>
                  <a:gd name="T46" fmla="*/ 54 w 536"/>
                  <a:gd name="T47" fmla="*/ 366 h 519"/>
                  <a:gd name="T48" fmla="*/ 52 w 536"/>
                  <a:gd name="T49" fmla="*/ 373 h 519"/>
                  <a:gd name="T50" fmla="*/ 52 w 536"/>
                  <a:gd name="T51" fmla="*/ 373 h 519"/>
                  <a:gd name="T52" fmla="*/ 29 w 536"/>
                  <a:gd name="T53" fmla="*/ 414 h 519"/>
                  <a:gd name="T54" fmla="*/ 29 w 536"/>
                  <a:gd name="T55" fmla="*/ 414 h 519"/>
                  <a:gd name="T56" fmla="*/ 14 w 536"/>
                  <a:gd name="T57" fmla="*/ 433 h 519"/>
                  <a:gd name="T58" fmla="*/ 4 w 536"/>
                  <a:gd name="T59" fmla="*/ 446 h 519"/>
                  <a:gd name="T60" fmla="*/ 0 w 536"/>
                  <a:gd name="T61" fmla="*/ 454 h 519"/>
                  <a:gd name="T62" fmla="*/ 0 w 536"/>
                  <a:gd name="T63" fmla="*/ 454 h 519"/>
                  <a:gd name="T64" fmla="*/ 6 w 536"/>
                  <a:gd name="T65" fmla="*/ 488 h 519"/>
                  <a:gd name="T66" fmla="*/ 12 w 536"/>
                  <a:gd name="T67" fmla="*/ 519 h 519"/>
                  <a:gd name="T68" fmla="*/ 64 w 536"/>
                  <a:gd name="T69" fmla="*/ 484 h 519"/>
                  <a:gd name="T70" fmla="*/ 64 w 536"/>
                  <a:gd name="T71" fmla="*/ 437 h 519"/>
                  <a:gd name="T72" fmla="*/ 128 w 536"/>
                  <a:gd name="T73" fmla="*/ 420 h 519"/>
                  <a:gd name="T74" fmla="*/ 146 w 536"/>
                  <a:gd name="T75" fmla="*/ 361 h 519"/>
                  <a:gd name="T76" fmla="*/ 186 w 536"/>
                  <a:gd name="T77" fmla="*/ 338 h 519"/>
                  <a:gd name="T78" fmla="*/ 221 w 536"/>
                  <a:gd name="T79" fmla="*/ 245 h 519"/>
                  <a:gd name="T80" fmla="*/ 315 w 536"/>
                  <a:gd name="T81" fmla="*/ 233 h 519"/>
                  <a:gd name="T82" fmla="*/ 355 w 536"/>
                  <a:gd name="T83" fmla="*/ 163 h 519"/>
                  <a:gd name="T84" fmla="*/ 414 w 536"/>
                  <a:gd name="T85" fmla="*/ 128 h 519"/>
                  <a:gd name="T86" fmla="*/ 437 w 536"/>
                  <a:gd name="T87" fmla="*/ 93 h 519"/>
                  <a:gd name="T88" fmla="*/ 513 w 536"/>
                  <a:gd name="T89" fmla="*/ 93 h 519"/>
                  <a:gd name="T90" fmla="*/ 536 w 536"/>
                  <a:gd name="T91" fmla="*/ 70 h 519"/>
                  <a:gd name="T92" fmla="*/ 530 w 536"/>
                  <a:gd name="T93" fmla="*/ 47 h 519"/>
                  <a:gd name="T94" fmla="*/ 536 w 536"/>
                  <a:gd name="T95" fmla="*/ 29 h 519"/>
                  <a:gd name="T96" fmla="*/ 495 w 536"/>
                  <a:gd name="T97" fmla="*/ 0 h 519"/>
                  <a:gd name="T98" fmla="*/ 350 w 536"/>
                  <a:gd name="T99" fmla="*/ 105 h 519"/>
                  <a:gd name="T100" fmla="*/ 303 w 536"/>
                  <a:gd name="T101" fmla="*/ 111 h 519"/>
                  <a:gd name="T102" fmla="*/ 285 w 536"/>
                  <a:gd name="T103" fmla="*/ 64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36" h="519">
                    <a:moveTo>
                      <a:pt x="285" y="64"/>
                    </a:moveTo>
                    <a:lnTo>
                      <a:pt x="251" y="93"/>
                    </a:lnTo>
                    <a:lnTo>
                      <a:pt x="256" y="151"/>
                    </a:lnTo>
                    <a:lnTo>
                      <a:pt x="198" y="198"/>
                    </a:lnTo>
                    <a:lnTo>
                      <a:pt x="157" y="210"/>
                    </a:lnTo>
                    <a:lnTo>
                      <a:pt x="157" y="233"/>
                    </a:lnTo>
                    <a:lnTo>
                      <a:pt x="111" y="285"/>
                    </a:lnTo>
                    <a:lnTo>
                      <a:pt x="111" y="285"/>
                    </a:lnTo>
                    <a:lnTo>
                      <a:pt x="109" y="290"/>
                    </a:lnTo>
                    <a:lnTo>
                      <a:pt x="109" y="296"/>
                    </a:lnTo>
                    <a:lnTo>
                      <a:pt x="111" y="303"/>
                    </a:lnTo>
                    <a:lnTo>
                      <a:pt x="111" y="303"/>
                    </a:lnTo>
                    <a:lnTo>
                      <a:pt x="111" y="307"/>
                    </a:lnTo>
                    <a:lnTo>
                      <a:pt x="111" y="312"/>
                    </a:lnTo>
                    <a:lnTo>
                      <a:pt x="105" y="322"/>
                    </a:lnTo>
                    <a:lnTo>
                      <a:pt x="93" y="338"/>
                    </a:lnTo>
                    <a:lnTo>
                      <a:pt x="93" y="338"/>
                    </a:lnTo>
                    <a:lnTo>
                      <a:pt x="90" y="339"/>
                    </a:lnTo>
                    <a:lnTo>
                      <a:pt x="84" y="341"/>
                    </a:lnTo>
                    <a:lnTo>
                      <a:pt x="71" y="339"/>
                    </a:lnTo>
                    <a:lnTo>
                      <a:pt x="52" y="338"/>
                    </a:lnTo>
                    <a:lnTo>
                      <a:pt x="52" y="338"/>
                    </a:lnTo>
                    <a:lnTo>
                      <a:pt x="52" y="354"/>
                    </a:lnTo>
                    <a:lnTo>
                      <a:pt x="54" y="366"/>
                    </a:lnTo>
                    <a:lnTo>
                      <a:pt x="52" y="373"/>
                    </a:lnTo>
                    <a:lnTo>
                      <a:pt x="52" y="373"/>
                    </a:lnTo>
                    <a:lnTo>
                      <a:pt x="29" y="414"/>
                    </a:lnTo>
                    <a:lnTo>
                      <a:pt x="29" y="414"/>
                    </a:lnTo>
                    <a:lnTo>
                      <a:pt x="14" y="433"/>
                    </a:lnTo>
                    <a:lnTo>
                      <a:pt x="4" y="446"/>
                    </a:lnTo>
                    <a:lnTo>
                      <a:pt x="0" y="454"/>
                    </a:lnTo>
                    <a:lnTo>
                      <a:pt x="0" y="454"/>
                    </a:lnTo>
                    <a:lnTo>
                      <a:pt x="6" y="488"/>
                    </a:lnTo>
                    <a:lnTo>
                      <a:pt x="12" y="519"/>
                    </a:lnTo>
                    <a:lnTo>
                      <a:pt x="64" y="484"/>
                    </a:lnTo>
                    <a:lnTo>
                      <a:pt x="64" y="437"/>
                    </a:lnTo>
                    <a:lnTo>
                      <a:pt x="128" y="420"/>
                    </a:lnTo>
                    <a:lnTo>
                      <a:pt x="146" y="361"/>
                    </a:lnTo>
                    <a:lnTo>
                      <a:pt x="186" y="338"/>
                    </a:lnTo>
                    <a:lnTo>
                      <a:pt x="221" y="245"/>
                    </a:lnTo>
                    <a:lnTo>
                      <a:pt x="315" y="233"/>
                    </a:lnTo>
                    <a:lnTo>
                      <a:pt x="355" y="163"/>
                    </a:lnTo>
                    <a:lnTo>
                      <a:pt x="414" y="128"/>
                    </a:lnTo>
                    <a:lnTo>
                      <a:pt x="437" y="93"/>
                    </a:lnTo>
                    <a:lnTo>
                      <a:pt x="513" y="93"/>
                    </a:lnTo>
                    <a:lnTo>
                      <a:pt x="536" y="70"/>
                    </a:lnTo>
                    <a:lnTo>
                      <a:pt x="530" y="47"/>
                    </a:lnTo>
                    <a:lnTo>
                      <a:pt x="536" y="29"/>
                    </a:lnTo>
                    <a:lnTo>
                      <a:pt x="495" y="0"/>
                    </a:lnTo>
                    <a:lnTo>
                      <a:pt x="350" y="105"/>
                    </a:lnTo>
                    <a:lnTo>
                      <a:pt x="303" y="111"/>
                    </a:lnTo>
                    <a:lnTo>
                      <a:pt x="285" y="64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11">
                <a:extLst>
                  <a:ext uri="{FF2B5EF4-FFF2-40B4-BE49-F238E27FC236}">
                    <a16:creationId xmlns:a16="http://schemas.microsoft.com/office/drawing/2014/main" id="{90C3B0AC-03E8-4297-9E6C-E8DECB7C0C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863" y="879475"/>
                <a:ext cx="92075" cy="74613"/>
              </a:xfrm>
              <a:custGeom>
                <a:avLst/>
                <a:gdLst>
                  <a:gd name="T0" fmla="*/ 94 w 117"/>
                  <a:gd name="T1" fmla="*/ 0 h 93"/>
                  <a:gd name="T2" fmla="*/ 64 w 117"/>
                  <a:gd name="T3" fmla="*/ 23 h 93"/>
                  <a:gd name="T4" fmla="*/ 64 w 117"/>
                  <a:gd name="T5" fmla="*/ 23 h 93"/>
                  <a:gd name="T6" fmla="*/ 32 w 117"/>
                  <a:gd name="T7" fmla="*/ 30 h 93"/>
                  <a:gd name="T8" fmla="*/ 9 w 117"/>
                  <a:gd name="T9" fmla="*/ 36 h 93"/>
                  <a:gd name="T10" fmla="*/ 3 w 117"/>
                  <a:gd name="T11" fmla="*/ 39 h 93"/>
                  <a:gd name="T12" fmla="*/ 0 w 117"/>
                  <a:gd name="T13" fmla="*/ 41 h 93"/>
                  <a:gd name="T14" fmla="*/ 0 w 117"/>
                  <a:gd name="T15" fmla="*/ 41 h 93"/>
                  <a:gd name="T16" fmla="*/ 6 w 117"/>
                  <a:gd name="T17" fmla="*/ 65 h 93"/>
                  <a:gd name="T18" fmla="*/ 12 w 117"/>
                  <a:gd name="T19" fmla="*/ 87 h 93"/>
                  <a:gd name="T20" fmla="*/ 29 w 117"/>
                  <a:gd name="T21" fmla="*/ 93 h 93"/>
                  <a:gd name="T22" fmla="*/ 76 w 117"/>
                  <a:gd name="T23" fmla="*/ 64 h 93"/>
                  <a:gd name="T24" fmla="*/ 117 w 117"/>
                  <a:gd name="T25" fmla="*/ 17 h 93"/>
                  <a:gd name="T26" fmla="*/ 94 w 117"/>
                  <a:gd name="T27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7" h="93">
                    <a:moveTo>
                      <a:pt x="94" y="0"/>
                    </a:moveTo>
                    <a:lnTo>
                      <a:pt x="64" y="23"/>
                    </a:lnTo>
                    <a:lnTo>
                      <a:pt x="64" y="23"/>
                    </a:lnTo>
                    <a:lnTo>
                      <a:pt x="32" y="30"/>
                    </a:lnTo>
                    <a:lnTo>
                      <a:pt x="9" y="36"/>
                    </a:lnTo>
                    <a:lnTo>
                      <a:pt x="3" y="39"/>
                    </a:lnTo>
                    <a:lnTo>
                      <a:pt x="0" y="41"/>
                    </a:lnTo>
                    <a:lnTo>
                      <a:pt x="0" y="41"/>
                    </a:lnTo>
                    <a:lnTo>
                      <a:pt x="6" y="65"/>
                    </a:lnTo>
                    <a:lnTo>
                      <a:pt x="12" y="87"/>
                    </a:lnTo>
                    <a:lnTo>
                      <a:pt x="29" y="93"/>
                    </a:lnTo>
                    <a:lnTo>
                      <a:pt x="76" y="64"/>
                    </a:lnTo>
                    <a:lnTo>
                      <a:pt x="117" y="17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12">
                <a:extLst>
                  <a:ext uri="{FF2B5EF4-FFF2-40B4-BE49-F238E27FC236}">
                    <a16:creationId xmlns:a16="http://schemas.microsoft.com/office/drawing/2014/main" id="{B4399024-462A-4166-88B8-D53BFDE7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9788" y="995363"/>
                <a:ext cx="36513" cy="38100"/>
              </a:xfrm>
              <a:custGeom>
                <a:avLst/>
                <a:gdLst>
                  <a:gd name="T0" fmla="*/ 17 w 46"/>
                  <a:gd name="T1" fmla="*/ 0 h 47"/>
                  <a:gd name="T2" fmla="*/ 0 w 46"/>
                  <a:gd name="T3" fmla="*/ 30 h 47"/>
                  <a:gd name="T4" fmla="*/ 17 w 46"/>
                  <a:gd name="T5" fmla="*/ 47 h 47"/>
                  <a:gd name="T6" fmla="*/ 46 w 46"/>
                  <a:gd name="T7" fmla="*/ 30 h 47"/>
                  <a:gd name="T8" fmla="*/ 35 w 46"/>
                  <a:gd name="T9" fmla="*/ 12 h 47"/>
                  <a:gd name="T10" fmla="*/ 17 w 46"/>
                  <a:gd name="T1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47">
                    <a:moveTo>
                      <a:pt x="17" y="0"/>
                    </a:moveTo>
                    <a:lnTo>
                      <a:pt x="0" y="30"/>
                    </a:lnTo>
                    <a:lnTo>
                      <a:pt x="17" y="47"/>
                    </a:lnTo>
                    <a:lnTo>
                      <a:pt x="46" y="30"/>
                    </a:lnTo>
                    <a:lnTo>
                      <a:pt x="35" y="12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" name="Freeform 13">
                <a:extLst>
                  <a:ext uri="{FF2B5EF4-FFF2-40B4-BE49-F238E27FC236}">
                    <a16:creationId xmlns:a16="http://schemas.microsoft.com/office/drawing/2014/main" id="{A2DDFDB1-25CF-491C-8DA3-1EFA26759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3900" y="1060450"/>
                <a:ext cx="60325" cy="46038"/>
              </a:xfrm>
              <a:custGeom>
                <a:avLst/>
                <a:gdLst>
                  <a:gd name="T0" fmla="*/ 41 w 76"/>
                  <a:gd name="T1" fmla="*/ 0 h 58"/>
                  <a:gd name="T2" fmla="*/ 0 w 76"/>
                  <a:gd name="T3" fmla="*/ 29 h 58"/>
                  <a:gd name="T4" fmla="*/ 12 w 76"/>
                  <a:gd name="T5" fmla="*/ 58 h 58"/>
                  <a:gd name="T6" fmla="*/ 76 w 76"/>
                  <a:gd name="T7" fmla="*/ 18 h 58"/>
                  <a:gd name="T8" fmla="*/ 64 w 76"/>
                  <a:gd name="T9" fmla="*/ 6 h 58"/>
                  <a:gd name="T10" fmla="*/ 41 w 76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58">
                    <a:moveTo>
                      <a:pt x="41" y="0"/>
                    </a:moveTo>
                    <a:lnTo>
                      <a:pt x="0" y="29"/>
                    </a:lnTo>
                    <a:lnTo>
                      <a:pt x="12" y="58"/>
                    </a:lnTo>
                    <a:lnTo>
                      <a:pt x="76" y="18"/>
                    </a:lnTo>
                    <a:lnTo>
                      <a:pt x="64" y="6"/>
                    </a:lnTo>
                    <a:lnTo>
                      <a:pt x="4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Freeform 14">
                <a:extLst>
                  <a:ext uri="{FF2B5EF4-FFF2-40B4-BE49-F238E27FC236}">
                    <a16:creationId xmlns:a16="http://schemas.microsoft.com/office/drawing/2014/main" id="{25822575-68CE-4EB0-851B-AE72C04BA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3750" y="1041400"/>
                <a:ext cx="26988" cy="14288"/>
              </a:xfrm>
              <a:custGeom>
                <a:avLst/>
                <a:gdLst>
                  <a:gd name="T0" fmla="*/ 0 w 35"/>
                  <a:gd name="T1" fmla="*/ 0 h 17"/>
                  <a:gd name="T2" fmla="*/ 6 w 35"/>
                  <a:gd name="T3" fmla="*/ 17 h 17"/>
                  <a:gd name="T4" fmla="*/ 24 w 35"/>
                  <a:gd name="T5" fmla="*/ 17 h 17"/>
                  <a:gd name="T6" fmla="*/ 35 w 35"/>
                  <a:gd name="T7" fmla="*/ 0 h 17"/>
                  <a:gd name="T8" fmla="*/ 0 w 35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7">
                    <a:moveTo>
                      <a:pt x="0" y="0"/>
                    </a:moveTo>
                    <a:lnTo>
                      <a:pt x="6" y="17"/>
                    </a:lnTo>
                    <a:lnTo>
                      <a:pt x="24" y="17"/>
                    </a:lnTo>
                    <a:lnTo>
                      <a:pt x="35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Freeform 15">
                <a:extLst>
                  <a:ext uri="{FF2B5EF4-FFF2-40B4-BE49-F238E27FC236}">
                    <a16:creationId xmlns:a16="http://schemas.microsoft.com/office/drawing/2014/main" id="{A2D11E34-D0A8-424E-9A7B-5552A2ECC4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1063" y="973138"/>
                <a:ext cx="19050" cy="17463"/>
              </a:xfrm>
              <a:custGeom>
                <a:avLst/>
                <a:gdLst>
                  <a:gd name="T0" fmla="*/ 12 w 24"/>
                  <a:gd name="T1" fmla="*/ 0 h 24"/>
                  <a:gd name="T2" fmla="*/ 0 w 24"/>
                  <a:gd name="T3" fmla="*/ 6 h 24"/>
                  <a:gd name="T4" fmla="*/ 6 w 24"/>
                  <a:gd name="T5" fmla="*/ 24 h 24"/>
                  <a:gd name="T6" fmla="*/ 24 w 24"/>
                  <a:gd name="T7" fmla="*/ 24 h 24"/>
                  <a:gd name="T8" fmla="*/ 24 w 24"/>
                  <a:gd name="T9" fmla="*/ 12 h 24"/>
                  <a:gd name="T10" fmla="*/ 12 w 24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4">
                    <a:moveTo>
                      <a:pt x="12" y="0"/>
                    </a:moveTo>
                    <a:lnTo>
                      <a:pt x="0" y="6"/>
                    </a:lnTo>
                    <a:lnTo>
                      <a:pt x="6" y="24"/>
                    </a:lnTo>
                    <a:lnTo>
                      <a:pt x="24" y="24"/>
                    </a:lnTo>
                    <a:lnTo>
                      <a:pt x="24" y="1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Freeform 16">
                <a:extLst>
                  <a:ext uri="{FF2B5EF4-FFF2-40B4-BE49-F238E27FC236}">
                    <a16:creationId xmlns:a16="http://schemas.microsoft.com/office/drawing/2014/main" id="{06AF64BF-7432-49E1-A40A-D5D9A4A95E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463" y="519113"/>
                <a:ext cx="50800" cy="65088"/>
              </a:xfrm>
              <a:custGeom>
                <a:avLst/>
                <a:gdLst>
                  <a:gd name="T0" fmla="*/ 5 w 64"/>
                  <a:gd name="T1" fmla="*/ 12 h 82"/>
                  <a:gd name="T2" fmla="*/ 0 w 64"/>
                  <a:gd name="T3" fmla="*/ 53 h 82"/>
                  <a:gd name="T4" fmla="*/ 17 w 64"/>
                  <a:gd name="T5" fmla="*/ 82 h 82"/>
                  <a:gd name="T6" fmla="*/ 46 w 64"/>
                  <a:gd name="T7" fmla="*/ 82 h 82"/>
                  <a:gd name="T8" fmla="*/ 46 w 64"/>
                  <a:gd name="T9" fmla="*/ 82 h 82"/>
                  <a:gd name="T10" fmla="*/ 55 w 64"/>
                  <a:gd name="T11" fmla="*/ 69 h 82"/>
                  <a:gd name="T12" fmla="*/ 62 w 64"/>
                  <a:gd name="T13" fmla="*/ 58 h 82"/>
                  <a:gd name="T14" fmla="*/ 64 w 64"/>
                  <a:gd name="T15" fmla="*/ 56 h 82"/>
                  <a:gd name="T16" fmla="*/ 64 w 64"/>
                  <a:gd name="T17" fmla="*/ 53 h 82"/>
                  <a:gd name="T18" fmla="*/ 64 w 64"/>
                  <a:gd name="T19" fmla="*/ 53 h 82"/>
                  <a:gd name="T20" fmla="*/ 52 w 64"/>
                  <a:gd name="T21" fmla="*/ 24 h 82"/>
                  <a:gd name="T22" fmla="*/ 23 w 64"/>
                  <a:gd name="T23" fmla="*/ 0 h 82"/>
                  <a:gd name="T24" fmla="*/ 5 w 64"/>
                  <a:gd name="T25" fmla="*/ 1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82">
                    <a:moveTo>
                      <a:pt x="5" y="12"/>
                    </a:moveTo>
                    <a:lnTo>
                      <a:pt x="0" y="53"/>
                    </a:lnTo>
                    <a:lnTo>
                      <a:pt x="17" y="82"/>
                    </a:lnTo>
                    <a:lnTo>
                      <a:pt x="46" y="82"/>
                    </a:lnTo>
                    <a:lnTo>
                      <a:pt x="46" y="82"/>
                    </a:lnTo>
                    <a:lnTo>
                      <a:pt x="55" y="69"/>
                    </a:lnTo>
                    <a:lnTo>
                      <a:pt x="62" y="58"/>
                    </a:lnTo>
                    <a:lnTo>
                      <a:pt x="64" y="56"/>
                    </a:lnTo>
                    <a:lnTo>
                      <a:pt x="64" y="53"/>
                    </a:lnTo>
                    <a:lnTo>
                      <a:pt x="64" y="53"/>
                    </a:lnTo>
                    <a:lnTo>
                      <a:pt x="52" y="24"/>
                    </a:lnTo>
                    <a:lnTo>
                      <a:pt x="23" y="0"/>
                    </a:lnTo>
                    <a:lnTo>
                      <a:pt x="5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Freeform 17">
                <a:extLst>
                  <a:ext uri="{FF2B5EF4-FFF2-40B4-BE49-F238E27FC236}">
                    <a16:creationId xmlns:a16="http://schemas.microsoft.com/office/drawing/2014/main" id="{FD61E865-6A59-4C2A-A663-4AD743947C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0425" y="454025"/>
                <a:ext cx="36513" cy="46038"/>
              </a:xfrm>
              <a:custGeom>
                <a:avLst/>
                <a:gdLst>
                  <a:gd name="T0" fmla="*/ 0 w 47"/>
                  <a:gd name="T1" fmla="*/ 5 h 58"/>
                  <a:gd name="T2" fmla="*/ 0 w 47"/>
                  <a:gd name="T3" fmla="*/ 35 h 58"/>
                  <a:gd name="T4" fmla="*/ 18 w 47"/>
                  <a:gd name="T5" fmla="*/ 58 h 58"/>
                  <a:gd name="T6" fmla="*/ 47 w 47"/>
                  <a:gd name="T7" fmla="*/ 58 h 58"/>
                  <a:gd name="T8" fmla="*/ 47 w 47"/>
                  <a:gd name="T9" fmla="*/ 23 h 58"/>
                  <a:gd name="T10" fmla="*/ 24 w 47"/>
                  <a:gd name="T11" fmla="*/ 0 h 58"/>
                  <a:gd name="T12" fmla="*/ 0 w 47"/>
                  <a:gd name="T13" fmla="*/ 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58">
                    <a:moveTo>
                      <a:pt x="0" y="5"/>
                    </a:moveTo>
                    <a:lnTo>
                      <a:pt x="0" y="35"/>
                    </a:lnTo>
                    <a:lnTo>
                      <a:pt x="18" y="58"/>
                    </a:lnTo>
                    <a:lnTo>
                      <a:pt x="47" y="58"/>
                    </a:lnTo>
                    <a:lnTo>
                      <a:pt x="47" y="23"/>
                    </a:lnTo>
                    <a:lnTo>
                      <a:pt x="24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Freeform 18">
                <a:extLst>
                  <a:ext uri="{FF2B5EF4-FFF2-40B4-BE49-F238E27FC236}">
                    <a16:creationId xmlns:a16="http://schemas.microsoft.com/office/drawing/2014/main" id="{94C43BAF-A45C-41B2-BA74-92119168B9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350" y="1495425"/>
                <a:ext cx="41275" cy="82550"/>
              </a:xfrm>
              <a:custGeom>
                <a:avLst/>
                <a:gdLst>
                  <a:gd name="T0" fmla="*/ 35 w 53"/>
                  <a:gd name="T1" fmla="*/ 0 h 105"/>
                  <a:gd name="T2" fmla="*/ 6 w 53"/>
                  <a:gd name="T3" fmla="*/ 17 h 105"/>
                  <a:gd name="T4" fmla="*/ 0 w 53"/>
                  <a:gd name="T5" fmla="*/ 64 h 105"/>
                  <a:gd name="T6" fmla="*/ 18 w 53"/>
                  <a:gd name="T7" fmla="*/ 105 h 105"/>
                  <a:gd name="T8" fmla="*/ 41 w 53"/>
                  <a:gd name="T9" fmla="*/ 70 h 105"/>
                  <a:gd name="T10" fmla="*/ 53 w 53"/>
                  <a:gd name="T11" fmla="*/ 29 h 105"/>
                  <a:gd name="T12" fmla="*/ 35 w 53"/>
                  <a:gd name="T13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105">
                    <a:moveTo>
                      <a:pt x="35" y="0"/>
                    </a:moveTo>
                    <a:lnTo>
                      <a:pt x="6" y="17"/>
                    </a:lnTo>
                    <a:lnTo>
                      <a:pt x="0" y="64"/>
                    </a:lnTo>
                    <a:lnTo>
                      <a:pt x="18" y="105"/>
                    </a:lnTo>
                    <a:lnTo>
                      <a:pt x="41" y="70"/>
                    </a:lnTo>
                    <a:lnTo>
                      <a:pt x="53" y="29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Freeform 19">
                <a:extLst>
                  <a:ext uri="{FF2B5EF4-FFF2-40B4-BE49-F238E27FC236}">
                    <a16:creationId xmlns:a16="http://schemas.microsoft.com/office/drawing/2014/main" id="{E3F7CF4F-3CCC-4A5C-8B0A-A17AB5A22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0588" y="6283325"/>
                <a:ext cx="217488" cy="236538"/>
              </a:xfrm>
              <a:custGeom>
                <a:avLst/>
                <a:gdLst>
                  <a:gd name="T0" fmla="*/ 256 w 274"/>
                  <a:gd name="T1" fmla="*/ 0 h 297"/>
                  <a:gd name="T2" fmla="*/ 186 w 274"/>
                  <a:gd name="T3" fmla="*/ 52 h 297"/>
                  <a:gd name="T4" fmla="*/ 186 w 274"/>
                  <a:gd name="T5" fmla="*/ 76 h 297"/>
                  <a:gd name="T6" fmla="*/ 146 w 274"/>
                  <a:gd name="T7" fmla="*/ 81 h 297"/>
                  <a:gd name="T8" fmla="*/ 134 w 274"/>
                  <a:gd name="T9" fmla="*/ 52 h 297"/>
                  <a:gd name="T10" fmla="*/ 99 w 274"/>
                  <a:gd name="T11" fmla="*/ 52 h 297"/>
                  <a:gd name="T12" fmla="*/ 99 w 274"/>
                  <a:gd name="T13" fmla="*/ 81 h 297"/>
                  <a:gd name="T14" fmla="*/ 140 w 274"/>
                  <a:gd name="T15" fmla="*/ 105 h 297"/>
                  <a:gd name="T16" fmla="*/ 105 w 274"/>
                  <a:gd name="T17" fmla="*/ 134 h 297"/>
                  <a:gd name="T18" fmla="*/ 76 w 274"/>
                  <a:gd name="T19" fmla="*/ 140 h 297"/>
                  <a:gd name="T20" fmla="*/ 47 w 274"/>
                  <a:gd name="T21" fmla="*/ 157 h 297"/>
                  <a:gd name="T22" fmla="*/ 35 w 274"/>
                  <a:gd name="T23" fmla="*/ 215 h 297"/>
                  <a:gd name="T24" fmla="*/ 0 w 274"/>
                  <a:gd name="T25" fmla="*/ 239 h 297"/>
                  <a:gd name="T26" fmla="*/ 12 w 274"/>
                  <a:gd name="T27" fmla="*/ 297 h 297"/>
                  <a:gd name="T28" fmla="*/ 70 w 274"/>
                  <a:gd name="T29" fmla="*/ 274 h 297"/>
                  <a:gd name="T30" fmla="*/ 64 w 274"/>
                  <a:gd name="T31" fmla="*/ 239 h 297"/>
                  <a:gd name="T32" fmla="*/ 87 w 274"/>
                  <a:gd name="T33" fmla="*/ 221 h 297"/>
                  <a:gd name="T34" fmla="*/ 82 w 274"/>
                  <a:gd name="T35" fmla="*/ 169 h 297"/>
                  <a:gd name="T36" fmla="*/ 128 w 274"/>
                  <a:gd name="T37" fmla="*/ 163 h 297"/>
                  <a:gd name="T38" fmla="*/ 157 w 274"/>
                  <a:gd name="T39" fmla="*/ 134 h 297"/>
                  <a:gd name="T40" fmla="*/ 186 w 274"/>
                  <a:gd name="T41" fmla="*/ 146 h 297"/>
                  <a:gd name="T42" fmla="*/ 210 w 274"/>
                  <a:gd name="T43" fmla="*/ 128 h 297"/>
                  <a:gd name="T44" fmla="*/ 210 w 274"/>
                  <a:gd name="T45" fmla="*/ 99 h 297"/>
                  <a:gd name="T46" fmla="*/ 251 w 274"/>
                  <a:gd name="T47" fmla="*/ 81 h 297"/>
                  <a:gd name="T48" fmla="*/ 274 w 274"/>
                  <a:gd name="T49" fmla="*/ 29 h 297"/>
                  <a:gd name="T50" fmla="*/ 256 w 274"/>
                  <a:gd name="T51" fmla="*/ 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74" h="297">
                    <a:moveTo>
                      <a:pt x="256" y="0"/>
                    </a:moveTo>
                    <a:lnTo>
                      <a:pt x="186" y="52"/>
                    </a:lnTo>
                    <a:lnTo>
                      <a:pt x="186" y="76"/>
                    </a:lnTo>
                    <a:lnTo>
                      <a:pt x="146" y="81"/>
                    </a:lnTo>
                    <a:lnTo>
                      <a:pt x="134" y="52"/>
                    </a:lnTo>
                    <a:lnTo>
                      <a:pt x="99" y="52"/>
                    </a:lnTo>
                    <a:lnTo>
                      <a:pt x="99" y="81"/>
                    </a:lnTo>
                    <a:lnTo>
                      <a:pt x="140" y="105"/>
                    </a:lnTo>
                    <a:lnTo>
                      <a:pt x="105" y="134"/>
                    </a:lnTo>
                    <a:lnTo>
                      <a:pt x="76" y="140"/>
                    </a:lnTo>
                    <a:lnTo>
                      <a:pt x="47" y="157"/>
                    </a:lnTo>
                    <a:lnTo>
                      <a:pt x="35" y="215"/>
                    </a:lnTo>
                    <a:lnTo>
                      <a:pt x="0" y="239"/>
                    </a:lnTo>
                    <a:lnTo>
                      <a:pt x="12" y="297"/>
                    </a:lnTo>
                    <a:lnTo>
                      <a:pt x="70" y="274"/>
                    </a:lnTo>
                    <a:lnTo>
                      <a:pt x="64" y="239"/>
                    </a:lnTo>
                    <a:lnTo>
                      <a:pt x="87" y="221"/>
                    </a:lnTo>
                    <a:lnTo>
                      <a:pt x="82" y="169"/>
                    </a:lnTo>
                    <a:lnTo>
                      <a:pt x="128" y="163"/>
                    </a:lnTo>
                    <a:lnTo>
                      <a:pt x="157" y="134"/>
                    </a:lnTo>
                    <a:lnTo>
                      <a:pt x="186" y="146"/>
                    </a:lnTo>
                    <a:lnTo>
                      <a:pt x="210" y="128"/>
                    </a:lnTo>
                    <a:lnTo>
                      <a:pt x="210" y="99"/>
                    </a:lnTo>
                    <a:lnTo>
                      <a:pt x="251" y="81"/>
                    </a:lnTo>
                    <a:lnTo>
                      <a:pt x="274" y="29"/>
                    </a:lnTo>
                    <a:lnTo>
                      <a:pt x="25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Freeform 20">
                <a:extLst>
                  <a:ext uri="{FF2B5EF4-FFF2-40B4-BE49-F238E27FC236}">
                    <a16:creationId xmlns:a16="http://schemas.microsoft.com/office/drawing/2014/main" id="{0D994C55-A5F3-4E4F-A199-0EB449959A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3875" y="5205413"/>
                <a:ext cx="82550" cy="79375"/>
              </a:xfrm>
              <a:custGeom>
                <a:avLst/>
                <a:gdLst>
                  <a:gd name="T0" fmla="*/ 64 w 105"/>
                  <a:gd name="T1" fmla="*/ 0 h 99"/>
                  <a:gd name="T2" fmla="*/ 0 w 105"/>
                  <a:gd name="T3" fmla="*/ 35 h 99"/>
                  <a:gd name="T4" fmla="*/ 6 w 105"/>
                  <a:gd name="T5" fmla="*/ 82 h 99"/>
                  <a:gd name="T6" fmla="*/ 35 w 105"/>
                  <a:gd name="T7" fmla="*/ 99 h 99"/>
                  <a:gd name="T8" fmla="*/ 88 w 105"/>
                  <a:gd name="T9" fmla="*/ 99 h 99"/>
                  <a:gd name="T10" fmla="*/ 105 w 105"/>
                  <a:gd name="T11" fmla="*/ 47 h 99"/>
                  <a:gd name="T12" fmla="*/ 64 w 105"/>
                  <a:gd name="T13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5" h="99">
                    <a:moveTo>
                      <a:pt x="64" y="0"/>
                    </a:moveTo>
                    <a:lnTo>
                      <a:pt x="0" y="35"/>
                    </a:lnTo>
                    <a:lnTo>
                      <a:pt x="6" y="82"/>
                    </a:lnTo>
                    <a:lnTo>
                      <a:pt x="35" y="99"/>
                    </a:lnTo>
                    <a:lnTo>
                      <a:pt x="88" y="99"/>
                    </a:lnTo>
                    <a:lnTo>
                      <a:pt x="105" y="47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21">
                <a:extLst>
                  <a:ext uri="{FF2B5EF4-FFF2-40B4-BE49-F238E27FC236}">
                    <a16:creationId xmlns:a16="http://schemas.microsoft.com/office/drawing/2014/main" id="{7A2271A1-C781-4DA4-93C7-856D3E8E7A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7225" y="5084763"/>
                <a:ext cx="88900" cy="147638"/>
              </a:xfrm>
              <a:custGeom>
                <a:avLst/>
                <a:gdLst>
                  <a:gd name="T0" fmla="*/ 82 w 111"/>
                  <a:gd name="T1" fmla="*/ 0 h 187"/>
                  <a:gd name="T2" fmla="*/ 59 w 111"/>
                  <a:gd name="T3" fmla="*/ 41 h 187"/>
                  <a:gd name="T4" fmla="*/ 53 w 111"/>
                  <a:gd name="T5" fmla="*/ 88 h 187"/>
                  <a:gd name="T6" fmla="*/ 0 w 111"/>
                  <a:gd name="T7" fmla="*/ 146 h 187"/>
                  <a:gd name="T8" fmla="*/ 6 w 111"/>
                  <a:gd name="T9" fmla="*/ 187 h 187"/>
                  <a:gd name="T10" fmla="*/ 47 w 111"/>
                  <a:gd name="T11" fmla="*/ 158 h 187"/>
                  <a:gd name="T12" fmla="*/ 53 w 111"/>
                  <a:gd name="T13" fmla="*/ 140 h 187"/>
                  <a:gd name="T14" fmla="*/ 94 w 111"/>
                  <a:gd name="T15" fmla="*/ 88 h 187"/>
                  <a:gd name="T16" fmla="*/ 111 w 111"/>
                  <a:gd name="T17" fmla="*/ 41 h 187"/>
                  <a:gd name="T18" fmla="*/ 99 w 111"/>
                  <a:gd name="T19" fmla="*/ 6 h 187"/>
                  <a:gd name="T20" fmla="*/ 82 w 111"/>
                  <a:gd name="T21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1" h="187">
                    <a:moveTo>
                      <a:pt x="82" y="0"/>
                    </a:moveTo>
                    <a:lnTo>
                      <a:pt x="59" y="41"/>
                    </a:lnTo>
                    <a:lnTo>
                      <a:pt x="53" y="88"/>
                    </a:lnTo>
                    <a:lnTo>
                      <a:pt x="0" y="146"/>
                    </a:lnTo>
                    <a:lnTo>
                      <a:pt x="6" y="187"/>
                    </a:lnTo>
                    <a:lnTo>
                      <a:pt x="47" y="158"/>
                    </a:lnTo>
                    <a:lnTo>
                      <a:pt x="53" y="140"/>
                    </a:lnTo>
                    <a:lnTo>
                      <a:pt x="94" y="88"/>
                    </a:lnTo>
                    <a:lnTo>
                      <a:pt x="111" y="41"/>
                    </a:lnTo>
                    <a:lnTo>
                      <a:pt x="99" y="6"/>
                    </a:lnTo>
                    <a:lnTo>
                      <a:pt x="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Freeform 22">
                <a:extLst>
                  <a:ext uri="{FF2B5EF4-FFF2-40B4-BE49-F238E27FC236}">
                    <a16:creationId xmlns:a16="http://schemas.microsoft.com/office/drawing/2014/main" id="{B4215DB7-71D1-4F02-A76D-E032870C6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338" y="3354388"/>
                <a:ext cx="50800" cy="65088"/>
              </a:xfrm>
              <a:custGeom>
                <a:avLst/>
                <a:gdLst>
                  <a:gd name="T0" fmla="*/ 0 w 64"/>
                  <a:gd name="T1" fmla="*/ 23 h 81"/>
                  <a:gd name="T2" fmla="*/ 0 w 64"/>
                  <a:gd name="T3" fmla="*/ 23 h 81"/>
                  <a:gd name="T4" fmla="*/ 5 w 64"/>
                  <a:gd name="T5" fmla="*/ 52 h 81"/>
                  <a:gd name="T6" fmla="*/ 5 w 64"/>
                  <a:gd name="T7" fmla="*/ 52 h 81"/>
                  <a:gd name="T8" fmla="*/ 7 w 64"/>
                  <a:gd name="T9" fmla="*/ 57 h 81"/>
                  <a:gd name="T10" fmla="*/ 10 w 64"/>
                  <a:gd name="T11" fmla="*/ 61 h 81"/>
                  <a:gd name="T12" fmla="*/ 17 w 64"/>
                  <a:gd name="T13" fmla="*/ 70 h 81"/>
                  <a:gd name="T14" fmla="*/ 29 w 64"/>
                  <a:gd name="T15" fmla="*/ 81 h 81"/>
                  <a:gd name="T16" fmla="*/ 52 w 64"/>
                  <a:gd name="T17" fmla="*/ 76 h 81"/>
                  <a:gd name="T18" fmla="*/ 52 w 64"/>
                  <a:gd name="T19" fmla="*/ 76 h 81"/>
                  <a:gd name="T20" fmla="*/ 58 w 64"/>
                  <a:gd name="T21" fmla="*/ 61 h 81"/>
                  <a:gd name="T22" fmla="*/ 61 w 64"/>
                  <a:gd name="T23" fmla="*/ 49 h 81"/>
                  <a:gd name="T24" fmla="*/ 64 w 64"/>
                  <a:gd name="T25" fmla="*/ 41 h 81"/>
                  <a:gd name="T26" fmla="*/ 64 w 64"/>
                  <a:gd name="T27" fmla="*/ 41 h 81"/>
                  <a:gd name="T28" fmla="*/ 64 w 64"/>
                  <a:gd name="T29" fmla="*/ 36 h 81"/>
                  <a:gd name="T30" fmla="*/ 62 w 64"/>
                  <a:gd name="T31" fmla="*/ 32 h 81"/>
                  <a:gd name="T32" fmla="*/ 58 w 64"/>
                  <a:gd name="T33" fmla="*/ 23 h 81"/>
                  <a:gd name="T34" fmla="*/ 52 w 64"/>
                  <a:gd name="T35" fmla="*/ 11 h 81"/>
                  <a:gd name="T36" fmla="*/ 35 w 64"/>
                  <a:gd name="T37" fmla="*/ 0 h 81"/>
                  <a:gd name="T38" fmla="*/ 11 w 64"/>
                  <a:gd name="T39" fmla="*/ 6 h 81"/>
                  <a:gd name="T40" fmla="*/ 0 w 64"/>
                  <a:gd name="T41" fmla="*/ 2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4" h="81">
                    <a:moveTo>
                      <a:pt x="0" y="23"/>
                    </a:moveTo>
                    <a:lnTo>
                      <a:pt x="0" y="23"/>
                    </a:lnTo>
                    <a:lnTo>
                      <a:pt x="5" y="52"/>
                    </a:lnTo>
                    <a:lnTo>
                      <a:pt x="5" y="52"/>
                    </a:lnTo>
                    <a:lnTo>
                      <a:pt x="7" y="57"/>
                    </a:lnTo>
                    <a:lnTo>
                      <a:pt x="10" y="61"/>
                    </a:lnTo>
                    <a:lnTo>
                      <a:pt x="17" y="70"/>
                    </a:lnTo>
                    <a:lnTo>
                      <a:pt x="29" y="81"/>
                    </a:lnTo>
                    <a:lnTo>
                      <a:pt x="52" y="76"/>
                    </a:lnTo>
                    <a:lnTo>
                      <a:pt x="52" y="76"/>
                    </a:lnTo>
                    <a:lnTo>
                      <a:pt x="58" y="61"/>
                    </a:lnTo>
                    <a:lnTo>
                      <a:pt x="61" y="49"/>
                    </a:lnTo>
                    <a:lnTo>
                      <a:pt x="64" y="41"/>
                    </a:lnTo>
                    <a:lnTo>
                      <a:pt x="64" y="41"/>
                    </a:lnTo>
                    <a:lnTo>
                      <a:pt x="64" y="36"/>
                    </a:lnTo>
                    <a:lnTo>
                      <a:pt x="62" y="32"/>
                    </a:lnTo>
                    <a:lnTo>
                      <a:pt x="58" y="23"/>
                    </a:lnTo>
                    <a:lnTo>
                      <a:pt x="52" y="11"/>
                    </a:lnTo>
                    <a:lnTo>
                      <a:pt x="35" y="0"/>
                    </a:lnTo>
                    <a:lnTo>
                      <a:pt x="11" y="6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3">
                <a:extLst>
                  <a:ext uri="{FF2B5EF4-FFF2-40B4-BE49-F238E27FC236}">
                    <a16:creationId xmlns:a16="http://schemas.microsoft.com/office/drawing/2014/main" id="{38F38ECF-D866-4CC5-A68F-107A166159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5250" y="3409950"/>
                <a:ext cx="36513" cy="38100"/>
              </a:xfrm>
              <a:custGeom>
                <a:avLst/>
                <a:gdLst>
                  <a:gd name="T0" fmla="*/ 29 w 47"/>
                  <a:gd name="T1" fmla="*/ 0 h 46"/>
                  <a:gd name="T2" fmla="*/ 29 w 47"/>
                  <a:gd name="T3" fmla="*/ 0 h 46"/>
                  <a:gd name="T4" fmla="*/ 16 w 47"/>
                  <a:gd name="T5" fmla="*/ 8 h 46"/>
                  <a:gd name="T6" fmla="*/ 6 w 47"/>
                  <a:gd name="T7" fmla="*/ 17 h 46"/>
                  <a:gd name="T8" fmla="*/ 0 w 47"/>
                  <a:gd name="T9" fmla="*/ 35 h 46"/>
                  <a:gd name="T10" fmla="*/ 0 w 47"/>
                  <a:gd name="T11" fmla="*/ 35 h 46"/>
                  <a:gd name="T12" fmla="*/ 6 w 47"/>
                  <a:gd name="T13" fmla="*/ 42 h 46"/>
                  <a:gd name="T14" fmla="*/ 10 w 47"/>
                  <a:gd name="T15" fmla="*/ 46 h 46"/>
                  <a:gd name="T16" fmla="*/ 12 w 47"/>
                  <a:gd name="T17" fmla="*/ 46 h 46"/>
                  <a:gd name="T18" fmla="*/ 12 w 47"/>
                  <a:gd name="T19" fmla="*/ 46 h 46"/>
                  <a:gd name="T20" fmla="*/ 12 w 47"/>
                  <a:gd name="T21" fmla="*/ 46 h 46"/>
                  <a:gd name="T22" fmla="*/ 13 w 47"/>
                  <a:gd name="T23" fmla="*/ 43 h 46"/>
                  <a:gd name="T24" fmla="*/ 17 w 47"/>
                  <a:gd name="T25" fmla="*/ 39 h 46"/>
                  <a:gd name="T26" fmla="*/ 23 w 47"/>
                  <a:gd name="T27" fmla="*/ 35 h 46"/>
                  <a:gd name="T28" fmla="*/ 47 w 47"/>
                  <a:gd name="T29" fmla="*/ 23 h 46"/>
                  <a:gd name="T30" fmla="*/ 47 w 47"/>
                  <a:gd name="T31" fmla="*/ 11 h 46"/>
                  <a:gd name="T32" fmla="*/ 47 w 47"/>
                  <a:gd name="T33" fmla="*/ 11 h 46"/>
                  <a:gd name="T34" fmla="*/ 39 w 47"/>
                  <a:gd name="T35" fmla="*/ 6 h 46"/>
                  <a:gd name="T36" fmla="*/ 34 w 47"/>
                  <a:gd name="T37" fmla="*/ 1 h 46"/>
                  <a:gd name="T38" fmla="*/ 29 w 47"/>
                  <a:gd name="T39" fmla="*/ 0 h 46"/>
                  <a:gd name="T40" fmla="*/ 29 w 47"/>
                  <a:gd name="T4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7" h="46">
                    <a:moveTo>
                      <a:pt x="29" y="0"/>
                    </a:moveTo>
                    <a:lnTo>
                      <a:pt x="29" y="0"/>
                    </a:lnTo>
                    <a:lnTo>
                      <a:pt x="16" y="8"/>
                    </a:lnTo>
                    <a:lnTo>
                      <a:pt x="6" y="17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6" y="42"/>
                    </a:lnTo>
                    <a:lnTo>
                      <a:pt x="10" y="46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13" y="43"/>
                    </a:lnTo>
                    <a:lnTo>
                      <a:pt x="17" y="39"/>
                    </a:lnTo>
                    <a:lnTo>
                      <a:pt x="23" y="35"/>
                    </a:lnTo>
                    <a:lnTo>
                      <a:pt x="47" y="23"/>
                    </a:lnTo>
                    <a:lnTo>
                      <a:pt x="47" y="11"/>
                    </a:lnTo>
                    <a:lnTo>
                      <a:pt x="47" y="11"/>
                    </a:lnTo>
                    <a:lnTo>
                      <a:pt x="39" y="6"/>
                    </a:lnTo>
                    <a:lnTo>
                      <a:pt x="34" y="1"/>
                    </a:lnTo>
                    <a:lnTo>
                      <a:pt x="29" y="0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24">
                <a:extLst>
                  <a:ext uri="{FF2B5EF4-FFF2-40B4-BE49-F238E27FC236}">
                    <a16:creationId xmlns:a16="http://schemas.microsoft.com/office/drawing/2014/main" id="{905965AD-2740-471B-B63F-3CC013EF72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1763" y="3433763"/>
                <a:ext cx="19050" cy="19050"/>
              </a:xfrm>
              <a:custGeom>
                <a:avLst/>
                <a:gdLst>
                  <a:gd name="T0" fmla="*/ 17 w 23"/>
                  <a:gd name="T1" fmla="*/ 0 h 23"/>
                  <a:gd name="T2" fmla="*/ 23 w 23"/>
                  <a:gd name="T3" fmla="*/ 17 h 23"/>
                  <a:gd name="T4" fmla="*/ 11 w 23"/>
                  <a:gd name="T5" fmla="*/ 23 h 23"/>
                  <a:gd name="T6" fmla="*/ 0 w 23"/>
                  <a:gd name="T7" fmla="*/ 17 h 23"/>
                  <a:gd name="T8" fmla="*/ 0 w 23"/>
                  <a:gd name="T9" fmla="*/ 6 h 23"/>
                  <a:gd name="T10" fmla="*/ 17 w 23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23">
                    <a:moveTo>
                      <a:pt x="17" y="0"/>
                    </a:moveTo>
                    <a:lnTo>
                      <a:pt x="23" y="17"/>
                    </a:lnTo>
                    <a:lnTo>
                      <a:pt x="11" y="23"/>
                    </a:lnTo>
                    <a:lnTo>
                      <a:pt x="0" y="17"/>
                    </a:lnTo>
                    <a:lnTo>
                      <a:pt x="0" y="6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Freeform 25">
                <a:extLst>
                  <a:ext uri="{FF2B5EF4-FFF2-40B4-BE49-F238E27FC236}">
                    <a16:creationId xmlns:a16="http://schemas.microsoft.com/office/drawing/2014/main" id="{706C8F0F-5846-4A1A-A9EA-B03C6D4CF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4300" y="3448050"/>
                <a:ext cx="19050" cy="22225"/>
              </a:xfrm>
              <a:custGeom>
                <a:avLst/>
                <a:gdLst>
                  <a:gd name="T0" fmla="*/ 0 w 25"/>
                  <a:gd name="T1" fmla="*/ 12 h 29"/>
                  <a:gd name="T2" fmla="*/ 0 w 25"/>
                  <a:gd name="T3" fmla="*/ 18 h 29"/>
                  <a:gd name="T4" fmla="*/ 6 w 25"/>
                  <a:gd name="T5" fmla="*/ 29 h 29"/>
                  <a:gd name="T6" fmla="*/ 18 w 25"/>
                  <a:gd name="T7" fmla="*/ 29 h 29"/>
                  <a:gd name="T8" fmla="*/ 18 w 25"/>
                  <a:gd name="T9" fmla="*/ 29 h 29"/>
                  <a:gd name="T10" fmla="*/ 22 w 25"/>
                  <a:gd name="T11" fmla="*/ 21 h 29"/>
                  <a:gd name="T12" fmla="*/ 25 w 25"/>
                  <a:gd name="T13" fmla="*/ 15 h 29"/>
                  <a:gd name="T14" fmla="*/ 25 w 25"/>
                  <a:gd name="T15" fmla="*/ 13 h 29"/>
                  <a:gd name="T16" fmla="*/ 24 w 25"/>
                  <a:gd name="T17" fmla="*/ 12 h 29"/>
                  <a:gd name="T18" fmla="*/ 24 w 25"/>
                  <a:gd name="T19" fmla="*/ 12 h 29"/>
                  <a:gd name="T20" fmla="*/ 21 w 25"/>
                  <a:gd name="T21" fmla="*/ 9 h 29"/>
                  <a:gd name="T22" fmla="*/ 16 w 25"/>
                  <a:gd name="T23" fmla="*/ 6 h 29"/>
                  <a:gd name="T24" fmla="*/ 12 w 25"/>
                  <a:gd name="T25" fmla="*/ 0 h 29"/>
                  <a:gd name="T26" fmla="*/ 0 w 25"/>
                  <a:gd name="T27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" h="29">
                    <a:moveTo>
                      <a:pt x="0" y="12"/>
                    </a:moveTo>
                    <a:lnTo>
                      <a:pt x="0" y="18"/>
                    </a:lnTo>
                    <a:lnTo>
                      <a:pt x="6" y="29"/>
                    </a:lnTo>
                    <a:lnTo>
                      <a:pt x="18" y="29"/>
                    </a:lnTo>
                    <a:lnTo>
                      <a:pt x="18" y="29"/>
                    </a:lnTo>
                    <a:lnTo>
                      <a:pt x="22" y="21"/>
                    </a:lnTo>
                    <a:lnTo>
                      <a:pt x="25" y="15"/>
                    </a:lnTo>
                    <a:lnTo>
                      <a:pt x="25" y="13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1" y="9"/>
                    </a:lnTo>
                    <a:lnTo>
                      <a:pt x="16" y="6"/>
                    </a:lnTo>
                    <a:lnTo>
                      <a:pt x="12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Freeform 26">
                <a:extLst>
                  <a:ext uri="{FF2B5EF4-FFF2-40B4-BE49-F238E27FC236}">
                    <a16:creationId xmlns:a16="http://schemas.microsoft.com/office/drawing/2014/main" id="{BD55131E-99AB-49FA-A1CF-9006E0C3A2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0900" y="3808413"/>
                <a:ext cx="19050" cy="23813"/>
              </a:xfrm>
              <a:custGeom>
                <a:avLst/>
                <a:gdLst>
                  <a:gd name="T0" fmla="*/ 1 w 24"/>
                  <a:gd name="T1" fmla="*/ 6 h 29"/>
                  <a:gd name="T2" fmla="*/ 1 w 24"/>
                  <a:gd name="T3" fmla="*/ 6 h 29"/>
                  <a:gd name="T4" fmla="*/ 0 w 24"/>
                  <a:gd name="T5" fmla="*/ 14 h 29"/>
                  <a:gd name="T6" fmla="*/ 0 w 24"/>
                  <a:gd name="T7" fmla="*/ 20 h 29"/>
                  <a:gd name="T8" fmla="*/ 1 w 24"/>
                  <a:gd name="T9" fmla="*/ 23 h 29"/>
                  <a:gd name="T10" fmla="*/ 1 w 24"/>
                  <a:gd name="T11" fmla="*/ 23 h 29"/>
                  <a:gd name="T12" fmla="*/ 11 w 24"/>
                  <a:gd name="T13" fmla="*/ 26 h 29"/>
                  <a:gd name="T14" fmla="*/ 19 w 24"/>
                  <a:gd name="T15" fmla="*/ 29 h 29"/>
                  <a:gd name="T16" fmla="*/ 24 w 24"/>
                  <a:gd name="T17" fmla="*/ 12 h 29"/>
                  <a:gd name="T18" fmla="*/ 19 w 24"/>
                  <a:gd name="T19" fmla="*/ 0 h 29"/>
                  <a:gd name="T20" fmla="*/ 1 w 24"/>
                  <a:gd name="T21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29">
                    <a:moveTo>
                      <a:pt x="1" y="6"/>
                    </a:moveTo>
                    <a:lnTo>
                      <a:pt x="1" y="6"/>
                    </a:lnTo>
                    <a:lnTo>
                      <a:pt x="0" y="14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1" y="23"/>
                    </a:lnTo>
                    <a:lnTo>
                      <a:pt x="11" y="26"/>
                    </a:lnTo>
                    <a:lnTo>
                      <a:pt x="19" y="29"/>
                    </a:lnTo>
                    <a:lnTo>
                      <a:pt x="24" y="12"/>
                    </a:lnTo>
                    <a:lnTo>
                      <a:pt x="19" y="0"/>
                    </a:lnTo>
                    <a:lnTo>
                      <a:pt x="1" y="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7">
                <a:extLst>
                  <a:ext uri="{FF2B5EF4-FFF2-40B4-BE49-F238E27FC236}">
                    <a16:creationId xmlns:a16="http://schemas.microsoft.com/office/drawing/2014/main" id="{BBAED15E-B7F9-4503-A7F0-720D8B3AC4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5913" y="3797300"/>
                <a:ext cx="103188" cy="184150"/>
              </a:xfrm>
              <a:custGeom>
                <a:avLst/>
                <a:gdLst>
                  <a:gd name="T0" fmla="*/ 117 w 131"/>
                  <a:gd name="T1" fmla="*/ 0 h 233"/>
                  <a:gd name="T2" fmla="*/ 93 w 131"/>
                  <a:gd name="T3" fmla="*/ 18 h 233"/>
                  <a:gd name="T4" fmla="*/ 70 w 131"/>
                  <a:gd name="T5" fmla="*/ 18 h 233"/>
                  <a:gd name="T6" fmla="*/ 64 w 131"/>
                  <a:gd name="T7" fmla="*/ 70 h 233"/>
                  <a:gd name="T8" fmla="*/ 41 w 131"/>
                  <a:gd name="T9" fmla="*/ 102 h 233"/>
                  <a:gd name="T10" fmla="*/ 41 w 131"/>
                  <a:gd name="T11" fmla="*/ 102 h 233"/>
                  <a:gd name="T12" fmla="*/ 50 w 131"/>
                  <a:gd name="T13" fmla="*/ 111 h 233"/>
                  <a:gd name="T14" fmla="*/ 58 w 131"/>
                  <a:gd name="T15" fmla="*/ 111 h 233"/>
                  <a:gd name="T16" fmla="*/ 70 w 131"/>
                  <a:gd name="T17" fmla="*/ 129 h 233"/>
                  <a:gd name="T18" fmla="*/ 70 w 131"/>
                  <a:gd name="T19" fmla="*/ 129 h 233"/>
                  <a:gd name="T20" fmla="*/ 48 w 131"/>
                  <a:gd name="T21" fmla="*/ 130 h 233"/>
                  <a:gd name="T22" fmla="*/ 48 w 131"/>
                  <a:gd name="T23" fmla="*/ 130 h 233"/>
                  <a:gd name="T24" fmla="*/ 47 w 131"/>
                  <a:gd name="T25" fmla="*/ 140 h 233"/>
                  <a:gd name="T26" fmla="*/ 23 w 131"/>
                  <a:gd name="T27" fmla="*/ 140 h 233"/>
                  <a:gd name="T28" fmla="*/ 12 w 131"/>
                  <a:gd name="T29" fmla="*/ 169 h 233"/>
                  <a:gd name="T30" fmla="*/ 0 w 131"/>
                  <a:gd name="T31" fmla="*/ 193 h 233"/>
                  <a:gd name="T32" fmla="*/ 18 w 131"/>
                  <a:gd name="T33" fmla="*/ 233 h 233"/>
                  <a:gd name="T34" fmla="*/ 35 w 131"/>
                  <a:gd name="T35" fmla="*/ 233 h 233"/>
                  <a:gd name="T36" fmla="*/ 53 w 131"/>
                  <a:gd name="T37" fmla="*/ 198 h 233"/>
                  <a:gd name="T38" fmla="*/ 64 w 131"/>
                  <a:gd name="T39" fmla="*/ 178 h 233"/>
                  <a:gd name="T40" fmla="*/ 88 w 131"/>
                  <a:gd name="T41" fmla="*/ 149 h 233"/>
                  <a:gd name="T42" fmla="*/ 82 w 131"/>
                  <a:gd name="T43" fmla="*/ 131 h 233"/>
                  <a:gd name="T44" fmla="*/ 88 w 131"/>
                  <a:gd name="T45" fmla="*/ 102 h 233"/>
                  <a:gd name="T46" fmla="*/ 88 w 131"/>
                  <a:gd name="T47" fmla="*/ 102 h 233"/>
                  <a:gd name="T48" fmla="*/ 101 w 131"/>
                  <a:gd name="T49" fmla="*/ 98 h 233"/>
                  <a:gd name="T50" fmla="*/ 109 w 131"/>
                  <a:gd name="T51" fmla="*/ 94 h 233"/>
                  <a:gd name="T52" fmla="*/ 114 w 131"/>
                  <a:gd name="T53" fmla="*/ 91 h 233"/>
                  <a:gd name="T54" fmla="*/ 114 w 131"/>
                  <a:gd name="T55" fmla="*/ 91 h 233"/>
                  <a:gd name="T56" fmla="*/ 115 w 131"/>
                  <a:gd name="T57" fmla="*/ 86 h 233"/>
                  <a:gd name="T58" fmla="*/ 114 w 131"/>
                  <a:gd name="T59" fmla="*/ 78 h 233"/>
                  <a:gd name="T60" fmla="*/ 114 w 131"/>
                  <a:gd name="T61" fmla="*/ 67 h 233"/>
                  <a:gd name="T62" fmla="*/ 114 w 131"/>
                  <a:gd name="T63" fmla="*/ 38 h 233"/>
                  <a:gd name="T64" fmla="*/ 131 w 131"/>
                  <a:gd name="T65" fmla="*/ 15 h 233"/>
                  <a:gd name="T66" fmla="*/ 128 w 131"/>
                  <a:gd name="T67" fmla="*/ 9 h 233"/>
                  <a:gd name="T68" fmla="*/ 117 w 131"/>
                  <a:gd name="T69" fmla="*/ 0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1" h="233">
                    <a:moveTo>
                      <a:pt x="117" y="0"/>
                    </a:moveTo>
                    <a:lnTo>
                      <a:pt x="93" y="18"/>
                    </a:lnTo>
                    <a:lnTo>
                      <a:pt x="70" y="18"/>
                    </a:lnTo>
                    <a:lnTo>
                      <a:pt x="64" y="70"/>
                    </a:lnTo>
                    <a:lnTo>
                      <a:pt x="41" y="102"/>
                    </a:lnTo>
                    <a:lnTo>
                      <a:pt x="41" y="102"/>
                    </a:lnTo>
                    <a:lnTo>
                      <a:pt x="50" y="111"/>
                    </a:lnTo>
                    <a:lnTo>
                      <a:pt x="58" y="111"/>
                    </a:lnTo>
                    <a:lnTo>
                      <a:pt x="70" y="129"/>
                    </a:lnTo>
                    <a:lnTo>
                      <a:pt x="70" y="129"/>
                    </a:lnTo>
                    <a:lnTo>
                      <a:pt x="48" y="130"/>
                    </a:lnTo>
                    <a:lnTo>
                      <a:pt x="48" y="130"/>
                    </a:lnTo>
                    <a:lnTo>
                      <a:pt x="47" y="140"/>
                    </a:lnTo>
                    <a:lnTo>
                      <a:pt x="23" y="140"/>
                    </a:lnTo>
                    <a:lnTo>
                      <a:pt x="12" y="169"/>
                    </a:lnTo>
                    <a:lnTo>
                      <a:pt x="0" y="193"/>
                    </a:lnTo>
                    <a:lnTo>
                      <a:pt x="18" y="233"/>
                    </a:lnTo>
                    <a:lnTo>
                      <a:pt x="35" y="233"/>
                    </a:lnTo>
                    <a:lnTo>
                      <a:pt x="53" y="198"/>
                    </a:lnTo>
                    <a:lnTo>
                      <a:pt x="64" y="178"/>
                    </a:lnTo>
                    <a:lnTo>
                      <a:pt x="88" y="149"/>
                    </a:lnTo>
                    <a:lnTo>
                      <a:pt x="82" y="131"/>
                    </a:lnTo>
                    <a:lnTo>
                      <a:pt x="88" y="102"/>
                    </a:lnTo>
                    <a:lnTo>
                      <a:pt x="88" y="102"/>
                    </a:lnTo>
                    <a:lnTo>
                      <a:pt x="101" y="98"/>
                    </a:lnTo>
                    <a:lnTo>
                      <a:pt x="109" y="94"/>
                    </a:lnTo>
                    <a:lnTo>
                      <a:pt x="114" y="91"/>
                    </a:lnTo>
                    <a:lnTo>
                      <a:pt x="114" y="91"/>
                    </a:lnTo>
                    <a:lnTo>
                      <a:pt x="115" y="86"/>
                    </a:lnTo>
                    <a:lnTo>
                      <a:pt x="114" y="78"/>
                    </a:lnTo>
                    <a:lnTo>
                      <a:pt x="114" y="67"/>
                    </a:lnTo>
                    <a:lnTo>
                      <a:pt x="114" y="38"/>
                    </a:lnTo>
                    <a:lnTo>
                      <a:pt x="131" y="15"/>
                    </a:lnTo>
                    <a:lnTo>
                      <a:pt x="128" y="9"/>
                    </a:lnTo>
                    <a:lnTo>
                      <a:pt x="11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8">
                <a:extLst>
                  <a:ext uri="{FF2B5EF4-FFF2-40B4-BE49-F238E27FC236}">
                    <a16:creationId xmlns:a16="http://schemas.microsoft.com/office/drawing/2014/main" id="{68F27A32-85BE-4D9B-B192-B053DB64C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0650" y="5805488"/>
                <a:ext cx="147638" cy="122238"/>
              </a:xfrm>
              <a:custGeom>
                <a:avLst/>
                <a:gdLst>
                  <a:gd name="T0" fmla="*/ 152 w 187"/>
                  <a:gd name="T1" fmla="*/ 2 h 153"/>
                  <a:gd name="T2" fmla="*/ 134 w 187"/>
                  <a:gd name="T3" fmla="*/ 31 h 153"/>
                  <a:gd name="T4" fmla="*/ 99 w 187"/>
                  <a:gd name="T5" fmla="*/ 25 h 153"/>
                  <a:gd name="T6" fmla="*/ 88 w 187"/>
                  <a:gd name="T7" fmla="*/ 48 h 153"/>
                  <a:gd name="T8" fmla="*/ 59 w 187"/>
                  <a:gd name="T9" fmla="*/ 54 h 153"/>
                  <a:gd name="T10" fmla="*/ 29 w 187"/>
                  <a:gd name="T11" fmla="*/ 72 h 153"/>
                  <a:gd name="T12" fmla="*/ 29 w 187"/>
                  <a:gd name="T13" fmla="*/ 72 h 153"/>
                  <a:gd name="T14" fmla="*/ 16 w 187"/>
                  <a:gd name="T15" fmla="*/ 72 h 153"/>
                  <a:gd name="T16" fmla="*/ 6 w 187"/>
                  <a:gd name="T17" fmla="*/ 74 h 153"/>
                  <a:gd name="T18" fmla="*/ 2 w 187"/>
                  <a:gd name="T19" fmla="*/ 76 h 153"/>
                  <a:gd name="T20" fmla="*/ 0 w 187"/>
                  <a:gd name="T21" fmla="*/ 77 h 153"/>
                  <a:gd name="T22" fmla="*/ 0 w 187"/>
                  <a:gd name="T23" fmla="*/ 77 h 153"/>
                  <a:gd name="T24" fmla="*/ 0 w 187"/>
                  <a:gd name="T25" fmla="*/ 80 h 153"/>
                  <a:gd name="T26" fmla="*/ 2 w 187"/>
                  <a:gd name="T27" fmla="*/ 86 h 153"/>
                  <a:gd name="T28" fmla="*/ 8 w 187"/>
                  <a:gd name="T29" fmla="*/ 99 h 153"/>
                  <a:gd name="T30" fmla="*/ 18 w 187"/>
                  <a:gd name="T31" fmla="*/ 118 h 153"/>
                  <a:gd name="T32" fmla="*/ 18 w 187"/>
                  <a:gd name="T33" fmla="*/ 118 h 153"/>
                  <a:gd name="T34" fmla="*/ 31 w 187"/>
                  <a:gd name="T35" fmla="*/ 123 h 153"/>
                  <a:gd name="T36" fmla="*/ 38 w 187"/>
                  <a:gd name="T37" fmla="*/ 127 h 153"/>
                  <a:gd name="T38" fmla="*/ 41 w 187"/>
                  <a:gd name="T39" fmla="*/ 128 h 153"/>
                  <a:gd name="T40" fmla="*/ 41 w 187"/>
                  <a:gd name="T41" fmla="*/ 130 h 153"/>
                  <a:gd name="T42" fmla="*/ 41 w 187"/>
                  <a:gd name="T43" fmla="*/ 130 h 153"/>
                  <a:gd name="T44" fmla="*/ 40 w 187"/>
                  <a:gd name="T45" fmla="*/ 134 h 153"/>
                  <a:gd name="T46" fmla="*/ 37 w 187"/>
                  <a:gd name="T47" fmla="*/ 143 h 153"/>
                  <a:gd name="T48" fmla="*/ 35 w 187"/>
                  <a:gd name="T49" fmla="*/ 153 h 153"/>
                  <a:gd name="T50" fmla="*/ 35 w 187"/>
                  <a:gd name="T51" fmla="*/ 153 h 153"/>
                  <a:gd name="T52" fmla="*/ 53 w 187"/>
                  <a:gd name="T53" fmla="*/ 149 h 153"/>
                  <a:gd name="T54" fmla="*/ 66 w 187"/>
                  <a:gd name="T55" fmla="*/ 146 h 153"/>
                  <a:gd name="T56" fmla="*/ 69 w 187"/>
                  <a:gd name="T57" fmla="*/ 143 h 153"/>
                  <a:gd name="T58" fmla="*/ 70 w 187"/>
                  <a:gd name="T59" fmla="*/ 141 h 153"/>
                  <a:gd name="T60" fmla="*/ 70 w 187"/>
                  <a:gd name="T61" fmla="*/ 141 h 153"/>
                  <a:gd name="T62" fmla="*/ 70 w 187"/>
                  <a:gd name="T63" fmla="*/ 139 h 153"/>
                  <a:gd name="T64" fmla="*/ 72 w 187"/>
                  <a:gd name="T65" fmla="*/ 136 h 153"/>
                  <a:gd name="T66" fmla="*/ 78 w 187"/>
                  <a:gd name="T67" fmla="*/ 128 h 153"/>
                  <a:gd name="T68" fmla="*/ 83 w 187"/>
                  <a:gd name="T69" fmla="*/ 121 h 153"/>
                  <a:gd name="T70" fmla="*/ 88 w 187"/>
                  <a:gd name="T71" fmla="*/ 118 h 153"/>
                  <a:gd name="T72" fmla="*/ 88 w 187"/>
                  <a:gd name="T73" fmla="*/ 118 h 153"/>
                  <a:gd name="T74" fmla="*/ 94 w 187"/>
                  <a:gd name="T75" fmla="*/ 117 h 153"/>
                  <a:gd name="T76" fmla="*/ 102 w 187"/>
                  <a:gd name="T77" fmla="*/ 115 h 153"/>
                  <a:gd name="T78" fmla="*/ 113 w 187"/>
                  <a:gd name="T79" fmla="*/ 111 h 153"/>
                  <a:gd name="T80" fmla="*/ 115 w 187"/>
                  <a:gd name="T81" fmla="*/ 109 h 153"/>
                  <a:gd name="T82" fmla="*/ 117 w 187"/>
                  <a:gd name="T83" fmla="*/ 106 h 153"/>
                  <a:gd name="T84" fmla="*/ 117 w 187"/>
                  <a:gd name="T85" fmla="*/ 106 h 153"/>
                  <a:gd name="T86" fmla="*/ 118 w 187"/>
                  <a:gd name="T87" fmla="*/ 92 h 153"/>
                  <a:gd name="T88" fmla="*/ 120 w 187"/>
                  <a:gd name="T89" fmla="*/ 85 h 153"/>
                  <a:gd name="T90" fmla="*/ 123 w 187"/>
                  <a:gd name="T91" fmla="*/ 77 h 153"/>
                  <a:gd name="T92" fmla="*/ 123 w 187"/>
                  <a:gd name="T93" fmla="*/ 77 h 153"/>
                  <a:gd name="T94" fmla="*/ 130 w 187"/>
                  <a:gd name="T95" fmla="*/ 70 h 153"/>
                  <a:gd name="T96" fmla="*/ 140 w 187"/>
                  <a:gd name="T97" fmla="*/ 63 h 153"/>
                  <a:gd name="T98" fmla="*/ 152 w 187"/>
                  <a:gd name="T99" fmla="*/ 54 h 153"/>
                  <a:gd name="T100" fmla="*/ 187 w 187"/>
                  <a:gd name="T101" fmla="*/ 54 h 153"/>
                  <a:gd name="T102" fmla="*/ 169 w 187"/>
                  <a:gd name="T103" fmla="*/ 25 h 153"/>
                  <a:gd name="T104" fmla="*/ 169 w 187"/>
                  <a:gd name="T105" fmla="*/ 25 h 153"/>
                  <a:gd name="T106" fmla="*/ 166 w 187"/>
                  <a:gd name="T107" fmla="*/ 21 h 153"/>
                  <a:gd name="T108" fmla="*/ 163 w 187"/>
                  <a:gd name="T109" fmla="*/ 16 h 153"/>
                  <a:gd name="T110" fmla="*/ 163 w 187"/>
                  <a:gd name="T111" fmla="*/ 13 h 153"/>
                  <a:gd name="T112" fmla="*/ 163 w 187"/>
                  <a:gd name="T113" fmla="*/ 13 h 153"/>
                  <a:gd name="T114" fmla="*/ 163 w 187"/>
                  <a:gd name="T115" fmla="*/ 9 h 153"/>
                  <a:gd name="T116" fmla="*/ 161 w 187"/>
                  <a:gd name="T117" fmla="*/ 3 h 153"/>
                  <a:gd name="T118" fmla="*/ 156 w 187"/>
                  <a:gd name="T119" fmla="*/ 0 h 153"/>
                  <a:gd name="T120" fmla="*/ 153 w 187"/>
                  <a:gd name="T121" fmla="*/ 0 h 153"/>
                  <a:gd name="T122" fmla="*/ 152 w 187"/>
                  <a:gd name="T123" fmla="*/ 2 h 153"/>
                  <a:gd name="T124" fmla="*/ 152 w 187"/>
                  <a:gd name="T125" fmla="*/ 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7" h="153">
                    <a:moveTo>
                      <a:pt x="152" y="2"/>
                    </a:moveTo>
                    <a:lnTo>
                      <a:pt x="134" y="31"/>
                    </a:lnTo>
                    <a:lnTo>
                      <a:pt x="99" y="25"/>
                    </a:lnTo>
                    <a:lnTo>
                      <a:pt x="88" y="48"/>
                    </a:lnTo>
                    <a:lnTo>
                      <a:pt x="59" y="54"/>
                    </a:lnTo>
                    <a:lnTo>
                      <a:pt x="29" y="72"/>
                    </a:lnTo>
                    <a:lnTo>
                      <a:pt x="29" y="72"/>
                    </a:lnTo>
                    <a:lnTo>
                      <a:pt x="16" y="72"/>
                    </a:lnTo>
                    <a:lnTo>
                      <a:pt x="6" y="74"/>
                    </a:lnTo>
                    <a:lnTo>
                      <a:pt x="2" y="76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0"/>
                    </a:lnTo>
                    <a:lnTo>
                      <a:pt x="2" y="86"/>
                    </a:lnTo>
                    <a:lnTo>
                      <a:pt x="8" y="99"/>
                    </a:lnTo>
                    <a:lnTo>
                      <a:pt x="18" y="118"/>
                    </a:lnTo>
                    <a:lnTo>
                      <a:pt x="18" y="118"/>
                    </a:lnTo>
                    <a:lnTo>
                      <a:pt x="31" y="123"/>
                    </a:lnTo>
                    <a:lnTo>
                      <a:pt x="38" y="127"/>
                    </a:lnTo>
                    <a:lnTo>
                      <a:pt x="41" y="128"/>
                    </a:lnTo>
                    <a:lnTo>
                      <a:pt x="41" y="130"/>
                    </a:lnTo>
                    <a:lnTo>
                      <a:pt x="41" y="130"/>
                    </a:lnTo>
                    <a:lnTo>
                      <a:pt x="40" y="134"/>
                    </a:lnTo>
                    <a:lnTo>
                      <a:pt x="37" y="143"/>
                    </a:lnTo>
                    <a:lnTo>
                      <a:pt x="35" y="153"/>
                    </a:lnTo>
                    <a:lnTo>
                      <a:pt x="35" y="153"/>
                    </a:lnTo>
                    <a:lnTo>
                      <a:pt x="53" y="149"/>
                    </a:lnTo>
                    <a:lnTo>
                      <a:pt x="66" y="146"/>
                    </a:lnTo>
                    <a:lnTo>
                      <a:pt x="69" y="143"/>
                    </a:lnTo>
                    <a:lnTo>
                      <a:pt x="70" y="141"/>
                    </a:lnTo>
                    <a:lnTo>
                      <a:pt x="70" y="141"/>
                    </a:lnTo>
                    <a:lnTo>
                      <a:pt x="70" y="139"/>
                    </a:lnTo>
                    <a:lnTo>
                      <a:pt x="72" y="136"/>
                    </a:lnTo>
                    <a:lnTo>
                      <a:pt x="78" y="128"/>
                    </a:lnTo>
                    <a:lnTo>
                      <a:pt x="83" y="121"/>
                    </a:lnTo>
                    <a:lnTo>
                      <a:pt x="88" y="118"/>
                    </a:lnTo>
                    <a:lnTo>
                      <a:pt x="88" y="118"/>
                    </a:lnTo>
                    <a:lnTo>
                      <a:pt x="94" y="117"/>
                    </a:lnTo>
                    <a:lnTo>
                      <a:pt x="102" y="115"/>
                    </a:lnTo>
                    <a:lnTo>
                      <a:pt x="113" y="111"/>
                    </a:lnTo>
                    <a:lnTo>
                      <a:pt x="115" y="109"/>
                    </a:lnTo>
                    <a:lnTo>
                      <a:pt x="117" y="106"/>
                    </a:lnTo>
                    <a:lnTo>
                      <a:pt x="117" y="106"/>
                    </a:lnTo>
                    <a:lnTo>
                      <a:pt x="118" y="92"/>
                    </a:lnTo>
                    <a:lnTo>
                      <a:pt x="120" y="85"/>
                    </a:lnTo>
                    <a:lnTo>
                      <a:pt x="123" y="77"/>
                    </a:lnTo>
                    <a:lnTo>
                      <a:pt x="123" y="77"/>
                    </a:lnTo>
                    <a:lnTo>
                      <a:pt x="130" y="70"/>
                    </a:lnTo>
                    <a:lnTo>
                      <a:pt x="140" y="63"/>
                    </a:lnTo>
                    <a:lnTo>
                      <a:pt x="152" y="54"/>
                    </a:lnTo>
                    <a:lnTo>
                      <a:pt x="187" y="54"/>
                    </a:lnTo>
                    <a:lnTo>
                      <a:pt x="169" y="25"/>
                    </a:lnTo>
                    <a:lnTo>
                      <a:pt x="169" y="25"/>
                    </a:lnTo>
                    <a:lnTo>
                      <a:pt x="166" y="21"/>
                    </a:lnTo>
                    <a:lnTo>
                      <a:pt x="163" y="16"/>
                    </a:lnTo>
                    <a:lnTo>
                      <a:pt x="163" y="13"/>
                    </a:lnTo>
                    <a:lnTo>
                      <a:pt x="163" y="13"/>
                    </a:lnTo>
                    <a:lnTo>
                      <a:pt x="163" y="9"/>
                    </a:lnTo>
                    <a:lnTo>
                      <a:pt x="161" y="3"/>
                    </a:lnTo>
                    <a:lnTo>
                      <a:pt x="156" y="0"/>
                    </a:lnTo>
                    <a:lnTo>
                      <a:pt x="153" y="0"/>
                    </a:lnTo>
                    <a:lnTo>
                      <a:pt x="152" y="2"/>
                    </a:lnTo>
                    <a:lnTo>
                      <a:pt x="15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" name="Freeform 29">
                <a:extLst>
                  <a:ext uri="{FF2B5EF4-FFF2-40B4-BE49-F238E27FC236}">
                    <a16:creationId xmlns:a16="http://schemas.microsoft.com/office/drawing/2014/main" id="{E7589A2D-4237-42E5-9C38-26C9AF18D0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8575" y="5972175"/>
                <a:ext cx="42863" cy="80963"/>
              </a:xfrm>
              <a:custGeom>
                <a:avLst/>
                <a:gdLst>
                  <a:gd name="T0" fmla="*/ 0 w 54"/>
                  <a:gd name="T1" fmla="*/ 1 h 102"/>
                  <a:gd name="T2" fmla="*/ 0 w 54"/>
                  <a:gd name="T3" fmla="*/ 1 h 102"/>
                  <a:gd name="T4" fmla="*/ 6 w 54"/>
                  <a:gd name="T5" fmla="*/ 52 h 102"/>
                  <a:gd name="T6" fmla="*/ 11 w 54"/>
                  <a:gd name="T7" fmla="*/ 100 h 102"/>
                  <a:gd name="T8" fmla="*/ 11 w 54"/>
                  <a:gd name="T9" fmla="*/ 100 h 102"/>
                  <a:gd name="T10" fmla="*/ 23 w 54"/>
                  <a:gd name="T11" fmla="*/ 102 h 102"/>
                  <a:gd name="T12" fmla="*/ 32 w 54"/>
                  <a:gd name="T13" fmla="*/ 102 h 102"/>
                  <a:gd name="T14" fmla="*/ 33 w 54"/>
                  <a:gd name="T15" fmla="*/ 102 h 102"/>
                  <a:gd name="T16" fmla="*/ 35 w 54"/>
                  <a:gd name="T17" fmla="*/ 100 h 102"/>
                  <a:gd name="T18" fmla="*/ 35 w 54"/>
                  <a:gd name="T19" fmla="*/ 100 h 102"/>
                  <a:gd name="T20" fmla="*/ 38 w 54"/>
                  <a:gd name="T21" fmla="*/ 96 h 102"/>
                  <a:gd name="T22" fmla="*/ 43 w 54"/>
                  <a:gd name="T23" fmla="*/ 87 h 102"/>
                  <a:gd name="T24" fmla="*/ 52 w 54"/>
                  <a:gd name="T25" fmla="*/ 77 h 102"/>
                  <a:gd name="T26" fmla="*/ 52 w 54"/>
                  <a:gd name="T27" fmla="*/ 77 h 102"/>
                  <a:gd name="T28" fmla="*/ 54 w 54"/>
                  <a:gd name="T29" fmla="*/ 65 h 102"/>
                  <a:gd name="T30" fmla="*/ 54 w 54"/>
                  <a:gd name="T31" fmla="*/ 57 h 102"/>
                  <a:gd name="T32" fmla="*/ 54 w 54"/>
                  <a:gd name="T33" fmla="*/ 54 h 102"/>
                  <a:gd name="T34" fmla="*/ 52 w 54"/>
                  <a:gd name="T35" fmla="*/ 54 h 102"/>
                  <a:gd name="T36" fmla="*/ 52 w 54"/>
                  <a:gd name="T37" fmla="*/ 54 h 102"/>
                  <a:gd name="T38" fmla="*/ 49 w 54"/>
                  <a:gd name="T39" fmla="*/ 54 h 102"/>
                  <a:gd name="T40" fmla="*/ 46 w 54"/>
                  <a:gd name="T41" fmla="*/ 49 h 102"/>
                  <a:gd name="T42" fmla="*/ 41 w 54"/>
                  <a:gd name="T43" fmla="*/ 42 h 102"/>
                  <a:gd name="T44" fmla="*/ 41 w 54"/>
                  <a:gd name="T45" fmla="*/ 42 h 102"/>
                  <a:gd name="T46" fmla="*/ 41 w 54"/>
                  <a:gd name="T47" fmla="*/ 39 h 102"/>
                  <a:gd name="T48" fmla="*/ 41 w 54"/>
                  <a:gd name="T49" fmla="*/ 35 h 102"/>
                  <a:gd name="T50" fmla="*/ 42 w 54"/>
                  <a:gd name="T51" fmla="*/ 23 h 102"/>
                  <a:gd name="T52" fmla="*/ 46 w 54"/>
                  <a:gd name="T53" fmla="*/ 7 h 102"/>
                  <a:gd name="T54" fmla="*/ 41 w 54"/>
                  <a:gd name="T55" fmla="*/ 1 h 102"/>
                  <a:gd name="T56" fmla="*/ 41 w 54"/>
                  <a:gd name="T57" fmla="*/ 1 h 102"/>
                  <a:gd name="T58" fmla="*/ 20 w 54"/>
                  <a:gd name="T59" fmla="*/ 0 h 102"/>
                  <a:gd name="T60" fmla="*/ 6 w 54"/>
                  <a:gd name="T61" fmla="*/ 0 h 102"/>
                  <a:gd name="T62" fmla="*/ 1 w 54"/>
                  <a:gd name="T63" fmla="*/ 0 h 102"/>
                  <a:gd name="T64" fmla="*/ 0 w 54"/>
                  <a:gd name="T65" fmla="*/ 1 h 102"/>
                  <a:gd name="T66" fmla="*/ 0 w 54"/>
                  <a:gd name="T67" fmla="*/ 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4" h="102">
                    <a:moveTo>
                      <a:pt x="0" y="1"/>
                    </a:moveTo>
                    <a:lnTo>
                      <a:pt x="0" y="1"/>
                    </a:lnTo>
                    <a:lnTo>
                      <a:pt x="6" y="52"/>
                    </a:lnTo>
                    <a:lnTo>
                      <a:pt x="11" y="100"/>
                    </a:lnTo>
                    <a:lnTo>
                      <a:pt x="11" y="100"/>
                    </a:lnTo>
                    <a:lnTo>
                      <a:pt x="23" y="102"/>
                    </a:lnTo>
                    <a:lnTo>
                      <a:pt x="32" y="102"/>
                    </a:lnTo>
                    <a:lnTo>
                      <a:pt x="33" y="102"/>
                    </a:lnTo>
                    <a:lnTo>
                      <a:pt x="35" y="100"/>
                    </a:lnTo>
                    <a:lnTo>
                      <a:pt x="35" y="100"/>
                    </a:lnTo>
                    <a:lnTo>
                      <a:pt x="38" y="96"/>
                    </a:lnTo>
                    <a:lnTo>
                      <a:pt x="43" y="87"/>
                    </a:lnTo>
                    <a:lnTo>
                      <a:pt x="52" y="77"/>
                    </a:lnTo>
                    <a:lnTo>
                      <a:pt x="52" y="77"/>
                    </a:lnTo>
                    <a:lnTo>
                      <a:pt x="54" y="65"/>
                    </a:lnTo>
                    <a:lnTo>
                      <a:pt x="54" y="57"/>
                    </a:lnTo>
                    <a:lnTo>
                      <a:pt x="54" y="54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49" y="54"/>
                    </a:lnTo>
                    <a:lnTo>
                      <a:pt x="46" y="49"/>
                    </a:lnTo>
                    <a:lnTo>
                      <a:pt x="41" y="42"/>
                    </a:lnTo>
                    <a:lnTo>
                      <a:pt x="41" y="42"/>
                    </a:lnTo>
                    <a:lnTo>
                      <a:pt x="41" y="39"/>
                    </a:lnTo>
                    <a:lnTo>
                      <a:pt x="41" y="35"/>
                    </a:lnTo>
                    <a:lnTo>
                      <a:pt x="42" y="23"/>
                    </a:lnTo>
                    <a:lnTo>
                      <a:pt x="46" y="7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20" y="0"/>
                    </a:lnTo>
                    <a:lnTo>
                      <a:pt x="6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" name="Freeform 30">
                <a:extLst>
                  <a:ext uri="{FF2B5EF4-FFF2-40B4-BE49-F238E27FC236}">
                    <a16:creationId xmlns:a16="http://schemas.microsoft.com/office/drawing/2014/main" id="{1F405C56-653C-4974-B0D6-8F2F76033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98725" y="6107113"/>
                <a:ext cx="23813" cy="19050"/>
              </a:xfrm>
              <a:custGeom>
                <a:avLst/>
                <a:gdLst>
                  <a:gd name="T0" fmla="*/ 0 w 29"/>
                  <a:gd name="T1" fmla="*/ 0 h 24"/>
                  <a:gd name="T2" fmla="*/ 6 w 29"/>
                  <a:gd name="T3" fmla="*/ 18 h 24"/>
                  <a:gd name="T4" fmla="*/ 24 w 29"/>
                  <a:gd name="T5" fmla="*/ 24 h 24"/>
                  <a:gd name="T6" fmla="*/ 29 w 29"/>
                  <a:gd name="T7" fmla="*/ 6 h 24"/>
                  <a:gd name="T8" fmla="*/ 0 w 29"/>
                  <a:gd name="T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4">
                    <a:moveTo>
                      <a:pt x="0" y="0"/>
                    </a:moveTo>
                    <a:lnTo>
                      <a:pt x="6" y="18"/>
                    </a:lnTo>
                    <a:lnTo>
                      <a:pt x="24" y="24"/>
                    </a:lnTo>
                    <a:lnTo>
                      <a:pt x="29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" name="Freeform 31">
                <a:extLst>
                  <a:ext uri="{FF2B5EF4-FFF2-40B4-BE49-F238E27FC236}">
                    <a16:creationId xmlns:a16="http://schemas.microsoft.com/office/drawing/2014/main" id="{E2211105-062B-4670-A33B-FC0318E84C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2688" y="6121400"/>
                <a:ext cx="46038" cy="26988"/>
              </a:xfrm>
              <a:custGeom>
                <a:avLst/>
                <a:gdLst>
                  <a:gd name="T0" fmla="*/ 35 w 58"/>
                  <a:gd name="T1" fmla="*/ 0 h 35"/>
                  <a:gd name="T2" fmla="*/ 0 w 58"/>
                  <a:gd name="T3" fmla="*/ 6 h 35"/>
                  <a:gd name="T4" fmla="*/ 0 w 58"/>
                  <a:gd name="T5" fmla="*/ 6 h 35"/>
                  <a:gd name="T6" fmla="*/ 2 w 58"/>
                  <a:gd name="T7" fmla="*/ 14 h 35"/>
                  <a:gd name="T8" fmla="*/ 2 w 58"/>
                  <a:gd name="T9" fmla="*/ 20 h 35"/>
                  <a:gd name="T10" fmla="*/ 2 w 58"/>
                  <a:gd name="T11" fmla="*/ 22 h 35"/>
                  <a:gd name="T12" fmla="*/ 0 w 58"/>
                  <a:gd name="T13" fmla="*/ 23 h 35"/>
                  <a:gd name="T14" fmla="*/ 0 w 58"/>
                  <a:gd name="T15" fmla="*/ 23 h 35"/>
                  <a:gd name="T16" fmla="*/ 2 w 58"/>
                  <a:gd name="T17" fmla="*/ 25 h 35"/>
                  <a:gd name="T18" fmla="*/ 7 w 58"/>
                  <a:gd name="T19" fmla="*/ 29 h 35"/>
                  <a:gd name="T20" fmla="*/ 18 w 58"/>
                  <a:gd name="T21" fmla="*/ 35 h 35"/>
                  <a:gd name="T22" fmla="*/ 53 w 58"/>
                  <a:gd name="T23" fmla="*/ 23 h 35"/>
                  <a:gd name="T24" fmla="*/ 58 w 58"/>
                  <a:gd name="T25" fmla="*/ 6 h 35"/>
                  <a:gd name="T26" fmla="*/ 35 w 58"/>
                  <a:gd name="T2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8" h="35">
                    <a:moveTo>
                      <a:pt x="35" y="0"/>
                    </a:moveTo>
                    <a:lnTo>
                      <a:pt x="0" y="6"/>
                    </a:lnTo>
                    <a:lnTo>
                      <a:pt x="0" y="6"/>
                    </a:lnTo>
                    <a:lnTo>
                      <a:pt x="2" y="14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7" y="29"/>
                    </a:lnTo>
                    <a:lnTo>
                      <a:pt x="18" y="35"/>
                    </a:lnTo>
                    <a:lnTo>
                      <a:pt x="53" y="23"/>
                    </a:lnTo>
                    <a:lnTo>
                      <a:pt x="58" y="6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" name="Freeform 32">
                <a:extLst>
                  <a:ext uri="{FF2B5EF4-FFF2-40B4-BE49-F238E27FC236}">
                    <a16:creationId xmlns:a16="http://schemas.microsoft.com/office/drawing/2014/main" id="{21212421-A975-4FC9-BDE1-052E6B139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3850" y="5848350"/>
                <a:ext cx="50800" cy="41275"/>
              </a:xfrm>
              <a:custGeom>
                <a:avLst/>
                <a:gdLst>
                  <a:gd name="T0" fmla="*/ 46 w 64"/>
                  <a:gd name="T1" fmla="*/ 0 h 52"/>
                  <a:gd name="T2" fmla="*/ 23 w 64"/>
                  <a:gd name="T3" fmla="*/ 23 h 52"/>
                  <a:gd name="T4" fmla="*/ 0 w 64"/>
                  <a:gd name="T5" fmla="*/ 35 h 52"/>
                  <a:gd name="T6" fmla="*/ 6 w 64"/>
                  <a:gd name="T7" fmla="*/ 52 h 52"/>
                  <a:gd name="T8" fmla="*/ 29 w 64"/>
                  <a:gd name="T9" fmla="*/ 52 h 52"/>
                  <a:gd name="T10" fmla="*/ 46 w 64"/>
                  <a:gd name="T11" fmla="*/ 35 h 52"/>
                  <a:gd name="T12" fmla="*/ 64 w 64"/>
                  <a:gd name="T13" fmla="*/ 12 h 52"/>
                  <a:gd name="T14" fmla="*/ 46 w 64"/>
                  <a:gd name="T1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52">
                    <a:moveTo>
                      <a:pt x="46" y="0"/>
                    </a:moveTo>
                    <a:lnTo>
                      <a:pt x="23" y="23"/>
                    </a:lnTo>
                    <a:lnTo>
                      <a:pt x="0" y="35"/>
                    </a:lnTo>
                    <a:lnTo>
                      <a:pt x="6" y="52"/>
                    </a:lnTo>
                    <a:lnTo>
                      <a:pt x="29" y="52"/>
                    </a:lnTo>
                    <a:lnTo>
                      <a:pt x="46" y="35"/>
                    </a:lnTo>
                    <a:lnTo>
                      <a:pt x="64" y="12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" name="Freeform 33">
                <a:extLst>
                  <a:ext uri="{FF2B5EF4-FFF2-40B4-BE49-F238E27FC236}">
                    <a16:creationId xmlns:a16="http://schemas.microsoft.com/office/drawing/2014/main" id="{52C1E95D-F466-4528-BCCA-D703AF89A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0213" y="4081463"/>
                <a:ext cx="42863" cy="46038"/>
              </a:xfrm>
              <a:custGeom>
                <a:avLst/>
                <a:gdLst>
                  <a:gd name="T0" fmla="*/ 11 w 52"/>
                  <a:gd name="T1" fmla="*/ 6 h 58"/>
                  <a:gd name="T2" fmla="*/ 0 w 52"/>
                  <a:gd name="T3" fmla="*/ 17 h 58"/>
                  <a:gd name="T4" fmla="*/ 6 w 52"/>
                  <a:gd name="T5" fmla="*/ 41 h 58"/>
                  <a:gd name="T6" fmla="*/ 6 w 52"/>
                  <a:gd name="T7" fmla="*/ 58 h 58"/>
                  <a:gd name="T8" fmla="*/ 6 w 52"/>
                  <a:gd name="T9" fmla="*/ 58 h 58"/>
                  <a:gd name="T10" fmla="*/ 10 w 52"/>
                  <a:gd name="T11" fmla="*/ 58 h 58"/>
                  <a:gd name="T12" fmla="*/ 17 w 52"/>
                  <a:gd name="T13" fmla="*/ 58 h 58"/>
                  <a:gd name="T14" fmla="*/ 17 w 52"/>
                  <a:gd name="T15" fmla="*/ 58 h 58"/>
                  <a:gd name="T16" fmla="*/ 22 w 52"/>
                  <a:gd name="T17" fmla="*/ 58 h 58"/>
                  <a:gd name="T18" fmla="*/ 30 w 52"/>
                  <a:gd name="T19" fmla="*/ 55 h 58"/>
                  <a:gd name="T20" fmla="*/ 41 w 52"/>
                  <a:gd name="T21" fmla="*/ 52 h 58"/>
                  <a:gd name="T22" fmla="*/ 41 w 52"/>
                  <a:gd name="T23" fmla="*/ 52 h 58"/>
                  <a:gd name="T24" fmla="*/ 48 w 52"/>
                  <a:gd name="T25" fmla="*/ 42 h 58"/>
                  <a:gd name="T26" fmla="*/ 52 w 52"/>
                  <a:gd name="T27" fmla="*/ 33 h 58"/>
                  <a:gd name="T28" fmla="*/ 52 w 52"/>
                  <a:gd name="T29" fmla="*/ 30 h 58"/>
                  <a:gd name="T30" fmla="*/ 52 w 52"/>
                  <a:gd name="T31" fmla="*/ 29 h 58"/>
                  <a:gd name="T32" fmla="*/ 52 w 52"/>
                  <a:gd name="T33" fmla="*/ 29 h 58"/>
                  <a:gd name="T34" fmla="*/ 45 w 52"/>
                  <a:gd name="T35" fmla="*/ 19 h 58"/>
                  <a:gd name="T36" fmla="*/ 41 w 52"/>
                  <a:gd name="T37" fmla="*/ 11 h 58"/>
                  <a:gd name="T38" fmla="*/ 41 w 52"/>
                  <a:gd name="T39" fmla="*/ 11 h 58"/>
                  <a:gd name="T40" fmla="*/ 42 w 52"/>
                  <a:gd name="T41" fmla="*/ 6 h 58"/>
                  <a:gd name="T42" fmla="*/ 42 w 52"/>
                  <a:gd name="T43" fmla="*/ 1 h 58"/>
                  <a:gd name="T44" fmla="*/ 42 w 52"/>
                  <a:gd name="T45" fmla="*/ 0 h 58"/>
                  <a:gd name="T46" fmla="*/ 41 w 52"/>
                  <a:gd name="T47" fmla="*/ 0 h 58"/>
                  <a:gd name="T48" fmla="*/ 41 w 52"/>
                  <a:gd name="T49" fmla="*/ 0 h 58"/>
                  <a:gd name="T50" fmla="*/ 11 w 52"/>
                  <a:gd name="T51" fmla="*/ 6 h 58"/>
                  <a:gd name="T52" fmla="*/ 11 w 52"/>
                  <a:gd name="T53" fmla="*/ 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2" h="58">
                    <a:moveTo>
                      <a:pt x="11" y="6"/>
                    </a:moveTo>
                    <a:lnTo>
                      <a:pt x="0" y="17"/>
                    </a:lnTo>
                    <a:lnTo>
                      <a:pt x="6" y="41"/>
                    </a:lnTo>
                    <a:lnTo>
                      <a:pt x="6" y="58"/>
                    </a:lnTo>
                    <a:lnTo>
                      <a:pt x="6" y="58"/>
                    </a:lnTo>
                    <a:lnTo>
                      <a:pt x="10" y="58"/>
                    </a:lnTo>
                    <a:lnTo>
                      <a:pt x="17" y="58"/>
                    </a:lnTo>
                    <a:lnTo>
                      <a:pt x="17" y="58"/>
                    </a:lnTo>
                    <a:lnTo>
                      <a:pt x="22" y="58"/>
                    </a:lnTo>
                    <a:lnTo>
                      <a:pt x="30" y="55"/>
                    </a:lnTo>
                    <a:lnTo>
                      <a:pt x="41" y="52"/>
                    </a:lnTo>
                    <a:lnTo>
                      <a:pt x="41" y="52"/>
                    </a:lnTo>
                    <a:lnTo>
                      <a:pt x="48" y="42"/>
                    </a:lnTo>
                    <a:lnTo>
                      <a:pt x="52" y="33"/>
                    </a:lnTo>
                    <a:lnTo>
                      <a:pt x="52" y="30"/>
                    </a:lnTo>
                    <a:lnTo>
                      <a:pt x="52" y="29"/>
                    </a:lnTo>
                    <a:lnTo>
                      <a:pt x="52" y="29"/>
                    </a:lnTo>
                    <a:lnTo>
                      <a:pt x="45" y="19"/>
                    </a:lnTo>
                    <a:lnTo>
                      <a:pt x="41" y="11"/>
                    </a:lnTo>
                    <a:lnTo>
                      <a:pt x="41" y="11"/>
                    </a:lnTo>
                    <a:lnTo>
                      <a:pt x="42" y="6"/>
                    </a:lnTo>
                    <a:lnTo>
                      <a:pt x="42" y="1"/>
                    </a:lnTo>
                    <a:lnTo>
                      <a:pt x="42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11" y="6"/>
                    </a:lnTo>
                    <a:lnTo>
                      <a:pt x="11" y="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Freeform 34">
                <a:extLst>
                  <a:ext uri="{FF2B5EF4-FFF2-40B4-BE49-F238E27FC236}">
                    <a16:creationId xmlns:a16="http://schemas.microsoft.com/office/drawing/2014/main" id="{60C954E1-DD02-4AD5-B436-2A4746B1DF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3063" y="3946525"/>
                <a:ext cx="69850" cy="47625"/>
              </a:xfrm>
              <a:custGeom>
                <a:avLst/>
                <a:gdLst>
                  <a:gd name="T0" fmla="*/ 52 w 87"/>
                  <a:gd name="T1" fmla="*/ 0 h 58"/>
                  <a:gd name="T2" fmla="*/ 23 w 87"/>
                  <a:gd name="T3" fmla="*/ 6 h 58"/>
                  <a:gd name="T4" fmla="*/ 23 w 87"/>
                  <a:gd name="T5" fmla="*/ 6 h 58"/>
                  <a:gd name="T6" fmla="*/ 19 w 87"/>
                  <a:gd name="T7" fmla="*/ 8 h 58"/>
                  <a:gd name="T8" fmla="*/ 16 w 87"/>
                  <a:gd name="T9" fmla="*/ 11 h 58"/>
                  <a:gd name="T10" fmla="*/ 11 w 87"/>
                  <a:gd name="T11" fmla="*/ 11 h 58"/>
                  <a:gd name="T12" fmla="*/ 11 w 87"/>
                  <a:gd name="T13" fmla="*/ 11 h 58"/>
                  <a:gd name="T14" fmla="*/ 7 w 87"/>
                  <a:gd name="T15" fmla="*/ 11 h 58"/>
                  <a:gd name="T16" fmla="*/ 4 w 87"/>
                  <a:gd name="T17" fmla="*/ 14 h 58"/>
                  <a:gd name="T18" fmla="*/ 1 w 87"/>
                  <a:gd name="T19" fmla="*/ 19 h 58"/>
                  <a:gd name="T20" fmla="*/ 0 w 87"/>
                  <a:gd name="T21" fmla="*/ 23 h 58"/>
                  <a:gd name="T22" fmla="*/ 0 w 87"/>
                  <a:gd name="T23" fmla="*/ 23 h 58"/>
                  <a:gd name="T24" fmla="*/ 0 w 87"/>
                  <a:gd name="T25" fmla="*/ 33 h 58"/>
                  <a:gd name="T26" fmla="*/ 0 w 87"/>
                  <a:gd name="T27" fmla="*/ 41 h 58"/>
                  <a:gd name="T28" fmla="*/ 29 w 87"/>
                  <a:gd name="T29" fmla="*/ 41 h 58"/>
                  <a:gd name="T30" fmla="*/ 46 w 87"/>
                  <a:gd name="T31" fmla="*/ 58 h 58"/>
                  <a:gd name="T32" fmla="*/ 58 w 87"/>
                  <a:gd name="T33" fmla="*/ 46 h 58"/>
                  <a:gd name="T34" fmla="*/ 75 w 87"/>
                  <a:gd name="T35" fmla="*/ 46 h 58"/>
                  <a:gd name="T36" fmla="*/ 75 w 87"/>
                  <a:gd name="T37" fmla="*/ 46 h 58"/>
                  <a:gd name="T38" fmla="*/ 81 w 87"/>
                  <a:gd name="T39" fmla="*/ 39 h 58"/>
                  <a:gd name="T40" fmla="*/ 86 w 87"/>
                  <a:gd name="T41" fmla="*/ 33 h 58"/>
                  <a:gd name="T42" fmla="*/ 87 w 87"/>
                  <a:gd name="T43" fmla="*/ 30 h 58"/>
                  <a:gd name="T44" fmla="*/ 87 w 87"/>
                  <a:gd name="T45" fmla="*/ 29 h 58"/>
                  <a:gd name="T46" fmla="*/ 87 w 87"/>
                  <a:gd name="T47" fmla="*/ 29 h 58"/>
                  <a:gd name="T48" fmla="*/ 86 w 87"/>
                  <a:gd name="T49" fmla="*/ 25 h 58"/>
                  <a:gd name="T50" fmla="*/ 87 w 87"/>
                  <a:gd name="T51" fmla="*/ 16 h 58"/>
                  <a:gd name="T52" fmla="*/ 87 w 87"/>
                  <a:gd name="T53" fmla="*/ 6 h 58"/>
                  <a:gd name="T54" fmla="*/ 75 w 87"/>
                  <a:gd name="T55" fmla="*/ 0 h 58"/>
                  <a:gd name="T56" fmla="*/ 52 w 87"/>
                  <a:gd name="T57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7" h="58">
                    <a:moveTo>
                      <a:pt x="52" y="0"/>
                    </a:moveTo>
                    <a:lnTo>
                      <a:pt x="23" y="6"/>
                    </a:lnTo>
                    <a:lnTo>
                      <a:pt x="23" y="6"/>
                    </a:lnTo>
                    <a:lnTo>
                      <a:pt x="19" y="8"/>
                    </a:lnTo>
                    <a:lnTo>
                      <a:pt x="16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7" y="11"/>
                    </a:lnTo>
                    <a:lnTo>
                      <a:pt x="4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33"/>
                    </a:lnTo>
                    <a:lnTo>
                      <a:pt x="0" y="41"/>
                    </a:lnTo>
                    <a:lnTo>
                      <a:pt x="29" y="41"/>
                    </a:lnTo>
                    <a:lnTo>
                      <a:pt x="46" y="58"/>
                    </a:lnTo>
                    <a:lnTo>
                      <a:pt x="58" y="46"/>
                    </a:lnTo>
                    <a:lnTo>
                      <a:pt x="75" y="46"/>
                    </a:lnTo>
                    <a:lnTo>
                      <a:pt x="75" y="46"/>
                    </a:lnTo>
                    <a:lnTo>
                      <a:pt x="81" y="39"/>
                    </a:lnTo>
                    <a:lnTo>
                      <a:pt x="86" y="33"/>
                    </a:lnTo>
                    <a:lnTo>
                      <a:pt x="87" y="30"/>
                    </a:lnTo>
                    <a:lnTo>
                      <a:pt x="87" y="29"/>
                    </a:lnTo>
                    <a:lnTo>
                      <a:pt x="87" y="29"/>
                    </a:lnTo>
                    <a:lnTo>
                      <a:pt x="86" y="25"/>
                    </a:lnTo>
                    <a:lnTo>
                      <a:pt x="87" y="16"/>
                    </a:lnTo>
                    <a:lnTo>
                      <a:pt x="87" y="6"/>
                    </a:lnTo>
                    <a:lnTo>
                      <a:pt x="75" y="0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" name="Freeform 35">
                <a:extLst>
                  <a:ext uri="{FF2B5EF4-FFF2-40B4-BE49-F238E27FC236}">
                    <a16:creationId xmlns:a16="http://schemas.microsoft.com/office/drawing/2014/main" id="{9243CC5C-4CDD-4D96-B52B-1E23EFA16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6413" y="3951288"/>
                <a:ext cx="101600" cy="125413"/>
              </a:xfrm>
              <a:custGeom>
                <a:avLst/>
                <a:gdLst>
                  <a:gd name="T0" fmla="*/ 107 w 130"/>
                  <a:gd name="T1" fmla="*/ 0 h 157"/>
                  <a:gd name="T2" fmla="*/ 107 w 130"/>
                  <a:gd name="T3" fmla="*/ 0 h 157"/>
                  <a:gd name="T4" fmla="*/ 88 w 130"/>
                  <a:gd name="T5" fmla="*/ 5 h 157"/>
                  <a:gd name="T6" fmla="*/ 72 w 130"/>
                  <a:gd name="T7" fmla="*/ 11 h 157"/>
                  <a:gd name="T8" fmla="*/ 60 w 130"/>
                  <a:gd name="T9" fmla="*/ 46 h 157"/>
                  <a:gd name="T10" fmla="*/ 60 w 130"/>
                  <a:gd name="T11" fmla="*/ 46 h 157"/>
                  <a:gd name="T12" fmla="*/ 50 w 130"/>
                  <a:gd name="T13" fmla="*/ 51 h 157"/>
                  <a:gd name="T14" fmla="*/ 42 w 130"/>
                  <a:gd name="T15" fmla="*/ 53 h 157"/>
                  <a:gd name="T16" fmla="*/ 37 w 130"/>
                  <a:gd name="T17" fmla="*/ 58 h 157"/>
                  <a:gd name="T18" fmla="*/ 37 w 130"/>
                  <a:gd name="T19" fmla="*/ 58 h 157"/>
                  <a:gd name="T20" fmla="*/ 32 w 130"/>
                  <a:gd name="T21" fmla="*/ 67 h 157"/>
                  <a:gd name="T22" fmla="*/ 26 w 130"/>
                  <a:gd name="T23" fmla="*/ 80 h 157"/>
                  <a:gd name="T24" fmla="*/ 19 w 130"/>
                  <a:gd name="T25" fmla="*/ 99 h 157"/>
                  <a:gd name="T26" fmla="*/ 2 w 130"/>
                  <a:gd name="T27" fmla="*/ 110 h 157"/>
                  <a:gd name="T28" fmla="*/ 2 w 130"/>
                  <a:gd name="T29" fmla="*/ 110 h 157"/>
                  <a:gd name="T30" fmla="*/ 0 w 130"/>
                  <a:gd name="T31" fmla="*/ 116 h 157"/>
                  <a:gd name="T32" fmla="*/ 0 w 130"/>
                  <a:gd name="T33" fmla="*/ 120 h 157"/>
                  <a:gd name="T34" fmla="*/ 0 w 130"/>
                  <a:gd name="T35" fmla="*/ 122 h 157"/>
                  <a:gd name="T36" fmla="*/ 2 w 130"/>
                  <a:gd name="T37" fmla="*/ 122 h 157"/>
                  <a:gd name="T38" fmla="*/ 2 w 130"/>
                  <a:gd name="T39" fmla="*/ 122 h 157"/>
                  <a:gd name="T40" fmla="*/ 6 w 130"/>
                  <a:gd name="T41" fmla="*/ 123 h 157"/>
                  <a:gd name="T42" fmla="*/ 12 w 130"/>
                  <a:gd name="T43" fmla="*/ 128 h 157"/>
                  <a:gd name="T44" fmla="*/ 19 w 130"/>
                  <a:gd name="T45" fmla="*/ 134 h 157"/>
                  <a:gd name="T46" fmla="*/ 19 w 130"/>
                  <a:gd name="T47" fmla="*/ 134 h 157"/>
                  <a:gd name="T48" fmla="*/ 31 w 130"/>
                  <a:gd name="T49" fmla="*/ 157 h 157"/>
                  <a:gd name="T50" fmla="*/ 31 w 130"/>
                  <a:gd name="T51" fmla="*/ 157 h 157"/>
                  <a:gd name="T52" fmla="*/ 32 w 130"/>
                  <a:gd name="T53" fmla="*/ 155 h 157"/>
                  <a:gd name="T54" fmla="*/ 37 w 130"/>
                  <a:gd name="T55" fmla="*/ 155 h 157"/>
                  <a:gd name="T56" fmla="*/ 50 w 130"/>
                  <a:gd name="T57" fmla="*/ 154 h 157"/>
                  <a:gd name="T58" fmla="*/ 64 w 130"/>
                  <a:gd name="T59" fmla="*/ 154 h 157"/>
                  <a:gd name="T60" fmla="*/ 69 w 130"/>
                  <a:gd name="T61" fmla="*/ 153 h 157"/>
                  <a:gd name="T62" fmla="*/ 72 w 130"/>
                  <a:gd name="T63" fmla="*/ 151 h 157"/>
                  <a:gd name="T64" fmla="*/ 72 w 130"/>
                  <a:gd name="T65" fmla="*/ 151 h 157"/>
                  <a:gd name="T66" fmla="*/ 73 w 130"/>
                  <a:gd name="T67" fmla="*/ 150 h 157"/>
                  <a:gd name="T68" fmla="*/ 77 w 130"/>
                  <a:gd name="T69" fmla="*/ 148 h 157"/>
                  <a:gd name="T70" fmla="*/ 86 w 130"/>
                  <a:gd name="T71" fmla="*/ 144 h 157"/>
                  <a:gd name="T72" fmla="*/ 96 w 130"/>
                  <a:gd name="T73" fmla="*/ 139 h 157"/>
                  <a:gd name="T74" fmla="*/ 99 w 130"/>
                  <a:gd name="T75" fmla="*/ 137 h 157"/>
                  <a:gd name="T76" fmla="*/ 101 w 130"/>
                  <a:gd name="T77" fmla="*/ 134 h 157"/>
                  <a:gd name="T78" fmla="*/ 101 w 130"/>
                  <a:gd name="T79" fmla="*/ 134 h 157"/>
                  <a:gd name="T80" fmla="*/ 101 w 130"/>
                  <a:gd name="T81" fmla="*/ 129 h 157"/>
                  <a:gd name="T82" fmla="*/ 98 w 130"/>
                  <a:gd name="T83" fmla="*/ 123 h 157"/>
                  <a:gd name="T84" fmla="*/ 92 w 130"/>
                  <a:gd name="T85" fmla="*/ 107 h 157"/>
                  <a:gd name="T86" fmla="*/ 83 w 130"/>
                  <a:gd name="T87" fmla="*/ 87 h 157"/>
                  <a:gd name="T88" fmla="*/ 83 w 130"/>
                  <a:gd name="T89" fmla="*/ 87 h 157"/>
                  <a:gd name="T90" fmla="*/ 83 w 130"/>
                  <a:gd name="T91" fmla="*/ 75 h 157"/>
                  <a:gd name="T92" fmla="*/ 83 w 130"/>
                  <a:gd name="T93" fmla="*/ 64 h 157"/>
                  <a:gd name="T94" fmla="*/ 83 w 130"/>
                  <a:gd name="T95" fmla="*/ 64 h 157"/>
                  <a:gd name="T96" fmla="*/ 88 w 130"/>
                  <a:gd name="T97" fmla="*/ 58 h 157"/>
                  <a:gd name="T98" fmla="*/ 95 w 130"/>
                  <a:gd name="T99" fmla="*/ 51 h 157"/>
                  <a:gd name="T100" fmla="*/ 107 w 130"/>
                  <a:gd name="T101" fmla="*/ 40 h 157"/>
                  <a:gd name="T102" fmla="*/ 112 w 130"/>
                  <a:gd name="T103" fmla="*/ 23 h 157"/>
                  <a:gd name="T104" fmla="*/ 130 w 130"/>
                  <a:gd name="T105" fmla="*/ 11 h 157"/>
                  <a:gd name="T106" fmla="*/ 124 w 130"/>
                  <a:gd name="T107" fmla="*/ 0 h 157"/>
                  <a:gd name="T108" fmla="*/ 107 w 130"/>
                  <a:gd name="T10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0" h="157">
                    <a:moveTo>
                      <a:pt x="107" y="0"/>
                    </a:moveTo>
                    <a:lnTo>
                      <a:pt x="107" y="0"/>
                    </a:lnTo>
                    <a:lnTo>
                      <a:pt x="88" y="5"/>
                    </a:lnTo>
                    <a:lnTo>
                      <a:pt x="72" y="11"/>
                    </a:lnTo>
                    <a:lnTo>
                      <a:pt x="60" y="46"/>
                    </a:lnTo>
                    <a:lnTo>
                      <a:pt x="60" y="46"/>
                    </a:lnTo>
                    <a:lnTo>
                      <a:pt x="50" y="51"/>
                    </a:lnTo>
                    <a:lnTo>
                      <a:pt x="42" y="53"/>
                    </a:lnTo>
                    <a:lnTo>
                      <a:pt x="37" y="58"/>
                    </a:lnTo>
                    <a:lnTo>
                      <a:pt x="37" y="58"/>
                    </a:lnTo>
                    <a:lnTo>
                      <a:pt x="32" y="67"/>
                    </a:lnTo>
                    <a:lnTo>
                      <a:pt x="26" y="80"/>
                    </a:lnTo>
                    <a:lnTo>
                      <a:pt x="19" y="99"/>
                    </a:lnTo>
                    <a:lnTo>
                      <a:pt x="2" y="110"/>
                    </a:lnTo>
                    <a:lnTo>
                      <a:pt x="2" y="110"/>
                    </a:lnTo>
                    <a:lnTo>
                      <a:pt x="0" y="116"/>
                    </a:lnTo>
                    <a:lnTo>
                      <a:pt x="0" y="120"/>
                    </a:lnTo>
                    <a:lnTo>
                      <a:pt x="0" y="122"/>
                    </a:lnTo>
                    <a:lnTo>
                      <a:pt x="2" y="122"/>
                    </a:lnTo>
                    <a:lnTo>
                      <a:pt x="2" y="122"/>
                    </a:lnTo>
                    <a:lnTo>
                      <a:pt x="6" y="123"/>
                    </a:lnTo>
                    <a:lnTo>
                      <a:pt x="12" y="128"/>
                    </a:lnTo>
                    <a:lnTo>
                      <a:pt x="19" y="134"/>
                    </a:lnTo>
                    <a:lnTo>
                      <a:pt x="19" y="134"/>
                    </a:lnTo>
                    <a:lnTo>
                      <a:pt x="31" y="157"/>
                    </a:lnTo>
                    <a:lnTo>
                      <a:pt x="31" y="157"/>
                    </a:lnTo>
                    <a:lnTo>
                      <a:pt x="32" y="155"/>
                    </a:lnTo>
                    <a:lnTo>
                      <a:pt x="37" y="155"/>
                    </a:lnTo>
                    <a:lnTo>
                      <a:pt x="50" y="154"/>
                    </a:lnTo>
                    <a:lnTo>
                      <a:pt x="64" y="154"/>
                    </a:lnTo>
                    <a:lnTo>
                      <a:pt x="69" y="153"/>
                    </a:lnTo>
                    <a:lnTo>
                      <a:pt x="72" y="151"/>
                    </a:lnTo>
                    <a:lnTo>
                      <a:pt x="72" y="151"/>
                    </a:lnTo>
                    <a:lnTo>
                      <a:pt x="73" y="150"/>
                    </a:lnTo>
                    <a:lnTo>
                      <a:pt x="77" y="148"/>
                    </a:lnTo>
                    <a:lnTo>
                      <a:pt x="86" y="144"/>
                    </a:lnTo>
                    <a:lnTo>
                      <a:pt x="96" y="139"/>
                    </a:lnTo>
                    <a:lnTo>
                      <a:pt x="99" y="137"/>
                    </a:lnTo>
                    <a:lnTo>
                      <a:pt x="101" y="134"/>
                    </a:lnTo>
                    <a:lnTo>
                      <a:pt x="101" y="134"/>
                    </a:lnTo>
                    <a:lnTo>
                      <a:pt x="101" y="129"/>
                    </a:lnTo>
                    <a:lnTo>
                      <a:pt x="98" y="123"/>
                    </a:lnTo>
                    <a:lnTo>
                      <a:pt x="92" y="107"/>
                    </a:lnTo>
                    <a:lnTo>
                      <a:pt x="83" y="87"/>
                    </a:lnTo>
                    <a:lnTo>
                      <a:pt x="83" y="87"/>
                    </a:lnTo>
                    <a:lnTo>
                      <a:pt x="83" y="75"/>
                    </a:lnTo>
                    <a:lnTo>
                      <a:pt x="83" y="64"/>
                    </a:lnTo>
                    <a:lnTo>
                      <a:pt x="83" y="64"/>
                    </a:lnTo>
                    <a:lnTo>
                      <a:pt x="88" y="58"/>
                    </a:lnTo>
                    <a:lnTo>
                      <a:pt x="95" y="51"/>
                    </a:lnTo>
                    <a:lnTo>
                      <a:pt x="107" y="40"/>
                    </a:lnTo>
                    <a:lnTo>
                      <a:pt x="112" y="23"/>
                    </a:lnTo>
                    <a:lnTo>
                      <a:pt x="130" y="11"/>
                    </a:lnTo>
                    <a:lnTo>
                      <a:pt x="124" y="0"/>
                    </a:lnTo>
                    <a:lnTo>
                      <a:pt x="10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" name="Freeform 36">
                <a:extLst>
                  <a:ext uri="{FF2B5EF4-FFF2-40B4-BE49-F238E27FC236}">
                    <a16:creationId xmlns:a16="http://schemas.microsoft.com/office/drawing/2014/main" id="{1DD8027D-4E76-49C3-BE96-992D8F8605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0775" y="4108450"/>
                <a:ext cx="22225" cy="23813"/>
              </a:xfrm>
              <a:custGeom>
                <a:avLst/>
                <a:gdLst>
                  <a:gd name="T0" fmla="*/ 12 w 29"/>
                  <a:gd name="T1" fmla="*/ 0 h 29"/>
                  <a:gd name="T2" fmla="*/ 0 w 29"/>
                  <a:gd name="T3" fmla="*/ 6 h 29"/>
                  <a:gd name="T4" fmla="*/ 0 w 29"/>
                  <a:gd name="T5" fmla="*/ 23 h 29"/>
                  <a:gd name="T6" fmla="*/ 12 w 29"/>
                  <a:gd name="T7" fmla="*/ 29 h 29"/>
                  <a:gd name="T8" fmla="*/ 29 w 29"/>
                  <a:gd name="T9" fmla="*/ 17 h 29"/>
                  <a:gd name="T10" fmla="*/ 29 w 29"/>
                  <a:gd name="T11" fmla="*/ 0 h 29"/>
                  <a:gd name="T12" fmla="*/ 12 w 29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9">
                    <a:moveTo>
                      <a:pt x="12" y="0"/>
                    </a:moveTo>
                    <a:lnTo>
                      <a:pt x="0" y="6"/>
                    </a:lnTo>
                    <a:lnTo>
                      <a:pt x="0" y="23"/>
                    </a:lnTo>
                    <a:lnTo>
                      <a:pt x="12" y="29"/>
                    </a:lnTo>
                    <a:lnTo>
                      <a:pt x="29" y="17"/>
                    </a:lnTo>
                    <a:lnTo>
                      <a:pt x="29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" name="Freeform 37">
                <a:extLst>
                  <a:ext uri="{FF2B5EF4-FFF2-40B4-BE49-F238E27FC236}">
                    <a16:creationId xmlns:a16="http://schemas.microsoft.com/office/drawing/2014/main" id="{1766C041-7A23-455D-A981-86E6A26026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413" y="4187825"/>
                <a:ext cx="28575" cy="14288"/>
              </a:xfrm>
              <a:custGeom>
                <a:avLst/>
                <a:gdLst>
                  <a:gd name="T0" fmla="*/ 23 w 35"/>
                  <a:gd name="T1" fmla="*/ 0 h 17"/>
                  <a:gd name="T2" fmla="*/ 6 w 35"/>
                  <a:gd name="T3" fmla="*/ 0 h 17"/>
                  <a:gd name="T4" fmla="*/ 0 w 35"/>
                  <a:gd name="T5" fmla="*/ 11 h 17"/>
                  <a:gd name="T6" fmla="*/ 29 w 35"/>
                  <a:gd name="T7" fmla="*/ 17 h 17"/>
                  <a:gd name="T8" fmla="*/ 35 w 35"/>
                  <a:gd name="T9" fmla="*/ 6 h 17"/>
                  <a:gd name="T10" fmla="*/ 23 w 35"/>
                  <a:gd name="T1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17">
                    <a:moveTo>
                      <a:pt x="23" y="0"/>
                    </a:moveTo>
                    <a:lnTo>
                      <a:pt x="6" y="0"/>
                    </a:lnTo>
                    <a:lnTo>
                      <a:pt x="0" y="11"/>
                    </a:lnTo>
                    <a:lnTo>
                      <a:pt x="29" y="17"/>
                    </a:lnTo>
                    <a:lnTo>
                      <a:pt x="35" y="6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" name="Freeform 38">
                <a:extLst>
                  <a:ext uri="{FF2B5EF4-FFF2-40B4-BE49-F238E27FC236}">
                    <a16:creationId xmlns:a16="http://schemas.microsoft.com/office/drawing/2014/main" id="{8096FCC3-038A-46BB-8C9A-18F0E5D332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900" y="4206875"/>
                <a:ext cx="31750" cy="26988"/>
              </a:xfrm>
              <a:custGeom>
                <a:avLst/>
                <a:gdLst>
                  <a:gd name="T0" fmla="*/ 12 w 41"/>
                  <a:gd name="T1" fmla="*/ 0 h 35"/>
                  <a:gd name="T2" fmla="*/ 12 w 41"/>
                  <a:gd name="T3" fmla="*/ 18 h 35"/>
                  <a:gd name="T4" fmla="*/ 0 w 41"/>
                  <a:gd name="T5" fmla="*/ 29 h 35"/>
                  <a:gd name="T6" fmla="*/ 0 w 41"/>
                  <a:gd name="T7" fmla="*/ 29 h 35"/>
                  <a:gd name="T8" fmla="*/ 9 w 41"/>
                  <a:gd name="T9" fmla="*/ 34 h 35"/>
                  <a:gd name="T10" fmla="*/ 15 w 41"/>
                  <a:gd name="T11" fmla="*/ 35 h 35"/>
                  <a:gd name="T12" fmla="*/ 16 w 41"/>
                  <a:gd name="T13" fmla="*/ 35 h 35"/>
                  <a:gd name="T14" fmla="*/ 18 w 41"/>
                  <a:gd name="T15" fmla="*/ 35 h 35"/>
                  <a:gd name="T16" fmla="*/ 18 w 41"/>
                  <a:gd name="T17" fmla="*/ 35 h 35"/>
                  <a:gd name="T18" fmla="*/ 19 w 41"/>
                  <a:gd name="T19" fmla="*/ 34 h 35"/>
                  <a:gd name="T20" fmla="*/ 22 w 41"/>
                  <a:gd name="T21" fmla="*/ 34 h 35"/>
                  <a:gd name="T22" fmla="*/ 31 w 41"/>
                  <a:gd name="T23" fmla="*/ 32 h 35"/>
                  <a:gd name="T24" fmla="*/ 38 w 41"/>
                  <a:gd name="T25" fmla="*/ 32 h 35"/>
                  <a:gd name="T26" fmla="*/ 41 w 41"/>
                  <a:gd name="T27" fmla="*/ 31 h 35"/>
                  <a:gd name="T28" fmla="*/ 41 w 41"/>
                  <a:gd name="T29" fmla="*/ 29 h 35"/>
                  <a:gd name="T30" fmla="*/ 41 w 41"/>
                  <a:gd name="T31" fmla="*/ 29 h 35"/>
                  <a:gd name="T32" fmla="*/ 23 w 41"/>
                  <a:gd name="T33" fmla="*/ 6 h 35"/>
                  <a:gd name="T34" fmla="*/ 12 w 41"/>
                  <a:gd name="T3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1" h="35">
                    <a:moveTo>
                      <a:pt x="12" y="0"/>
                    </a:moveTo>
                    <a:lnTo>
                      <a:pt x="12" y="18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9" y="34"/>
                    </a:lnTo>
                    <a:lnTo>
                      <a:pt x="15" y="35"/>
                    </a:lnTo>
                    <a:lnTo>
                      <a:pt x="16" y="35"/>
                    </a:lnTo>
                    <a:lnTo>
                      <a:pt x="18" y="35"/>
                    </a:lnTo>
                    <a:lnTo>
                      <a:pt x="18" y="35"/>
                    </a:lnTo>
                    <a:lnTo>
                      <a:pt x="19" y="34"/>
                    </a:lnTo>
                    <a:lnTo>
                      <a:pt x="22" y="34"/>
                    </a:lnTo>
                    <a:lnTo>
                      <a:pt x="31" y="32"/>
                    </a:lnTo>
                    <a:lnTo>
                      <a:pt x="38" y="32"/>
                    </a:lnTo>
                    <a:lnTo>
                      <a:pt x="41" y="31"/>
                    </a:lnTo>
                    <a:lnTo>
                      <a:pt x="41" y="29"/>
                    </a:lnTo>
                    <a:lnTo>
                      <a:pt x="41" y="29"/>
                    </a:lnTo>
                    <a:lnTo>
                      <a:pt x="23" y="6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Freeform 39">
                <a:extLst>
                  <a:ext uri="{FF2B5EF4-FFF2-40B4-BE49-F238E27FC236}">
                    <a16:creationId xmlns:a16="http://schemas.microsoft.com/office/drawing/2014/main" id="{E61F5444-AD6C-4258-93BD-295CBF699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3525" y="4243388"/>
                <a:ext cx="28575" cy="14288"/>
              </a:xfrm>
              <a:custGeom>
                <a:avLst/>
                <a:gdLst>
                  <a:gd name="T0" fmla="*/ 6 w 35"/>
                  <a:gd name="T1" fmla="*/ 0 h 17"/>
                  <a:gd name="T2" fmla="*/ 6 w 35"/>
                  <a:gd name="T3" fmla="*/ 0 h 17"/>
                  <a:gd name="T4" fmla="*/ 3 w 35"/>
                  <a:gd name="T5" fmla="*/ 3 h 17"/>
                  <a:gd name="T6" fmla="*/ 1 w 35"/>
                  <a:gd name="T7" fmla="*/ 6 h 17"/>
                  <a:gd name="T8" fmla="*/ 0 w 35"/>
                  <a:gd name="T9" fmla="*/ 11 h 17"/>
                  <a:gd name="T10" fmla="*/ 6 w 35"/>
                  <a:gd name="T11" fmla="*/ 17 h 17"/>
                  <a:gd name="T12" fmla="*/ 35 w 35"/>
                  <a:gd name="T13" fmla="*/ 11 h 17"/>
                  <a:gd name="T14" fmla="*/ 23 w 35"/>
                  <a:gd name="T15" fmla="*/ 6 h 17"/>
                  <a:gd name="T16" fmla="*/ 23 w 35"/>
                  <a:gd name="T17" fmla="*/ 6 h 17"/>
                  <a:gd name="T18" fmla="*/ 16 w 35"/>
                  <a:gd name="T19" fmla="*/ 3 h 17"/>
                  <a:gd name="T20" fmla="*/ 10 w 35"/>
                  <a:gd name="T21" fmla="*/ 0 h 17"/>
                  <a:gd name="T22" fmla="*/ 6 w 35"/>
                  <a:gd name="T23" fmla="*/ 0 h 17"/>
                  <a:gd name="T24" fmla="*/ 6 w 35"/>
                  <a:gd name="T2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17">
                    <a:moveTo>
                      <a:pt x="6" y="0"/>
                    </a:moveTo>
                    <a:lnTo>
                      <a:pt x="6" y="0"/>
                    </a:lnTo>
                    <a:lnTo>
                      <a:pt x="3" y="3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6" y="17"/>
                    </a:lnTo>
                    <a:lnTo>
                      <a:pt x="35" y="11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16" y="3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Freeform 40">
                <a:extLst>
                  <a:ext uri="{FF2B5EF4-FFF2-40B4-BE49-F238E27FC236}">
                    <a16:creationId xmlns:a16="http://schemas.microsoft.com/office/drawing/2014/main" id="{61A9B335-5160-4B64-BDEF-1DD7A8EEB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6063" y="4260850"/>
                <a:ext cx="31750" cy="52388"/>
              </a:xfrm>
              <a:custGeom>
                <a:avLst/>
                <a:gdLst>
                  <a:gd name="T0" fmla="*/ 0 w 40"/>
                  <a:gd name="T1" fmla="*/ 1 h 67"/>
                  <a:gd name="T2" fmla="*/ 0 w 40"/>
                  <a:gd name="T3" fmla="*/ 19 h 67"/>
                  <a:gd name="T4" fmla="*/ 17 w 40"/>
                  <a:gd name="T5" fmla="*/ 24 h 67"/>
                  <a:gd name="T6" fmla="*/ 17 w 40"/>
                  <a:gd name="T7" fmla="*/ 48 h 67"/>
                  <a:gd name="T8" fmla="*/ 17 w 40"/>
                  <a:gd name="T9" fmla="*/ 48 h 67"/>
                  <a:gd name="T10" fmla="*/ 16 w 40"/>
                  <a:gd name="T11" fmla="*/ 56 h 67"/>
                  <a:gd name="T12" fmla="*/ 13 w 40"/>
                  <a:gd name="T13" fmla="*/ 62 h 67"/>
                  <a:gd name="T14" fmla="*/ 11 w 40"/>
                  <a:gd name="T15" fmla="*/ 65 h 67"/>
                  <a:gd name="T16" fmla="*/ 11 w 40"/>
                  <a:gd name="T17" fmla="*/ 65 h 67"/>
                  <a:gd name="T18" fmla="*/ 11 w 40"/>
                  <a:gd name="T19" fmla="*/ 65 h 67"/>
                  <a:gd name="T20" fmla="*/ 14 w 40"/>
                  <a:gd name="T21" fmla="*/ 67 h 67"/>
                  <a:gd name="T22" fmla="*/ 24 w 40"/>
                  <a:gd name="T23" fmla="*/ 65 h 67"/>
                  <a:gd name="T24" fmla="*/ 40 w 40"/>
                  <a:gd name="T25" fmla="*/ 65 h 67"/>
                  <a:gd name="T26" fmla="*/ 40 w 40"/>
                  <a:gd name="T27" fmla="*/ 65 h 67"/>
                  <a:gd name="T28" fmla="*/ 38 w 40"/>
                  <a:gd name="T29" fmla="*/ 58 h 67"/>
                  <a:gd name="T30" fmla="*/ 36 w 40"/>
                  <a:gd name="T31" fmla="*/ 52 h 67"/>
                  <a:gd name="T32" fmla="*/ 35 w 40"/>
                  <a:gd name="T33" fmla="*/ 48 h 67"/>
                  <a:gd name="T34" fmla="*/ 35 w 40"/>
                  <a:gd name="T35" fmla="*/ 48 h 67"/>
                  <a:gd name="T36" fmla="*/ 35 w 40"/>
                  <a:gd name="T37" fmla="*/ 43 h 67"/>
                  <a:gd name="T38" fmla="*/ 38 w 40"/>
                  <a:gd name="T39" fmla="*/ 40 h 67"/>
                  <a:gd name="T40" fmla="*/ 40 w 40"/>
                  <a:gd name="T41" fmla="*/ 30 h 67"/>
                  <a:gd name="T42" fmla="*/ 40 w 40"/>
                  <a:gd name="T43" fmla="*/ 30 h 67"/>
                  <a:gd name="T44" fmla="*/ 40 w 40"/>
                  <a:gd name="T45" fmla="*/ 24 h 67"/>
                  <a:gd name="T46" fmla="*/ 39 w 40"/>
                  <a:gd name="T47" fmla="*/ 16 h 67"/>
                  <a:gd name="T48" fmla="*/ 38 w 40"/>
                  <a:gd name="T49" fmla="*/ 10 h 67"/>
                  <a:gd name="T50" fmla="*/ 35 w 40"/>
                  <a:gd name="T51" fmla="*/ 7 h 67"/>
                  <a:gd name="T52" fmla="*/ 35 w 40"/>
                  <a:gd name="T53" fmla="*/ 7 h 67"/>
                  <a:gd name="T54" fmla="*/ 23 w 40"/>
                  <a:gd name="T55" fmla="*/ 4 h 67"/>
                  <a:gd name="T56" fmla="*/ 16 w 40"/>
                  <a:gd name="T57" fmla="*/ 2 h 67"/>
                  <a:gd name="T58" fmla="*/ 11 w 40"/>
                  <a:gd name="T59" fmla="*/ 1 h 67"/>
                  <a:gd name="T60" fmla="*/ 11 w 40"/>
                  <a:gd name="T61" fmla="*/ 1 h 67"/>
                  <a:gd name="T62" fmla="*/ 8 w 40"/>
                  <a:gd name="T63" fmla="*/ 0 h 67"/>
                  <a:gd name="T64" fmla="*/ 4 w 40"/>
                  <a:gd name="T65" fmla="*/ 0 h 67"/>
                  <a:gd name="T66" fmla="*/ 0 w 40"/>
                  <a:gd name="T67" fmla="*/ 1 h 67"/>
                  <a:gd name="T68" fmla="*/ 0 w 40"/>
                  <a:gd name="T69" fmla="*/ 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0" h="67">
                    <a:moveTo>
                      <a:pt x="0" y="1"/>
                    </a:moveTo>
                    <a:lnTo>
                      <a:pt x="0" y="19"/>
                    </a:lnTo>
                    <a:lnTo>
                      <a:pt x="17" y="24"/>
                    </a:lnTo>
                    <a:lnTo>
                      <a:pt x="17" y="48"/>
                    </a:lnTo>
                    <a:lnTo>
                      <a:pt x="17" y="48"/>
                    </a:lnTo>
                    <a:lnTo>
                      <a:pt x="16" y="56"/>
                    </a:lnTo>
                    <a:lnTo>
                      <a:pt x="13" y="62"/>
                    </a:lnTo>
                    <a:lnTo>
                      <a:pt x="11" y="65"/>
                    </a:lnTo>
                    <a:lnTo>
                      <a:pt x="11" y="65"/>
                    </a:lnTo>
                    <a:lnTo>
                      <a:pt x="11" y="65"/>
                    </a:lnTo>
                    <a:lnTo>
                      <a:pt x="14" y="67"/>
                    </a:lnTo>
                    <a:lnTo>
                      <a:pt x="24" y="65"/>
                    </a:lnTo>
                    <a:lnTo>
                      <a:pt x="40" y="65"/>
                    </a:lnTo>
                    <a:lnTo>
                      <a:pt x="40" y="65"/>
                    </a:lnTo>
                    <a:lnTo>
                      <a:pt x="38" y="58"/>
                    </a:lnTo>
                    <a:lnTo>
                      <a:pt x="36" y="52"/>
                    </a:lnTo>
                    <a:lnTo>
                      <a:pt x="35" y="48"/>
                    </a:lnTo>
                    <a:lnTo>
                      <a:pt x="35" y="48"/>
                    </a:lnTo>
                    <a:lnTo>
                      <a:pt x="35" y="43"/>
                    </a:lnTo>
                    <a:lnTo>
                      <a:pt x="38" y="40"/>
                    </a:lnTo>
                    <a:lnTo>
                      <a:pt x="40" y="30"/>
                    </a:lnTo>
                    <a:lnTo>
                      <a:pt x="40" y="30"/>
                    </a:lnTo>
                    <a:lnTo>
                      <a:pt x="40" y="24"/>
                    </a:lnTo>
                    <a:lnTo>
                      <a:pt x="39" y="16"/>
                    </a:lnTo>
                    <a:lnTo>
                      <a:pt x="38" y="10"/>
                    </a:lnTo>
                    <a:lnTo>
                      <a:pt x="35" y="7"/>
                    </a:lnTo>
                    <a:lnTo>
                      <a:pt x="35" y="7"/>
                    </a:lnTo>
                    <a:lnTo>
                      <a:pt x="23" y="4"/>
                    </a:lnTo>
                    <a:lnTo>
                      <a:pt x="16" y="2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Freeform 41">
                <a:extLst>
                  <a:ext uri="{FF2B5EF4-FFF2-40B4-BE49-F238E27FC236}">
                    <a16:creationId xmlns:a16="http://schemas.microsoft.com/office/drawing/2014/main" id="{A1F4D38D-7927-44C5-8D94-C14C0AB28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7488" y="4316413"/>
                <a:ext cx="69850" cy="60325"/>
              </a:xfrm>
              <a:custGeom>
                <a:avLst/>
                <a:gdLst>
                  <a:gd name="T0" fmla="*/ 40 w 87"/>
                  <a:gd name="T1" fmla="*/ 0 h 76"/>
                  <a:gd name="T2" fmla="*/ 40 w 87"/>
                  <a:gd name="T3" fmla="*/ 0 h 76"/>
                  <a:gd name="T4" fmla="*/ 33 w 87"/>
                  <a:gd name="T5" fmla="*/ 12 h 76"/>
                  <a:gd name="T6" fmla="*/ 23 w 87"/>
                  <a:gd name="T7" fmla="*/ 23 h 76"/>
                  <a:gd name="T8" fmla="*/ 23 w 87"/>
                  <a:gd name="T9" fmla="*/ 23 h 76"/>
                  <a:gd name="T10" fmla="*/ 20 w 87"/>
                  <a:gd name="T11" fmla="*/ 29 h 76"/>
                  <a:gd name="T12" fmla="*/ 16 w 87"/>
                  <a:gd name="T13" fmla="*/ 38 h 76"/>
                  <a:gd name="T14" fmla="*/ 11 w 87"/>
                  <a:gd name="T15" fmla="*/ 52 h 76"/>
                  <a:gd name="T16" fmla="*/ 0 w 87"/>
                  <a:gd name="T17" fmla="*/ 64 h 76"/>
                  <a:gd name="T18" fmla="*/ 0 w 87"/>
                  <a:gd name="T19" fmla="*/ 64 h 76"/>
                  <a:gd name="T20" fmla="*/ 1 w 87"/>
                  <a:gd name="T21" fmla="*/ 67 h 76"/>
                  <a:gd name="T22" fmla="*/ 4 w 87"/>
                  <a:gd name="T23" fmla="*/ 68 h 76"/>
                  <a:gd name="T24" fmla="*/ 6 w 87"/>
                  <a:gd name="T25" fmla="*/ 70 h 76"/>
                  <a:gd name="T26" fmla="*/ 6 w 87"/>
                  <a:gd name="T27" fmla="*/ 70 h 76"/>
                  <a:gd name="T28" fmla="*/ 46 w 87"/>
                  <a:gd name="T29" fmla="*/ 76 h 76"/>
                  <a:gd name="T30" fmla="*/ 58 w 87"/>
                  <a:gd name="T31" fmla="*/ 64 h 76"/>
                  <a:gd name="T32" fmla="*/ 58 w 87"/>
                  <a:gd name="T33" fmla="*/ 64 h 76"/>
                  <a:gd name="T34" fmla="*/ 70 w 87"/>
                  <a:gd name="T35" fmla="*/ 60 h 76"/>
                  <a:gd name="T36" fmla="*/ 78 w 87"/>
                  <a:gd name="T37" fmla="*/ 55 h 76"/>
                  <a:gd name="T38" fmla="*/ 81 w 87"/>
                  <a:gd name="T39" fmla="*/ 52 h 76"/>
                  <a:gd name="T40" fmla="*/ 81 w 87"/>
                  <a:gd name="T41" fmla="*/ 52 h 76"/>
                  <a:gd name="T42" fmla="*/ 87 w 87"/>
                  <a:gd name="T43" fmla="*/ 23 h 76"/>
                  <a:gd name="T44" fmla="*/ 52 w 87"/>
                  <a:gd name="T45" fmla="*/ 29 h 76"/>
                  <a:gd name="T46" fmla="*/ 52 w 87"/>
                  <a:gd name="T47" fmla="*/ 12 h 76"/>
                  <a:gd name="T48" fmla="*/ 40 w 87"/>
                  <a:gd name="T4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7" h="76">
                    <a:moveTo>
                      <a:pt x="40" y="0"/>
                    </a:moveTo>
                    <a:lnTo>
                      <a:pt x="40" y="0"/>
                    </a:lnTo>
                    <a:lnTo>
                      <a:pt x="33" y="12"/>
                    </a:lnTo>
                    <a:lnTo>
                      <a:pt x="23" y="23"/>
                    </a:lnTo>
                    <a:lnTo>
                      <a:pt x="23" y="23"/>
                    </a:lnTo>
                    <a:lnTo>
                      <a:pt x="20" y="29"/>
                    </a:lnTo>
                    <a:lnTo>
                      <a:pt x="16" y="38"/>
                    </a:lnTo>
                    <a:lnTo>
                      <a:pt x="11" y="52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1" y="67"/>
                    </a:lnTo>
                    <a:lnTo>
                      <a:pt x="4" y="68"/>
                    </a:lnTo>
                    <a:lnTo>
                      <a:pt x="6" y="70"/>
                    </a:lnTo>
                    <a:lnTo>
                      <a:pt x="6" y="70"/>
                    </a:lnTo>
                    <a:lnTo>
                      <a:pt x="46" y="76"/>
                    </a:lnTo>
                    <a:lnTo>
                      <a:pt x="58" y="64"/>
                    </a:lnTo>
                    <a:lnTo>
                      <a:pt x="58" y="64"/>
                    </a:lnTo>
                    <a:lnTo>
                      <a:pt x="70" y="60"/>
                    </a:lnTo>
                    <a:lnTo>
                      <a:pt x="78" y="55"/>
                    </a:lnTo>
                    <a:lnTo>
                      <a:pt x="81" y="52"/>
                    </a:lnTo>
                    <a:lnTo>
                      <a:pt x="81" y="52"/>
                    </a:lnTo>
                    <a:lnTo>
                      <a:pt x="87" y="23"/>
                    </a:lnTo>
                    <a:lnTo>
                      <a:pt x="52" y="29"/>
                    </a:lnTo>
                    <a:lnTo>
                      <a:pt x="52" y="12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Freeform 42">
                <a:extLst>
                  <a:ext uri="{FF2B5EF4-FFF2-40B4-BE49-F238E27FC236}">
                    <a16:creationId xmlns:a16="http://schemas.microsoft.com/office/drawing/2014/main" id="{FDD468D6-8948-4F44-A7D2-8635EAEF5E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5263" y="4371975"/>
                <a:ext cx="17463" cy="19050"/>
              </a:xfrm>
              <a:custGeom>
                <a:avLst/>
                <a:gdLst>
                  <a:gd name="T0" fmla="*/ 0 w 23"/>
                  <a:gd name="T1" fmla="*/ 6 h 23"/>
                  <a:gd name="T2" fmla="*/ 5 w 23"/>
                  <a:gd name="T3" fmla="*/ 23 h 23"/>
                  <a:gd name="T4" fmla="*/ 23 w 23"/>
                  <a:gd name="T5" fmla="*/ 23 h 23"/>
                  <a:gd name="T6" fmla="*/ 23 w 23"/>
                  <a:gd name="T7" fmla="*/ 12 h 23"/>
                  <a:gd name="T8" fmla="*/ 11 w 23"/>
                  <a:gd name="T9" fmla="*/ 0 h 23"/>
                  <a:gd name="T10" fmla="*/ 0 w 23"/>
                  <a:gd name="T11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23">
                    <a:moveTo>
                      <a:pt x="0" y="6"/>
                    </a:moveTo>
                    <a:lnTo>
                      <a:pt x="5" y="23"/>
                    </a:lnTo>
                    <a:lnTo>
                      <a:pt x="23" y="23"/>
                    </a:lnTo>
                    <a:lnTo>
                      <a:pt x="23" y="12"/>
                    </a:lnTo>
                    <a:lnTo>
                      <a:pt x="11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" name="Freeform 43">
                <a:extLst>
                  <a:ext uri="{FF2B5EF4-FFF2-40B4-BE49-F238E27FC236}">
                    <a16:creationId xmlns:a16="http://schemas.microsoft.com/office/drawing/2014/main" id="{0C0DA9C0-E600-4A4C-894B-7CD61B8FD7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6213" y="4386263"/>
                <a:ext cx="14288" cy="23813"/>
              </a:xfrm>
              <a:custGeom>
                <a:avLst/>
                <a:gdLst>
                  <a:gd name="T0" fmla="*/ 0 w 18"/>
                  <a:gd name="T1" fmla="*/ 0 h 30"/>
                  <a:gd name="T2" fmla="*/ 0 w 18"/>
                  <a:gd name="T3" fmla="*/ 18 h 30"/>
                  <a:gd name="T4" fmla="*/ 0 w 18"/>
                  <a:gd name="T5" fmla="*/ 18 h 30"/>
                  <a:gd name="T6" fmla="*/ 6 w 18"/>
                  <a:gd name="T7" fmla="*/ 24 h 30"/>
                  <a:gd name="T8" fmla="*/ 9 w 18"/>
                  <a:gd name="T9" fmla="*/ 28 h 30"/>
                  <a:gd name="T10" fmla="*/ 10 w 18"/>
                  <a:gd name="T11" fmla="*/ 30 h 30"/>
                  <a:gd name="T12" fmla="*/ 12 w 18"/>
                  <a:gd name="T13" fmla="*/ 30 h 30"/>
                  <a:gd name="T14" fmla="*/ 12 w 18"/>
                  <a:gd name="T15" fmla="*/ 30 h 30"/>
                  <a:gd name="T16" fmla="*/ 15 w 18"/>
                  <a:gd name="T17" fmla="*/ 21 h 30"/>
                  <a:gd name="T18" fmla="*/ 18 w 18"/>
                  <a:gd name="T19" fmla="*/ 12 h 30"/>
                  <a:gd name="T20" fmla="*/ 18 w 18"/>
                  <a:gd name="T21" fmla="*/ 6 h 30"/>
                  <a:gd name="T22" fmla="*/ 0 w 18"/>
                  <a:gd name="T2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" h="30">
                    <a:moveTo>
                      <a:pt x="0" y="0"/>
                    </a:moveTo>
                    <a:lnTo>
                      <a:pt x="0" y="18"/>
                    </a:lnTo>
                    <a:lnTo>
                      <a:pt x="0" y="18"/>
                    </a:lnTo>
                    <a:lnTo>
                      <a:pt x="6" y="24"/>
                    </a:lnTo>
                    <a:lnTo>
                      <a:pt x="9" y="28"/>
                    </a:lnTo>
                    <a:lnTo>
                      <a:pt x="10" y="30"/>
                    </a:lnTo>
                    <a:lnTo>
                      <a:pt x="12" y="30"/>
                    </a:lnTo>
                    <a:lnTo>
                      <a:pt x="12" y="30"/>
                    </a:lnTo>
                    <a:lnTo>
                      <a:pt x="15" y="21"/>
                    </a:lnTo>
                    <a:lnTo>
                      <a:pt x="18" y="12"/>
                    </a:lnTo>
                    <a:lnTo>
                      <a:pt x="18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Freeform 44">
                <a:extLst>
                  <a:ext uri="{FF2B5EF4-FFF2-40B4-BE49-F238E27FC236}">
                    <a16:creationId xmlns:a16="http://schemas.microsoft.com/office/drawing/2014/main" id="{2A1B2CF6-7B79-4B3D-ABBE-235BB01B4D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0650" y="4395788"/>
                <a:ext cx="65088" cy="69850"/>
              </a:xfrm>
              <a:custGeom>
                <a:avLst/>
                <a:gdLst>
                  <a:gd name="T0" fmla="*/ 41 w 82"/>
                  <a:gd name="T1" fmla="*/ 0 h 87"/>
                  <a:gd name="T2" fmla="*/ 41 w 82"/>
                  <a:gd name="T3" fmla="*/ 18 h 87"/>
                  <a:gd name="T4" fmla="*/ 59 w 82"/>
                  <a:gd name="T5" fmla="*/ 18 h 87"/>
                  <a:gd name="T6" fmla="*/ 70 w 82"/>
                  <a:gd name="T7" fmla="*/ 35 h 87"/>
                  <a:gd name="T8" fmla="*/ 82 w 82"/>
                  <a:gd name="T9" fmla="*/ 52 h 87"/>
                  <a:gd name="T10" fmla="*/ 76 w 82"/>
                  <a:gd name="T11" fmla="*/ 70 h 87"/>
                  <a:gd name="T12" fmla="*/ 59 w 82"/>
                  <a:gd name="T13" fmla="*/ 70 h 87"/>
                  <a:gd name="T14" fmla="*/ 24 w 82"/>
                  <a:gd name="T15" fmla="*/ 87 h 87"/>
                  <a:gd name="T16" fmla="*/ 0 w 82"/>
                  <a:gd name="T17" fmla="*/ 82 h 87"/>
                  <a:gd name="T18" fmla="*/ 6 w 82"/>
                  <a:gd name="T19" fmla="*/ 47 h 87"/>
                  <a:gd name="T20" fmla="*/ 12 w 82"/>
                  <a:gd name="T21" fmla="*/ 41 h 87"/>
                  <a:gd name="T22" fmla="*/ 12 w 82"/>
                  <a:gd name="T23" fmla="*/ 6 h 87"/>
                  <a:gd name="T24" fmla="*/ 41 w 82"/>
                  <a:gd name="T2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2" h="87">
                    <a:moveTo>
                      <a:pt x="41" y="0"/>
                    </a:moveTo>
                    <a:lnTo>
                      <a:pt x="41" y="18"/>
                    </a:lnTo>
                    <a:lnTo>
                      <a:pt x="59" y="18"/>
                    </a:lnTo>
                    <a:lnTo>
                      <a:pt x="70" y="35"/>
                    </a:lnTo>
                    <a:lnTo>
                      <a:pt x="82" y="52"/>
                    </a:lnTo>
                    <a:lnTo>
                      <a:pt x="76" y="70"/>
                    </a:lnTo>
                    <a:lnTo>
                      <a:pt x="59" y="70"/>
                    </a:lnTo>
                    <a:lnTo>
                      <a:pt x="24" y="87"/>
                    </a:lnTo>
                    <a:lnTo>
                      <a:pt x="0" y="82"/>
                    </a:lnTo>
                    <a:lnTo>
                      <a:pt x="6" y="47"/>
                    </a:lnTo>
                    <a:lnTo>
                      <a:pt x="12" y="41"/>
                    </a:lnTo>
                    <a:lnTo>
                      <a:pt x="12" y="6"/>
                    </a:lnTo>
                    <a:lnTo>
                      <a:pt x="4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Freeform 45">
                <a:extLst>
                  <a:ext uri="{FF2B5EF4-FFF2-40B4-BE49-F238E27FC236}">
                    <a16:creationId xmlns:a16="http://schemas.microsoft.com/office/drawing/2014/main" id="{6B31420A-05AE-4586-9F7C-3134F306A1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4025" y="4511675"/>
                <a:ext cx="82550" cy="106363"/>
              </a:xfrm>
              <a:custGeom>
                <a:avLst/>
                <a:gdLst>
                  <a:gd name="T0" fmla="*/ 93 w 105"/>
                  <a:gd name="T1" fmla="*/ 0 h 134"/>
                  <a:gd name="T2" fmla="*/ 93 w 105"/>
                  <a:gd name="T3" fmla="*/ 0 h 134"/>
                  <a:gd name="T4" fmla="*/ 58 w 105"/>
                  <a:gd name="T5" fmla="*/ 6 h 134"/>
                  <a:gd name="T6" fmla="*/ 58 w 105"/>
                  <a:gd name="T7" fmla="*/ 6 h 134"/>
                  <a:gd name="T8" fmla="*/ 57 w 105"/>
                  <a:gd name="T9" fmla="*/ 7 h 134"/>
                  <a:gd name="T10" fmla="*/ 55 w 105"/>
                  <a:gd name="T11" fmla="*/ 11 h 134"/>
                  <a:gd name="T12" fmla="*/ 52 w 105"/>
                  <a:gd name="T13" fmla="*/ 23 h 134"/>
                  <a:gd name="T14" fmla="*/ 49 w 105"/>
                  <a:gd name="T15" fmla="*/ 35 h 134"/>
                  <a:gd name="T16" fmla="*/ 48 w 105"/>
                  <a:gd name="T17" fmla="*/ 39 h 134"/>
                  <a:gd name="T18" fmla="*/ 47 w 105"/>
                  <a:gd name="T19" fmla="*/ 41 h 134"/>
                  <a:gd name="T20" fmla="*/ 47 w 105"/>
                  <a:gd name="T21" fmla="*/ 41 h 134"/>
                  <a:gd name="T22" fmla="*/ 31 w 105"/>
                  <a:gd name="T23" fmla="*/ 52 h 134"/>
                  <a:gd name="T24" fmla="*/ 17 w 105"/>
                  <a:gd name="T25" fmla="*/ 64 h 134"/>
                  <a:gd name="T26" fmla="*/ 12 w 105"/>
                  <a:gd name="T27" fmla="*/ 105 h 134"/>
                  <a:gd name="T28" fmla="*/ 0 w 105"/>
                  <a:gd name="T29" fmla="*/ 128 h 134"/>
                  <a:gd name="T30" fmla="*/ 29 w 105"/>
                  <a:gd name="T31" fmla="*/ 134 h 134"/>
                  <a:gd name="T32" fmla="*/ 52 w 105"/>
                  <a:gd name="T33" fmla="*/ 116 h 134"/>
                  <a:gd name="T34" fmla="*/ 52 w 105"/>
                  <a:gd name="T35" fmla="*/ 116 h 134"/>
                  <a:gd name="T36" fmla="*/ 63 w 105"/>
                  <a:gd name="T37" fmla="*/ 105 h 134"/>
                  <a:gd name="T38" fmla="*/ 71 w 105"/>
                  <a:gd name="T39" fmla="*/ 96 h 134"/>
                  <a:gd name="T40" fmla="*/ 76 w 105"/>
                  <a:gd name="T41" fmla="*/ 93 h 134"/>
                  <a:gd name="T42" fmla="*/ 76 w 105"/>
                  <a:gd name="T43" fmla="*/ 93 h 134"/>
                  <a:gd name="T44" fmla="*/ 90 w 105"/>
                  <a:gd name="T45" fmla="*/ 89 h 134"/>
                  <a:gd name="T46" fmla="*/ 100 w 105"/>
                  <a:gd name="T47" fmla="*/ 84 h 134"/>
                  <a:gd name="T48" fmla="*/ 103 w 105"/>
                  <a:gd name="T49" fmla="*/ 83 h 134"/>
                  <a:gd name="T50" fmla="*/ 105 w 105"/>
                  <a:gd name="T51" fmla="*/ 81 h 134"/>
                  <a:gd name="T52" fmla="*/ 105 w 105"/>
                  <a:gd name="T53" fmla="*/ 81 h 134"/>
                  <a:gd name="T54" fmla="*/ 105 w 105"/>
                  <a:gd name="T55" fmla="*/ 76 h 134"/>
                  <a:gd name="T56" fmla="*/ 102 w 105"/>
                  <a:gd name="T57" fmla="*/ 65 h 134"/>
                  <a:gd name="T58" fmla="*/ 99 w 105"/>
                  <a:gd name="T59" fmla="*/ 52 h 134"/>
                  <a:gd name="T60" fmla="*/ 99 w 105"/>
                  <a:gd name="T61" fmla="*/ 52 h 134"/>
                  <a:gd name="T62" fmla="*/ 103 w 105"/>
                  <a:gd name="T63" fmla="*/ 38 h 134"/>
                  <a:gd name="T64" fmla="*/ 105 w 105"/>
                  <a:gd name="T65" fmla="*/ 27 h 134"/>
                  <a:gd name="T66" fmla="*/ 105 w 105"/>
                  <a:gd name="T67" fmla="*/ 25 h 134"/>
                  <a:gd name="T68" fmla="*/ 105 w 105"/>
                  <a:gd name="T69" fmla="*/ 23 h 134"/>
                  <a:gd name="T70" fmla="*/ 105 w 105"/>
                  <a:gd name="T71" fmla="*/ 23 h 134"/>
                  <a:gd name="T72" fmla="*/ 102 w 105"/>
                  <a:gd name="T73" fmla="*/ 19 h 134"/>
                  <a:gd name="T74" fmla="*/ 99 w 105"/>
                  <a:gd name="T75" fmla="*/ 10 h 134"/>
                  <a:gd name="T76" fmla="*/ 96 w 105"/>
                  <a:gd name="T77" fmla="*/ 3 h 134"/>
                  <a:gd name="T78" fmla="*/ 95 w 105"/>
                  <a:gd name="T79" fmla="*/ 0 h 134"/>
                  <a:gd name="T80" fmla="*/ 93 w 105"/>
                  <a:gd name="T81" fmla="*/ 0 h 134"/>
                  <a:gd name="T82" fmla="*/ 93 w 105"/>
                  <a:gd name="T83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5" h="134">
                    <a:moveTo>
                      <a:pt x="93" y="0"/>
                    </a:moveTo>
                    <a:lnTo>
                      <a:pt x="93" y="0"/>
                    </a:lnTo>
                    <a:lnTo>
                      <a:pt x="58" y="6"/>
                    </a:lnTo>
                    <a:lnTo>
                      <a:pt x="58" y="6"/>
                    </a:lnTo>
                    <a:lnTo>
                      <a:pt x="57" y="7"/>
                    </a:lnTo>
                    <a:lnTo>
                      <a:pt x="55" y="11"/>
                    </a:lnTo>
                    <a:lnTo>
                      <a:pt x="52" y="23"/>
                    </a:lnTo>
                    <a:lnTo>
                      <a:pt x="49" y="35"/>
                    </a:lnTo>
                    <a:lnTo>
                      <a:pt x="48" y="39"/>
                    </a:lnTo>
                    <a:lnTo>
                      <a:pt x="47" y="41"/>
                    </a:lnTo>
                    <a:lnTo>
                      <a:pt x="47" y="41"/>
                    </a:lnTo>
                    <a:lnTo>
                      <a:pt x="31" y="52"/>
                    </a:lnTo>
                    <a:lnTo>
                      <a:pt x="17" y="64"/>
                    </a:lnTo>
                    <a:lnTo>
                      <a:pt x="12" y="105"/>
                    </a:lnTo>
                    <a:lnTo>
                      <a:pt x="0" y="128"/>
                    </a:lnTo>
                    <a:lnTo>
                      <a:pt x="29" y="134"/>
                    </a:lnTo>
                    <a:lnTo>
                      <a:pt x="52" y="116"/>
                    </a:lnTo>
                    <a:lnTo>
                      <a:pt x="52" y="116"/>
                    </a:lnTo>
                    <a:lnTo>
                      <a:pt x="63" y="105"/>
                    </a:lnTo>
                    <a:lnTo>
                      <a:pt x="71" y="96"/>
                    </a:lnTo>
                    <a:lnTo>
                      <a:pt x="76" y="93"/>
                    </a:lnTo>
                    <a:lnTo>
                      <a:pt x="76" y="93"/>
                    </a:lnTo>
                    <a:lnTo>
                      <a:pt x="90" y="89"/>
                    </a:lnTo>
                    <a:lnTo>
                      <a:pt x="100" y="84"/>
                    </a:lnTo>
                    <a:lnTo>
                      <a:pt x="103" y="83"/>
                    </a:lnTo>
                    <a:lnTo>
                      <a:pt x="105" y="81"/>
                    </a:lnTo>
                    <a:lnTo>
                      <a:pt x="105" y="81"/>
                    </a:lnTo>
                    <a:lnTo>
                      <a:pt x="105" y="76"/>
                    </a:lnTo>
                    <a:lnTo>
                      <a:pt x="102" y="65"/>
                    </a:lnTo>
                    <a:lnTo>
                      <a:pt x="99" y="52"/>
                    </a:lnTo>
                    <a:lnTo>
                      <a:pt x="99" y="52"/>
                    </a:lnTo>
                    <a:lnTo>
                      <a:pt x="103" y="38"/>
                    </a:lnTo>
                    <a:lnTo>
                      <a:pt x="105" y="27"/>
                    </a:lnTo>
                    <a:lnTo>
                      <a:pt x="105" y="25"/>
                    </a:lnTo>
                    <a:lnTo>
                      <a:pt x="105" y="23"/>
                    </a:lnTo>
                    <a:lnTo>
                      <a:pt x="105" y="23"/>
                    </a:lnTo>
                    <a:lnTo>
                      <a:pt x="102" y="19"/>
                    </a:lnTo>
                    <a:lnTo>
                      <a:pt x="99" y="10"/>
                    </a:lnTo>
                    <a:lnTo>
                      <a:pt x="96" y="3"/>
                    </a:lnTo>
                    <a:lnTo>
                      <a:pt x="95" y="0"/>
                    </a:lnTo>
                    <a:lnTo>
                      <a:pt x="93" y="0"/>
                    </a:lnTo>
                    <a:lnTo>
                      <a:pt x="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Freeform 46">
                <a:extLst>
                  <a:ext uri="{FF2B5EF4-FFF2-40B4-BE49-F238E27FC236}">
                    <a16:creationId xmlns:a16="http://schemas.microsoft.com/office/drawing/2014/main" id="{99F7D3FC-44F3-4955-BE1B-7ADAC607B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6900" y="4502150"/>
                <a:ext cx="23813" cy="15875"/>
              </a:xfrm>
              <a:custGeom>
                <a:avLst/>
                <a:gdLst>
                  <a:gd name="T0" fmla="*/ 7 w 31"/>
                  <a:gd name="T1" fmla="*/ 0 h 19"/>
                  <a:gd name="T2" fmla="*/ 7 w 31"/>
                  <a:gd name="T3" fmla="*/ 0 h 19"/>
                  <a:gd name="T4" fmla="*/ 6 w 31"/>
                  <a:gd name="T5" fmla="*/ 3 h 19"/>
                  <a:gd name="T6" fmla="*/ 2 w 31"/>
                  <a:gd name="T7" fmla="*/ 6 h 19"/>
                  <a:gd name="T8" fmla="*/ 2 w 31"/>
                  <a:gd name="T9" fmla="*/ 6 h 19"/>
                  <a:gd name="T10" fmla="*/ 0 w 31"/>
                  <a:gd name="T11" fmla="*/ 9 h 19"/>
                  <a:gd name="T12" fmla="*/ 0 w 31"/>
                  <a:gd name="T13" fmla="*/ 12 h 19"/>
                  <a:gd name="T14" fmla="*/ 2 w 31"/>
                  <a:gd name="T15" fmla="*/ 18 h 19"/>
                  <a:gd name="T16" fmla="*/ 13 w 31"/>
                  <a:gd name="T17" fmla="*/ 18 h 19"/>
                  <a:gd name="T18" fmla="*/ 13 w 31"/>
                  <a:gd name="T19" fmla="*/ 18 h 19"/>
                  <a:gd name="T20" fmla="*/ 23 w 31"/>
                  <a:gd name="T21" fmla="*/ 19 h 19"/>
                  <a:gd name="T22" fmla="*/ 29 w 31"/>
                  <a:gd name="T23" fmla="*/ 19 h 19"/>
                  <a:gd name="T24" fmla="*/ 31 w 31"/>
                  <a:gd name="T25" fmla="*/ 19 h 19"/>
                  <a:gd name="T26" fmla="*/ 31 w 31"/>
                  <a:gd name="T27" fmla="*/ 18 h 19"/>
                  <a:gd name="T28" fmla="*/ 31 w 31"/>
                  <a:gd name="T29" fmla="*/ 18 h 19"/>
                  <a:gd name="T30" fmla="*/ 29 w 31"/>
                  <a:gd name="T31" fmla="*/ 13 h 19"/>
                  <a:gd name="T32" fmla="*/ 29 w 31"/>
                  <a:gd name="T33" fmla="*/ 7 h 19"/>
                  <a:gd name="T34" fmla="*/ 31 w 31"/>
                  <a:gd name="T35" fmla="*/ 0 h 19"/>
                  <a:gd name="T36" fmla="*/ 7 w 31"/>
                  <a:gd name="T3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" h="19">
                    <a:moveTo>
                      <a:pt x="7" y="0"/>
                    </a:moveTo>
                    <a:lnTo>
                      <a:pt x="7" y="0"/>
                    </a:lnTo>
                    <a:lnTo>
                      <a:pt x="6" y="3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23" y="19"/>
                    </a:lnTo>
                    <a:lnTo>
                      <a:pt x="29" y="19"/>
                    </a:lnTo>
                    <a:lnTo>
                      <a:pt x="31" y="19"/>
                    </a:lnTo>
                    <a:lnTo>
                      <a:pt x="31" y="18"/>
                    </a:lnTo>
                    <a:lnTo>
                      <a:pt x="31" y="18"/>
                    </a:lnTo>
                    <a:lnTo>
                      <a:pt x="29" y="13"/>
                    </a:lnTo>
                    <a:lnTo>
                      <a:pt x="29" y="7"/>
                    </a:lnTo>
                    <a:lnTo>
                      <a:pt x="31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Freeform 47">
                <a:extLst>
                  <a:ext uri="{FF2B5EF4-FFF2-40B4-BE49-F238E27FC236}">
                    <a16:creationId xmlns:a16="http://schemas.microsoft.com/office/drawing/2014/main" id="{04135081-2D75-4871-A45C-E98D011398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0863" y="4530725"/>
                <a:ext cx="60325" cy="31750"/>
              </a:xfrm>
              <a:custGeom>
                <a:avLst/>
                <a:gdLst>
                  <a:gd name="T0" fmla="*/ 76 w 76"/>
                  <a:gd name="T1" fmla="*/ 0 h 41"/>
                  <a:gd name="T2" fmla="*/ 59 w 76"/>
                  <a:gd name="T3" fmla="*/ 0 h 41"/>
                  <a:gd name="T4" fmla="*/ 29 w 76"/>
                  <a:gd name="T5" fmla="*/ 0 h 41"/>
                  <a:gd name="T6" fmla="*/ 0 w 76"/>
                  <a:gd name="T7" fmla="*/ 18 h 41"/>
                  <a:gd name="T8" fmla="*/ 12 w 76"/>
                  <a:gd name="T9" fmla="*/ 41 h 41"/>
                  <a:gd name="T10" fmla="*/ 35 w 76"/>
                  <a:gd name="T11" fmla="*/ 41 h 41"/>
                  <a:gd name="T12" fmla="*/ 59 w 76"/>
                  <a:gd name="T13" fmla="*/ 41 h 41"/>
                  <a:gd name="T14" fmla="*/ 70 w 76"/>
                  <a:gd name="T15" fmla="*/ 23 h 41"/>
                  <a:gd name="T16" fmla="*/ 76 w 76"/>
                  <a:gd name="T17" fmla="*/ 18 h 41"/>
                  <a:gd name="T18" fmla="*/ 76 w 76"/>
                  <a:gd name="T1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" h="41">
                    <a:moveTo>
                      <a:pt x="76" y="0"/>
                    </a:moveTo>
                    <a:lnTo>
                      <a:pt x="59" y="0"/>
                    </a:lnTo>
                    <a:lnTo>
                      <a:pt x="29" y="0"/>
                    </a:lnTo>
                    <a:lnTo>
                      <a:pt x="0" y="18"/>
                    </a:lnTo>
                    <a:lnTo>
                      <a:pt x="12" y="41"/>
                    </a:lnTo>
                    <a:lnTo>
                      <a:pt x="35" y="41"/>
                    </a:lnTo>
                    <a:lnTo>
                      <a:pt x="59" y="41"/>
                    </a:lnTo>
                    <a:lnTo>
                      <a:pt x="70" y="23"/>
                    </a:lnTo>
                    <a:lnTo>
                      <a:pt x="76" y="18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Freeform 48">
                <a:extLst>
                  <a:ext uri="{FF2B5EF4-FFF2-40B4-BE49-F238E27FC236}">
                    <a16:creationId xmlns:a16="http://schemas.microsoft.com/office/drawing/2014/main" id="{B7E024AF-0F63-4654-9111-B1A1C02853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0388" y="4576763"/>
                <a:ext cx="23813" cy="22225"/>
              </a:xfrm>
              <a:custGeom>
                <a:avLst/>
                <a:gdLst>
                  <a:gd name="T0" fmla="*/ 17 w 29"/>
                  <a:gd name="T1" fmla="*/ 0 h 29"/>
                  <a:gd name="T2" fmla="*/ 0 w 29"/>
                  <a:gd name="T3" fmla="*/ 6 h 29"/>
                  <a:gd name="T4" fmla="*/ 12 w 29"/>
                  <a:gd name="T5" fmla="*/ 29 h 29"/>
                  <a:gd name="T6" fmla="*/ 29 w 29"/>
                  <a:gd name="T7" fmla="*/ 12 h 29"/>
                  <a:gd name="T8" fmla="*/ 17 w 29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17" y="0"/>
                    </a:moveTo>
                    <a:lnTo>
                      <a:pt x="0" y="6"/>
                    </a:lnTo>
                    <a:lnTo>
                      <a:pt x="12" y="29"/>
                    </a:lnTo>
                    <a:lnTo>
                      <a:pt x="29" y="12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Freeform 49">
                <a:extLst>
                  <a:ext uri="{FF2B5EF4-FFF2-40B4-BE49-F238E27FC236}">
                    <a16:creationId xmlns:a16="http://schemas.microsoft.com/office/drawing/2014/main" id="{66C26228-A72E-48ED-9122-ACC8128AA1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1813" y="4589463"/>
                <a:ext cx="19050" cy="19050"/>
              </a:xfrm>
              <a:custGeom>
                <a:avLst/>
                <a:gdLst>
                  <a:gd name="T0" fmla="*/ 17 w 23"/>
                  <a:gd name="T1" fmla="*/ 0 h 23"/>
                  <a:gd name="T2" fmla="*/ 0 w 23"/>
                  <a:gd name="T3" fmla="*/ 11 h 23"/>
                  <a:gd name="T4" fmla="*/ 0 w 23"/>
                  <a:gd name="T5" fmla="*/ 23 h 23"/>
                  <a:gd name="T6" fmla="*/ 17 w 23"/>
                  <a:gd name="T7" fmla="*/ 23 h 23"/>
                  <a:gd name="T8" fmla="*/ 17 w 23"/>
                  <a:gd name="T9" fmla="*/ 23 h 23"/>
                  <a:gd name="T10" fmla="*/ 19 w 23"/>
                  <a:gd name="T11" fmla="*/ 20 h 23"/>
                  <a:gd name="T12" fmla="*/ 22 w 23"/>
                  <a:gd name="T13" fmla="*/ 19 h 23"/>
                  <a:gd name="T14" fmla="*/ 23 w 23"/>
                  <a:gd name="T15" fmla="*/ 17 h 23"/>
                  <a:gd name="T16" fmla="*/ 23 w 23"/>
                  <a:gd name="T17" fmla="*/ 17 h 23"/>
                  <a:gd name="T18" fmla="*/ 23 w 23"/>
                  <a:gd name="T19" fmla="*/ 16 h 23"/>
                  <a:gd name="T20" fmla="*/ 23 w 23"/>
                  <a:gd name="T21" fmla="*/ 14 h 23"/>
                  <a:gd name="T22" fmla="*/ 22 w 23"/>
                  <a:gd name="T23" fmla="*/ 9 h 23"/>
                  <a:gd name="T24" fmla="*/ 17 w 23"/>
                  <a:gd name="T25" fmla="*/ 0 h 23"/>
                  <a:gd name="T26" fmla="*/ 17 w 23"/>
                  <a:gd name="T2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" h="23">
                    <a:moveTo>
                      <a:pt x="17" y="0"/>
                    </a:moveTo>
                    <a:lnTo>
                      <a:pt x="0" y="11"/>
                    </a:lnTo>
                    <a:lnTo>
                      <a:pt x="0" y="23"/>
                    </a:lnTo>
                    <a:lnTo>
                      <a:pt x="17" y="23"/>
                    </a:lnTo>
                    <a:lnTo>
                      <a:pt x="17" y="23"/>
                    </a:lnTo>
                    <a:lnTo>
                      <a:pt x="19" y="20"/>
                    </a:lnTo>
                    <a:lnTo>
                      <a:pt x="22" y="19"/>
                    </a:lnTo>
                    <a:lnTo>
                      <a:pt x="23" y="17"/>
                    </a:lnTo>
                    <a:lnTo>
                      <a:pt x="23" y="17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2" y="9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Freeform 50">
                <a:extLst>
                  <a:ext uri="{FF2B5EF4-FFF2-40B4-BE49-F238E27FC236}">
                    <a16:creationId xmlns:a16="http://schemas.microsoft.com/office/drawing/2014/main" id="{3F93F8A3-1CA5-41C4-BA2B-7FC3379C5E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4825" y="4618038"/>
                <a:ext cx="26988" cy="36513"/>
              </a:xfrm>
              <a:custGeom>
                <a:avLst/>
                <a:gdLst>
                  <a:gd name="T0" fmla="*/ 6 w 35"/>
                  <a:gd name="T1" fmla="*/ 6 h 46"/>
                  <a:gd name="T2" fmla="*/ 0 w 35"/>
                  <a:gd name="T3" fmla="*/ 35 h 46"/>
                  <a:gd name="T4" fmla="*/ 0 w 35"/>
                  <a:gd name="T5" fmla="*/ 35 h 46"/>
                  <a:gd name="T6" fmla="*/ 0 w 35"/>
                  <a:gd name="T7" fmla="*/ 42 h 46"/>
                  <a:gd name="T8" fmla="*/ 0 w 35"/>
                  <a:gd name="T9" fmla="*/ 46 h 46"/>
                  <a:gd name="T10" fmla="*/ 0 w 35"/>
                  <a:gd name="T11" fmla="*/ 46 h 46"/>
                  <a:gd name="T12" fmla="*/ 0 w 35"/>
                  <a:gd name="T13" fmla="*/ 46 h 46"/>
                  <a:gd name="T14" fmla="*/ 0 w 35"/>
                  <a:gd name="T15" fmla="*/ 46 h 46"/>
                  <a:gd name="T16" fmla="*/ 3 w 35"/>
                  <a:gd name="T17" fmla="*/ 45 h 46"/>
                  <a:gd name="T18" fmla="*/ 6 w 35"/>
                  <a:gd name="T19" fmla="*/ 45 h 46"/>
                  <a:gd name="T20" fmla="*/ 12 w 35"/>
                  <a:gd name="T21" fmla="*/ 46 h 46"/>
                  <a:gd name="T22" fmla="*/ 12 w 35"/>
                  <a:gd name="T23" fmla="*/ 46 h 46"/>
                  <a:gd name="T24" fmla="*/ 20 w 35"/>
                  <a:gd name="T25" fmla="*/ 42 h 46"/>
                  <a:gd name="T26" fmla="*/ 26 w 35"/>
                  <a:gd name="T27" fmla="*/ 38 h 46"/>
                  <a:gd name="T28" fmla="*/ 29 w 35"/>
                  <a:gd name="T29" fmla="*/ 36 h 46"/>
                  <a:gd name="T30" fmla="*/ 29 w 35"/>
                  <a:gd name="T31" fmla="*/ 35 h 46"/>
                  <a:gd name="T32" fmla="*/ 29 w 35"/>
                  <a:gd name="T33" fmla="*/ 35 h 46"/>
                  <a:gd name="T34" fmla="*/ 31 w 35"/>
                  <a:gd name="T35" fmla="*/ 30 h 46"/>
                  <a:gd name="T36" fmla="*/ 32 w 35"/>
                  <a:gd name="T37" fmla="*/ 23 h 46"/>
                  <a:gd name="T38" fmla="*/ 35 w 35"/>
                  <a:gd name="T39" fmla="*/ 16 h 46"/>
                  <a:gd name="T40" fmla="*/ 35 w 35"/>
                  <a:gd name="T41" fmla="*/ 11 h 46"/>
                  <a:gd name="T42" fmla="*/ 35 w 35"/>
                  <a:gd name="T43" fmla="*/ 11 h 46"/>
                  <a:gd name="T44" fmla="*/ 32 w 35"/>
                  <a:gd name="T45" fmla="*/ 9 h 46"/>
                  <a:gd name="T46" fmla="*/ 29 w 35"/>
                  <a:gd name="T47" fmla="*/ 4 h 46"/>
                  <a:gd name="T48" fmla="*/ 23 w 35"/>
                  <a:gd name="T49" fmla="*/ 0 h 46"/>
                  <a:gd name="T50" fmla="*/ 6 w 35"/>
                  <a:gd name="T51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5" h="46">
                    <a:moveTo>
                      <a:pt x="6" y="6"/>
                    </a:moveTo>
                    <a:lnTo>
                      <a:pt x="0" y="35"/>
                    </a:lnTo>
                    <a:lnTo>
                      <a:pt x="0" y="35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3" y="45"/>
                    </a:lnTo>
                    <a:lnTo>
                      <a:pt x="6" y="45"/>
                    </a:lnTo>
                    <a:lnTo>
                      <a:pt x="12" y="46"/>
                    </a:lnTo>
                    <a:lnTo>
                      <a:pt x="12" y="46"/>
                    </a:lnTo>
                    <a:lnTo>
                      <a:pt x="20" y="42"/>
                    </a:lnTo>
                    <a:lnTo>
                      <a:pt x="26" y="38"/>
                    </a:lnTo>
                    <a:lnTo>
                      <a:pt x="29" y="36"/>
                    </a:lnTo>
                    <a:lnTo>
                      <a:pt x="29" y="35"/>
                    </a:lnTo>
                    <a:lnTo>
                      <a:pt x="29" y="35"/>
                    </a:lnTo>
                    <a:lnTo>
                      <a:pt x="31" y="30"/>
                    </a:lnTo>
                    <a:lnTo>
                      <a:pt x="32" y="23"/>
                    </a:lnTo>
                    <a:lnTo>
                      <a:pt x="35" y="16"/>
                    </a:lnTo>
                    <a:lnTo>
                      <a:pt x="35" y="11"/>
                    </a:lnTo>
                    <a:lnTo>
                      <a:pt x="35" y="11"/>
                    </a:lnTo>
                    <a:lnTo>
                      <a:pt x="32" y="9"/>
                    </a:lnTo>
                    <a:lnTo>
                      <a:pt x="29" y="4"/>
                    </a:lnTo>
                    <a:lnTo>
                      <a:pt x="23" y="0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Freeform 51">
                <a:extLst>
                  <a:ext uri="{FF2B5EF4-FFF2-40B4-BE49-F238E27FC236}">
                    <a16:creationId xmlns:a16="http://schemas.microsoft.com/office/drawing/2014/main" id="{59D58DE2-ED33-4952-8CA8-C0199F033D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2750" y="4710113"/>
                <a:ext cx="36513" cy="33338"/>
              </a:xfrm>
              <a:custGeom>
                <a:avLst/>
                <a:gdLst>
                  <a:gd name="T0" fmla="*/ 0 w 47"/>
                  <a:gd name="T1" fmla="*/ 6 h 43"/>
                  <a:gd name="T2" fmla="*/ 0 w 47"/>
                  <a:gd name="T3" fmla="*/ 18 h 43"/>
                  <a:gd name="T4" fmla="*/ 24 w 47"/>
                  <a:gd name="T5" fmla="*/ 41 h 43"/>
                  <a:gd name="T6" fmla="*/ 35 w 47"/>
                  <a:gd name="T7" fmla="*/ 41 h 43"/>
                  <a:gd name="T8" fmla="*/ 35 w 47"/>
                  <a:gd name="T9" fmla="*/ 41 h 43"/>
                  <a:gd name="T10" fmla="*/ 41 w 47"/>
                  <a:gd name="T11" fmla="*/ 43 h 43"/>
                  <a:gd name="T12" fmla="*/ 44 w 47"/>
                  <a:gd name="T13" fmla="*/ 43 h 43"/>
                  <a:gd name="T14" fmla="*/ 47 w 47"/>
                  <a:gd name="T15" fmla="*/ 41 h 43"/>
                  <a:gd name="T16" fmla="*/ 47 w 47"/>
                  <a:gd name="T17" fmla="*/ 41 h 43"/>
                  <a:gd name="T18" fmla="*/ 47 w 47"/>
                  <a:gd name="T19" fmla="*/ 34 h 43"/>
                  <a:gd name="T20" fmla="*/ 44 w 47"/>
                  <a:gd name="T21" fmla="*/ 22 h 43"/>
                  <a:gd name="T22" fmla="*/ 41 w 47"/>
                  <a:gd name="T23" fmla="*/ 6 h 43"/>
                  <a:gd name="T24" fmla="*/ 41 w 47"/>
                  <a:gd name="T25" fmla="*/ 6 h 43"/>
                  <a:gd name="T26" fmla="*/ 38 w 47"/>
                  <a:gd name="T27" fmla="*/ 6 h 43"/>
                  <a:gd name="T28" fmla="*/ 33 w 47"/>
                  <a:gd name="T29" fmla="*/ 3 h 43"/>
                  <a:gd name="T30" fmla="*/ 24 w 47"/>
                  <a:gd name="T31" fmla="*/ 0 h 43"/>
                  <a:gd name="T32" fmla="*/ 0 w 47"/>
                  <a:gd name="T33" fmla="*/ 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43">
                    <a:moveTo>
                      <a:pt x="0" y="6"/>
                    </a:moveTo>
                    <a:lnTo>
                      <a:pt x="0" y="18"/>
                    </a:lnTo>
                    <a:lnTo>
                      <a:pt x="24" y="41"/>
                    </a:lnTo>
                    <a:lnTo>
                      <a:pt x="35" y="41"/>
                    </a:lnTo>
                    <a:lnTo>
                      <a:pt x="35" y="41"/>
                    </a:lnTo>
                    <a:lnTo>
                      <a:pt x="41" y="43"/>
                    </a:lnTo>
                    <a:lnTo>
                      <a:pt x="44" y="43"/>
                    </a:lnTo>
                    <a:lnTo>
                      <a:pt x="47" y="41"/>
                    </a:lnTo>
                    <a:lnTo>
                      <a:pt x="47" y="41"/>
                    </a:lnTo>
                    <a:lnTo>
                      <a:pt x="47" y="34"/>
                    </a:lnTo>
                    <a:lnTo>
                      <a:pt x="44" y="22"/>
                    </a:lnTo>
                    <a:lnTo>
                      <a:pt x="41" y="6"/>
                    </a:lnTo>
                    <a:lnTo>
                      <a:pt x="41" y="6"/>
                    </a:lnTo>
                    <a:lnTo>
                      <a:pt x="38" y="6"/>
                    </a:lnTo>
                    <a:lnTo>
                      <a:pt x="33" y="3"/>
                    </a:lnTo>
                    <a:lnTo>
                      <a:pt x="24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Freeform 52">
                <a:extLst>
                  <a:ext uri="{FF2B5EF4-FFF2-40B4-BE49-F238E27FC236}">
                    <a16:creationId xmlns:a16="http://schemas.microsoft.com/office/drawing/2014/main" id="{C63218CE-2CEE-4076-85C3-BB276F738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6713" y="4751388"/>
                <a:ext cx="41275" cy="47625"/>
              </a:xfrm>
              <a:custGeom>
                <a:avLst/>
                <a:gdLst>
                  <a:gd name="T0" fmla="*/ 47 w 53"/>
                  <a:gd name="T1" fmla="*/ 0 h 58"/>
                  <a:gd name="T2" fmla="*/ 29 w 53"/>
                  <a:gd name="T3" fmla="*/ 6 h 58"/>
                  <a:gd name="T4" fmla="*/ 12 w 53"/>
                  <a:gd name="T5" fmla="*/ 11 h 58"/>
                  <a:gd name="T6" fmla="*/ 0 w 53"/>
                  <a:gd name="T7" fmla="*/ 41 h 58"/>
                  <a:gd name="T8" fmla="*/ 6 w 53"/>
                  <a:gd name="T9" fmla="*/ 52 h 58"/>
                  <a:gd name="T10" fmla="*/ 24 w 53"/>
                  <a:gd name="T11" fmla="*/ 58 h 58"/>
                  <a:gd name="T12" fmla="*/ 41 w 53"/>
                  <a:gd name="T13" fmla="*/ 29 h 58"/>
                  <a:gd name="T14" fmla="*/ 53 w 53"/>
                  <a:gd name="T15" fmla="*/ 17 h 58"/>
                  <a:gd name="T16" fmla="*/ 47 w 53"/>
                  <a:gd name="T17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58">
                    <a:moveTo>
                      <a:pt x="47" y="0"/>
                    </a:moveTo>
                    <a:lnTo>
                      <a:pt x="29" y="6"/>
                    </a:lnTo>
                    <a:lnTo>
                      <a:pt x="12" y="11"/>
                    </a:lnTo>
                    <a:lnTo>
                      <a:pt x="0" y="41"/>
                    </a:lnTo>
                    <a:lnTo>
                      <a:pt x="6" y="52"/>
                    </a:lnTo>
                    <a:lnTo>
                      <a:pt x="24" y="58"/>
                    </a:lnTo>
                    <a:lnTo>
                      <a:pt x="41" y="29"/>
                    </a:lnTo>
                    <a:lnTo>
                      <a:pt x="53" y="17"/>
                    </a:lnTo>
                    <a:lnTo>
                      <a:pt x="4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Freeform 53">
                <a:extLst>
                  <a:ext uri="{FF2B5EF4-FFF2-40B4-BE49-F238E27FC236}">
                    <a16:creationId xmlns:a16="http://schemas.microsoft.com/office/drawing/2014/main" id="{56CAF335-9F45-4CBC-ACA2-85ED48E47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1188" y="3221038"/>
                <a:ext cx="263525" cy="361950"/>
              </a:xfrm>
              <a:custGeom>
                <a:avLst/>
                <a:gdLst>
                  <a:gd name="T0" fmla="*/ 320 w 332"/>
                  <a:gd name="T1" fmla="*/ 454 h 456"/>
                  <a:gd name="T2" fmla="*/ 332 w 332"/>
                  <a:gd name="T3" fmla="*/ 456 h 456"/>
                  <a:gd name="T4" fmla="*/ 332 w 332"/>
                  <a:gd name="T5" fmla="*/ 456 h 456"/>
                  <a:gd name="T6" fmla="*/ 332 w 332"/>
                  <a:gd name="T7" fmla="*/ 454 h 456"/>
                  <a:gd name="T8" fmla="*/ 332 w 332"/>
                  <a:gd name="T9" fmla="*/ 454 h 456"/>
                  <a:gd name="T10" fmla="*/ 326 w 332"/>
                  <a:gd name="T11" fmla="*/ 444 h 456"/>
                  <a:gd name="T12" fmla="*/ 316 w 332"/>
                  <a:gd name="T13" fmla="*/ 425 h 456"/>
                  <a:gd name="T14" fmla="*/ 303 w 332"/>
                  <a:gd name="T15" fmla="*/ 396 h 456"/>
                  <a:gd name="T16" fmla="*/ 279 w 332"/>
                  <a:gd name="T17" fmla="*/ 373 h 456"/>
                  <a:gd name="T18" fmla="*/ 279 w 332"/>
                  <a:gd name="T19" fmla="*/ 373 h 456"/>
                  <a:gd name="T20" fmla="*/ 259 w 332"/>
                  <a:gd name="T21" fmla="*/ 329 h 456"/>
                  <a:gd name="T22" fmla="*/ 244 w 332"/>
                  <a:gd name="T23" fmla="*/ 297 h 456"/>
                  <a:gd name="T24" fmla="*/ 240 w 332"/>
                  <a:gd name="T25" fmla="*/ 285 h 456"/>
                  <a:gd name="T26" fmla="*/ 238 w 332"/>
                  <a:gd name="T27" fmla="*/ 279 h 456"/>
                  <a:gd name="T28" fmla="*/ 238 w 332"/>
                  <a:gd name="T29" fmla="*/ 279 h 456"/>
                  <a:gd name="T30" fmla="*/ 240 w 332"/>
                  <a:gd name="T31" fmla="*/ 275 h 456"/>
                  <a:gd name="T32" fmla="*/ 243 w 332"/>
                  <a:gd name="T33" fmla="*/ 269 h 456"/>
                  <a:gd name="T34" fmla="*/ 250 w 332"/>
                  <a:gd name="T35" fmla="*/ 253 h 456"/>
                  <a:gd name="T36" fmla="*/ 262 w 332"/>
                  <a:gd name="T37" fmla="*/ 233 h 456"/>
                  <a:gd name="T38" fmla="*/ 262 w 332"/>
                  <a:gd name="T39" fmla="*/ 198 h 456"/>
                  <a:gd name="T40" fmla="*/ 262 w 332"/>
                  <a:gd name="T41" fmla="*/ 198 h 456"/>
                  <a:gd name="T42" fmla="*/ 288 w 332"/>
                  <a:gd name="T43" fmla="*/ 128 h 456"/>
                  <a:gd name="T44" fmla="*/ 327 w 332"/>
                  <a:gd name="T45" fmla="*/ 29 h 456"/>
                  <a:gd name="T46" fmla="*/ 326 w 332"/>
                  <a:gd name="T47" fmla="*/ 29 h 456"/>
                  <a:gd name="T48" fmla="*/ 279 w 332"/>
                  <a:gd name="T49" fmla="*/ 0 h 456"/>
                  <a:gd name="T50" fmla="*/ 238 w 332"/>
                  <a:gd name="T51" fmla="*/ 58 h 456"/>
                  <a:gd name="T52" fmla="*/ 186 w 332"/>
                  <a:gd name="T53" fmla="*/ 17 h 456"/>
                  <a:gd name="T54" fmla="*/ 163 w 332"/>
                  <a:gd name="T55" fmla="*/ 46 h 456"/>
                  <a:gd name="T56" fmla="*/ 180 w 332"/>
                  <a:gd name="T57" fmla="*/ 76 h 456"/>
                  <a:gd name="T58" fmla="*/ 151 w 332"/>
                  <a:gd name="T59" fmla="*/ 180 h 456"/>
                  <a:gd name="T60" fmla="*/ 110 w 332"/>
                  <a:gd name="T61" fmla="*/ 221 h 456"/>
                  <a:gd name="T62" fmla="*/ 75 w 332"/>
                  <a:gd name="T63" fmla="*/ 233 h 456"/>
                  <a:gd name="T64" fmla="*/ 75 w 332"/>
                  <a:gd name="T65" fmla="*/ 233 h 456"/>
                  <a:gd name="T66" fmla="*/ 65 w 332"/>
                  <a:gd name="T67" fmla="*/ 242 h 456"/>
                  <a:gd name="T68" fmla="*/ 51 w 332"/>
                  <a:gd name="T69" fmla="*/ 256 h 456"/>
                  <a:gd name="T70" fmla="*/ 29 w 332"/>
                  <a:gd name="T71" fmla="*/ 279 h 456"/>
                  <a:gd name="T72" fmla="*/ 0 w 332"/>
                  <a:gd name="T73" fmla="*/ 303 h 456"/>
                  <a:gd name="T74" fmla="*/ 17 w 332"/>
                  <a:gd name="T75" fmla="*/ 355 h 456"/>
                  <a:gd name="T76" fmla="*/ 128 w 332"/>
                  <a:gd name="T77" fmla="*/ 443 h 456"/>
                  <a:gd name="T78" fmla="*/ 262 w 332"/>
                  <a:gd name="T79" fmla="*/ 419 h 456"/>
                  <a:gd name="T80" fmla="*/ 320 w 332"/>
                  <a:gd name="T81" fmla="*/ 454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32" h="456">
                    <a:moveTo>
                      <a:pt x="320" y="454"/>
                    </a:moveTo>
                    <a:lnTo>
                      <a:pt x="332" y="456"/>
                    </a:lnTo>
                    <a:lnTo>
                      <a:pt x="332" y="456"/>
                    </a:lnTo>
                    <a:lnTo>
                      <a:pt x="332" y="454"/>
                    </a:lnTo>
                    <a:lnTo>
                      <a:pt x="332" y="454"/>
                    </a:lnTo>
                    <a:lnTo>
                      <a:pt x="326" y="444"/>
                    </a:lnTo>
                    <a:lnTo>
                      <a:pt x="316" y="425"/>
                    </a:lnTo>
                    <a:lnTo>
                      <a:pt x="303" y="396"/>
                    </a:lnTo>
                    <a:lnTo>
                      <a:pt x="279" y="373"/>
                    </a:lnTo>
                    <a:lnTo>
                      <a:pt x="279" y="373"/>
                    </a:lnTo>
                    <a:lnTo>
                      <a:pt x="259" y="329"/>
                    </a:lnTo>
                    <a:lnTo>
                      <a:pt x="244" y="297"/>
                    </a:lnTo>
                    <a:lnTo>
                      <a:pt x="240" y="285"/>
                    </a:lnTo>
                    <a:lnTo>
                      <a:pt x="238" y="279"/>
                    </a:lnTo>
                    <a:lnTo>
                      <a:pt x="238" y="279"/>
                    </a:lnTo>
                    <a:lnTo>
                      <a:pt x="240" y="275"/>
                    </a:lnTo>
                    <a:lnTo>
                      <a:pt x="243" y="269"/>
                    </a:lnTo>
                    <a:lnTo>
                      <a:pt x="250" y="253"/>
                    </a:lnTo>
                    <a:lnTo>
                      <a:pt x="262" y="233"/>
                    </a:lnTo>
                    <a:lnTo>
                      <a:pt x="262" y="198"/>
                    </a:lnTo>
                    <a:lnTo>
                      <a:pt x="262" y="198"/>
                    </a:lnTo>
                    <a:lnTo>
                      <a:pt x="288" y="128"/>
                    </a:lnTo>
                    <a:lnTo>
                      <a:pt x="327" y="29"/>
                    </a:lnTo>
                    <a:lnTo>
                      <a:pt x="326" y="29"/>
                    </a:lnTo>
                    <a:lnTo>
                      <a:pt x="279" y="0"/>
                    </a:lnTo>
                    <a:lnTo>
                      <a:pt x="238" y="58"/>
                    </a:lnTo>
                    <a:lnTo>
                      <a:pt x="186" y="17"/>
                    </a:lnTo>
                    <a:lnTo>
                      <a:pt x="163" y="46"/>
                    </a:lnTo>
                    <a:lnTo>
                      <a:pt x="180" y="76"/>
                    </a:lnTo>
                    <a:lnTo>
                      <a:pt x="151" y="180"/>
                    </a:lnTo>
                    <a:lnTo>
                      <a:pt x="110" y="221"/>
                    </a:lnTo>
                    <a:lnTo>
                      <a:pt x="75" y="233"/>
                    </a:lnTo>
                    <a:lnTo>
                      <a:pt x="75" y="233"/>
                    </a:lnTo>
                    <a:lnTo>
                      <a:pt x="65" y="242"/>
                    </a:lnTo>
                    <a:lnTo>
                      <a:pt x="51" y="256"/>
                    </a:lnTo>
                    <a:lnTo>
                      <a:pt x="29" y="279"/>
                    </a:lnTo>
                    <a:lnTo>
                      <a:pt x="0" y="303"/>
                    </a:lnTo>
                    <a:lnTo>
                      <a:pt x="17" y="355"/>
                    </a:lnTo>
                    <a:lnTo>
                      <a:pt x="128" y="443"/>
                    </a:lnTo>
                    <a:lnTo>
                      <a:pt x="262" y="419"/>
                    </a:lnTo>
                    <a:lnTo>
                      <a:pt x="320" y="454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" name="Freeform 54">
                <a:extLst>
                  <a:ext uri="{FF2B5EF4-FFF2-40B4-BE49-F238E27FC236}">
                    <a16:creationId xmlns:a16="http://schemas.microsoft.com/office/drawing/2014/main" id="{7E89F816-066D-4490-ABCE-3CD809BD7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0713" y="1735138"/>
                <a:ext cx="460375" cy="434975"/>
              </a:xfrm>
              <a:custGeom>
                <a:avLst/>
                <a:gdLst>
                  <a:gd name="T0" fmla="*/ 582 w 582"/>
                  <a:gd name="T1" fmla="*/ 457 h 548"/>
                  <a:gd name="T2" fmla="*/ 548 w 582"/>
                  <a:gd name="T3" fmla="*/ 408 h 548"/>
                  <a:gd name="T4" fmla="*/ 525 w 582"/>
                  <a:gd name="T5" fmla="*/ 396 h 548"/>
                  <a:gd name="T6" fmla="*/ 484 w 582"/>
                  <a:gd name="T7" fmla="*/ 332 h 548"/>
                  <a:gd name="T8" fmla="*/ 472 w 582"/>
                  <a:gd name="T9" fmla="*/ 105 h 548"/>
                  <a:gd name="T10" fmla="*/ 501 w 582"/>
                  <a:gd name="T11" fmla="*/ 64 h 548"/>
                  <a:gd name="T12" fmla="*/ 490 w 582"/>
                  <a:gd name="T13" fmla="*/ 41 h 548"/>
                  <a:gd name="T14" fmla="*/ 466 w 582"/>
                  <a:gd name="T15" fmla="*/ 41 h 548"/>
                  <a:gd name="T16" fmla="*/ 443 w 582"/>
                  <a:gd name="T17" fmla="*/ 76 h 548"/>
                  <a:gd name="T18" fmla="*/ 396 w 582"/>
                  <a:gd name="T19" fmla="*/ 29 h 548"/>
                  <a:gd name="T20" fmla="*/ 350 w 582"/>
                  <a:gd name="T21" fmla="*/ 17 h 548"/>
                  <a:gd name="T22" fmla="*/ 332 w 582"/>
                  <a:gd name="T23" fmla="*/ 0 h 548"/>
                  <a:gd name="T24" fmla="*/ 292 w 582"/>
                  <a:gd name="T25" fmla="*/ 58 h 548"/>
                  <a:gd name="T26" fmla="*/ 286 w 582"/>
                  <a:gd name="T27" fmla="*/ 163 h 548"/>
                  <a:gd name="T28" fmla="*/ 338 w 582"/>
                  <a:gd name="T29" fmla="*/ 151 h 548"/>
                  <a:gd name="T30" fmla="*/ 373 w 582"/>
                  <a:gd name="T31" fmla="*/ 140 h 548"/>
                  <a:gd name="T32" fmla="*/ 408 w 582"/>
                  <a:gd name="T33" fmla="*/ 93 h 548"/>
                  <a:gd name="T34" fmla="*/ 437 w 582"/>
                  <a:gd name="T35" fmla="*/ 151 h 548"/>
                  <a:gd name="T36" fmla="*/ 431 w 582"/>
                  <a:gd name="T37" fmla="*/ 175 h 548"/>
                  <a:gd name="T38" fmla="*/ 420 w 582"/>
                  <a:gd name="T39" fmla="*/ 239 h 548"/>
                  <a:gd name="T40" fmla="*/ 379 w 582"/>
                  <a:gd name="T41" fmla="*/ 274 h 548"/>
                  <a:gd name="T42" fmla="*/ 344 w 582"/>
                  <a:gd name="T43" fmla="*/ 221 h 548"/>
                  <a:gd name="T44" fmla="*/ 321 w 582"/>
                  <a:gd name="T45" fmla="*/ 216 h 548"/>
                  <a:gd name="T46" fmla="*/ 297 w 582"/>
                  <a:gd name="T47" fmla="*/ 280 h 548"/>
                  <a:gd name="T48" fmla="*/ 262 w 582"/>
                  <a:gd name="T49" fmla="*/ 286 h 548"/>
                  <a:gd name="T50" fmla="*/ 245 w 582"/>
                  <a:gd name="T51" fmla="*/ 192 h 548"/>
                  <a:gd name="T52" fmla="*/ 245 w 582"/>
                  <a:gd name="T53" fmla="*/ 146 h 548"/>
                  <a:gd name="T54" fmla="*/ 204 w 582"/>
                  <a:gd name="T55" fmla="*/ 140 h 548"/>
                  <a:gd name="T56" fmla="*/ 181 w 582"/>
                  <a:gd name="T57" fmla="*/ 151 h 548"/>
                  <a:gd name="T58" fmla="*/ 158 w 582"/>
                  <a:gd name="T59" fmla="*/ 111 h 548"/>
                  <a:gd name="T60" fmla="*/ 146 w 582"/>
                  <a:gd name="T61" fmla="*/ 140 h 548"/>
                  <a:gd name="T62" fmla="*/ 123 w 582"/>
                  <a:gd name="T63" fmla="*/ 163 h 548"/>
                  <a:gd name="T64" fmla="*/ 146 w 582"/>
                  <a:gd name="T65" fmla="*/ 186 h 548"/>
                  <a:gd name="T66" fmla="*/ 146 w 582"/>
                  <a:gd name="T67" fmla="*/ 262 h 548"/>
                  <a:gd name="T68" fmla="*/ 88 w 582"/>
                  <a:gd name="T69" fmla="*/ 326 h 548"/>
                  <a:gd name="T70" fmla="*/ 58 w 582"/>
                  <a:gd name="T71" fmla="*/ 315 h 548"/>
                  <a:gd name="T72" fmla="*/ 24 w 582"/>
                  <a:gd name="T73" fmla="*/ 344 h 548"/>
                  <a:gd name="T74" fmla="*/ 0 w 582"/>
                  <a:gd name="T75" fmla="*/ 390 h 548"/>
                  <a:gd name="T76" fmla="*/ 29 w 582"/>
                  <a:gd name="T77" fmla="*/ 402 h 548"/>
                  <a:gd name="T78" fmla="*/ 35 w 582"/>
                  <a:gd name="T79" fmla="*/ 455 h 548"/>
                  <a:gd name="T80" fmla="*/ 38 w 582"/>
                  <a:gd name="T81" fmla="*/ 472 h 548"/>
                  <a:gd name="T82" fmla="*/ 88 w 582"/>
                  <a:gd name="T83" fmla="*/ 455 h 548"/>
                  <a:gd name="T84" fmla="*/ 158 w 582"/>
                  <a:gd name="T85" fmla="*/ 460 h 548"/>
                  <a:gd name="T86" fmla="*/ 204 w 582"/>
                  <a:gd name="T87" fmla="*/ 431 h 548"/>
                  <a:gd name="T88" fmla="*/ 268 w 582"/>
                  <a:gd name="T89" fmla="*/ 460 h 548"/>
                  <a:gd name="T90" fmla="*/ 321 w 582"/>
                  <a:gd name="T91" fmla="*/ 414 h 548"/>
                  <a:gd name="T92" fmla="*/ 373 w 582"/>
                  <a:gd name="T93" fmla="*/ 455 h 548"/>
                  <a:gd name="T94" fmla="*/ 344 w 582"/>
                  <a:gd name="T95" fmla="*/ 548 h 548"/>
                  <a:gd name="T96" fmla="*/ 437 w 582"/>
                  <a:gd name="T97" fmla="*/ 524 h 548"/>
                  <a:gd name="T98" fmla="*/ 501 w 582"/>
                  <a:gd name="T99" fmla="*/ 472 h 548"/>
                  <a:gd name="T100" fmla="*/ 554 w 582"/>
                  <a:gd name="T101" fmla="*/ 484 h 548"/>
                  <a:gd name="T102" fmla="*/ 582 w 582"/>
                  <a:gd name="T103" fmla="*/ 457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82" h="548">
                    <a:moveTo>
                      <a:pt x="582" y="457"/>
                    </a:moveTo>
                    <a:lnTo>
                      <a:pt x="548" y="408"/>
                    </a:lnTo>
                    <a:lnTo>
                      <a:pt x="525" y="396"/>
                    </a:lnTo>
                    <a:lnTo>
                      <a:pt x="484" y="332"/>
                    </a:lnTo>
                    <a:lnTo>
                      <a:pt x="472" y="105"/>
                    </a:lnTo>
                    <a:lnTo>
                      <a:pt x="501" y="64"/>
                    </a:lnTo>
                    <a:lnTo>
                      <a:pt x="490" y="41"/>
                    </a:lnTo>
                    <a:lnTo>
                      <a:pt x="466" y="41"/>
                    </a:lnTo>
                    <a:lnTo>
                      <a:pt x="443" y="76"/>
                    </a:lnTo>
                    <a:lnTo>
                      <a:pt x="396" y="29"/>
                    </a:lnTo>
                    <a:lnTo>
                      <a:pt x="350" y="17"/>
                    </a:lnTo>
                    <a:lnTo>
                      <a:pt x="332" y="0"/>
                    </a:lnTo>
                    <a:lnTo>
                      <a:pt x="292" y="58"/>
                    </a:lnTo>
                    <a:lnTo>
                      <a:pt x="286" y="163"/>
                    </a:lnTo>
                    <a:lnTo>
                      <a:pt x="338" y="151"/>
                    </a:lnTo>
                    <a:lnTo>
                      <a:pt x="373" y="140"/>
                    </a:lnTo>
                    <a:lnTo>
                      <a:pt x="408" y="93"/>
                    </a:lnTo>
                    <a:lnTo>
                      <a:pt x="437" y="151"/>
                    </a:lnTo>
                    <a:lnTo>
                      <a:pt x="431" y="175"/>
                    </a:lnTo>
                    <a:lnTo>
                      <a:pt x="420" y="239"/>
                    </a:lnTo>
                    <a:lnTo>
                      <a:pt x="379" y="274"/>
                    </a:lnTo>
                    <a:lnTo>
                      <a:pt x="344" y="221"/>
                    </a:lnTo>
                    <a:lnTo>
                      <a:pt x="321" y="216"/>
                    </a:lnTo>
                    <a:lnTo>
                      <a:pt x="297" y="280"/>
                    </a:lnTo>
                    <a:lnTo>
                      <a:pt x="262" y="286"/>
                    </a:lnTo>
                    <a:lnTo>
                      <a:pt x="245" y="192"/>
                    </a:lnTo>
                    <a:lnTo>
                      <a:pt x="245" y="146"/>
                    </a:lnTo>
                    <a:lnTo>
                      <a:pt x="204" y="140"/>
                    </a:lnTo>
                    <a:lnTo>
                      <a:pt x="181" y="151"/>
                    </a:lnTo>
                    <a:lnTo>
                      <a:pt x="158" y="111"/>
                    </a:lnTo>
                    <a:lnTo>
                      <a:pt x="146" y="140"/>
                    </a:lnTo>
                    <a:lnTo>
                      <a:pt x="123" y="163"/>
                    </a:lnTo>
                    <a:lnTo>
                      <a:pt x="146" y="186"/>
                    </a:lnTo>
                    <a:lnTo>
                      <a:pt x="146" y="262"/>
                    </a:lnTo>
                    <a:lnTo>
                      <a:pt x="88" y="326"/>
                    </a:lnTo>
                    <a:lnTo>
                      <a:pt x="58" y="315"/>
                    </a:lnTo>
                    <a:lnTo>
                      <a:pt x="24" y="344"/>
                    </a:lnTo>
                    <a:lnTo>
                      <a:pt x="0" y="390"/>
                    </a:lnTo>
                    <a:lnTo>
                      <a:pt x="29" y="402"/>
                    </a:lnTo>
                    <a:lnTo>
                      <a:pt x="35" y="455"/>
                    </a:lnTo>
                    <a:lnTo>
                      <a:pt x="38" y="472"/>
                    </a:lnTo>
                    <a:lnTo>
                      <a:pt x="88" y="455"/>
                    </a:lnTo>
                    <a:lnTo>
                      <a:pt x="158" y="460"/>
                    </a:lnTo>
                    <a:lnTo>
                      <a:pt x="204" y="431"/>
                    </a:lnTo>
                    <a:lnTo>
                      <a:pt x="268" y="460"/>
                    </a:lnTo>
                    <a:lnTo>
                      <a:pt x="321" y="414"/>
                    </a:lnTo>
                    <a:lnTo>
                      <a:pt x="373" y="455"/>
                    </a:lnTo>
                    <a:lnTo>
                      <a:pt x="344" y="548"/>
                    </a:lnTo>
                    <a:lnTo>
                      <a:pt x="437" y="524"/>
                    </a:lnTo>
                    <a:lnTo>
                      <a:pt x="501" y="472"/>
                    </a:lnTo>
                    <a:lnTo>
                      <a:pt x="554" y="484"/>
                    </a:lnTo>
                    <a:lnTo>
                      <a:pt x="582" y="457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Freeform 55">
                <a:extLst>
                  <a:ext uri="{FF2B5EF4-FFF2-40B4-BE49-F238E27FC236}">
                    <a16:creationId xmlns:a16="http://schemas.microsoft.com/office/drawing/2014/main" id="{DD0E8887-6855-45C9-8047-94549A19E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5775" y="4668838"/>
                <a:ext cx="323850" cy="350838"/>
              </a:xfrm>
              <a:custGeom>
                <a:avLst/>
                <a:gdLst>
                  <a:gd name="T0" fmla="*/ 35 w 408"/>
                  <a:gd name="T1" fmla="*/ 17 h 443"/>
                  <a:gd name="T2" fmla="*/ 23 w 408"/>
                  <a:gd name="T3" fmla="*/ 99 h 443"/>
                  <a:gd name="T4" fmla="*/ 75 w 408"/>
                  <a:gd name="T5" fmla="*/ 163 h 443"/>
                  <a:gd name="T6" fmla="*/ 70 w 408"/>
                  <a:gd name="T7" fmla="*/ 250 h 443"/>
                  <a:gd name="T8" fmla="*/ 51 w 408"/>
                  <a:gd name="T9" fmla="*/ 261 h 443"/>
                  <a:gd name="T10" fmla="*/ 46 w 408"/>
                  <a:gd name="T11" fmla="*/ 262 h 443"/>
                  <a:gd name="T12" fmla="*/ 23 w 408"/>
                  <a:gd name="T13" fmla="*/ 259 h 443"/>
                  <a:gd name="T14" fmla="*/ 23 w 408"/>
                  <a:gd name="T15" fmla="*/ 285 h 443"/>
                  <a:gd name="T16" fmla="*/ 75 w 408"/>
                  <a:gd name="T17" fmla="*/ 338 h 443"/>
                  <a:gd name="T18" fmla="*/ 128 w 408"/>
                  <a:gd name="T19" fmla="*/ 373 h 443"/>
                  <a:gd name="T20" fmla="*/ 151 w 408"/>
                  <a:gd name="T21" fmla="*/ 379 h 443"/>
                  <a:gd name="T22" fmla="*/ 173 w 408"/>
                  <a:gd name="T23" fmla="*/ 380 h 443"/>
                  <a:gd name="T24" fmla="*/ 175 w 408"/>
                  <a:gd name="T25" fmla="*/ 379 h 443"/>
                  <a:gd name="T26" fmla="*/ 145 w 408"/>
                  <a:gd name="T27" fmla="*/ 315 h 443"/>
                  <a:gd name="T28" fmla="*/ 148 w 408"/>
                  <a:gd name="T29" fmla="*/ 294 h 443"/>
                  <a:gd name="T30" fmla="*/ 151 w 408"/>
                  <a:gd name="T31" fmla="*/ 274 h 443"/>
                  <a:gd name="T32" fmla="*/ 145 w 408"/>
                  <a:gd name="T33" fmla="*/ 259 h 443"/>
                  <a:gd name="T34" fmla="*/ 140 w 408"/>
                  <a:gd name="T35" fmla="*/ 245 h 443"/>
                  <a:gd name="T36" fmla="*/ 145 w 408"/>
                  <a:gd name="T37" fmla="*/ 227 h 443"/>
                  <a:gd name="T38" fmla="*/ 148 w 408"/>
                  <a:gd name="T39" fmla="*/ 224 h 443"/>
                  <a:gd name="T40" fmla="*/ 163 w 408"/>
                  <a:gd name="T41" fmla="*/ 216 h 443"/>
                  <a:gd name="T42" fmla="*/ 198 w 408"/>
                  <a:gd name="T43" fmla="*/ 192 h 443"/>
                  <a:gd name="T44" fmla="*/ 175 w 408"/>
                  <a:gd name="T45" fmla="*/ 163 h 443"/>
                  <a:gd name="T46" fmla="*/ 239 w 408"/>
                  <a:gd name="T47" fmla="*/ 163 h 443"/>
                  <a:gd name="T48" fmla="*/ 210 w 408"/>
                  <a:gd name="T49" fmla="*/ 227 h 443"/>
                  <a:gd name="T50" fmla="*/ 227 w 408"/>
                  <a:gd name="T51" fmla="*/ 291 h 443"/>
                  <a:gd name="T52" fmla="*/ 204 w 408"/>
                  <a:gd name="T53" fmla="*/ 379 h 443"/>
                  <a:gd name="T54" fmla="*/ 169 w 408"/>
                  <a:gd name="T55" fmla="*/ 414 h 443"/>
                  <a:gd name="T56" fmla="*/ 198 w 408"/>
                  <a:gd name="T57" fmla="*/ 431 h 443"/>
                  <a:gd name="T58" fmla="*/ 268 w 408"/>
                  <a:gd name="T59" fmla="*/ 414 h 443"/>
                  <a:gd name="T60" fmla="*/ 291 w 408"/>
                  <a:gd name="T61" fmla="*/ 373 h 443"/>
                  <a:gd name="T62" fmla="*/ 320 w 408"/>
                  <a:gd name="T63" fmla="*/ 369 h 443"/>
                  <a:gd name="T64" fmla="*/ 326 w 408"/>
                  <a:gd name="T65" fmla="*/ 367 h 443"/>
                  <a:gd name="T66" fmla="*/ 332 w 408"/>
                  <a:gd name="T67" fmla="*/ 326 h 443"/>
                  <a:gd name="T68" fmla="*/ 344 w 408"/>
                  <a:gd name="T69" fmla="*/ 268 h 443"/>
                  <a:gd name="T70" fmla="*/ 381 w 408"/>
                  <a:gd name="T71" fmla="*/ 288 h 443"/>
                  <a:gd name="T72" fmla="*/ 408 w 408"/>
                  <a:gd name="T73" fmla="*/ 221 h 443"/>
                  <a:gd name="T74" fmla="*/ 338 w 408"/>
                  <a:gd name="T75" fmla="*/ 140 h 443"/>
                  <a:gd name="T76" fmla="*/ 250 w 408"/>
                  <a:gd name="T77" fmla="*/ 58 h 443"/>
                  <a:gd name="T78" fmla="*/ 175 w 408"/>
                  <a:gd name="T79" fmla="*/ 0 h 443"/>
                  <a:gd name="T80" fmla="*/ 105 w 408"/>
                  <a:gd name="T81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08" h="443">
                    <a:moveTo>
                      <a:pt x="38" y="14"/>
                    </a:moveTo>
                    <a:lnTo>
                      <a:pt x="35" y="17"/>
                    </a:lnTo>
                    <a:lnTo>
                      <a:pt x="64" y="58"/>
                    </a:lnTo>
                    <a:lnTo>
                      <a:pt x="23" y="99"/>
                    </a:lnTo>
                    <a:lnTo>
                      <a:pt x="35" y="140"/>
                    </a:lnTo>
                    <a:lnTo>
                      <a:pt x="75" y="163"/>
                    </a:lnTo>
                    <a:lnTo>
                      <a:pt x="70" y="250"/>
                    </a:lnTo>
                    <a:lnTo>
                      <a:pt x="70" y="250"/>
                    </a:lnTo>
                    <a:lnTo>
                      <a:pt x="58" y="256"/>
                    </a:lnTo>
                    <a:lnTo>
                      <a:pt x="51" y="261"/>
                    </a:lnTo>
                    <a:lnTo>
                      <a:pt x="46" y="262"/>
                    </a:lnTo>
                    <a:lnTo>
                      <a:pt x="46" y="262"/>
                    </a:lnTo>
                    <a:lnTo>
                      <a:pt x="38" y="261"/>
                    </a:lnTo>
                    <a:lnTo>
                      <a:pt x="23" y="259"/>
                    </a:lnTo>
                    <a:lnTo>
                      <a:pt x="0" y="256"/>
                    </a:lnTo>
                    <a:lnTo>
                      <a:pt x="23" y="285"/>
                    </a:lnTo>
                    <a:lnTo>
                      <a:pt x="29" y="332"/>
                    </a:lnTo>
                    <a:lnTo>
                      <a:pt x="75" y="338"/>
                    </a:lnTo>
                    <a:lnTo>
                      <a:pt x="122" y="350"/>
                    </a:lnTo>
                    <a:lnTo>
                      <a:pt x="128" y="373"/>
                    </a:lnTo>
                    <a:lnTo>
                      <a:pt x="128" y="373"/>
                    </a:lnTo>
                    <a:lnTo>
                      <a:pt x="151" y="379"/>
                    </a:lnTo>
                    <a:lnTo>
                      <a:pt x="167" y="380"/>
                    </a:lnTo>
                    <a:lnTo>
                      <a:pt x="173" y="380"/>
                    </a:lnTo>
                    <a:lnTo>
                      <a:pt x="175" y="380"/>
                    </a:lnTo>
                    <a:lnTo>
                      <a:pt x="175" y="379"/>
                    </a:lnTo>
                    <a:lnTo>
                      <a:pt x="175" y="338"/>
                    </a:lnTo>
                    <a:lnTo>
                      <a:pt x="145" y="315"/>
                    </a:lnTo>
                    <a:lnTo>
                      <a:pt x="145" y="315"/>
                    </a:lnTo>
                    <a:lnTo>
                      <a:pt x="148" y="294"/>
                    </a:lnTo>
                    <a:lnTo>
                      <a:pt x="151" y="281"/>
                    </a:lnTo>
                    <a:lnTo>
                      <a:pt x="151" y="274"/>
                    </a:lnTo>
                    <a:lnTo>
                      <a:pt x="151" y="274"/>
                    </a:lnTo>
                    <a:lnTo>
                      <a:pt x="145" y="259"/>
                    </a:lnTo>
                    <a:lnTo>
                      <a:pt x="140" y="245"/>
                    </a:lnTo>
                    <a:lnTo>
                      <a:pt x="140" y="245"/>
                    </a:lnTo>
                    <a:lnTo>
                      <a:pt x="142" y="236"/>
                    </a:lnTo>
                    <a:lnTo>
                      <a:pt x="145" y="227"/>
                    </a:lnTo>
                    <a:lnTo>
                      <a:pt x="145" y="227"/>
                    </a:lnTo>
                    <a:lnTo>
                      <a:pt x="148" y="224"/>
                    </a:lnTo>
                    <a:lnTo>
                      <a:pt x="154" y="221"/>
                    </a:lnTo>
                    <a:lnTo>
                      <a:pt x="163" y="216"/>
                    </a:lnTo>
                    <a:lnTo>
                      <a:pt x="192" y="210"/>
                    </a:lnTo>
                    <a:lnTo>
                      <a:pt x="198" y="192"/>
                    </a:lnTo>
                    <a:lnTo>
                      <a:pt x="175" y="181"/>
                    </a:lnTo>
                    <a:lnTo>
                      <a:pt x="175" y="163"/>
                    </a:lnTo>
                    <a:lnTo>
                      <a:pt x="215" y="151"/>
                    </a:lnTo>
                    <a:lnTo>
                      <a:pt x="239" y="163"/>
                    </a:lnTo>
                    <a:lnTo>
                      <a:pt x="239" y="204"/>
                    </a:lnTo>
                    <a:lnTo>
                      <a:pt x="210" y="227"/>
                    </a:lnTo>
                    <a:lnTo>
                      <a:pt x="204" y="262"/>
                    </a:lnTo>
                    <a:lnTo>
                      <a:pt x="227" y="291"/>
                    </a:lnTo>
                    <a:lnTo>
                      <a:pt x="227" y="350"/>
                    </a:lnTo>
                    <a:lnTo>
                      <a:pt x="204" y="379"/>
                    </a:lnTo>
                    <a:lnTo>
                      <a:pt x="192" y="396"/>
                    </a:lnTo>
                    <a:lnTo>
                      <a:pt x="169" y="414"/>
                    </a:lnTo>
                    <a:lnTo>
                      <a:pt x="169" y="443"/>
                    </a:lnTo>
                    <a:lnTo>
                      <a:pt x="198" y="431"/>
                    </a:lnTo>
                    <a:lnTo>
                      <a:pt x="244" y="425"/>
                    </a:lnTo>
                    <a:lnTo>
                      <a:pt x="268" y="414"/>
                    </a:lnTo>
                    <a:lnTo>
                      <a:pt x="291" y="373"/>
                    </a:lnTo>
                    <a:lnTo>
                      <a:pt x="291" y="373"/>
                    </a:lnTo>
                    <a:lnTo>
                      <a:pt x="309" y="371"/>
                    </a:lnTo>
                    <a:lnTo>
                      <a:pt x="320" y="369"/>
                    </a:lnTo>
                    <a:lnTo>
                      <a:pt x="325" y="369"/>
                    </a:lnTo>
                    <a:lnTo>
                      <a:pt x="326" y="367"/>
                    </a:lnTo>
                    <a:lnTo>
                      <a:pt x="326" y="367"/>
                    </a:lnTo>
                    <a:lnTo>
                      <a:pt x="332" y="326"/>
                    </a:lnTo>
                    <a:lnTo>
                      <a:pt x="314" y="297"/>
                    </a:lnTo>
                    <a:lnTo>
                      <a:pt x="344" y="268"/>
                    </a:lnTo>
                    <a:lnTo>
                      <a:pt x="379" y="280"/>
                    </a:lnTo>
                    <a:lnTo>
                      <a:pt x="381" y="288"/>
                    </a:lnTo>
                    <a:lnTo>
                      <a:pt x="384" y="268"/>
                    </a:lnTo>
                    <a:lnTo>
                      <a:pt x="408" y="221"/>
                    </a:lnTo>
                    <a:lnTo>
                      <a:pt x="344" y="192"/>
                    </a:lnTo>
                    <a:lnTo>
                      <a:pt x="338" y="140"/>
                    </a:lnTo>
                    <a:lnTo>
                      <a:pt x="303" y="128"/>
                    </a:lnTo>
                    <a:lnTo>
                      <a:pt x="250" y="58"/>
                    </a:lnTo>
                    <a:lnTo>
                      <a:pt x="227" y="6"/>
                    </a:lnTo>
                    <a:lnTo>
                      <a:pt x="175" y="0"/>
                    </a:lnTo>
                    <a:lnTo>
                      <a:pt x="134" y="29"/>
                    </a:lnTo>
                    <a:lnTo>
                      <a:pt x="105" y="0"/>
                    </a:lnTo>
                    <a:lnTo>
                      <a:pt x="38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" name="Freeform 56">
                <a:extLst>
                  <a:ext uri="{FF2B5EF4-FFF2-40B4-BE49-F238E27FC236}">
                    <a16:creationId xmlns:a16="http://schemas.microsoft.com/office/drawing/2014/main" id="{16B40B85-6059-4CCA-8872-57768EA2F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2775" y="4035425"/>
                <a:ext cx="247650" cy="290513"/>
              </a:xfrm>
              <a:custGeom>
                <a:avLst/>
                <a:gdLst>
                  <a:gd name="T0" fmla="*/ 16 w 312"/>
                  <a:gd name="T1" fmla="*/ 31 h 368"/>
                  <a:gd name="T2" fmla="*/ 23 w 312"/>
                  <a:gd name="T3" fmla="*/ 47 h 368"/>
                  <a:gd name="T4" fmla="*/ 23 w 312"/>
                  <a:gd name="T5" fmla="*/ 47 h 368"/>
                  <a:gd name="T6" fmla="*/ 14 w 312"/>
                  <a:gd name="T7" fmla="*/ 54 h 368"/>
                  <a:gd name="T8" fmla="*/ 7 w 312"/>
                  <a:gd name="T9" fmla="*/ 60 h 368"/>
                  <a:gd name="T10" fmla="*/ 6 w 312"/>
                  <a:gd name="T11" fmla="*/ 63 h 368"/>
                  <a:gd name="T12" fmla="*/ 6 w 312"/>
                  <a:gd name="T13" fmla="*/ 65 h 368"/>
                  <a:gd name="T14" fmla="*/ 6 w 312"/>
                  <a:gd name="T15" fmla="*/ 65 h 368"/>
                  <a:gd name="T16" fmla="*/ 23 w 312"/>
                  <a:gd name="T17" fmla="*/ 105 h 368"/>
                  <a:gd name="T18" fmla="*/ 0 w 312"/>
                  <a:gd name="T19" fmla="*/ 146 h 368"/>
                  <a:gd name="T20" fmla="*/ 17 w 312"/>
                  <a:gd name="T21" fmla="*/ 199 h 368"/>
                  <a:gd name="T22" fmla="*/ 70 w 312"/>
                  <a:gd name="T23" fmla="*/ 222 h 368"/>
                  <a:gd name="T24" fmla="*/ 99 w 312"/>
                  <a:gd name="T25" fmla="*/ 263 h 368"/>
                  <a:gd name="T26" fmla="*/ 105 w 312"/>
                  <a:gd name="T27" fmla="*/ 315 h 368"/>
                  <a:gd name="T28" fmla="*/ 210 w 312"/>
                  <a:gd name="T29" fmla="*/ 356 h 368"/>
                  <a:gd name="T30" fmla="*/ 239 w 312"/>
                  <a:gd name="T31" fmla="*/ 368 h 368"/>
                  <a:gd name="T32" fmla="*/ 250 w 312"/>
                  <a:gd name="T33" fmla="*/ 362 h 368"/>
                  <a:gd name="T34" fmla="*/ 262 w 312"/>
                  <a:gd name="T35" fmla="*/ 338 h 368"/>
                  <a:gd name="T36" fmla="*/ 285 w 312"/>
                  <a:gd name="T37" fmla="*/ 315 h 368"/>
                  <a:gd name="T38" fmla="*/ 291 w 312"/>
                  <a:gd name="T39" fmla="*/ 274 h 368"/>
                  <a:gd name="T40" fmla="*/ 312 w 312"/>
                  <a:gd name="T41" fmla="*/ 258 h 368"/>
                  <a:gd name="T42" fmla="*/ 285 w 312"/>
                  <a:gd name="T43" fmla="*/ 245 h 368"/>
                  <a:gd name="T44" fmla="*/ 262 w 312"/>
                  <a:gd name="T45" fmla="*/ 216 h 368"/>
                  <a:gd name="T46" fmla="*/ 192 w 312"/>
                  <a:gd name="T47" fmla="*/ 204 h 368"/>
                  <a:gd name="T48" fmla="*/ 204 w 312"/>
                  <a:gd name="T49" fmla="*/ 175 h 368"/>
                  <a:gd name="T50" fmla="*/ 192 w 312"/>
                  <a:gd name="T51" fmla="*/ 117 h 368"/>
                  <a:gd name="T52" fmla="*/ 233 w 312"/>
                  <a:gd name="T53" fmla="*/ 70 h 368"/>
                  <a:gd name="T54" fmla="*/ 215 w 312"/>
                  <a:gd name="T55" fmla="*/ 35 h 368"/>
                  <a:gd name="T56" fmla="*/ 198 w 312"/>
                  <a:gd name="T57" fmla="*/ 0 h 368"/>
                  <a:gd name="T58" fmla="*/ 163 w 312"/>
                  <a:gd name="T59" fmla="*/ 12 h 368"/>
                  <a:gd name="T60" fmla="*/ 140 w 312"/>
                  <a:gd name="T61" fmla="*/ 18 h 368"/>
                  <a:gd name="T62" fmla="*/ 116 w 312"/>
                  <a:gd name="T63" fmla="*/ 18 h 368"/>
                  <a:gd name="T64" fmla="*/ 64 w 312"/>
                  <a:gd name="T65" fmla="*/ 41 h 368"/>
                  <a:gd name="T66" fmla="*/ 16 w 312"/>
                  <a:gd name="T67" fmla="*/ 31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2" h="368">
                    <a:moveTo>
                      <a:pt x="16" y="31"/>
                    </a:moveTo>
                    <a:lnTo>
                      <a:pt x="23" y="47"/>
                    </a:lnTo>
                    <a:lnTo>
                      <a:pt x="23" y="47"/>
                    </a:lnTo>
                    <a:lnTo>
                      <a:pt x="14" y="54"/>
                    </a:lnTo>
                    <a:lnTo>
                      <a:pt x="7" y="60"/>
                    </a:lnTo>
                    <a:lnTo>
                      <a:pt x="6" y="63"/>
                    </a:lnTo>
                    <a:lnTo>
                      <a:pt x="6" y="65"/>
                    </a:lnTo>
                    <a:lnTo>
                      <a:pt x="6" y="65"/>
                    </a:lnTo>
                    <a:lnTo>
                      <a:pt x="23" y="105"/>
                    </a:lnTo>
                    <a:lnTo>
                      <a:pt x="0" y="146"/>
                    </a:lnTo>
                    <a:lnTo>
                      <a:pt x="17" y="199"/>
                    </a:lnTo>
                    <a:lnTo>
                      <a:pt x="70" y="222"/>
                    </a:lnTo>
                    <a:lnTo>
                      <a:pt x="99" y="263"/>
                    </a:lnTo>
                    <a:lnTo>
                      <a:pt x="105" y="315"/>
                    </a:lnTo>
                    <a:lnTo>
                      <a:pt x="210" y="356"/>
                    </a:lnTo>
                    <a:lnTo>
                      <a:pt x="239" y="368"/>
                    </a:lnTo>
                    <a:lnTo>
                      <a:pt x="250" y="362"/>
                    </a:lnTo>
                    <a:lnTo>
                      <a:pt x="262" y="338"/>
                    </a:lnTo>
                    <a:lnTo>
                      <a:pt x="285" y="315"/>
                    </a:lnTo>
                    <a:lnTo>
                      <a:pt x="291" y="274"/>
                    </a:lnTo>
                    <a:lnTo>
                      <a:pt x="312" y="258"/>
                    </a:lnTo>
                    <a:lnTo>
                      <a:pt x="285" y="245"/>
                    </a:lnTo>
                    <a:lnTo>
                      <a:pt x="262" y="216"/>
                    </a:lnTo>
                    <a:lnTo>
                      <a:pt x="192" y="204"/>
                    </a:lnTo>
                    <a:lnTo>
                      <a:pt x="204" y="175"/>
                    </a:lnTo>
                    <a:lnTo>
                      <a:pt x="192" y="117"/>
                    </a:lnTo>
                    <a:lnTo>
                      <a:pt x="233" y="70"/>
                    </a:lnTo>
                    <a:lnTo>
                      <a:pt x="215" y="35"/>
                    </a:lnTo>
                    <a:lnTo>
                      <a:pt x="198" y="0"/>
                    </a:lnTo>
                    <a:lnTo>
                      <a:pt x="163" y="12"/>
                    </a:lnTo>
                    <a:lnTo>
                      <a:pt x="140" y="18"/>
                    </a:lnTo>
                    <a:lnTo>
                      <a:pt x="116" y="18"/>
                    </a:lnTo>
                    <a:lnTo>
                      <a:pt x="64" y="41"/>
                    </a:lnTo>
                    <a:lnTo>
                      <a:pt x="16" y="31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" name="Freeform 57">
                <a:extLst>
                  <a:ext uri="{FF2B5EF4-FFF2-40B4-BE49-F238E27FC236}">
                    <a16:creationId xmlns:a16="http://schemas.microsoft.com/office/drawing/2014/main" id="{871873B7-4A5E-435A-8384-1D54FD8037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9300" y="2554288"/>
                <a:ext cx="339725" cy="393700"/>
              </a:xfrm>
              <a:custGeom>
                <a:avLst/>
                <a:gdLst>
                  <a:gd name="T0" fmla="*/ 427 w 427"/>
                  <a:gd name="T1" fmla="*/ 16 h 495"/>
                  <a:gd name="T2" fmla="*/ 414 w 427"/>
                  <a:gd name="T3" fmla="*/ 0 h 495"/>
                  <a:gd name="T4" fmla="*/ 368 w 427"/>
                  <a:gd name="T5" fmla="*/ 5 h 495"/>
                  <a:gd name="T6" fmla="*/ 368 w 427"/>
                  <a:gd name="T7" fmla="*/ 58 h 495"/>
                  <a:gd name="T8" fmla="*/ 344 w 427"/>
                  <a:gd name="T9" fmla="*/ 93 h 495"/>
                  <a:gd name="T10" fmla="*/ 315 w 427"/>
                  <a:gd name="T11" fmla="*/ 81 h 495"/>
                  <a:gd name="T12" fmla="*/ 274 w 427"/>
                  <a:gd name="T13" fmla="*/ 110 h 495"/>
                  <a:gd name="T14" fmla="*/ 257 w 427"/>
                  <a:gd name="T15" fmla="*/ 93 h 495"/>
                  <a:gd name="T16" fmla="*/ 245 w 427"/>
                  <a:gd name="T17" fmla="*/ 64 h 495"/>
                  <a:gd name="T18" fmla="*/ 210 w 427"/>
                  <a:gd name="T19" fmla="*/ 69 h 495"/>
                  <a:gd name="T20" fmla="*/ 152 w 427"/>
                  <a:gd name="T21" fmla="*/ 46 h 495"/>
                  <a:gd name="T22" fmla="*/ 70 w 427"/>
                  <a:gd name="T23" fmla="*/ 75 h 495"/>
                  <a:gd name="T24" fmla="*/ 111 w 427"/>
                  <a:gd name="T25" fmla="*/ 122 h 495"/>
                  <a:gd name="T26" fmla="*/ 76 w 427"/>
                  <a:gd name="T27" fmla="*/ 169 h 495"/>
                  <a:gd name="T28" fmla="*/ 94 w 427"/>
                  <a:gd name="T29" fmla="*/ 221 h 495"/>
                  <a:gd name="T30" fmla="*/ 59 w 427"/>
                  <a:gd name="T31" fmla="*/ 285 h 495"/>
                  <a:gd name="T32" fmla="*/ 59 w 427"/>
                  <a:gd name="T33" fmla="*/ 373 h 495"/>
                  <a:gd name="T34" fmla="*/ 12 w 427"/>
                  <a:gd name="T35" fmla="*/ 384 h 495"/>
                  <a:gd name="T36" fmla="*/ 0 w 427"/>
                  <a:gd name="T37" fmla="*/ 442 h 495"/>
                  <a:gd name="T38" fmla="*/ 35 w 427"/>
                  <a:gd name="T39" fmla="*/ 431 h 495"/>
                  <a:gd name="T40" fmla="*/ 53 w 427"/>
                  <a:gd name="T41" fmla="*/ 460 h 495"/>
                  <a:gd name="T42" fmla="*/ 99 w 427"/>
                  <a:gd name="T43" fmla="*/ 460 h 495"/>
                  <a:gd name="T44" fmla="*/ 134 w 427"/>
                  <a:gd name="T45" fmla="*/ 495 h 495"/>
                  <a:gd name="T46" fmla="*/ 175 w 427"/>
                  <a:gd name="T47" fmla="*/ 495 h 495"/>
                  <a:gd name="T48" fmla="*/ 193 w 427"/>
                  <a:gd name="T49" fmla="*/ 473 h 495"/>
                  <a:gd name="T50" fmla="*/ 175 w 427"/>
                  <a:gd name="T51" fmla="*/ 419 h 495"/>
                  <a:gd name="T52" fmla="*/ 193 w 427"/>
                  <a:gd name="T53" fmla="*/ 349 h 495"/>
                  <a:gd name="T54" fmla="*/ 193 w 427"/>
                  <a:gd name="T55" fmla="*/ 308 h 495"/>
                  <a:gd name="T56" fmla="*/ 222 w 427"/>
                  <a:gd name="T57" fmla="*/ 279 h 495"/>
                  <a:gd name="T58" fmla="*/ 233 w 427"/>
                  <a:gd name="T59" fmla="*/ 256 h 495"/>
                  <a:gd name="T60" fmla="*/ 233 w 427"/>
                  <a:gd name="T61" fmla="*/ 256 h 495"/>
                  <a:gd name="T62" fmla="*/ 248 w 427"/>
                  <a:gd name="T63" fmla="*/ 263 h 495"/>
                  <a:gd name="T64" fmla="*/ 258 w 427"/>
                  <a:gd name="T65" fmla="*/ 268 h 495"/>
                  <a:gd name="T66" fmla="*/ 261 w 427"/>
                  <a:gd name="T67" fmla="*/ 268 h 495"/>
                  <a:gd name="T68" fmla="*/ 263 w 427"/>
                  <a:gd name="T69" fmla="*/ 268 h 495"/>
                  <a:gd name="T70" fmla="*/ 263 w 427"/>
                  <a:gd name="T71" fmla="*/ 268 h 495"/>
                  <a:gd name="T72" fmla="*/ 264 w 427"/>
                  <a:gd name="T73" fmla="*/ 266 h 495"/>
                  <a:gd name="T74" fmla="*/ 270 w 427"/>
                  <a:gd name="T75" fmla="*/ 263 h 495"/>
                  <a:gd name="T76" fmla="*/ 284 w 427"/>
                  <a:gd name="T77" fmla="*/ 256 h 495"/>
                  <a:gd name="T78" fmla="*/ 298 w 427"/>
                  <a:gd name="T79" fmla="*/ 249 h 495"/>
                  <a:gd name="T80" fmla="*/ 302 w 427"/>
                  <a:gd name="T81" fmla="*/ 246 h 495"/>
                  <a:gd name="T82" fmla="*/ 303 w 427"/>
                  <a:gd name="T83" fmla="*/ 244 h 495"/>
                  <a:gd name="T84" fmla="*/ 327 w 427"/>
                  <a:gd name="T85" fmla="*/ 256 h 495"/>
                  <a:gd name="T86" fmla="*/ 344 w 427"/>
                  <a:gd name="T87" fmla="*/ 250 h 495"/>
                  <a:gd name="T88" fmla="*/ 368 w 427"/>
                  <a:gd name="T89" fmla="*/ 250 h 495"/>
                  <a:gd name="T90" fmla="*/ 373 w 427"/>
                  <a:gd name="T91" fmla="*/ 215 h 495"/>
                  <a:gd name="T92" fmla="*/ 379 w 427"/>
                  <a:gd name="T93" fmla="*/ 174 h 495"/>
                  <a:gd name="T94" fmla="*/ 379 w 427"/>
                  <a:gd name="T95" fmla="*/ 174 h 495"/>
                  <a:gd name="T96" fmla="*/ 372 w 427"/>
                  <a:gd name="T97" fmla="*/ 157 h 495"/>
                  <a:gd name="T98" fmla="*/ 366 w 427"/>
                  <a:gd name="T99" fmla="*/ 145 h 495"/>
                  <a:gd name="T100" fmla="*/ 363 w 427"/>
                  <a:gd name="T101" fmla="*/ 141 h 495"/>
                  <a:gd name="T102" fmla="*/ 362 w 427"/>
                  <a:gd name="T103" fmla="*/ 139 h 495"/>
                  <a:gd name="T104" fmla="*/ 362 w 427"/>
                  <a:gd name="T105" fmla="*/ 139 h 495"/>
                  <a:gd name="T106" fmla="*/ 362 w 427"/>
                  <a:gd name="T107" fmla="*/ 138 h 495"/>
                  <a:gd name="T108" fmla="*/ 362 w 427"/>
                  <a:gd name="T109" fmla="*/ 134 h 495"/>
                  <a:gd name="T110" fmla="*/ 366 w 427"/>
                  <a:gd name="T111" fmla="*/ 122 h 495"/>
                  <a:gd name="T112" fmla="*/ 373 w 427"/>
                  <a:gd name="T113" fmla="*/ 104 h 495"/>
                  <a:gd name="T114" fmla="*/ 368 w 427"/>
                  <a:gd name="T115" fmla="*/ 81 h 495"/>
                  <a:gd name="T116" fmla="*/ 397 w 427"/>
                  <a:gd name="T117" fmla="*/ 58 h 495"/>
                  <a:gd name="T118" fmla="*/ 408 w 427"/>
                  <a:gd name="T119" fmla="*/ 29 h 495"/>
                  <a:gd name="T120" fmla="*/ 427 w 427"/>
                  <a:gd name="T121" fmla="*/ 16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27" h="495">
                    <a:moveTo>
                      <a:pt x="427" y="16"/>
                    </a:moveTo>
                    <a:lnTo>
                      <a:pt x="414" y="0"/>
                    </a:lnTo>
                    <a:lnTo>
                      <a:pt x="368" y="5"/>
                    </a:lnTo>
                    <a:lnTo>
                      <a:pt x="368" y="58"/>
                    </a:lnTo>
                    <a:lnTo>
                      <a:pt x="344" y="93"/>
                    </a:lnTo>
                    <a:lnTo>
                      <a:pt x="315" y="81"/>
                    </a:lnTo>
                    <a:lnTo>
                      <a:pt x="274" y="110"/>
                    </a:lnTo>
                    <a:lnTo>
                      <a:pt x="257" y="93"/>
                    </a:lnTo>
                    <a:lnTo>
                      <a:pt x="245" y="64"/>
                    </a:lnTo>
                    <a:lnTo>
                      <a:pt x="210" y="69"/>
                    </a:lnTo>
                    <a:lnTo>
                      <a:pt x="152" y="46"/>
                    </a:lnTo>
                    <a:lnTo>
                      <a:pt x="70" y="75"/>
                    </a:lnTo>
                    <a:lnTo>
                      <a:pt x="111" y="122"/>
                    </a:lnTo>
                    <a:lnTo>
                      <a:pt x="76" y="169"/>
                    </a:lnTo>
                    <a:lnTo>
                      <a:pt x="94" y="221"/>
                    </a:lnTo>
                    <a:lnTo>
                      <a:pt x="59" y="285"/>
                    </a:lnTo>
                    <a:lnTo>
                      <a:pt x="59" y="373"/>
                    </a:lnTo>
                    <a:lnTo>
                      <a:pt x="12" y="384"/>
                    </a:lnTo>
                    <a:lnTo>
                      <a:pt x="0" y="442"/>
                    </a:lnTo>
                    <a:lnTo>
                      <a:pt x="35" y="431"/>
                    </a:lnTo>
                    <a:lnTo>
                      <a:pt x="53" y="460"/>
                    </a:lnTo>
                    <a:lnTo>
                      <a:pt x="99" y="460"/>
                    </a:lnTo>
                    <a:lnTo>
                      <a:pt x="134" y="495"/>
                    </a:lnTo>
                    <a:lnTo>
                      <a:pt x="175" y="495"/>
                    </a:lnTo>
                    <a:lnTo>
                      <a:pt x="193" y="473"/>
                    </a:lnTo>
                    <a:lnTo>
                      <a:pt x="175" y="419"/>
                    </a:lnTo>
                    <a:lnTo>
                      <a:pt x="193" y="349"/>
                    </a:lnTo>
                    <a:lnTo>
                      <a:pt x="193" y="308"/>
                    </a:lnTo>
                    <a:lnTo>
                      <a:pt x="222" y="279"/>
                    </a:lnTo>
                    <a:lnTo>
                      <a:pt x="233" y="256"/>
                    </a:lnTo>
                    <a:lnTo>
                      <a:pt x="233" y="256"/>
                    </a:lnTo>
                    <a:lnTo>
                      <a:pt x="248" y="263"/>
                    </a:lnTo>
                    <a:lnTo>
                      <a:pt x="258" y="268"/>
                    </a:lnTo>
                    <a:lnTo>
                      <a:pt x="261" y="268"/>
                    </a:lnTo>
                    <a:lnTo>
                      <a:pt x="263" y="268"/>
                    </a:lnTo>
                    <a:lnTo>
                      <a:pt x="263" y="268"/>
                    </a:lnTo>
                    <a:lnTo>
                      <a:pt x="264" y="266"/>
                    </a:lnTo>
                    <a:lnTo>
                      <a:pt x="270" y="263"/>
                    </a:lnTo>
                    <a:lnTo>
                      <a:pt x="284" y="256"/>
                    </a:lnTo>
                    <a:lnTo>
                      <a:pt x="298" y="249"/>
                    </a:lnTo>
                    <a:lnTo>
                      <a:pt x="302" y="246"/>
                    </a:lnTo>
                    <a:lnTo>
                      <a:pt x="303" y="244"/>
                    </a:lnTo>
                    <a:lnTo>
                      <a:pt x="327" y="256"/>
                    </a:lnTo>
                    <a:lnTo>
                      <a:pt x="344" y="250"/>
                    </a:lnTo>
                    <a:lnTo>
                      <a:pt x="368" y="250"/>
                    </a:lnTo>
                    <a:lnTo>
                      <a:pt x="373" y="215"/>
                    </a:lnTo>
                    <a:lnTo>
                      <a:pt x="379" y="174"/>
                    </a:lnTo>
                    <a:lnTo>
                      <a:pt x="379" y="174"/>
                    </a:lnTo>
                    <a:lnTo>
                      <a:pt x="372" y="157"/>
                    </a:lnTo>
                    <a:lnTo>
                      <a:pt x="366" y="145"/>
                    </a:lnTo>
                    <a:lnTo>
                      <a:pt x="363" y="141"/>
                    </a:lnTo>
                    <a:lnTo>
                      <a:pt x="362" y="139"/>
                    </a:lnTo>
                    <a:lnTo>
                      <a:pt x="362" y="139"/>
                    </a:lnTo>
                    <a:lnTo>
                      <a:pt x="362" y="138"/>
                    </a:lnTo>
                    <a:lnTo>
                      <a:pt x="362" y="134"/>
                    </a:lnTo>
                    <a:lnTo>
                      <a:pt x="366" y="122"/>
                    </a:lnTo>
                    <a:lnTo>
                      <a:pt x="373" y="104"/>
                    </a:lnTo>
                    <a:lnTo>
                      <a:pt x="368" y="81"/>
                    </a:lnTo>
                    <a:lnTo>
                      <a:pt x="397" y="58"/>
                    </a:lnTo>
                    <a:lnTo>
                      <a:pt x="408" y="29"/>
                    </a:lnTo>
                    <a:lnTo>
                      <a:pt x="427" y="1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" name="Freeform 58">
                <a:extLst>
                  <a:ext uri="{FF2B5EF4-FFF2-40B4-BE49-F238E27FC236}">
                    <a16:creationId xmlns:a16="http://schemas.microsoft.com/office/drawing/2014/main" id="{67B3FCA2-147B-4F00-83C8-950D8C0CCF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338" y="3660775"/>
                <a:ext cx="406400" cy="319088"/>
              </a:xfrm>
              <a:custGeom>
                <a:avLst/>
                <a:gdLst>
                  <a:gd name="T0" fmla="*/ 484 w 513"/>
                  <a:gd name="T1" fmla="*/ 169 h 403"/>
                  <a:gd name="T2" fmla="*/ 495 w 513"/>
                  <a:gd name="T3" fmla="*/ 94 h 403"/>
                  <a:gd name="T4" fmla="*/ 338 w 513"/>
                  <a:gd name="T5" fmla="*/ 70 h 403"/>
                  <a:gd name="T6" fmla="*/ 332 w 513"/>
                  <a:gd name="T7" fmla="*/ 129 h 403"/>
                  <a:gd name="T8" fmla="*/ 286 w 513"/>
                  <a:gd name="T9" fmla="*/ 164 h 403"/>
                  <a:gd name="T10" fmla="*/ 233 w 513"/>
                  <a:gd name="T11" fmla="*/ 94 h 403"/>
                  <a:gd name="T12" fmla="*/ 245 w 513"/>
                  <a:gd name="T13" fmla="*/ 24 h 403"/>
                  <a:gd name="T14" fmla="*/ 198 w 513"/>
                  <a:gd name="T15" fmla="*/ 24 h 403"/>
                  <a:gd name="T16" fmla="*/ 152 w 513"/>
                  <a:gd name="T17" fmla="*/ 99 h 403"/>
                  <a:gd name="T18" fmla="*/ 82 w 513"/>
                  <a:gd name="T19" fmla="*/ 193 h 403"/>
                  <a:gd name="T20" fmla="*/ 0 w 513"/>
                  <a:gd name="T21" fmla="*/ 298 h 403"/>
                  <a:gd name="T22" fmla="*/ 35 w 513"/>
                  <a:gd name="T23" fmla="*/ 356 h 403"/>
                  <a:gd name="T24" fmla="*/ 210 w 513"/>
                  <a:gd name="T25" fmla="*/ 391 h 403"/>
                  <a:gd name="T26" fmla="*/ 239 w 513"/>
                  <a:gd name="T27" fmla="*/ 315 h 403"/>
                  <a:gd name="T28" fmla="*/ 262 w 513"/>
                  <a:gd name="T29" fmla="*/ 257 h 403"/>
                  <a:gd name="T30" fmla="*/ 326 w 513"/>
                  <a:gd name="T31" fmla="*/ 210 h 403"/>
                  <a:gd name="T32" fmla="*/ 328 w 513"/>
                  <a:gd name="T33" fmla="*/ 199 h 403"/>
                  <a:gd name="T34" fmla="*/ 328 w 513"/>
                  <a:gd name="T35" fmla="*/ 188 h 403"/>
                  <a:gd name="T36" fmla="*/ 326 w 513"/>
                  <a:gd name="T37" fmla="*/ 187 h 403"/>
                  <a:gd name="T38" fmla="*/ 354 w 513"/>
                  <a:gd name="T39" fmla="*/ 184 h 403"/>
                  <a:gd name="T40" fmla="*/ 385 w 513"/>
                  <a:gd name="T41" fmla="*/ 181 h 403"/>
                  <a:gd name="T42" fmla="*/ 408 w 513"/>
                  <a:gd name="T43" fmla="*/ 199 h 403"/>
                  <a:gd name="T44" fmla="*/ 408 w 513"/>
                  <a:gd name="T45" fmla="*/ 200 h 403"/>
                  <a:gd name="T46" fmla="*/ 398 w 513"/>
                  <a:gd name="T47" fmla="*/ 210 h 403"/>
                  <a:gd name="T48" fmla="*/ 379 w 513"/>
                  <a:gd name="T49" fmla="*/ 257 h 403"/>
                  <a:gd name="T50" fmla="*/ 379 w 513"/>
                  <a:gd name="T51" fmla="*/ 338 h 403"/>
                  <a:gd name="T52" fmla="*/ 373 w 513"/>
                  <a:gd name="T53" fmla="*/ 346 h 403"/>
                  <a:gd name="T54" fmla="*/ 367 w 513"/>
                  <a:gd name="T55" fmla="*/ 356 h 403"/>
                  <a:gd name="T56" fmla="*/ 391 w 513"/>
                  <a:gd name="T57" fmla="*/ 381 h 403"/>
                  <a:gd name="T58" fmla="*/ 443 w 513"/>
                  <a:gd name="T59" fmla="*/ 373 h 403"/>
                  <a:gd name="T60" fmla="*/ 513 w 513"/>
                  <a:gd name="T61" fmla="*/ 257 h 403"/>
                  <a:gd name="T62" fmla="*/ 490 w 513"/>
                  <a:gd name="T63" fmla="*/ 204 h 403"/>
                  <a:gd name="T64" fmla="*/ 500 w 513"/>
                  <a:gd name="T65" fmla="*/ 180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3" h="403">
                    <a:moveTo>
                      <a:pt x="500" y="180"/>
                    </a:moveTo>
                    <a:lnTo>
                      <a:pt x="484" y="169"/>
                    </a:lnTo>
                    <a:lnTo>
                      <a:pt x="484" y="140"/>
                    </a:lnTo>
                    <a:lnTo>
                      <a:pt x="495" y="94"/>
                    </a:lnTo>
                    <a:lnTo>
                      <a:pt x="379" y="99"/>
                    </a:lnTo>
                    <a:lnTo>
                      <a:pt x="338" y="70"/>
                    </a:lnTo>
                    <a:lnTo>
                      <a:pt x="326" y="99"/>
                    </a:lnTo>
                    <a:lnTo>
                      <a:pt x="332" y="129"/>
                    </a:lnTo>
                    <a:lnTo>
                      <a:pt x="315" y="158"/>
                    </a:lnTo>
                    <a:lnTo>
                      <a:pt x="286" y="164"/>
                    </a:lnTo>
                    <a:lnTo>
                      <a:pt x="274" y="129"/>
                    </a:lnTo>
                    <a:lnTo>
                      <a:pt x="233" y="94"/>
                    </a:lnTo>
                    <a:lnTo>
                      <a:pt x="233" y="35"/>
                    </a:lnTo>
                    <a:lnTo>
                      <a:pt x="245" y="24"/>
                    </a:lnTo>
                    <a:lnTo>
                      <a:pt x="233" y="0"/>
                    </a:lnTo>
                    <a:lnTo>
                      <a:pt x="198" y="24"/>
                    </a:lnTo>
                    <a:lnTo>
                      <a:pt x="192" y="88"/>
                    </a:lnTo>
                    <a:lnTo>
                      <a:pt x="152" y="99"/>
                    </a:lnTo>
                    <a:lnTo>
                      <a:pt x="82" y="152"/>
                    </a:lnTo>
                    <a:lnTo>
                      <a:pt x="82" y="193"/>
                    </a:lnTo>
                    <a:lnTo>
                      <a:pt x="47" y="263"/>
                    </a:lnTo>
                    <a:lnTo>
                      <a:pt x="0" y="298"/>
                    </a:lnTo>
                    <a:lnTo>
                      <a:pt x="26" y="356"/>
                    </a:lnTo>
                    <a:lnTo>
                      <a:pt x="35" y="356"/>
                    </a:lnTo>
                    <a:lnTo>
                      <a:pt x="140" y="368"/>
                    </a:lnTo>
                    <a:lnTo>
                      <a:pt x="210" y="391"/>
                    </a:lnTo>
                    <a:lnTo>
                      <a:pt x="204" y="344"/>
                    </a:lnTo>
                    <a:lnTo>
                      <a:pt x="239" y="315"/>
                    </a:lnTo>
                    <a:lnTo>
                      <a:pt x="239" y="292"/>
                    </a:lnTo>
                    <a:lnTo>
                      <a:pt x="262" y="257"/>
                    </a:lnTo>
                    <a:lnTo>
                      <a:pt x="309" y="239"/>
                    </a:lnTo>
                    <a:lnTo>
                      <a:pt x="326" y="210"/>
                    </a:lnTo>
                    <a:lnTo>
                      <a:pt x="326" y="210"/>
                    </a:lnTo>
                    <a:lnTo>
                      <a:pt x="328" y="199"/>
                    </a:lnTo>
                    <a:lnTo>
                      <a:pt x="328" y="191"/>
                    </a:lnTo>
                    <a:lnTo>
                      <a:pt x="328" y="188"/>
                    </a:lnTo>
                    <a:lnTo>
                      <a:pt x="326" y="187"/>
                    </a:lnTo>
                    <a:lnTo>
                      <a:pt x="326" y="187"/>
                    </a:lnTo>
                    <a:lnTo>
                      <a:pt x="334" y="185"/>
                    </a:lnTo>
                    <a:lnTo>
                      <a:pt x="354" y="184"/>
                    </a:lnTo>
                    <a:lnTo>
                      <a:pt x="385" y="181"/>
                    </a:lnTo>
                    <a:lnTo>
                      <a:pt x="385" y="181"/>
                    </a:lnTo>
                    <a:lnTo>
                      <a:pt x="395" y="190"/>
                    </a:lnTo>
                    <a:lnTo>
                      <a:pt x="408" y="199"/>
                    </a:lnTo>
                    <a:lnTo>
                      <a:pt x="408" y="199"/>
                    </a:lnTo>
                    <a:lnTo>
                      <a:pt x="408" y="200"/>
                    </a:lnTo>
                    <a:lnTo>
                      <a:pt x="405" y="203"/>
                    </a:lnTo>
                    <a:lnTo>
                      <a:pt x="398" y="210"/>
                    </a:lnTo>
                    <a:lnTo>
                      <a:pt x="385" y="222"/>
                    </a:lnTo>
                    <a:lnTo>
                      <a:pt x="379" y="257"/>
                    </a:lnTo>
                    <a:lnTo>
                      <a:pt x="367" y="298"/>
                    </a:lnTo>
                    <a:lnTo>
                      <a:pt x="379" y="338"/>
                    </a:lnTo>
                    <a:lnTo>
                      <a:pt x="379" y="338"/>
                    </a:lnTo>
                    <a:lnTo>
                      <a:pt x="373" y="346"/>
                    </a:lnTo>
                    <a:lnTo>
                      <a:pt x="369" y="352"/>
                    </a:lnTo>
                    <a:lnTo>
                      <a:pt x="367" y="356"/>
                    </a:lnTo>
                    <a:lnTo>
                      <a:pt x="367" y="356"/>
                    </a:lnTo>
                    <a:lnTo>
                      <a:pt x="391" y="381"/>
                    </a:lnTo>
                    <a:lnTo>
                      <a:pt x="414" y="403"/>
                    </a:lnTo>
                    <a:lnTo>
                      <a:pt x="443" y="373"/>
                    </a:lnTo>
                    <a:lnTo>
                      <a:pt x="466" y="327"/>
                    </a:lnTo>
                    <a:lnTo>
                      <a:pt x="513" y="257"/>
                    </a:lnTo>
                    <a:lnTo>
                      <a:pt x="490" y="204"/>
                    </a:lnTo>
                    <a:lnTo>
                      <a:pt x="490" y="204"/>
                    </a:lnTo>
                    <a:lnTo>
                      <a:pt x="500" y="180"/>
                    </a:lnTo>
                    <a:lnTo>
                      <a:pt x="500" y="18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" name="Freeform 59">
                <a:extLst>
                  <a:ext uri="{FF2B5EF4-FFF2-40B4-BE49-F238E27FC236}">
                    <a16:creationId xmlns:a16="http://schemas.microsoft.com/office/drawing/2014/main" id="{5B8AEE05-E080-472D-9FC5-DE5CAC3B5B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8438" y="2767013"/>
                <a:ext cx="103188" cy="180975"/>
              </a:xfrm>
              <a:custGeom>
                <a:avLst/>
                <a:gdLst>
                  <a:gd name="T0" fmla="*/ 99 w 128"/>
                  <a:gd name="T1" fmla="*/ 0 h 227"/>
                  <a:gd name="T2" fmla="*/ 81 w 128"/>
                  <a:gd name="T3" fmla="*/ 11 h 227"/>
                  <a:gd name="T4" fmla="*/ 70 w 128"/>
                  <a:gd name="T5" fmla="*/ 35 h 227"/>
                  <a:gd name="T6" fmla="*/ 46 w 128"/>
                  <a:gd name="T7" fmla="*/ 64 h 227"/>
                  <a:gd name="T8" fmla="*/ 12 w 128"/>
                  <a:gd name="T9" fmla="*/ 99 h 227"/>
                  <a:gd name="T10" fmla="*/ 12 w 128"/>
                  <a:gd name="T11" fmla="*/ 99 h 227"/>
                  <a:gd name="T12" fmla="*/ 13 w 128"/>
                  <a:gd name="T13" fmla="*/ 113 h 227"/>
                  <a:gd name="T14" fmla="*/ 13 w 128"/>
                  <a:gd name="T15" fmla="*/ 122 h 227"/>
                  <a:gd name="T16" fmla="*/ 13 w 128"/>
                  <a:gd name="T17" fmla="*/ 126 h 227"/>
                  <a:gd name="T18" fmla="*/ 12 w 128"/>
                  <a:gd name="T19" fmla="*/ 128 h 227"/>
                  <a:gd name="T20" fmla="*/ 12 w 128"/>
                  <a:gd name="T21" fmla="*/ 128 h 227"/>
                  <a:gd name="T22" fmla="*/ 10 w 128"/>
                  <a:gd name="T23" fmla="*/ 131 h 227"/>
                  <a:gd name="T24" fmla="*/ 10 w 128"/>
                  <a:gd name="T25" fmla="*/ 137 h 227"/>
                  <a:gd name="T26" fmla="*/ 12 w 128"/>
                  <a:gd name="T27" fmla="*/ 145 h 227"/>
                  <a:gd name="T28" fmla="*/ 23 w 128"/>
                  <a:gd name="T29" fmla="*/ 151 h 227"/>
                  <a:gd name="T30" fmla="*/ 35 w 128"/>
                  <a:gd name="T31" fmla="*/ 139 h 227"/>
                  <a:gd name="T32" fmla="*/ 41 w 128"/>
                  <a:gd name="T33" fmla="*/ 145 h 227"/>
                  <a:gd name="T34" fmla="*/ 29 w 128"/>
                  <a:gd name="T35" fmla="*/ 174 h 227"/>
                  <a:gd name="T36" fmla="*/ 0 w 128"/>
                  <a:gd name="T37" fmla="*/ 209 h 227"/>
                  <a:gd name="T38" fmla="*/ 29 w 128"/>
                  <a:gd name="T39" fmla="*/ 227 h 227"/>
                  <a:gd name="T40" fmla="*/ 29 w 128"/>
                  <a:gd name="T41" fmla="*/ 227 h 227"/>
                  <a:gd name="T42" fmla="*/ 49 w 128"/>
                  <a:gd name="T43" fmla="*/ 220 h 227"/>
                  <a:gd name="T44" fmla="*/ 64 w 128"/>
                  <a:gd name="T45" fmla="*/ 215 h 227"/>
                  <a:gd name="T46" fmla="*/ 68 w 128"/>
                  <a:gd name="T47" fmla="*/ 212 h 227"/>
                  <a:gd name="T48" fmla="*/ 70 w 128"/>
                  <a:gd name="T49" fmla="*/ 209 h 227"/>
                  <a:gd name="T50" fmla="*/ 70 w 128"/>
                  <a:gd name="T51" fmla="*/ 209 h 227"/>
                  <a:gd name="T52" fmla="*/ 71 w 128"/>
                  <a:gd name="T53" fmla="*/ 206 h 227"/>
                  <a:gd name="T54" fmla="*/ 76 w 128"/>
                  <a:gd name="T55" fmla="*/ 201 h 227"/>
                  <a:gd name="T56" fmla="*/ 87 w 128"/>
                  <a:gd name="T57" fmla="*/ 186 h 227"/>
                  <a:gd name="T58" fmla="*/ 105 w 128"/>
                  <a:gd name="T59" fmla="*/ 169 h 227"/>
                  <a:gd name="T60" fmla="*/ 105 w 128"/>
                  <a:gd name="T61" fmla="*/ 169 h 227"/>
                  <a:gd name="T62" fmla="*/ 108 w 128"/>
                  <a:gd name="T63" fmla="*/ 157 h 227"/>
                  <a:gd name="T64" fmla="*/ 109 w 128"/>
                  <a:gd name="T65" fmla="*/ 150 h 227"/>
                  <a:gd name="T66" fmla="*/ 111 w 128"/>
                  <a:gd name="T67" fmla="*/ 145 h 227"/>
                  <a:gd name="T68" fmla="*/ 111 w 128"/>
                  <a:gd name="T69" fmla="*/ 145 h 227"/>
                  <a:gd name="T70" fmla="*/ 121 w 128"/>
                  <a:gd name="T71" fmla="*/ 135 h 227"/>
                  <a:gd name="T72" fmla="*/ 127 w 128"/>
                  <a:gd name="T73" fmla="*/ 128 h 227"/>
                  <a:gd name="T74" fmla="*/ 128 w 128"/>
                  <a:gd name="T75" fmla="*/ 125 h 227"/>
                  <a:gd name="T76" fmla="*/ 128 w 128"/>
                  <a:gd name="T77" fmla="*/ 122 h 227"/>
                  <a:gd name="T78" fmla="*/ 128 w 128"/>
                  <a:gd name="T79" fmla="*/ 122 h 227"/>
                  <a:gd name="T80" fmla="*/ 122 w 128"/>
                  <a:gd name="T81" fmla="*/ 105 h 227"/>
                  <a:gd name="T82" fmla="*/ 81 w 128"/>
                  <a:gd name="T83" fmla="*/ 105 h 227"/>
                  <a:gd name="T84" fmla="*/ 87 w 128"/>
                  <a:gd name="T85" fmla="*/ 87 h 227"/>
                  <a:gd name="T86" fmla="*/ 87 w 128"/>
                  <a:gd name="T87" fmla="*/ 87 h 227"/>
                  <a:gd name="T88" fmla="*/ 96 w 128"/>
                  <a:gd name="T89" fmla="*/ 70 h 227"/>
                  <a:gd name="T90" fmla="*/ 102 w 128"/>
                  <a:gd name="T91" fmla="*/ 58 h 227"/>
                  <a:gd name="T92" fmla="*/ 105 w 128"/>
                  <a:gd name="T93" fmla="*/ 52 h 227"/>
                  <a:gd name="T94" fmla="*/ 105 w 128"/>
                  <a:gd name="T95" fmla="*/ 52 h 227"/>
                  <a:gd name="T96" fmla="*/ 105 w 128"/>
                  <a:gd name="T97" fmla="*/ 48 h 227"/>
                  <a:gd name="T98" fmla="*/ 105 w 128"/>
                  <a:gd name="T99" fmla="*/ 37 h 227"/>
                  <a:gd name="T100" fmla="*/ 105 w 128"/>
                  <a:gd name="T101" fmla="*/ 27 h 227"/>
                  <a:gd name="T102" fmla="*/ 105 w 128"/>
                  <a:gd name="T103" fmla="*/ 23 h 227"/>
                  <a:gd name="T104" fmla="*/ 105 w 128"/>
                  <a:gd name="T105" fmla="*/ 23 h 227"/>
                  <a:gd name="T106" fmla="*/ 112 w 128"/>
                  <a:gd name="T107" fmla="*/ 17 h 227"/>
                  <a:gd name="T108" fmla="*/ 116 w 128"/>
                  <a:gd name="T109" fmla="*/ 14 h 227"/>
                  <a:gd name="T110" fmla="*/ 116 w 128"/>
                  <a:gd name="T111" fmla="*/ 13 h 227"/>
                  <a:gd name="T112" fmla="*/ 116 w 128"/>
                  <a:gd name="T113" fmla="*/ 11 h 227"/>
                  <a:gd name="T114" fmla="*/ 99 w 128"/>
                  <a:gd name="T11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8" h="227">
                    <a:moveTo>
                      <a:pt x="99" y="0"/>
                    </a:moveTo>
                    <a:lnTo>
                      <a:pt x="81" y="11"/>
                    </a:lnTo>
                    <a:lnTo>
                      <a:pt x="70" y="35"/>
                    </a:lnTo>
                    <a:lnTo>
                      <a:pt x="46" y="64"/>
                    </a:lnTo>
                    <a:lnTo>
                      <a:pt x="12" y="99"/>
                    </a:lnTo>
                    <a:lnTo>
                      <a:pt x="12" y="99"/>
                    </a:lnTo>
                    <a:lnTo>
                      <a:pt x="13" y="113"/>
                    </a:lnTo>
                    <a:lnTo>
                      <a:pt x="13" y="122"/>
                    </a:lnTo>
                    <a:lnTo>
                      <a:pt x="13" y="126"/>
                    </a:lnTo>
                    <a:lnTo>
                      <a:pt x="12" y="128"/>
                    </a:lnTo>
                    <a:lnTo>
                      <a:pt x="12" y="128"/>
                    </a:lnTo>
                    <a:lnTo>
                      <a:pt x="10" y="131"/>
                    </a:lnTo>
                    <a:lnTo>
                      <a:pt x="10" y="137"/>
                    </a:lnTo>
                    <a:lnTo>
                      <a:pt x="12" y="145"/>
                    </a:lnTo>
                    <a:lnTo>
                      <a:pt x="23" y="151"/>
                    </a:lnTo>
                    <a:lnTo>
                      <a:pt x="35" y="139"/>
                    </a:lnTo>
                    <a:lnTo>
                      <a:pt x="41" y="145"/>
                    </a:lnTo>
                    <a:lnTo>
                      <a:pt x="29" y="174"/>
                    </a:lnTo>
                    <a:lnTo>
                      <a:pt x="0" y="209"/>
                    </a:lnTo>
                    <a:lnTo>
                      <a:pt x="29" y="227"/>
                    </a:lnTo>
                    <a:lnTo>
                      <a:pt x="29" y="227"/>
                    </a:lnTo>
                    <a:lnTo>
                      <a:pt x="49" y="220"/>
                    </a:lnTo>
                    <a:lnTo>
                      <a:pt x="64" y="215"/>
                    </a:lnTo>
                    <a:lnTo>
                      <a:pt x="68" y="212"/>
                    </a:lnTo>
                    <a:lnTo>
                      <a:pt x="70" y="209"/>
                    </a:lnTo>
                    <a:lnTo>
                      <a:pt x="70" y="209"/>
                    </a:lnTo>
                    <a:lnTo>
                      <a:pt x="71" y="206"/>
                    </a:lnTo>
                    <a:lnTo>
                      <a:pt x="76" y="201"/>
                    </a:lnTo>
                    <a:lnTo>
                      <a:pt x="87" y="186"/>
                    </a:lnTo>
                    <a:lnTo>
                      <a:pt x="105" y="169"/>
                    </a:lnTo>
                    <a:lnTo>
                      <a:pt x="105" y="169"/>
                    </a:lnTo>
                    <a:lnTo>
                      <a:pt x="108" y="157"/>
                    </a:lnTo>
                    <a:lnTo>
                      <a:pt x="109" y="150"/>
                    </a:lnTo>
                    <a:lnTo>
                      <a:pt x="111" y="145"/>
                    </a:lnTo>
                    <a:lnTo>
                      <a:pt x="111" y="145"/>
                    </a:lnTo>
                    <a:lnTo>
                      <a:pt x="121" y="135"/>
                    </a:lnTo>
                    <a:lnTo>
                      <a:pt x="127" y="128"/>
                    </a:lnTo>
                    <a:lnTo>
                      <a:pt x="128" y="125"/>
                    </a:lnTo>
                    <a:lnTo>
                      <a:pt x="128" y="122"/>
                    </a:lnTo>
                    <a:lnTo>
                      <a:pt x="128" y="122"/>
                    </a:lnTo>
                    <a:lnTo>
                      <a:pt x="122" y="105"/>
                    </a:lnTo>
                    <a:lnTo>
                      <a:pt x="81" y="105"/>
                    </a:lnTo>
                    <a:lnTo>
                      <a:pt x="87" y="87"/>
                    </a:lnTo>
                    <a:lnTo>
                      <a:pt x="87" y="87"/>
                    </a:lnTo>
                    <a:lnTo>
                      <a:pt x="96" y="70"/>
                    </a:lnTo>
                    <a:lnTo>
                      <a:pt x="102" y="58"/>
                    </a:lnTo>
                    <a:lnTo>
                      <a:pt x="105" y="52"/>
                    </a:lnTo>
                    <a:lnTo>
                      <a:pt x="105" y="52"/>
                    </a:lnTo>
                    <a:lnTo>
                      <a:pt x="105" y="48"/>
                    </a:lnTo>
                    <a:lnTo>
                      <a:pt x="105" y="37"/>
                    </a:lnTo>
                    <a:lnTo>
                      <a:pt x="105" y="27"/>
                    </a:lnTo>
                    <a:lnTo>
                      <a:pt x="105" y="23"/>
                    </a:lnTo>
                    <a:lnTo>
                      <a:pt x="105" y="23"/>
                    </a:lnTo>
                    <a:lnTo>
                      <a:pt x="112" y="17"/>
                    </a:lnTo>
                    <a:lnTo>
                      <a:pt x="116" y="14"/>
                    </a:lnTo>
                    <a:lnTo>
                      <a:pt x="116" y="13"/>
                    </a:lnTo>
                    <a:lnTo>
                      <a:pt x="116" y="11"/>
                    </a:lnTo>
                    <a:lnTo>
                      <a:pt x="99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" name="Freeform 60">
                <a:extLst>
                  <a:ext uri="{FF2B5EF4-FFF2-40B4-BE49-F238E27FC236}">
                    <a16:creationId xmlns:a16="http://schemas.microsoft.com/office/drawing/2014/main" id="{2384B82D-2B16-4441-9447-6D125193CA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0538" y="3905250"/>
                <a:ext cx="36513" cy="41275"/>
              </a:xfrm>
              <a:custGeom>
                <a:avLst/>
                <a:gdLst>
                  <a:gd name="T0" fmla="*/ 0 w 47"/>
                  <a:gd name="T1" fmla="*/ 18 h 53"/>
                  <a:gd name="T2" fmla="*/ 0 w 47"/>
                  <a:gd name="T3" fmla="*/ 18 h 53"/>
                  <a:gd name="T4" fmla="*/ 1 w 47"/>
                  <a:gd name="T5" fmla="*/ 35 h 53"/>
                  <a:gd name="T6" fmla="*/ 3 w 47"/>
                  <a:gd name="T7" fmla="*/ 47 h 53"/>
                  <a:gd name="T8" fmla="*/ 4 w 47"/>
                  <a:gd name="T9" fmla="*/ 51 h 53"/>
                  <a:gd name="T10" fmla="*/ 6 w 47"/>
                  <a:gd name="T11" fmla="*/ 53 h 53"/>
                  <a:gd name="T12" fmla="*/ 41 w 47"/>
                  <a:gd name="T13" fmla="*/ 53 h 53"/>
                  <a:gd name="T14" fmla="*/ 41 w 47"/>
                  <a:gd name="T15" fmla="*/ 53 h 53"/>
                  <a:gd name="T16" fmla="*/ 45 w 47"/>
                  <a:gd name="T17" fmla="*/ 37 h 53"/>
                  <a:gd name="T18" fmla="*/ 47 w 47"/>
                  <a:gd name="T19" fmla="*/ 25 h 53"/>
                  <a:gd name="T20" fmla="*/ 47 w 47"/>
                  <a:gd name="T21" fmla="*/ 21 h 53"/>
                  <a:gd name="T22" fmla="*/ 47 w 47"/>
                  <a:gd name="T23" fmla="*/ 18 h 53"/>
                  <a:gd name="T24" fmla="*/ 47 w 47"/>
                  <a:gd name="T25" fmla="*/ 18 h 53"/>
                  <a:gd name="T26" fmla="*/ 42 w 47"/>
                  <a:gd name="T27" fmla="*/ 13 h 53"/>
                  <a:gd name="T28" fmla="*/ 34 w 47"/>
                  <a:gd name="T29" fmla="*/ 8 h 53"/>
                  <a:gd name="T30" fmla="*/ 23 w 47"/>
                  <a:gd name="T31" fmla="*/ 0 h 53"/>
                  <a:gd name="T32" fmla="*/ 0 w 47"/>
                  <a:gd name="T33" fmla="*/ 1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53">
                    <a:moveTo>
                      <a:pt x="0" y="18"/>
                    </a:moveTo>
                    <a:lnTo>
                      <a:pt x="0" y="18"/>
                    </a:lnTo>
                    <a:lnTo>
                      <a:pt x="1" y="35"/>
                    </a:lnTo>
                    <a:lnTo>
                      <a:pt x="3" y="47"/>
                    </a:lnTo>
                    <a:lnTo>
                      <a:pt x="4" y="51"/>
                    </a:lnTo>
                    <a:lnTo>
                      <a:pt x="6" y="53"/>
                    </a:lnTo>
                    <a:lnTo>
                      <a:pt x="41" y="53"/>
                    </a:lnTo>
                    <a:lnTo>
                      <a:pt x="41" y="53"/>
                    </a:lnTo>
                    <a:lnTo>
                      <a:pt x="45" y="37"/>
                    </a:lnTo>
                    <a:lnTo>
                      <a:pt x="47" y="25"/>
                    </a:lnTo>
                    <a:lnTo>
                      <a:pt x="47" y="21"/>
                    </a:lnTo>
                    <a:lnTo>
                      <a:pt x="47" y="18"/>
                    </a:lnTo>
                    <a:lnTo>
                      <a:pt x="47" y="18"/>
                    </a:lnTo>
                    <a:lnTo>
                      <a:pt x="42" y="13"/>
                    </a:lnTo>
                    <a:lnTo>
                      <a:pt x="34" y="8"/>
                    </a:lnTo>
                    <a:lnTo>
                      <a:pt x="23" y="0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" name="Freeform 61">
                <a:extLst>
                  <a:ext uri="{FF2B5EF4-FFF2-40B4-BE49-F238E27FC236}">
                    <a16:creationId xmlns:a16="http://schemas.microsoft.com/office/drawing/2014/main" id="{3552AAB9-B07B-42D9-A3C5-FAD1AC91A7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7525" y="4127500"/>
                <a:ext cx="33338" cy="26988"/>
              </a:xfrm>
              <a:custGeom>
                <a:avLst/>
                <a:gdLst>
                  <a:gd name="T0" fmla="*/ 12 w 41"/>
                  <a:gd name="T1" fmla="*/ 0 h 35"/>
                  <a:gd name="T2" fmla="*/ 12 w 41"/>
                  <a:gd name="T3" fmla="*/ 18 h 35"/>
                  <a:gd name="T4" fmla="*/ 0 w 41"/>
                  <a:gd name="T5" fmla="*/ 35 h 35"/>
                  <a:gd name="T6" fmla="*/ 0 w 41"/>
                  <a:gd name="T7" fmla="*/ 35 h 35"/>
                  <a:gd name="T8" fmla="*/ 22 w 41"/>
                  <a:gd name="T9" fmla="*/ 34 h 35"/>
                  <a:gd name="T10" fmla="*/ 35 w 41"/>
                  <a:gd name="T11" fmla="*/ 31 h 35"/>
                  <a:gd name="T12" fmla="*/ 39 w 41"/>
                  <a:gd name="T13" fmla="*/ 31 h 35"/>
                  <a:gd name="T14" fmla="*/ 41 w 41"/>
                  <a:gd name="T15" fmla="*/ 29 h 35"/>
                  <a:gd name="T16" fmla="*/ 41 w 41"/>
                  <a:gd name="T17" fmla="*/ 29 h 35"/>
                  <a:gd name="T18" fmla="*/ 39 w 41"/>
                  <a:gd name="T19" fmla="*/ 25 h 35"/>
                  <a:gd name="T20" fmla="*/ 39 w 41"/>
                  <a:gd name="T21" fmla="*/ 16 h 35"/>
                  <a:gd name="T22" fmla="*/ 41 w 41"/>
                  <a:gd name="T23" fmla="*/ 6 h 35"/>
                  <a:gd name="T24" fmla="*/ 12 w 41"/>
                  <a:gd name="T2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35">
                    <a:moveTo>
                      <a:pt x="12" y="0"/>
                    </a:moveTo>
                    <a:lnTo>
                      <a:pt x="12" y="18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22" y="34"/>
                    </a:lnTo>
                    <a:lnTo>
                      <a:pt x="35" y="31"/>
                    </a:lnTo>
                    <a:lnTo>
                      <a:pt x="39" y="31"/>
                    </a:lnTo>
                    <a:lnTo>
                      <a:pt x="41" y="29"/>
                    </a:lnTo>
                    <a:lnTo>
                      <a:pt x="41" y="29"/>
                    </a:lnTo>
                    <a:lnTo>
                      <a:pt x="39" y="25"/>
                    </a:lnTo>
                    <a:lnTo>
                      <a:pt x="39" y="16"/>
                    </a:lnTo>
                    <a:lnTo>
                      <a:pt x="41" y="6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" name="Freeform 62">
                <a:extLst>
                  <a:ext uri="{FF2B5EF4-FFF2-40B4-BE49-F238E27FC236}">
                    <a16:creationId xmlns:a16="http://schemas.microsoft.com/office/drawing/2014/main" id="{FC6C9D5E-069C-4DCC-B925-45F788C0CD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0863" y="4192588"/>
                <a:ext cx="22225" cy="22225"/>
              </a:xfrm>
              <a:custGeom>
                <a:avLst/>
                <a:gdLst>
                  <a:gd name="T0" fmla="*/ 6 w 29"/>
                  <a:gd name="T1" fmla="*/ 0 h 29"/>
                  <a:gd name="T2" fmla="*/ 0 w 29"/>
                  <a:gd name="T3" fmla="*/ 23 h 29"/>
                  <a:gd name="T4" fmla="*/ 23 w 29"/>
                  <a:gd name="T5" fmla="*/ 29 h 29"/>
                  <a:gd name="T6" fmla="*/ 29 w 29"/>
                  <a:gd name="T7" fmla="*/ 11 h 29"/>
                  <a:gd name="T8" fmla="*/ 6 w 29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6" y="0"/>
                    </a:moveTo>
                    <a:lnTo>
                      <a:pt x="0" y="23"/>
                    </a:lnTo>
                    <a:lnTo>
                      <a:pt x="23" y="29"/>
                    </a:lnTo>
                    <a:lnTo>
                      <a:pt x="29" y="11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" name="Freeform 63">
                <a:extLst>
                  <a:ext uri="{FF2B5EF4-FFF2-40B4-BE49-F238E27FC236}">
                    <a16:creationId xmlns:a16="http://schemas.microsoft.com/office/drawing/2014/main" id="{A2B9A8F1-F61B-4F09-9D46-23B11EAD9E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850" y="4440238"/>
                <a:ext cx="50800" cy="42863"/>
              </a:xfrm>
              <a:custGeom>
                <a:avLst/>
                <a:gdLst>
                  <a:gd name="T0" fmla="*/ 23 w 64"/>
                  <a:gd name="T1" fmla="*/ 1 h 54"/>
                  <a:gd name="T2" fmla="*/ 23 w 64"/>
                  <a:gd name="T3" fmla="*/ 1 h 54"/>
                  <a:gd name="T4" fmla="*/ 22 w 64"/>
                  <a:gd name="T5" fmla="*/ 0 h 54"/>
                  <a:gd name="T6" fmla="*/ 19 w 64"/>
                  <a:gd name="T7" fmla="*/ 1 h 54"/>
                  <a:gd name="T8" fmla="*/ 10 w 64"/>
                  <a:gd name="T9" fmla="*/ 6 h 54"/>
                  <a:gd name="T10" fmla="*/ 0 w 64"/>
                  <a:gd name="T11" fmla="*/ 13 h 54"/>
                  <a:gd name="T12" fmla="*/ 0 w 64"/>
                  <a:gd name="T13" fmla="*/ 13 h 54"/>
                  <a:gd name="T14" fmla="*/ 7 w 64"/>
                  <a:gd name="T15" fmla="*/ 20 h 54"/>
                  <a:gd name="T16" fmla="*/ 13 w 64"/>
                  <a:gd name="T17" fmla="*/ 25 h 54"/>
                  <a:gd name="T18" fmla="*/ 16 w 64"/>
                  <a:gd name="T19" fmla="*/ 25 h 54"/>
                  <a:gd name="T20" fmla="*/ 17 w 64"/>
                  <a:gd name="T21" fmla="*/ 25 h 54"/>
                  <a:gd name="T22" fmla="*/ 17 w 64"/>
                  <a:gd name="T23" fmla="*/ 25 h 54"/>
                  <a:gd name="T24" fmla="*/ 20 w 64"/>
                  <a:gd name="T25" fmla="*/ 25 h 54"/>
                  <a:gd name="T26" fmla="*/ 25 w 64"/>
                  <a:gd name="T27" fmla="*/ 29 h 54"/>
                  <a:gd name="T28" fmla="*/ 36 w 64"/>
                  <a:gd name="T29" fmla="*/ 39 h 54"/>
                  <a:gd name="T30" fmla="*/ 48 w 64"/>
                  <a:gd name="T31" fmla="*/ 51 h 54"/>
                  <a:gd name="T32" fmla="*/ 51 w 64"/>
                  <a:gd name="T33" fmla="*/ 54 h 54"/>
                  <a:gd name="T34" fmla="*/ 52 w 64"/>
                  <a:gd name="T35" fmla="*/ 54 h 54"/>
                  <a:gd name="T36" fmla="*/ 52 w 64"/>
                  <a:gd name="T37" fmla="*/ 54 h 54"/>
                  <a:gd name="T38" fmla="*/ 52 w 64"/>
                  <a:gd name="T39" fmla="*/ 48 h 54"/>
                  <a:gd name="T40" fmla="*/ 55 w 64"/>
                  <a:gd name="T41" fmla="*/ 41 h 54"/>
                  <a:gd name="T42" fmla="*/ 58 w 64"/>
                  <a:gd name="T43" fmla="*/ 30 h 54"/>
                  <a:gd name="T44" fmla="*/ 64 w 64"/>
                  <a:gd name="T45" fmla="*/ 19 h 54"/>
                  <a:gd name="T46" fmla="*/ 52 w 64"/>
                  <a:gd name="T47" fmla="*/ 1 h 54"/>
                  <a:gd name="T48" fmla="*/ 41 w 64"/>
                  <a:gd name="T49" fmla="*/ 1 h 54"/>
                  <a:gd name="T50" fmla="*/ 41 w 64"/>
                  <a:gd name="T51" fmla="*/ 1 h 54"/>
                  <a:gd name="T52" fmla="*/ 33 w 64"/>
                  <a:gd name="T53" fmla="*/ 3 h 54"/>
                  <a:gd name="T54" fmla="*/ 27 w 64"/>
                  <a:gd name="T55" fmla="*/ 3 h 54"/>
                  <a:gd name="T56" fmla="*/ 25 w 64"/>
                  <a:gd name="T57" fmla="*/ 3 h 54"/>
                  <a:gd name="T58" fmla="*/ 23 w 64"/>
                  <a:gd name="T59" fmla="*/ 1 h 54"/>
                  <a:gd name="T60" fmla="*/ 23 w 64"/>
                  <a:gd name="T61" fmla="*/ 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4" h="54">
                    <a:moveTo>
                      <a:pt x="23" y="1"/>
                    </a:moveTo>
                    <a:lnTo>
                      <a:pt x="23" y="1"/>
                    </a:lnTo>
                    <a:lnTo>
                      <a:pt x="22" y="0"/>
                    </a:lnTo>
                    <a:lnTo>
                      <a:pt x="19" y="1"/>
                    </a:lnTo>
                    <a:lnTo>
                      <a:pt x="10" y="6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7" y="20"/>
                    </a:lnTo>
                    <a:lnTo>
                      <a:pt x="13" y="25"/>
                    </a:lnTo>
                    <a:lnTo>
                      <a:pt x="16" y="25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20" y="25"/>
                    </a:lnTo>
                    <a:lnTo>
                      <a:pt x="25" y="29"/>
                    </a:lnTo>
                    <a:lnTo>
                      <a:pt x="36" y="39"/>
                    </a:lnTo>
                    <a:lnTo>
                      <a:pt x="48" y="51"/>
                    </a:lnTo>
                    <a:lnTo>
                      <a:pt x="51" y="54"/>
                    </a:lnTo>
                    <a:lnTo>
                      <a:pt x="52" y="54"/>
                    </a:lnTo>
                    <a:lnTo>
                      <a:pt x="52" y="54"/>
                    </a:lnTo>
                    <a:lnTo>
                      <a:pt x="52" y="48"/>
                    </a:lnTo>
                    <a:lnTo>
                      <a:pt x="55" y="41"/>
                    </a:lnTo>
                    <a:lnTo>
                      <a:pt x="58" y="30"/>
                    </a:lnTo>
                    <a:lnTo>
                      <a:pt x="64" y="19"/>
                    </a:lnTo>
                    <a:lnTo>
                      <a:pt x="52" y="1"/>
                    </a:lnTo>
                    <a:lnTo>
                      <a:pt x="41" y="1"/>
                    </a:lnTo>
                    <a:lnTo>
                      <a:pt x="41" y="1"/>
                    </a:lnTo>
                    <a:lnTo>
                      <a:pt x="33" y="3"/>
                    </a:lnTo>
                    <a:lnTo>
                      <a:pt x="27" y="3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3" y="1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" name="Freeform 64">
                <a:extLst>
                  <a:ext uri="{FF2B5EF4-FFF2-40B4-BE49-F238E27FC236}">
                    <a16:creationId xmlns:a16="http://schemas.microsoft.com/office/drawing/2014/main" id="{6B9CC107-F9BA-421F-874C-D4A061DBB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8788" y="4021138"/>
                <a:ext cx="26988" cy="19050"/>
              </a:xfrm>
              <a:custGeom>
                <a:avLst/>
                <a:gdLst>
                  <a:gd name="T0" fmla="*/ 0 w 35"/>
                  <a:gd name="T1" fmla="*/ 12 h 23"/>
                  <a:gd name="T2" fmla="*/ 18 w 35"/>
                  <a:gd name="T3" fmla="*/ 23 h 23"/>
                  <a:gd name="T4" fmla="*/ 18 w 35"/>
                  <a:gd name="T5" fmla="*/ 23 h 23"/>
                  <a:gd name="T6" fmla="*/ 28 w 35"/>
                  <a:gd name="T7" fmla="*/ 19 h 23"/>
                  <a:gd name="T8" fmla="*/ 34 w 35"/>
                  <a:gd name="T9" fmla="*/ 16 h 23"/>
                  <a:gd name="T10" fmla="*/ 35 w 35"/>
                  <a:gd name="T11" fmla="*/ 13 h 23"/>
                  <a:gd name="T12" fmla="*/ 35 w 35"/>
                  <a:gd name="T13" fmla="*/ 12 h 23"/>
                  <a:gd name="T14" fmla="*/ 35 w 35"/>
                  <a:gd name="T15" fmla="*/ 12 h 23"/>
                  <a:gd name="T16" fmla="*/ 32 w 35"/>
                  <a:gd name="T17" fmla="*/ 7 h 23"/>
                  <a:gd name="T18" fmla="*/ 28 w 35"/>
                  <a:gd name="T19" fmla="*/ 3 h 23"/>
                  <a:gd name="T20" fmla="*/ 24 w 35"/>
                  <a:gd name="T21" fmla="*/ 0 h 23"/>
                  <a:gd name="T22" fmla="*/ 0 w 35"/>
                  <a:gd name="T23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3">
                    <a:moveTo>
                      <a:pt x="0" y="12"/>
                    </a:moveTo>
                    <a:lnTo>
                      <a:pt x="18" y="23"/>
                    </a:lnTo>
                    <a:lnTo>
                      <a:pt x="18" y="23"/>
                    </a:lnTo>
                    <a:lnTo>
                      <a:pt x="28" y="19"/>
                    </a:lnTo>
                    <a:lnTo>
                      <a:pt x="34" y="16"/>
                    </a:lnTo>
                    <a:lnTo>
                      <a:pt x="35" y="13"/>
                    </a:lnTo>
                    <a:lnTo>
                      <a:pt x="35" y="12"/>
                    </a:lnTo>
                    <a:lnTo>
                      <a:pt x="35" y="12"/>
                    </a:lnTo>
                    <a:lnTo>
                      <a:pt x="32" y="7"/>
                    </a:lnTo>
                    <a:lnTo>
                      <a:pt x="28" y="3"/>
                    </a:lnTo>
                    <a:lnTo>
                      <a:pt x="24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" name="Freeform 65">
                <a:extLst>
                  <a:ext uri="{FF2B5EF4-FFF2-40B4-BE49-F238E27FC236}">
                    <a16:creationId xmlns:a16="http://schemas.microsoft.com/office/drawing/2014/main" id="{0E243A0B-0DD8-4310-81BC-3404FD373E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3550" y="3984625"/>
                <a:ext cx="22225" cy="12700"/>
              </a:xfrm>
              <a:custGeom>
                <a:avLst/>
                <a:gdLst>
                  <a:gd name="T0" fmla="*/ 0 w 29"/>
                  <a:gd name="T1" fmla="*/ 0 h 18"/>
                  <a:gd name="T2" fmla="*/ 0 w 29"/>
                  <a:gd name="T3" fmla="*/ 18 h 18"/>
                  <a:gd name="T4" fmla="*/ 0 w 29"/>
                  <a:gd name="T5" fmla="*/ 18 h 18"/>
                  <a:gd name="T6" fmla="*/ 13 w 29"/>
                  <a:gd name="T7" fmla="*/ 18 h 18"/>
                  <a:gd name="T8" fmla="*/ 20 w 29"/>
                  <a:gd name="T9" fmla="*/ 18 h 18"/>
                  <a:gd name="T10" fmla="*/ 23 w 29"/>
                  <a:gd name="T11" fmla="*/ 18 h 18"/>
                  <a:gd name="T12" fmla="*/ 23 w 29"/>
                  <a:gd name="T13" fmla="*/ 18 h 18"/>
                  <a:gd name="T14" fmla="*/ 23 w 29"/>
                  <a:gd name="T15" fmla="*/ 16 h 18"/>
                  <a:gd name="T16" fmla="*/ 23 w 29"/>
                  <a:gd name="T17" fmla="*/ 15 h 18"/>
                  <a:gd name="T18" fmla="*/ 25 w 29"/>
                  <a:gd name="T19" fmla="*/ 9 h 18"/>
                  <a:gd name="T20" fmla="*/ 29 w 29"/>
                  <a:gd name="T21" fmla="*/ 0 h 18"/>
                  <a:gd name="T22" fmla="*/ 0 w 29"/>
                  <a:gd name="T2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" h="18">
                    <a:moveTo>
                      <a:pt x="0" y="0"/>
                    </a:moveTo>
                    <a:lnTo>
                      <a:pt x="0" y="18"/>
                    </a:lnTo>
                    <a:lnTo>
                      <a:pt x="0" y="18"/>
                    </a:lnTo>
                    <a:lnTo>
                      <a:pt x="13" y="18"/>
                    </a:lnTo>
                    <a:lnTo>
                      <a:pt x="20" y="18"/>
                    </a:lnTo>
                    <a:lnTo>
                      <a:pt x="23" y="18"/>
                    </a:lnTo>
                    <a:lnTo>
                      <a:pt x="23" y="18"/>
                    </a:lnTo>
                    <a:lnTo>
                      <a:pt x="23" y="16"/>
                    </a:lnTo>
                    <a:lnTo>
                      <a:pt x="23" y="15"/>
                    </a:lnTo>
                    <a:lnTo>
                      <a:pt x="25" y="9"/>
                    </a:lnTo>
                    <a:lnTo>
                      <a:pt x="29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" name="Freeform 66">
                <a:extLst>
                  <a:ext uri="{FF2B5EF4-FFF2-40B4-BE49-F238E27FC236}">
                    <a16:creationId xmlns:a16="http://schemas.microsoft.com/office/drawing/2014/main" id="{092F02B2-A24A-43D6-8A50-290E9AAA82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4025" y="4048125"/>
                <a:ext cx="22225" cy="19050"/>
              </a:xfrm>
              <a:custGeom>
                <a:avLst/>
                <a:gdLst>
                  <a:gd name="T0" fmla="*/ 0 w 30"/>
                  <a:gd name="T1" fmla="*/ 0 h 23"/>
                  <a:gd name="T2" fmla="*/ 6 w 30"/>
                  <a:gd name="T3" fmla="*/ 12 h 23"/>
                  <a:gd name="T4" fmla="*/ 6 w 30"/>
                  <a:gd name="T5" fmla="*/ 12 h 23"/>
                  <a:gd name="T6" fmla="*/ 11 w 30"/>
                  <a:gd name="T7" fmla="*/ 19 h 23"/>
                  <a:gd name="T8" fmla="*/ 15 w 30"/>
                  <a:gd name="T9" fmla="*/ 23 h 23"/>
                  <a:gd name="T10" fmla="*/ 16 w 30"/>
                  <a:gd name="T11" fmla="*/ 23 h 23"/>
                  <a:gd name="T12" fmla="*/ 18 w 30"/>
                  <a:gd name="T13" fmla="*/ 23 h 23"/>
                  <a:gd name="T14" fmla="*/ 18 w 30"/>
                  <a:gd name="T15" fmla="*/ 23 h 23"/>
                  <a:gd name="T16" fmla="*/ 25 w 30"/>
                  <a:gd name="T17" fmla="*/ 13 h 23"/>
                  <a:gd name="T18" fmla="*/ 30 w 30"/>
                  <a:gd name="T19" fmla="*/ 6 h 23"/>
                  <a:gd name="T20" fmla="*/ 18 w 30"/>
                  <a:gd name="T21" fmla="*/ 0 h 23"/>
                  <a:gd name="T22" fmla="*/ 0 w 30"/>
                  <a:gd name="T2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0" h="23">
                    <a:moveTo>
                      <a:pt x="0" y="0"/>
                    </a:moveTo>
                    <a:lnTo>
                      <a:pt x="6" y="12"/>
                    </a:lnTo>
                    <a:lnTo>
                      <a:pt x="6" y="12"/>
                    </a:lnTo>
                    <a:lnTo>
                      <a:pt x="11" y="19"/>
                    </a:lnTo>
                    <a:lnTo>
                      <a:pt x="15" y="23"/>
                    </a:lnTo>
                    <a:lnTo>
                      <a:pt x="16" y="23"/>
                    </a:lnTo>
                    <a:lnTo>
                      <a:pt x="18" y="23"/>
                    </a:lnTo>
                    <a:lnTo>
                      <a:pt x="18" y="23"/>
                    </a:lnTo>
                    <a:lnTo>
                      <a:pt x="25" y="13"/>
                    </a:lnTo>
                    <a:lnTo>
                      <a:pt x="30" y="6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" name="Freeform 67">
                <a:extLst>
                  <a:ext uri="{FF2B5EF4-FFF2-40B4-BE49-F238E27FC236}">
                    <a16:creationId xmlns:a16="http://schemas.microsoft.com/office/drawing/2014/main" id="{BCB8A6A1-8933-4B9A-A17F-5C16A9FE99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5450" y="4086225"/>
                <a:ext cx="23813" cy="22225"/>
              </a:xfrm>
              <a:custGeom>
                <a:avLst/>
                <a:gdLst>
                  <a:gd name="T0" fmla="*/ 12 w 30"/>
                  <a:gd name="T1" fmla="*/ 0 h 29"/>
                  <a:gd name="T2" fmla="*/ 0 w 30"/>
                  <a:gd name="T3" fmla="*/ 17 h 29"/>
                  <a:gd name="T4" fmla="*/ 6 w 30"/>
                  <a:gd name="T5" fmla="*/ 29 h 29"/>
                  <a:gd name="T6" fmla="*/ 24 w 30"/>
                  <a:gd name="T7" fmla="*/ 23 h 29"/>
                  <a:gd name="T8" fmla="*/ 24 w 30"/>
                  <a:gd name="T9" fmla="*/ 23 h 29"/>
                  <a:gd name="T10" fmla="*/ 27 w 30"/>
                  <a:gd name="T11" fmla="*/ 19 h 29"/>
                  <a:gd name="T12" fmla="*/ 30 w 30"/>
                  <a:gd name="T13" fmla="*/ 14 h 29"/>
                  <a:gd name="T14" fmla="*/ 30 w 30"/>
                  <a:gd name="T15" fmla="*/ 11 h 29"/>
                  <a:gd name="T16" fmla="*/ 30 w 30"/>
                  <a:gd name="T17" fmla="*/ 11 h 29"/>
                  <a:gd name="T18" fmla="*/ 27 w 30"/>
                  <a:gd name="T19" fmla="*/ 8 h 29"/>
                  <a:gd name="T20" fmla="*/ 21 w 30"/>
                  <a:gd name="T21" fmla="*/ 4 h 29"/>
                  <a:gd name="T22" fmla="*/ 12 w 30"/>
                  <a:gd name="T23" fmla="*/ 0 h 29"/>
                  <a:gd name="T24" fmla="*/ 12 w 30"/>
                  <a:gd name="T2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29">
                    <a:moveTo>
                      <a:pt x="12" y="0"/>
                    </a:moveTo>
                    <a:lnTo>
                      <a:pt x="0" y="17"/>
                    </a:lnTo>
                    <a:lnTo>
                      <a:pt x="6" y="29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7" y="19"/>
                    </a:lnTo>
                    <a:lnTo>
                      <a:pt x="30" y="14"/>
                    </a:lnTo>
                    <a:lnTo>
                      <a:pt x="30" y="11"/>
                    </a:lnTo>
                    <a:lnTo>
                      <a:pt x="30" y="11"/>
                    </a:lnTo>
                    <a:lnTo>
                      <a:pt x="27" y="8"/>
                    </a:lnTo>
                    <a:lnTo>
                      <a:pt x="21" y="4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" name="Freeform 68">
                <a:extLst>
                  <a:ext uri="{FF2B5EF4-FFF2-40B4-BE49-F238E27FC236}">
                    <a16:creationId xmlns:a16="http://schemas.microsoft.com/office/drawing/2014/main" id="{03915020-DF71-4C7D-8FA2-28E5A6CE0E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900" y="2098675"/>
                <a:ext cx="323850" cy="544513"/>
              </a:xfrm>
              <a:custGeom>
                <a:avLst/>
                <a:gdLst>
                  <a:gd name="T0" fmla="*/ 32 w 408"/>
                  <a:gd name="T1" fmla="*/ 624 h 685"/>
                  <a:gd name="T2" fmla="*/ 81 w 408"/>
                  <a:gd name="T3" fmla="*/ 644 h 685"/>
                  <a:gd name="T4" fmla="*/ 116 w 408"/>
                  <a:gd name="T5" fmla="*/ 639 h 685"/>
                  <a:gd name="T6" fmla="*/ 128 w 408"/>
                  <a:gd name="T7" fmla="*/ 668 h 685"/>
                  <a:gd name="T8" fmla="*/ 145 w 408"/>
                  <a:gd name="T9" fmla="*/ 685 h 685"/>
                  <a:gd name="T10" fmla="*/ 186 w 408"/>
                  <a:gd name="T11" fmla="*/ 656 h 685"/>
                  <a:gd name="T12" fmla="*/ 215 w 408"/>
                  <a:gd name="T13" fmla="*/ 668 h 685"/>
                  <a:gd name="T14" fmla="*/ 239 w 408"/>
                  <a:gd name="T15" fmla="*/ 633 h 685"/>
                  <a:gd name="T16" fmla="*/ 239 w 408"/>
                  <a:gd name="T17" fmla="*/ 580 h 685"/>
                  <a:gd name="T18" fmla="*/ 285 w 408"/>
                  <a:gd name="T19" fmla="*/ 575 h 685"/>
                  <a:gd name="T20" fmla="*/ 298 w 408"/>
                  <a:gd name="T21" fmla="*/ 591 h 685"/>
                  <a:gd name="T22" fmla="*/ 314 w 408"/>
                  <a:gd name="T23" fmla="*/ 580 h 685"/>
                  <a:gd name="T24" fmla="*/ 338 w 408"/>
                  <a:gd name="T25" fmla="*/ 557 h 685"/>
                  <a:gd name="T26" fmla="*/ 355 w 408"/>
                  <a:gd name="T27" fmla="*/ 540 h 685"/>
                  <a:gd name="T28" fmla="*/ 349 w 408"/>
                  <a:gd name="T29" fmla="*/ 516 h 685"/>
                  <a:gd name="T30" fmla="*/ 378 w 408"/>
                  <a:gd name="T31" fmla="*/ 452 h 685"/>
                  <a:gd name="T32" fmla="*/ 367 w 408"/>
                  <a:gd name="T33" fmla="*/ 440 h 685"/>
                  <a:gd name="T34" fmla="*/ 390 w 408"/>
                  <a:gd name="T35" fmla="*/ 411 h 685"/>
                  <a:gd name="T36" fmla="*/ 390 w 408"/>
                  <a:gd name="T37" fmla="*/ 388 h 685"/>
                  <a:gd name="T38" fmla="*/ 408 w 408"/>
                  <a:gd name="T39" fmla="*/ 341 h 685"/>
                  <a:gd name="T40" fmla="*/ 390 w 408"/>
                  <a:gd name="T41" fmla="*/ 318 h 685"/>
                  <a:gd name="T42" fmla="*/ 396 w 408"/>
                  <a:gd name="T43" fmla="*/ 295 h 685"/>
                  <a:gd name="T44" fmla="*/ 390 w 408"/>
                  <a:gd name="T45" fmla="*/ 219 h 685"/>
                  <a:gd name="T46" fmla="*/ 367 w 408"/>
                  <a:gd name="T47" fmla="*/ 202 h 685"/>
                  <a:gd name="T48" fmla="*/ 355 w 408"/>
                  <a:gd name="T49" fmla="*/ 167 h 685"/>
                  <a:gd name="T50" fmla="*/ 326 w 408"/>
                  <a:gd name="T51" fmla="*/ 120 h 685"/>
                  <a:gd name="T52" fmla="*/ 343 w 408"/>
                  <a:gd name="T53" fmla="*/ 102 h 685"/>
                  <a:gd name="T54" fmla="*/ 320 w 408"/>
                  <a:gd name="T55" fmla="*/ 79 h 685"/>
                  <a:gd name="T56" fmla="*/ 326 w 408"/>
                  <a:gd name="T57" fmla="*/ 56 h 685"/>
                  <a:gd name="T58" fmla="*/ 290 w 408"/>
                  <a:gd name="T59" fmla="*/ 0 h 685"/>
                  <a:gd name="T60" fmla="*/ 262 w 408"/>
                  <a:gd name="T61" fmla="*/ 27 h 685"/>
                  <a:gd name="T62" fmla="*/ 209 w 408"/>
                  <a:gd name="T63" fmla="*/ 15 h 685"/>
                  <a:gd name="T64" fmla="*/ 145 w 408"/>
                  <a:gd name="T65" fmla="*/ 67 h 685"/>
                  <a:gd name="T66" fmla="*/ 56 w 408"/>
                  <a:gd name="T67" fmla="*/ 89 h 685"/>
                  <a:gd name="T68" fmla="*/ 40 w 408"/>
                  <a:gd name="T69" fmla="*/ 108 h 685"/>
                  <a:gd name="T70" fmla="*/ 46 w 408"/>
                  <a:gd name="T71" fmla="*/ 231 h 685"/>
                  <a:gd name="T72" fmla="*/ 17 w 408"/>
                  <a:gd name="T73" fmla="*/ 283 h 685"/>
                  <a:gd name="T74" fmla="*/ 40 w 408"/>
                  <a:gd name="T75" fmla="*/ 318 h 685"/>
                  <a:gd name="T76" fmla="*/ 17 w 408"/>
                  <a:gd name="T77" fmla="*/ 353 h 685"/>
                  <a:gd name="T78" fmla="*/ 23 w 408"/>
                  <a:gd name="T79" fmla="*/ 394 h 685"/>
                  <a:gd name="T80" fmla="*/ 0 w 408"/>
                  <a:gd name="T81" fmla="*/ 429 h 685"/>
                  <a:gd name="T82" fmla="*/ 29 w 408"/>
                  <a:gd name="T83" fmla="*/ 487 h 685"/>
                  <a:gd name="T84" fmla="*/ 11 w 408"/>
                  <a:gd name="T85" fmla="*/ 540 h 685"/>
                  <a:gd name="T86" fmla="*/ 40 w 408"/>
                  <a:gd name="T87" fmla="*/ 545 h 685"/>
                  <a:gd name="T88" fmla="*/ 32 w 408"/>
                  <a:gd name="T89" fmla="*/ 624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08" h="685">
                    <a:moveTo>
                      <a:pt x="32" y="624"/>
                    </a:moveTo>
                    <a:lnTo>
                      <a:pt x="81" y="644"/>
                    </a:lnTo>
                    <a:lnTo>
                      <a:pt x="116" y="639"/>
                    </a:lnTo>
                    <a:lnTo>
                      <a:pt x="128" y="668"/>
                    </a:lnTo>
                    <a:lnTo>
                      <a:pt x="145" y="685"/>
                    </a:lnTo>
                    <a:lnTo>
                      <a:pt x="186" y="656"/>
                    </a:lnTo>
                    <a:lnTo>
                      <a:pt x="215" y="668"/>
                    </a:lnTo>
                    <a:lnTo>
                      <a:pt x="239" y="633"/>
                    </a:lnTo>
                    <a:lnTo>
                      <a:pt x="239" y="580"/>
                    </a:lnTo>
                    <a:lnTo>
                      <a:pt x="285" y="575"/>
                    </a:lnTo>
                    <a:lnTo>
                      <a:pt x="298" y="591"/>
                    </a:lnTo>
                    <a:lnTo>
                      <a:pt x="314" y="580"/>
                    </a:lnTo>
                    <a:lnTo>
                      <a:pt x="338" y="557"/>
                    </a:lnTo>
                    <a:lnTo>
                      <a:pt x="355" y="540"/>
                    </a:lnTo>
                    <a:lnTo>
                      <a:pt x="349" y="516"/>
                    </a:lnTo>
                    <a:lnTo>
                      <a:pt x="378" y="452"/>
                    </a:lnTo>
                    <a:lnTo>
                      <a:pt x="367" y="440"/>
                    </a:lnTo>
                    <a:lnTo>
                      <a:pt x="390" y="411"/>
                    </a:lnTo>
                    <a:lnTo>
                      <a:pt x="390" y="388"/>
                    </a:lnTo>
                    <a:lnTo>
                      <a:pt x="408" y="341"/>
                    </a:lnTo>
                    <a:lnTo>
                      <a:pt x="390" y="318"/>
                    </a:lnTo>
                    <a:lnTo>
                      <a:pt x="396" y="295"/>
                    </a:lnTo>
                    <a:lnTo>
                      <a:pt x="390" y="219"/>
                    </a:lnTo>
                    <a:lnTo>
                      <a:pt x="367" y="202"/>
                    </a:lnTo>
                    <a:lnTo>
                      <a:pt x="355" y="167"/>
                    </a:lnTo>
                    <a:lnTo>
                      <a:pt x="326" y="120"/>
                    </a:lnTo>
                    <a:lnTo>
                      <a:pt x="343" y="102"/>
                    </a:lnTo>
                    <a:lnTo>
                      <a:pt x="320" y="79"/>
                    </a:lnTo>
                    <a:lnTo>
                      <a:pt x="326" y="56"/>
                    </a:lnTo>
                    <a:lnTo>
                      <a:pt x="290" y="0"/>
                    </a:lnTo>
                    <a:lnTo>
                      <a:pt x="262" y="27"/>
                    </a:lnTo>
                    <a:lnTo>
                      <a:pt x="209" y="15"/>
                    </a:lnTo>
                    <a:lnTo>
                      <a:pt x="145" y="67"/>
                    </a:lnTo>
                    <a:lnTo>
                      <a:pt x="56" y="89"/>
                    </a:lnTo>
                    <a:lnTo>
                      <a:pt x="40" y="108"/>
                    </a:lnTo>
                    <a:lnTo>
                      <a:pt x="46" y="231"/>
                    </a:lnTo>
                    <a:lnTo>
                      <a:pt x="17" y="283"/>
                    </a:lnTo>
                    <a:lnTo>
                      <a:pt x="40" y="318"/>
                    </a:lnTo>
                    <a:lnTo>
                      <a:pt x="17" y="353"/>
                    </a:lnTo>
                    <a:lnTo>
                      <a:pt x="23" y="394"/>
                    </a:lnTo>
                    <a:lnTo>
                      <a:pt x="0" y="429"/>
                    </a:lnTo>
                    <a:lnTo>
                      <a:pt x="29" y="487"/>
                    </a:lnTo>
                    <a:lnTo>
                      <a:pt x="11" y="540"/>
                    </a:lnTo>
                    <a:lnTo>
                      <a:pt x="40" y="545"/>
                    </a:lnTo>
                    <a:lnTo>
                      <a:pt x="32" y="624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" name="Freeform 69">
                <a:extLst>
                  <a:ext uri="{FF2B5EF4-FFF2-40B4-BE49-F238E27FC236}">
                    <a16:creationId xmlns:a16="http://schemas.microsoft.com/office/drawing/2014/main" id="{B57487A2-09DE-453C-86C6-129F7EF5B8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4513" y="2528888"/>
                <a:ext cx="293688" cy="460375"/>
              </a:xfrm>
              <a:custGeom>
                <a:avLst/>
                <a:gdLst>
                  <a:gd name="T0" fmla="*/ 265 w 370"/>
                  <a:gd name="T1" fmla="*/ 475 h 581"/>
                  <a:gd name="T2" fmla="*/ 259 w 370"/>
                  <a:gd name="T3" fmla="*/ 476 h 581"/>
                  <a:gd name="T4" fmla="*/ 271 w 370"/>
                  <a:gd name="T5" fmla="*/ 418 h 581"/>
                  <a:gd name="T6" fmla="*/ 318 w 370"/>
                  <a:gd name="T7" fmla="*/ 407 h 581"/>
                  <a:gd name="T8" fmla="*/ 318 w 370"/>
                  <a:gd name="T9" fmla="*/ 319 h 581"/>
                  <a:gd name="T10" fmla="*/ 353 w 370"/>
                  <a:gd name="T11" fmla="*/ 255 h 581"/>
                  <a:gd name="T12" fmla="*/ 335 w 370"/>
                  <a:gd name="T13" fmla="*/ 203 h 581"/>
                  <a:gd name="T14" fmla="*/ 370 w 370"/>
                  <a:gd name="T15" fmla="*/ 156 h 581"/>
                  <a:gd name="T16" fmla="*/ 329 w 370"/>
                  <a:gd name="T17" fmla="*/ 109 h 581"/>
                  <a:gd name="T18" fmla="*/ 341 w 370"/>
                  <a:gd name="T19" fmla="*/ 105 h 581"/>
                  <a:gd name="T20" fmla="*/ 329 w 370"/>
                  <a:gd name="T21" fmla="*/ 98 h 581"/>
                  <a:gd name="T22" fmla="*/ 277 w 370"/>
                  <a:gd name="T23" fmla="*/ 39 h 581"/>
                  <a:gd name="T24" fmla="*/ 224 w 370"/>
                  <a:gd name="T25" fmla="*/ 45 h 581"/>
                  <a:gd name="T26" fmla="*/ 172 w 370"/>
                  <a:gd name="T27" fmla="*/ 4 h 581"/>
                  <a:gd name="T28" fmla="*/ 98 w 370"/>
                  <a:gd name="T29" fmla="*/ 0 h 581"/>
                  <a:gd name="T30" fmla="*/ 79 w 370"/>
                  <a:gd name="T31" fmla="*/ 103 h 581"/>
                  <a:gd name="T32" fmla="*/ 0 w 370"/>
                  <a:gd name="T33" fmla="*/ 205 h 581"/>
                  <a:gd name="T34" fmla="*/ 15 w 370"/>
                  <a:gd name="T35" fmla="*/ 232 h 581"/>
                  <a:gd name="T36" fmla="*/ 61 w 370"/>
                  <a:gd name="T37" fmla="*/ 255 h 581"/>
                  <a:gd name="T38" fmla="*/ 79 w 370"/>
                  <a:gd name="T39" fmla="*/ 313 h 581"/>
                  <a:gd name="T40" fmla="*/ 108 w 370"/>
                  <a:gd name="T41" fmla="*/ 307 h 581"/>
                  <a:gd name="T42" fmla="*/ 143 w 370"/>
                  <a:gd name="T43" fmla="*/ 337 h 581"/>
                  <a:gd name="T44" fmla="*/ 108 w 370"/>
                  <a:gd name="T45" fmla="*/ 389 h 581"/>
                  <a:gd name="T46" fmla="*/ 67 w 370"/>
                  <a:gd name="T47" fmla="*/ 395 h 581"/>
                  <a:gd name="T48" fmla="*/ 61 w 370"/>
                  <a:gd name="T49" fmla="*/ 494 h 581"/>
                  <a:gd name="T50" fmla="*/ 85 w 370"/>
                  <a:gd name="T51" fmla="*/ 517 h 581"/>
                  <a:gd name="T52" fmla="*/ 166 w 370"/>
                  <a:gd name="T53" fmla="*/ 535 h 581"/>
                  <a:gd name="T54" fmla="*/ 195 w 370"/>
                  <a:gd name="T55" fmla="*/ 581 h 581"/>
                  <a:gd name="T56" fmla="*/ 254 w 370"/>
                  <a:gd name="T57" fmla="*/ 541 h 581"/>
                  <a:gd name="T58" fmla="*/ 265 w 370"/>
                  <a:gd name="T59" fmla="*/ 475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70" h="581">
                    <a:moveTo>
                      <a:pt x="265" y="475"/>
                    </a:moveTo>
                    <a:lnTo>
                      <a:pt x="259" y="476"/>
                    </a:lnTo>
                    <a:lnTo>
                      <a:pt x="271" y="418"/>
                    </a:lnTo>
                    <a:lnTo>
                      <a:pt x="318" y="407"/>
                    </a:lnTo>
                    <a:lnTo>
                      <a:pt x="318" y="319"/>
                    </a:lnTo>
                    <a:lnTo>
                      <a:pt x="353" y="255"/>
                    </a:lnTo>
                    <a:lnTo>
                      <a:pt x="335" y="203"/>
                    </a:lnTo>
                    <a:lnTo>
                      <a:pt x="370" y="156"/>
                    </a:lnTo>
                    <a:lnTo>
                      <a:pt x="329" y="109"/>
                    </a:lnTo>
                    <a:lnTo>
                      <a:pt x="341" y="105"/>
                    </a:lnTo>
                    <a:lnTo>
                      <a:pt x="329" y="98"/>
                    </a:lnTo>
                    <a:lnTo>
                      <a:pt x="277" y="39"/>
                    </a:lnTo>
                    <a:lnTo>
                      <a:pt x="224" y="45"/>
                    </a:lnTo>
                    <a:lnTo>
                      <a:pt x="172" y="4"/>
                    </a:lnTo>
                    <a:lnTo>
                      <a:pt x="98" y="0"/>
                    </a:lnTo>
                    <a:lnTo>
                      <a:pt x="79" y="103"/>
                    </a:lnTo>
                    <a:lnTo>
                      <a:pt x="0" y="205"/>
                    </a:lnTo>
                    <a:lnTo>
                      <a:pt x="15" y="232"/>
                    </a:lnTo>
                    <a:lnTo>
                      <a:pt x="61" y="255"/>
                    </a:lnTo>
                    <a:lnTo>
                      <a:pt x="79" y="313"/>
                    </a:lnTo>
                    <a:lnTo>
                      <a:pt x="108" y="307"/>
                    </a:lnTo>
                    <a:lnTo>
                      <a:pt x="143" y="337"/>
                    </a:lnTo>
                    <a:lnTo>
                      <a:pt x="108" y="389"/>
                    </a:lnTo>
                    <a:lnTo>
                      <a:pt x="67" y="395"/>
                    </a:lnTo>
                    <a:lnTo>
                      <a:pt x="61" y="494"/>
                    </a:lnTo>
                    <a:lnTo>
                      <a:pt x="85" y="517"/>
                    </a:lnTo>
                    <a:lnTo>
                      <a:pt x="166" y="535"/>
                    </a:lnTo>
                    <a:lnTo>
                      <a:pt x="195" y="581"/>
                    </a:lnTo>
                    <a:lnTo>
                      <a:pt x="254" y="541"/>
                    </a:lnTo>
                    <a:lnTo>
                      <a:pt x="265" y="475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" name="Freeform 70">
                <a:extLst>
                  <a:ext uri="{FF2B5EF4-FFF2-40B4-BE49-F238E27FC236}">
                    <a16:creationId xmlns:a16="http://schemas.microsoft.com/office/drawing/2014/main" id="{CBAE206C-5099-4C77-808A-B775DF270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2613" y="2063750"/>
                <a:ext cx="333375" cy="547688"/>
              </a:xfrm>
              <a:custGeom>
                <a:avLst/>
                <a:gdLst>
                  <a:gd name="T0" fmla="*/ 291 w 419"/>
                  <a:gd name="T1" fmla="*/ 689 h 689"/>
                  <a:gd name="T2" fmla="*/ 361 w 419"/>
                  <a:gd name="T3" fmla="*/ 664 h 689"/>
                  <a:gd name="T4" fmla="*/ 370 w 419"/>
                  <a:gd name="T5" fmla="*/ 667 h 689"/>
                  <a:gd name="T6" fmla="*/ 378 w 419"/>
                  <a:gd name="T7" fmla="*/ 588 h 689"/>
                  <a:gd name="T8" fmla="*/ 349 w 419"/>
                  <a:gd name="T9" fmla="*/ 583 h 689"/>
                  <a:gd name="T10" fmla="*/ 367 w 419"/>
                  <a:gd name="T11" fmla="*/ 530 h 689"/>
                  <a:gd name="T12" fmla="*/ 338 w 419"/>
                  <a:gd name="T13" fmla="*/ 472 h 689"/>
                  <a:gd name="T14" fmla="*/ 361 w 419"/>
                  <a:gd name="T15" fmla="*/ 437 h 689"/>
                  <a:gd name="T16" fmla="*/ 355 w 419"/>
                  <a:gd name="T17" fmla="*/ 396 h 689"/>
                  <a:gd name="T18" fmla="*/ 378 w 419"/>
                  <a:gd name="T19" fmla="*/ 361 h 689"/>
                  <a:gd name="T20" fmla="*/ 355 w 419"/>
                  <a:gd name="T21" fmla="*/ 326 h 689"/>
                  <a:gd name="T22" fmla="*/ 384 w 419"/>
                  <a:gd name="T23" fmla="*/ 274 h 689"/>
                  <a:gd name="T24" fmla="*/ 378 w 419"/>
                  <a:gd name="T25" fmla="*/ 151 h 689"/>
                  <a:gd name="T26" fmla="*/ 394 w 419"/>
                  <a:gd name="T27" fmla="*/ 132 h 689"/>
                  <a:gd name="T28" fmla="*/ 390 w 419"/>
                  <a:gd name="T29" fmla="*/ 134 h 689"/>
                  <a:gd name="T30" fmla="*/ 419 w 419"/>
                  <a:gd name="T31" fmla="*/ 41 h 689"/>
                  <a:gd name="T32" fmla="*/ 367 w 419"/>
                  <a:gd name="T33" fmla="*/ 0 h 689"/>
                  <a:gd name="T34" fmla="*/ 314 w 419"/>
                  <a:gd name="T35" fmla="*/ 46 h 689"/>
                  <a:gd name="T36" fmla="*/ 250 w 419"/>
                  <a:gd name="T37" fmla="*/ 17 h 689"/>
                  <a:gd name="T38" fmla="*/ 204 w 419"/>
                  <a:gd name="T39" fmla="*/ 46 h 689"/>
                  <a:gd name="T40" fmla="*/ 134 w 419"/>
                  <a:gd name="T41" fmla="*/ 41 h 689"/>
                  <a:gd name="T42" fmla="*/ 84 w 419"/>
                  <a:gd name="T43" fmla="*/ 58 h 689"/>
                  <a:gd name="T44" fmla="*/ 99 w 419"/>
                  <a:gd name="T45" fmla="*/ 145 h 689"/>
                  <a:gd name="T46" fmla="*/ 70 w 419"/>
                  <a:gd name="T47" fmla="*/ 204 h 689"/>
                  <a:gd name="T48" fmla="*/ 29 w 419"/>
                  <a:gd name="T49" fmla="*/ 221 h 689"/>
                  <a:gd name="T50" fmla="*/ 0 w 419"/>
                  <a:gd name="T51" fmla="*/ 221 h 689"/>
                  <a:gd name="T52" fmla="*/ 0 w 419"/>
                  <a:gd name="T53" fmla="*/ 245 h 689"/>
                  <a:gd name="T54" fmla="*/ 23 w 419"/>
                  <a:gd name="T55" fmla="*/ 268 h 689"/>
                  <a:gd name="T56" fmla="*/ 52 w 419"/>
                  <a:gd name="T57" fmla="*/ 245 h 689"/>
                  <a:gd name="T58" fmla="*/ 87 w 419"/>
                  <a:gd name="T59" fmla="*/ 250 h 689"/>
                  <a:gd name="T60" fmla="*/ 110 w 419"/>
                  <a:gd name="T61" fmla="*/ 326 h 689"/>
                  <a:gd name="T62" fmla="*/ 81 w 419"/>
                  <a:gd name="T63" fmla="*/ 489 h 689"/>
                  <a:gd name="T64" fmla="*/ 58 w 419"/>
                  <a:gd name="T65" fmla="*/ 530 h 689"/>
                  <a:gd name="T66" fmla="*/ 48 w 419"/>
                  <a:gd name="T67" fmla="*/ 584 h 689"/>
                  <a:gd name="T68" fmla="*/ 122 w 419"/>
                  <a:gd name="T69" fmla="*/ 588 h 689"/>
                  <a:gd name="T70" fmla="*/ 174 w 419"/>
                  <a:gd name="T71" fmla="*/ 629 h 689"/>
                  <a:gd name="T72" fmla="*/ 227 w 419"/>
                  <a:gd name="T73" fmla="*/ 623 h 689"/>
                  <a:gd name="T74" fmla="*/ 279 w 419"/>
                  <a:gd name="T75" fmla="*/ 682 h 689"/>
                  <a:gd name="T76" fmla="*/ 291 w 419"/>
                  <a:gd name="T77" fmla="*/ 689 h 6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19" h="689">
                    <a:moveTo>
                      <a:pt x="291" y="689"/>
                    </a:moveTo>
                    <a:lnTo>
                      <a:pt x="361" y="664"/>
                    </a:lnTo>
                    <a:lnTo>
                      <a:pt x="370" y="667"/>
                    </a:lnTo>
                    <a:lnTo>
                      <a:pt x="378" y="588"/>
                    </a:lnTo>
                    <a:lnTo>
                      <a:pt x="349" y="583"/>
                    </a:lnTo>
                    <a:lnTo>
                      <a:pt x="367" y="530"/>
                    </a:lnTo>
                    <a:lnTo>
                      <a:pt x="338" y="472"/>
                    </a:lnTo>
                    <a:lnTo>
                      <a:pt x="361" y="437"/>
                    </a:lnTo>
                    <a:lnTo>
                      <a:pt x="355" y="396"/>
                    </a:lnTo>
                    <a:lnTo>
                      <a:pt x="378" y="361"/>
                    </a:lnTo>
                    <a:lnTo>
                      <a:pt x="355" y="326"/>
                    </a:lnTo>
                    <a:lnTo>
                      <a:pt x="384" y="274"/>
                    </a:lnTo>
                    <a:lnTo>
                      <a:pt x="378" y="151"/>
                    </a:lnTo>
                    <a:lnTo>
                      <a:pt x="394" y="132"/>
                    </a:lnTo>
                    <a:lnTo>
                      <a:pt x="390" y="134"/>
                    </a:lnTo>
                    <a:lnTo>
                      <a:pt x="419" y="41"/>
                    </a:lnTo>
                    <a:lnTo>
                      <a:pt x="367" y="0"/>
                    </a:lnTo>
                    <a:lnTo>
                      <a:pt x="314" y="46"/>
                    </a:lnTo>
                    <a:lnTo>
                      <a:pt x="250" y="17"/>
                    </a:lnTo>
                    <a:lnTo>
                      <a:pt x="204" y="46"/>
                    </a:lnTo>
                    <a:lnTo>
                      <a:pt x="134" y="41"/>
                    </a:lnTo>
                    <a:lnTo>
                      <a:pt x="84" y="58"/>
                    </a:lnTo>
                    <a:lnTo>
                      <a:pt x="99" y="145"/>
                    </a:lnTo>
                    <a:lnTo>
                      <a:pt x="70" y="204"/>
                    </a:lnTo>
                    <a:lnTo>
                      <a:pt x="29" y="221"/>
                    </a:lnTo>
                    <a:lnTo>
                      <a:pt x="0" y="221"/>
                    </a:lnTo>
                    <a:lnTo>
                      <a:pt x="0" y="245"/>
                    </a:lnTo>
                    <a:lnTo>
                      <a:pt x="23" y="268"/>
                    </a:lnTo>
                    <a:lnTo>
                      <a:pt x="52" y="245"/>
                    </a:lnTo>
                    <a:lnTo>
                      <a:pt x="87" y="250"/>
                    </a:lnTo>
                    <a:lnTo>
                      <a:pt x="110" y="326"/>
                    </a:lnTo>
                    <a:lnTo>
                      <a:pt x="81" y="489"/>
                    </a:lnTo>
                    <a:lnTo>
                      <a:pt x="58" y="530"/>
                    </a:lnTo>
                    <a:lnTo>
                      <a:pt x="48" y="584"/>
                    </a:lnTo>
                    <a:lnTo>
                      <a:pt x="122" y="588"/>
                    </a:lnTo>
                    <a:lnTo>
                      <a:pt x="174" y="629"/>
                    </a:lnTo>
                    <a:lnTo>
                      <a:pt x="227" y="623"/>
                    </a:lnTo>
                    <a:lnTo>
                      <a:pt x="279" y="682"/>
                    </a:lnTo>
                    <a:lnTo>
                      <a:pt x="291" y="689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7" name="Freeform 71">
                <a:extLst>
                  <a:ext uri="{FF2B5EF4-FFF2-40B4-BE49-F238E27FC236}">
                    <a16:creationId xmlns:a16="http://schemas.microsoft.com/office/drawing/2014/main" id="{0026BA2B-27F1-4256-9B17-D29BD3824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1250" y="4070350"/>
                <a:ext cx="396875" cy="377825"/>
              </a:xfrm>
              <a:custGeom>
                <a:avLst/>
                <a:gdLst>
                  <a:gd name="T0" fmla="*/ 496 w 502"/>
                  <a:gd name="T1" fmla="*/ 71 h 475"/>
                  <a:gd name="T2" fmla="*/ 478 w 502"/>
                  <a:gd name="T3" fmla="*/ 64 h 475"/>
                  <a:gd name="T4" fmla="*/ 456 w 502"/>
                  <a:gd name="T5" fmla="*/ 51 h 475"/>
                  <a:gd name="T6" fmla="*/ 385 w 502"/>
                  <a:gd name="T7" fmla="*/ 48 h 475"/>
                  <a:gd name="T8" fmla="*/ 298 w 502"/>
                  <a:gd name="T9" fmla="*/ 42 h 475"/>
                  <a:gd name="T10" fmla="*/ 274 w 502"/>
                  <a:gd name="T11" fmla="*/ 1 h 475"/>
                  <a:gd name="T12" fmla="*/ 264 w 502"/>
                  <a:gd name="T13" fmla="*/ 0 h 475"/>
                  <a:gd name="T14" fmla="*/ 263 w 502"/>
                  <a:gd name="T15" fmla="*/ 1 h 475"/>
                  <a:gd name="T16" fmla="*/ 263 w 502"/>
                  <a:gd name="T17" fmla="*/ 3 h 475"/>
                  <a:gd name="T18" fmla="*/ 251 w 502"/>
                  <a:gd name="T19" fmla="*/ 8 h 475"/>
                  <a:gd name="T20" fmla="*/ 222 w 502"/>
                  <a:gd name="T21" fmla="*/ 36 h 475"/>
                  <a:gd name="T22" fmla="*/ 187 w 502"/>
                  <a:gd name="T23" fmla="*/ 59 h 475"/>
                  <a:gd name="T24" fmla="*/ 174 w 502"/>
                  <a:gd name="T25" fmla="*/ 93 h 475"/>
                  <a:gd name="T26" fmla="*/ 169 w 502"/>
                  <a:gd name="T27" fmla="*/ 100 h 475"/>
                  <a:gd name="T28" fmla="*/ 162 w 502"/>
                  <a:gd name="T29" fmla="*/ 123 h 475"/>
                  <a:gd name="T30" fmla="*/ 117 w 502"/>
                  <a:gd name="T31" fmla="*/ 170 h 475"/>
                  <a:gd name="T32" fmla="*/ 65 w 502"/>
                  <a:gd name="T33" fmla="*/ 211 h 475"/>
                  <a:gd name="T34" fmla="*/ 0 w 502"/>
                  <a:gd name="T35" fmla="*/ 246 h 475"/>
                  <a:gd name="T36" fmla="*/ 22 w 502"/>
                  <a:gd name="T37" fmla="*/ 249 h 475"/>
                  <a:gd name="T38" fmla="*/ 47 w 502"/>
                  <a:gd name="T39" fmla="*/ 252 h 475"/>
                  <a:gd name="T40" fmla="*/ 50 w 502"/>
                  <a:gd name="T41" fmla="*/ 253 h 475"/>
                  <a:gd name="T42" fmla="*/ 59 w 502"/>
                  <a:gd name="T43" fmla="*/ 263 h 475"/>
                  <a:gd name="T44" fmla="*/ 35 w 502"/>
                  <a:gd name="T45" fmla="*/ 304 h 475"/>
                  <a:gd name="T46" fmla="*/ 76 w 502"/>
                  <a:gd name="T47" fmla="*/ 345 h 475"/>
                  <a:gd name="T48" fmla="*/ 41 w 502"/>
                  <a:gd name="T49" fmla="*/ 368 h 475"/>
                  <a:gd name="T50" fmla="*/ 76 w 502"/>
                  <a:gd name="T51" fmla="*/ 380 h 475"/>
                  <a:gd name="T52" fmla="*/ 70 w 502"/>
                  <a:gd name="T53" fmla="*/ 403 h 475"/>
                  <a:gd name="T54" fmla="*/ 70 w 502"/>
                  <a:gd name="T55" fmla="*/ 440 h 475"/>
                  <a:gd name="T56" fmla="*/ 70 w 502"/>
                  <a:gd name="T57" fmla="*/ 473 h 475"/>
                  <a:gd name="T58" fmla="*/ 75 w 502"/>
                  <a:gd name="T59" fmla="*/ 475 h 475"/>
                  <a:gd name="T60" fmla="*/ 116 w 502"/>
                  <a:gd name="T61" fmla="*/ 475 h 475"/>
                  <a:gd name="T62" fmla="*/ 129 w 502"/>
                  <a:gd name="T63" fmla="*/ 415 h 475"/>
                  <a:gd name="T64" fmla="*/ 193 w 502"/>
                  <a:gd name="T65" fmla="*/ 310 h 475"/>
                  <a:gd name="T66" fmla="*/ 269 w 502"/>
                  <a:gd name="T67" fmla="*/ 281 h 475"/>
                  <a:gd name="T68" fmla="*/ 338 w 502"/>
                  <a:gd name="T69" fmla="*/ 182 h 475"/>
                  <a:gd name="T70" fmla="*/ 368 w 502"/>
                  <a:gd name="T71" fmla="*/ 164 h 475"/>
                  <a:gd name="T72" fmla="*/ 484 w 502"/>
                  <a:gd name="T73" fmla="*/ 123 h 475"/>
                  <a:gd name="T74" fmla="*/ 502 w 502"/>
                  <a:gd name="T75" fmla="*/ 106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02" h="475">
                    <a:moveTo>
                      <a:pt x="499" y="71"/>
                    </a:moveTo>
                    <a:lnTo>
                      <a:pt x="496" y="71"/>
                    </a:lnTo>
                    <a:lnTo>
                      <a:pt x="496" y="71"/>
                    </a:lnTo>
                    <a:lnTo>
                      <a:pt x="478" y="64"/>
                    </a:lnTo>
                    <a:lnTo>
                      <a:pt x="465" y="56"/>
                    </a:lnTo>
                    <a:lnTo>
                      <a:pt x="456" y="51"/>
                    </a:lnTo>
                    <a:lnTo>
                      <a:pt x="432" y="54"/>
                    </a:lnTo>
                    <a:lnTo>
                      <a:pt x="385" y="48"/>
                    </a:lnTo>
                    <a:lnTo>
                      <a:pt x="321" y="71"/>
                    </a:lnTo>
                    <a:lnTo>
                      <a:pt x="298" y="42"/>
                    </a:lnTo>
                    <a:lnTo>
                      <a:pt x="274" y="1"/>
                    </a:lnTo>
                    <a:lnTo>
                      <a:pt x="274" y="1"/>
                    </a:lnTo>
                    <a:lnTo>
                      <a:pt x="269" y="0"/>
                    </a:lnTo>
                    <a:lnTo>
                      <a:pt x="264" y="0"/>
                    </a:lnTo>
                    <a:lnTo>
                      <a:pt x="263" y="0"/>
                    </a:lnTo>
                    <a:lnTo>
                      <a:pt x="263" y="1"/>
                    </a:lnTo>
                    <a:lnTo>
                      <a:pt x="263" y="1"/>
                    </a:lnTo>
                    <a:lnTo>
                      <a:pt x="263" y="3"/>
                    </a:lnTo>
                    <a:lnTo>
                      <a:pt x="260" y="4"/>
                    </a:lnTo>
                    <a:lnTo>
                      <a:pt x="251" y="8"/>
                    </a:lnTo>
                    <a:lnTo>
                      <a:pt x="239" y="13"/>
                    </a:lnTo>
                    <a:lnTo>
                      <a:pt x="222" y="36"/>
                    </a:lnTo>
                    <a:lnTo>
                      <a:pt x="187" y="59"/>
                    </a:lnTo>
                    <a:lnTo>
                      <a:pt x="187" y="59"/>
                    </a:lnTo>
                    <a:lnTo>
                      <a:pt x="180" y="80"/>
                    </a:lnTo>
                    <a:lnTo>
                      <a:pt x="174" y="93"/>
                    </a:lnTo>
                    <a:lnTo>
                      <a:pt x="169" y="100"/>
                    </a:lnTo>
                    <a:lnTo>
                      <a:pt x="169" y="100"/>
                    </a:lnTo>
                    <a:lnTo>
                      <a:pt x="167" y="109"/>
                    </a:lnTo>
                    <a:lnTo>
                      <a:pt x="162" y="123"/>
                    </a:lnTo>
                    <a:lnTo>
                      <a:pt x="158" y="147"/>
                    </a:lnTo>
                    <a:lnTo>
                      <a:pt x="117" y="170"/>
                    </a:lnTo>
                    <a:lnTo>
                      <a:pt x="76" y="188"/>
                    </a:lnTo>
                    <a:lnTo>
                      <a:pt x="65" y="211"/>
                    </a:lnTo>
                    <a:lnTo>
                      <a:pt x="24" y="217"/>
                    </a:lnTo>
                    <a:lnTo>
                      <a:pt x="0" y="246"/>
                    </a:lnTo>
                    <a:lnTo>
                      <a:pt x="0" y="246"/>
                    </a:lnTo>
                    <a:lnTo>
                      <a:pt x="22" y="249"/>
                    </a:lnTo>
                    <a:lnTo>
                      <a:pt x="38" y="252"/>
                    </a:lnTo>
                    <a:lnTo>
                      <a:pt x="47" y="252"/>
                    </a:lnTo>
                    <a:lnTo>
                      <a:pt x="47" y="252"/>
                    </a:lnTo>
                    <a:lnTo>
                      <a:pt x="50" y="253"/>
                    </a:lnTo>
                    <a:lnTo>
                      <a:pt x="54" y="258"/>
                    </a:lnTo>
                    <a:lnTo>
                      <a:pt x="59" y="263"/>
                    </a:lnTo>
                    <a:lnTo>
                      <a:pt x="47" y="287"/>
                    </a:lnTo>
                    <a:lnTo>
                      <a:pt x="35" y="304"/>
                    </a:lnTo>
                    <a:lnTo>
                      <a:pt x="88" y="322"/>
                    </a:lnTo>
                    <a:lnTo>
                      <a:pt x="76" y="345"/>
                    </a:lnTo>
                    <a:lnTo>
                      <a:pt x="53" y="351"/>
                    </a:lnTo>
                    <a:lnTo>
                      <a:pt x="41" y="368"/>
                    </a:lnTo>
                    <a:lnTo>
                      <a:pt x="76" y="380"/>
                    </a:lnTo>
                    <a:lnTo>
                      <a:pt x="76" y="380"/>
                    </a:lnTo>
                    <a:lnTo>
                      <a:pt x="73" y="389"/>
                    </a:lnTo>
                    <a:lnTo>
                      <a:pt x="70" y="403"/>
                    </a:lnTo>
                    <a:lnTo>
                      <a:pt x="70" y="403"/>
                    </a:lnTo>
                    <a:lnTo>
                      <a:pt x="70" y="440"/>
                    </a:lnTo>
                    <a:lnTo>
                      <a:pt x="70" y="473"/>
                    </a:lnTo>
                    <a:lnTo>
                      <a:pt x="70" y="473"/>
                    </a:lnTo>
                    <a:lnTo>
                      <a:pt x="72" y="475"/>
                    </a:lnTo>
                    <a:lnTo>
                      <a:pt x="75" y="475"/>
                    </a:lnTo>
                    <a:lnTo>
                      <a:pt x="86" y="475"/>
                    </a:lnTo>
                    <a:lnTo>
                      <a:pt x="116" y="475"/>
                    </a:lnTo>
                    <a:lnTo>
                      <a:pt x="117" y="467"/>
                    </a:lnTo>
                    <a:lnTo>
                      <a:pt x="129" y="415"/>
                    </a:lnTo>
                    <a:lnTo>
                      <a:pt x="210" y="362"/>
                    </a:lnTo>
                    <a:lnTo>
                      <a:pt x="193" y="310"/>
                    </a:lnTo>
                    <a:lnTo>
                      <a:pt x="204" y="287"/>
                    </a:lnTo>
                    <a:lnTo>
                      <a:pt x="269" y="281"/>
                    </a:lnTo>
                    <a:lnTo>
                      <a:pt x="292" y="217"/>
                    </a:lnTo>
                    <a:lnTo>
                      <a:pt x="338" y="182"/>
                    </a:lnTo>
                    <a:lnTo>
                      <a:pt x="356" y="176"/>
                    </a:lnTo>
                    <a:lnTo>
                      <a:pt x="368" y="164"/>
                    </a:lnTo>
                    <a:lnTo>
                      <a:pt x="414" y="158"/>
                    </a:lnTo>
                    <a:lnTo>
                      <a:pt x="484" y="123"/>
                    </a:lnTo>
                    <a:lnTo>
                      <a:pt x="491" y="128"/>
                    </a:lnTo>
                    <a:lnTo>
                      <a:pt x="502" y="106"/>
                    </a:lnTo>
                    <a:lnTo>
                      <a:pt x="499" y="71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" name="Freeform 72">
                <a:extLst>
                  <a:ext uri="{FF2B5EF4-FFF2-40B4-BE49-F238E27FC236}">
                    <a16:creationId xmlns:a16="http://schemas.microsoft.com/office/drawing/2014/main" id="{D74FF2B6-AC8F-431B-88FD-3A556B40526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40188" y="4052888"/>
                <a:ext cx="300038" cy="241300"/>
              </a:xfrm>
              <a:custGeom>
                <a:avLst/>
                <a:gdLst>
                  <a:gd name="T0" fmla="*/ 349 w 378"/>
                  <a:gd name="T1" fmla="*/ 186 h 303"/>
                  <a:gd name="T2" fmla="*/ 349 w 378"/>
                  <a:gd name="T3" fmla="*/ 186 h 303"/>
                  <a:gd name="T4" fmla="*/ 360 w 378"/>
                  <a:gd name="T5" fmla="*/ 178 h 303"/>
                  <a:gd name="T6" fmla="*/ 371 w 378"/>
                  <a:gd name="T7" fmla="*/ 172 h 303"/>
                  <a:gd name="T8" fmla="*/ 376 w 378"/>
                  <a:gd name="T9" fmla="*/ 169 h 303"/>
                  <a:gd name="T10" fmla="*/ 376 w 378"/>
                  <a:gd name="T11" fmla="*/ 169 h 303"/>
                  <a:gd name="T12" fmla="*/ 357 w 378"/>
                  <a:gd name="T13" fmla="*/ 156 h 303"/>
                  <a:gd name="T14" fmla="*/ 343 w 378"/>
                  <a:gd name="T15" fmla="*/ 145 h 303"/>
                  <a:gd name="T16" fmla="*/ 360 w 378"/>
                  <a:gd name="T17" fmla="*/ 128 h 303"/>
                  <a:gd name="T18" fmla="*/ 349 w 378"/>
                  <a:gd name="T19" fmla="*/ 105 h 303"/>
                  <a:gd name="T20" fmla="*/ 331 w 378"/>
                  <a:gd name="T21" fmla="*/ 81 h 303"/>
                  <a:gd name="T22" fmla="*/ 337 w 378"/>
                  <a:gd name="T23" fmla="*/ 52 h 303"/>
                  <a:gd name="T24" fmla="*/ 343 w 378"/>
                  <a:gd name="T25" fmla="*/ 0 h 303"/>
                  <a:gd name="T26" fmla="*/ 308 w 378"/>
                  <a:gd name="T27" fmla="*/ 6 h 303"/>
                  <a:gd name="T28" fmla="*/ 299 w 378"/>
                  <a:gd name="T29" fmla="*/ 6 h 303"/>
                  <a:gd name="T30" fmla="*/ 267 w 378"/>
                  <a:gd name="T31" fmla="*/ 58 h 303"/>
                  <a:gd name="T32" fmla="*/ 180 w 378"/>
                  <a:gd name="T33" fmla="*/ 64 h 303"/>
                  <a:gd name="T34" fmla="*/ 133 w 378"/>
                  <a:gd name="T35" fmla="*/ 64 h 303"/>
                  <a:gd name="T36" fmla="*/ 104 w 378"/>
                  <a:gd name="T37" fmla="*/ 93 h 303"/>
                  <a:gd name="T38" fmla="*/ 69 w 378"/>
                  <a:gd name="T39" fmla="*/ 81 h 303"/>
                  <a:gd name="T40" fmla="*/ 8 w 378"/>
                  <a:gd name="T41" fmla="*/ 93 h 303"/>
                  <a:gd name="T42" fmla="*/ 11 w 378"/>
                  <a:gd name="T43" fmla="*/ 128 h 303"/>
                  <a:gd name="T44" fmla="*/ 0 w 378"/>
                  <a:gd name="T45" fmla="*/ 150 h 303"/>
                  <a:gd name="T46" fmla="*/ 46 w 378"/>
                  <a:gd name="T47" fmla="*/ 175 h 303"/>
                  <a:gd name="T48" fmla="*/ 81 w 378"/>
                  <a:gd name="T49" fmla="*/ 192 h 303"/>
                  <a:gd name="T50" fmla="*/ 104 w 378"/>
                  <a:gd name="T51" fmla="*/ 180 h 303"/>
                  <a:gd name="T52" fmla="*/ 133 w 378"/>
                  <a:gd name="T53" fmla="*/ 198 h 303"/>
                  <a:gd name="T54" fmla="*/ 133 w 378"/>
                  <a:gd name="T55" fmla="*/ 245 h 303"/>
                  <a:gd name="T56" fmla="*/ 156 w 378"/>
                  <a:gd name="T57" fmla="*/ 256 h 303"/>
                  <a:gd name="T58" fmla="*/ 156 w 378"/>
                  <a:gd name="T59" fmla="*/ 285 h 303"/>
                  <a:gd name="T60" fmla="*/ 188 w 378"/>
                  <a:gd name="T61" fmla="*/ 303 h 303"/>
                  <a:gd name="T62" fmla="*/ 250 w 378"/>
                  <a:gd name="T63" fmla="*/ 233 h 303"/>
                  <a:gd name="T64" fmla="*/ 296 w 378"/>
                  <a:gd name="T65" fmla="*/ 227 h 303"/>
                  <a:gd name="T66" fmla="*/ 296 w 378"/>
                  <a:gd name="T67" fmla="*/ 227 h 303"/>
                  <a:gd name="T68" fmla="*/ 304 w 378"/>
                  <a:gd name="T69" fmla="*/ 215 h 303"/>
                  <a:gd name="T70" fmla="*/ 309 w 378"/>
                  <a:gd name="T71" fmla="*/ 207 h 303"/>
                  <a:gd name="T72" fmla="*/ 314 w 378"/>
                  <a:gd name="T73" fmla="*/ 204 h 303"/>
                  <a:gd name="T74" fmla="*/ 314 w 378"/>
                  <a:gd name="T75" fmla="*/ 204 h 303"/>
                  <a:gd name="T76" fmla="*/ 321 w 378"/>
                  <a:gd name="T77" fmla="*/ 201 h 303"/>
                  <a:gd name="T78" fmla="*/ 333 w 378"/>
                  <a:gd name="T79" fmla="*/ 195 h 303"/>
                  <a:gd name="T80" fmla="*/ 349 w 378"/>
                  <a:gd name="T81" fmla="*/ 186 h 303"/>
                  <a:gd name="T82" fmla="*/ 349 w 378"/>
                  <a:gd name="T83" fmla="*/ 186 h 303"/>
                  <a:gd name="T84" fmla="*/ 378 w 378"/>
                  <a:gd name="T85" fmla="*/ 169 h 303"/>
                  <a:gd name="T86" fmla="*/ 378 w 378"/>
                  <a:gd name="T87" fmla="*/ 169 h 303"/>
                  <a:gd name="T88" fmla="*/ 376 w 378"/>
                  <a:gd name="T89" fmla="*/ 169 h 303"/>
                  <a:gd name="T90" fmla="*/ 376 w 378"/>
                  <a:gd name="T91" fmla="*/ 169 h 303"/>
                  <a:gd name="T92" fmla="*/ 378 w 378"/>
                  <a:gd name="T93" fmla="*/ 169 h 303"/>
                  <a:gd name="T94" fmla="*/ 378 w 378"/>
                  <a:gd name="T95" fmla="*/ 169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78" h="303">
                    <a:moveTo>
                      <a:pt x="349" y="186"/>
                    </a:moveTo>
                    <a:lnTo>
                      <a:pt x="349" y="186"/>
                    </a:lnTo>
                    <a:lnTo>
                      <a:pt x="360" y="178"/>
                    </a:lnTo>
                    <a:lnTo>
                      <a:pt x="371" y="172"/>
                    </a:lnTo>
                    <a:lnTo>
                      <a:pt x="376" y="169"/>
                    </a:lnTo>
                    <a:lnTo>
                      <a:pt x="376" y="169"/>
                    </a:lnTo>
                    <a:lnTo>
                      <a:pt x="357" y="156"/>
                    </a:lnTo>
                    <a:lnTo>
                      <a:pt x="343" y="145"/>
                    </a:lnTo>
                    <a:lnTo>
                      <a:pt x="360" y="128"/>
                    </a:lnTo>
                    <a:lnTo>
                      <a:pt x="349" y="105"/>
                    </a:lnTo>
                    <a:lnTo>
                      <a:pt x="331" y="81"/>
                    </a:lnTo>
                    <a:lnTo>
                      <a:pt x="337" y="52"/>
                    </a:lnTo>
                    <a:lnTo>
                      <a:pt x="343" y="0"/>
                    </a:lnTo>
                    <a:lnTo>
                      <a:pt x="308" y="6"/>
                    </a:lnTo>
                    <a:lnTo>
                      <a:pt x="299" y="6"/>
                    </a:lnTo>
                    <a:lnTo>
                      <a:pt x="267" y="58"/>
                    </a:lnTo>
                    <a:lnTo>
                      <a:pt x="180" y="64"/>
                    </a:lnTo>
                    <a:lnTo>
                      <a:pt x="133" y="64"/>
                    </a:lnTo>
                    <a:lnTo>
                      <a:pt x="104" y="93"/>
                    </a:lnTo>
                    <a:lnTo>
                      <a:pt x="69" y="81"/>
                    </a:lnTo>
                    <a:lnTo>
                      <a:pt x="8" y="93"/>
                    </a:lnTo>
                    <a:lnTo>
                      <a:pt x="11" y="128"/>
                    </a:lnTo>
                    <a:lnTo>
                      <a:pt x="0" y="150"/>
                    </a:lnTo>
                    <a:lnTo>
                      <a:pt x="46" y="175"/>
                    </a:lnTo>
                    <a:lnTo>
                      <a:pt x="81" y="192"/>
                    </a:lnTo>
                    <a:lnTo>
                      <a:pt x="104" y="180"/>
                    </a:lnTo>
                    <a:lnTo>
                      <a:pt x="133" y="198"/>
                    </a:lnTo>
                    <a:lnTo>
                      <a:pt x="133" y="245"/>
                    </a:lnTo>
                    <a:lnTo>
                      <a:pt x="156" y="256"/>
                    </a:lnTo>
                    <a:lnTo>
                      <a:pt x="156" y="285"/>
                    </a:lnTo>
                    <a:lnTo>
                      <a:pt x="188" y="303"/>
                    </a:lnTo>
                    <a:lnTo>
                      <a:pt x="250" y="233"/>
                    </a:lnTo>
                    <a:lnTo>
                      <a:pt x="296" y="227"/>
                    </a:lnTo>
                    <a:lnTo>
                      <a:pt x="296" y="227"/>
                    </a:lnTo>
                    <a:lnTo>
                      <a:pt x="304" y="215"/>
                    </a:lnTo>
                    <a:lnTo>
                      <a:pt x="309" y="207"/>
                    </a:lnTo>
                    <a:lnTo>
                      <a:pt x="314" y="204"/>
                    </a:lnTo>
                    <a:lnTo>
                      <a:pt x="314" y="204"/>
                    </a:lnTo>
                    <a:lnTo>
                      <a:pt x="321" y="201"/>
                    </a:lnTo>
                    <a:lnTo>
                      <a:pt x="333" y="195"/>
                    </a:lnTo>
                    <a:lnTo>
                      <a:pt x="349" y="186"/>
                    </a:lnTo>
                    <a:lnTo>
                      <a:pt x="349" y="186"/>
                    </a:lnTo>
                    <a:close/>
                    <a:moveTo>
                      <a:pt x="378" y="169"/>
                    </a:moveTo>
                    <a:lnTo>
                      <a:pt x="378" y="169"/>
                    </a:lnTo>
                    <a:lnTo>
                      <a:pt x="376" y="169"/>
                    </a:lnTo>
                    <a:lnTo>
                      <a:pt x="376" y="169"/>
                    </a:lnTo>
                    <a:lnTo>
                      <a:pt x="378" y="169"/>
                    </a:lnTo>
                    <a:lnTo>
                      <a:pt x="378" y="169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" name="Freeform 73">
                <a:extLst>
                  <a:ext uri="{FF2B5EF4-FFF2-40B4-BE49-F238E27FC236}">
                    <a16:creationId xmlns:a16="http://schemas.microsoft.com/office/drawing/2014/main" id="{2FDD5C35-17CF-4434-A05C-36E0543B6B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725" y="2897188"/>
                <a:ext cx="463550" cy="369888"/>
              </a:xfrm>
              <a:custGeom>
                <a:avLst/>
                <a:gdLst>
                  <a:gd name="T0" fmla="*/ 338 w 583"/>
                  <a:gd name="T1" fmla="*/ 373 h 466"/>
                  <a:gd name="T2" fmla="*/ 360 w 583"/>
                  <a:gd name="T3" fmla="*/ 434 h 466"/>
                  <a:gd name="T4" fmla="*/ 367 w 583"/>
                  <a:gd name="T5" fmla="*/ 425 h 466"/>
                  <a:gd name="T6" fmla="*/ 419 w 583"/>
                  <a:gd name="T7" fmla="*/ 466 h 466"/>
                  <a:gd name="T8" fmla="*/ 460 w 583"/>
                  <a:gd name="T9" fmla="*/ 408 h 466"/>
                  <a:gd name="T10" fmla="*/ 507 w 583"/>
                  <a:gd name="T11" fmla="*/ 437 h 466"/>
                  <a:gd name="T12" fmla="*/ 508 w 583"/>
                  <a:gd name="T13" fmla="*/ 437 h 466"/>
                  <a:gd name="T14" fmla="*/ 513 w 583"/>
                  <a:gd name="T15" fmla="*/ 425 h 466"/>
                  <a:gd name="T16" fmla="*/ 565 w 583"/>
                  <a:gd name="T17" fmla="*/ 390 h 466"/>
                  <a:gd name="T18" fmla="*/ 571 w 583"/>
                  <a:gd name="T19" fmla="*/ 326 h 466"/>
                  <a:gd name="T20" fmla="*/ 571 w 583"/>
                  <a:gd name="T21" fmla="*/ 326 h 466"/>
                  <a:gd name="T22" fmla="*/ 578 w 583"/>
                  <a:gd name="T23" fmla="*/ 293 h 466"/>
                  <a:gd name="T24" fmla="*/ 583 w 583"/>
                  <a:gd name="T25" fmla="*/ 268 h 466"/>
                  <a:gd name="T26" fmla="*/ 583 w 583"/>
                  <a:gd name="T27" fmla="*/ 261 h 466"/>
                  <a:gd name="T28" fmla="*/ 583 w 583"/>
                  <a:gd name="T29" fmla="*/ 256 h 466"/>
                  <a:gd name="T30" fmla="*/ 583 w 583"/>
                  <a:gd name="T31" fmla="*/ 256 h 466"/>
                  <a:gd name="T32" fmla="*/ 581 w 583"/>
                  <a:gd name="T33" fmla="*/ 249 h 466"/>
                  <a:gd name="T34" fmla="*/ 580 w 583"/>
                  <a:gd name="T35" fmla="*/ 233 h 466"/>
                  <a:gd name="T36" fmla="*/ 575 w 583"/>
                  <a:gd name="T37" fmla="*/ 185 h 466"/>
                  <a:gd name="T38" fmla="*/ 571 w 583"/>
                  <a:gd name="T39" fmla="*/ 116 h 466"/>
                  <a:gd name="T40" fmla="*/ 548 w 583"/>
                  <a:gd name="T41" fmla="*/ 42 h 466"/>
                  <a:gd name="T42" fmla="*/ 530 w 583"/>
                  <a:gd name="T43" fmla="*/ 64 h 466"/>
                  <a:gd name="T44" fmla="*/ 489 w 583"/>
                  <a:gd name="T45" fmla="*/ 64 h 466"/>
                  <a:gd name="T46" fmla="*/ 454 w 583"/>
                  <a:gd name="T47" fmla="*/ 29 h 466"/>
                  <a:gd name="T48" fmla="*/ 408 w 583"/>
                  <a:gd name="T49" fmla="*/ 29 h 466"/>
                  <a:gd name="T50" fmla="*/ 390 w 583"/>
                  <a:gd name="T51" fmla="*/ 0 h 466"/>
                  <a:gd name="T52" fmla="*/ 361 w 583"/>
                  <a:gd name="T53" fmla="*/ 10 h 466"/>
                  <a:gd name="T54" fmla="*/ 350 w 583"/>
                  <a:gd name="T55" fmla="*/ 76 h 466"/>
                  <a:gd name="T56" fmla="*/ 291 w 583"/>
                  <a:gd name="T57" fmla="*/ 116 h 466"/>
                  <a:gd name="T58" fmla="*/ 262 w 583"/>
                  <a:gd name="T59" fmla="*/ 70 h 466"/>
                  <a:gd name="T60" fmla="*/ 205 w 583"/>
                  <a:gd name="T61" fmla="*/ 58 h 466"/>
                  <a:gd name="T62" fmla="*/ 175 w 583"/>
                  <a:gd name="T63" fmla="*/ 93 h 466"/>
                  <a:gd name="T64" fmla="*/ 128 w 583"/>
                  <a:gd name="T65" fmla="*/ 134 h 466"/>
                  <a:gd name="T66" fmla="*/ 128 w 583"/>
                  <a:gd name="T67" fmla="*/ 169 h 466"/>
                  <a:gd name="T68" fmla="*/ 76 w 583"/>
                  <a:gd name="T69" fmla="*/ 204 h 466"/>
                  <a:gd name="T70" fmla="*/ 23 w 583"/>
                  <a:gd name="T71" fmla="*/ 227 h 466"/>
                  <a:gd name="T72" fmla="*/ 17 w 583"/>
                  <a:gd name="T73" fmla="*/ 268 h 466"/>
                  <a:gd name="T74" fmla="*/ 0 w 583"/>
                  <a:gd name="T75" fmla="*/ 303 h 466"/>
                  <a:gd name="T76" fmla="*/ 35 w 583"/>
                  <a:gd name="T77" fmla="*/ 338 h 466"/>
                  <a:gd name="T78" fmla="*/ 29 w 583"/>
                  <a:gd name="T79" fmla="*/ 419 h 466"/>
                  <a:gd name="T80" fmla="*/ 64 w 583"/>
                  <a:gd name="T81" fmla="*/ 431 h 466"/>
                  <a:gd name="T82" fmla="*/ 140 w 583"/>
                  <a:gd name="T83" fmla="*/ 379 h 466"/>
                  <a:gd name="T84" fmla="*/ 210 w 583"/>
                  <a:gd name="T85" fmla="*/ 367 h 466"/>
                  <a:gd name="T86" fmla="*/ 239 w 583"/>
                  <a:gd name="T87" fmla="*/ 326 h 466"/>
                  <a:gd name="T88" fmla="*/ 309 w 583"/>
                  <a:gd name="T89" fmla="*/ 338 h 466"/>
                  <a:gd name="T90" fmla="*/ 338 w 583"/>
                  <a:gd name="T91" fmla="*/ 373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83" h="466">
                    <a:moveTo>
                      <a:pt x="338" y="373"/>
                    </a:moveTo>
                    <a:lnTo>
                      <a:pt x="360" y="434"/>
                    </a:lnTo>
                    <a:lnTo>
                      <a:pt x="367" y="425"/>
                    </a:lnTo>
                    <a:lnTo>
                      <a:pt x="419" y="466"/>
                    </a:lnTo>
                    <a:lnTo>
                      <a:pt x="460" y="408"/>
                    </a:lnTo>
                    <a:lnTo>
                      <a:pt x="507" y="437"/>
                    </a:lnTo>
                    <a:lnTo>
                      <a:pt x="508" y="437"/>
                    </a:lnTo>
                    <a:lnTo>
                      <a:pt x="513" y="425"/>
                    </a:lnTo>
                    <a:lnTo>
                      <a:pt x="565" y="390"/>
                    </a:lnTo>
                    <a:lnTo>
                      <a:pt x="571" y="326"/>
                    </a:lnTo>
                    <a:lnTo>
                      <a:pt x="571" y="326"/>
                    </a:lnTo>
                    <a:lnTo>
                      <a:pt x="578" y="293"/>
                    </a:lnTo>
                    <a:lnTo>
                      <a:pt x="583" y="268"/>
                    </a:lnTo>
                    <a:lnTo>
                      <a:pt x="583" y="261"/>
                    </a:lnTo>
                    <a:lnTo>
                      <a:pt x="583" y="256"/>
                    </a:lnTo>
                    <a:lnTo>
                      <a:pt x="583" y="256"/>
                    </a:lnTo>
                    <a:lnTo>
                      <a:pt x="581" y="249"/>
                    </a:lnTo>
                    <a:lnTo>
                      <a:pt x="580" y="233"/>
                    </a:lnTo>
                    <a:lnTo>
                      <a:pt x="575" y="185"/>
                    </a:lnTo>
                    <a:lnTo>
                      <a:pt x="571" y="116"/>
                    </a:lnTo>
                    <a:lnTo>
                      <a:pt x="548" y="42"/>
                    </a:lnTo>
                    <a:lnTo>
                      <a:pt x="530" y="64"/>
                    </a:lnTo>
                    <a:lnTo>
                      <a:pt x="489" y="64"/>
                    </a:lnTo>
                    <a:lnTo>
                      <a:pt x="454" y="29"/>
                    </a:lnTo>
                    <a:lnTo>
                      <a:pt x="408" y="29"/>
                    </a:lnTo>
                    <a:lnTo>
                      <a:pt x="390" y="0"/>
                    </a:lnTo>
                    <a:lnTo>
                      <a:pt x="361" y="10"/>
                    </a:lnTo>
                    <a:lnTo>
                      <a:pt x="350" y="76"/>
                    </a:lnTo>
                    <a:lnTo>
                      <a:pt x="291" y="116"/>
                    </a:lnTo>
                    <a:lnTo>
                      <a:pt x="262" y="70"/>
                    </a:lnTo>
                    <a:lnTo>
                      <a:pt x="205" y="58"/>
                    </a:lnTo>
                    <a:lnTo>
                      <a:pt x="175" y="93"/>
                    </a:lnTo>
                    <a:lnTo>
                      <a:pt x="128" y="134"/>
                    </a:lnTo>
                    <a:lnTo>
                      <a:pt x="128" y="169"/>
                    </a:lnTo>
                    <a:lnTo>
                      <a:pt x="76" y="204"/>
                    </a:lnTo>
                    <a:lnTo>
                      <a:pt x="23" y="227"/>
                    </a:lnTo>
                    <a:lnTo>
                      <a:pt x="17" y="268"/>
                    </a:lnTo>
                    <a:lnTo>
                      <a:pt x="0" y="303"/>
                    </a:lnTo>
                    <a:lnTo>
                      <a:pt x="35" y="338"/>
                    </a:lnTo>
                    <a:lnTo>
                      <a:pt x="29" y="419"/>
                    </a:lnTo>
                    <a:lnTo>
                      <a:pt x="64" y="431"/>
                    </a:lnTo>
                    <a:lnTo>
                      <a:pt x="140" y="379"/>
                    </a:lnTo>
                    <a:lnTo>
                      <a:pt x="210" y="367"/>
                    </a:lnTo>
                    <a:lnTo>
                      <a:pt x="239" y="326"/>
                    </a:lnTo>
                    <a:lnTo>
                      <a:pt x="309" y="338"/>
                    </a:lnTo>
                    <a:lnTo>
                      <a:pt x="338" y="373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" name="Freeform 74">
                <a:extLst>
                  <a:ext uri="{FF2B5EF4-FFF2-40B4-BE49-F238E27FC236}">
                    <a16:creationId xmlns:a16="http://schemas.microsoft.com/office/drawing/2014/main" id="{69ACE025-8E46-4292-ACF8-42488AA01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500" y="3013075"/>
                <a:ext cx="298450" cy="481013"/>
              </a:xfrm>
              <a:custGeom>
                <a:avLst/>
                <a:gdLst>
                  <a:gd name="T0" fmla="*/ 231 w 377"/>
                  <a:gd name="T1" fmla="*/ 280 h 607"/>
                  <a:gd name="T2" fmla="*/ 265 w 377"/>
                  <a:gd name="T3" fmla="*/ 257 h 607"/>
                  <a:gd name="T4" fmla="*/ 265 w 377"/>
                  <a:gd name="T5" fmla="*/ 257 h 607"/>
                  <a:gd name="T6" fmla="*/ 266 w 377"/>
                  <a:gd name="T7" fmla="*/ 245 h 607"/>
                  <a:gd name="T8" fmla="*/ 266 w 377"/>
                  <a:gd name="T9" fmla="*/ 245 h 607"/>
                  <a:gd name="T10" fmla="*/ 266 w 377"/>
                  <a:gd name="T11" fmla="*/ 237 h 607"/>
                  <a:gd name="T12" fmla="*/ 263 w 377"/>
                  <a:gd name="T13" fmla="*/ 220 h 607"/>
                  <a:gd name="T14" fmla="*/ 260 w 377"/>
                  <a:gd name="T15" fmla="*/ 199 h 607"/>
                  <a:gd name="T16" fmla="*/ 249 w 377"/>
                  <a:gd name="T17" fmla="*/ 181 h 607"/>
                  <a:gd name="T18" fmla="*/ 266 w 377"/>
                  <a:gd name="T19" fmla="*/ 175 h 607"/>
                  <a:gd name="T20" fmla="*/ 243 w 377"/>
                  <a:gd name="T21" fmla="*/ 152 h 607"/>
                  <a:gd name="T22" fmla="*/ 243 w 377"/>
                  <a:gd name="T23" fmla="*/ 123 h 607"/>
                  <a:gd name="T24" fmla="*/ 266 w 377"/>
                  <a:gd name="T25" fmla="*/ 123 h 607"/>
                  <a:gd name="T26" fmla="*/ 307 w 377"/>
                  <a:gd name="T27" fmla="*/ 105 h 607"/>
                  <a:gd name="T28" fmla="*/ 348 w 377"/>
                  <a:gd name="T29" fmla="*/ 100 h 607"/>
                  <a:gd name="T30" fmla="*/ 348 w 377"/>
                  <a:gd name="T31" fmla="*/ 76 h 607"/>
                  <a:gd name="T32" fmla="*/ 336 w 377"/>
                  <a:gd name="T33" fmla="*/ 53 h 607"/>
                  <a:gd name="T34" fmla="*/ 377 w 377"/>
                  <a:gd name="T35" fmla="*/ 35 h 607"/>
                  <a:gd name="T36" fmla="*/ 371 w 377"/>
                  <a:gd name="T37" fmla="*/ 0 h 607"/>
                  <a:gd name="T38" fmla="*/ 313 w 377"/>
                  <a:gd name="T39" fmla="*/ 12 h 607"/>
                  <a:gd name="T40" fmla="*/ 237 w 377"/>
                  <a:gd name="T41" fmla="*/ 65 h 607"/>
                  <a:gd name="T42" fmla="*/ 173 w 377"/>
                  <a:gd name="T43" fmla="*/ 82 h 607"/>
                  <a:gd name="T44" fmla="*/ 150 w 377"/>
                  <a:gd name="T45" fmla="*/ 140 h 607"/>
                  <a:gd name="T46" fmla="*/ 185 w 377"/>
                  <a:gd name="T47" fmla="*/ 228 h 607"/>
                  <a:gd name="T48" fmla="*/ 144 w 377"/>
                  <a:gd name="T49" fmla="*/ 368 h 607"/>
                  <a:gd name="T50" fmla="*/ 21 w 377"/>
                  <a:gd name="T51" fmla="*/ 496 h 607"/>
                  <a:gd name="T52" fmla="*/ 0 w 377"/>
                  <a:gd name="T53" fmla="*/ 506 h 607"/>
                  <a:gd name="T54" fmla="*/ 33 w 377"/>
                  <a:gd name="T55" fmla="*/ 531 h 607"/>
                  <a:gd name="T56" fmla="*/ 86 w 377"/>
                  <a:gd name="T57" fmla="*/ 595 h 607"/>
                  <a:gd name="T58" fmla="*/ 196 w 377"/>
                  <a:gd name="T59" fmla="*/ 607 h 607"/>
                  <a:gd name="T60" fmla="*/ 214 w 377"/>
                  <a:gd name="T61" fmla="*/ 566 h 607"/>
                  <a:gd name="T62" fmla="*/ 208 w 377"/>
                  <a:gd name="T63" fmla="*/ 513 h 607"/>
                  <a:gd name="T64" fmla="*/ 196 w 377"/>
                  <a:gd name="T65" fmla="*/ 478 h 607"/>
                  <a:gd name="T66" fmla="*/ 208 w 377"/>
                  <a:gd name="T67" fmla="*/ 438 h 607"/>
                  <a:gd name="T68" fmla="*/ 190 w 377"/>
                  <a:gd name="T69" fmla="*/ 414 h 607"/>
                  <a:gd name="T70" fmla="*/ 202 w 377"/>
                  <a:gd name="T71" fmla="*/ 397 h 607"/>
                  <a:gd name="T72" fmla="*/ 202 w 377"/>
                  <a:gd name="T73" fmla="*/ 368 h 607"/>
                  <a:gd name="T74" fmla="*/ 225 w 377"/>
                  <a:gd name="T75" fmla="*/ 344 h 607"/>
                  <a:gd name="T76" fmla="*/ 231 w 377"/>
                  <a:gd name="T77" fmla="*/ 280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77" h="607">
                    <a:moveTo>
                      <a:pt x="231" y="280"/>
                    </a:moveTo>
                    <a:lnTo>
                      <a:pt x="265" y="257"/>
                    </a:lnTo>
                    <a:lnTo>
                      <a:pt x="265" y="257"/>
                    </a:lnTo>
                    <a:lnTo>
                      <a:pt x="266" y="245"/>
                    </a:lnTo>
                    <a:lnTo>
                      <a:pt x="266" y="245"/>
                    </a:lnTo>
                    <a:lnTo>
                      <a:pt x="266" y="237"/>
                    </a:lnTo>
                    <a:lnTo>
                      <a:pt x="263" y="220"/>
                    </a:lnTo>
                    <a:lnTo>
                      <a:pt x="260" y="199"/>
                    </a:lnTo>
                    <a:lnTo>
                      <a:pt x="249" y="181"/>
                    </a:lnTo>
                    <a:lnTo>
                      <a:pt x="266" y="175"/>
                    </a:lnTo>
                    <a:lnTo>
                      <a:pt x="243" y="152"/>
                    </a:lnTo>
                    <a:lnTo>
                      <a:pt x="243" y="123"/>
                    </a:lnTo>
                    <a:lnTo>
                      <a:pt x="266" y="123"/>
                    </a:lnTo>
                    <a:lnTo>
                      <a:pt x="307" y="105"/>
                    </a:lnTo>
                    <a:lnTo>
                      <a:pt x="348" y="100"/>
                    </a:lnTo>
                    <a:lnTo>
                      <a:pt x="348" y="76"/>
                    </a:lnTo>
                    <a:lnTo>
                      <a:pt x="336" y="53"/>
                    </a:lnTo>
                    <a:lnTo>
                      <a:pt x="377" y="35"/>
                    </a:lnTo>
                    <a:lnTo>
                      <a:pt x="371" y="0"/>
                    </a:lnTo>
                    <a:lnTo>
                      <a:pt x="313" y="12"/>
                    </a:lnTo>
                    <a:lnTo>
                      <a:pt x="237" y="65"/>
                    </a:lnTo>
                    <a:lnTo>
                      <a:pt x="173" y="82"/>
                    </a:lnTo>
                    <a:lnTo>
                      <a:pt x="150" y="140"/>
                    </a:lnTo>
                    <a:lnTo>
                      <a:pt x="185" y="228"/>
                    </a:lnTo>
                    <a:lnTo>
                      <a:pt x="144" y="368"/>
                    </a:lnTo>
                    <a:lnTo>
                      <a:pt x="21" y="496"/>
                    </a:lnTo>
                    <a:lnTo>
                      <a:pt x="0" y="506"/>
                    </a:lnTo>
                    <a:lnTo>
                      <a:pt x="33" y="531"/>
                    </a:lnTo>
                    <a:lnTo>
                      <a:pt x="86" y="595"/>
                    </a:lnTo>
                    <a:lnTo>
                      <a:pt x="196" y="607"/>
                    </a:lnTo>
                    <a:lnTo>
                      <a:pt x="214" y="566"/>
                    </a:lnTo>
                    <a:lnTo>
                      <a:pt x="208" y="513"/>
                    </a:lnTo>
                    <a:lnTo>
                      <a:pt x="196" y="478"/>
                    </a:lnTo>
                    <a:lnTo>
                      <a:pt x="208" y="438"/>
                    </a:lnTo>
                    <a:lnTo>
                      <a:pt x="190" y="414"/>
                    </a:lnTo>
                    <a:lnTo>
                      <a:pt x="202" y="397"/>
                    </a:lnTo>
                    <a:lnTo>
                      <a:pt x="202" y="368"/>
                    </a:lnTo>
                    <a:lnTo>
                      <a:pt x="225" y="344"/>
                    </a:lnTo>
                    <a:lnTo>
                      <a:pt x="231" y="28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" name="Freeform 75">
                <a:extLst>
                  <a:ext uri="{FF2B5EF4-FFF2-40B4-BE49-F238E27FC236}">
                    <a16:creationId xmlns:a16="http://schemas.microsoft.com/office/drawing/2014/main" id="{6CFCDC18-FD3D-4033-9BC6-8CC10671D8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7963" y="3544888"/>
                <a:ext cx="250825" cy="244475"/>
              </a:xfrm>
              <a:custGeom>
                <a:avLst/>
                <a:gdLst>
                  <a:gd name="T0" fmla="*/ 0 w 314"/>
                  <a:gd name="T1" fmla="*/ 145 h 309"/>
                  <a:gd name="T2" fmla="*/ 0 w 314"/>
                  <a:gd name="T3" fmla="*/ 153 h 309"/>
                  <a:gd name="T4" fmla="*/ 11 w 314"/>
                  <a:gd name="T5" fmla="*/ 145 h 309"/>
                  <a:gd name="T6" fmla="*/ 23 w 314"/>
                  <a:gd name="T7" fmla="*/ 169 h 309"/>
                  <a:gd name="T8" fmla="*/ 11 w 314"/>
                  <a:gd name="T9" fmla="*/ 180 h 309"/>
                  <a:gd name="T10" fmla="*/ 11 w 314"/>
                  <a:gd name="T11" fmla="*/ 239 h 309"/>
                  <a:gd name="T12" fmla="*/ 52 w 314"/>
                  <a:gd name="T13" fmla="*/ 274 h 309"/>
                  <a:gd name="T14" fmla="*/ 64 w 314"/>
                  <a:gd name="T15" fmla="*/ 309 h 309"/>
                  <a:gd name="T16" fmla="*/ 93 w 314"/>
                  <a:gd name="T17" fmla="*/ 303 h 309"/>
                  <a:gd name="T18" fmla="*/ 110 w 314"/>
                  <a:gd name="T19" fmla="*/ 274 h 309"/>
                  <a:gd name="T20" fmla="*/ 104 w 314"/>
                  <a:gd name="T21" fmla="*/ 244 h 309"/>
                  <a:gd name="T22" fmla="*/ 116 w 314"/>
                  <a:gd name="T23" fmla="*/ 215 h 309"/>
                  <a:gd name="T24" fmla="*/ 157 w 314"/>
                  <a:gd name="T25" fmla="*/ 244 h 309"/>
                  <a:gd name="T26" fmla="*/ 218 w 314"/>
                  <a:gd name="T27" fmla="*/ 242 h 309"/>
                  <a:gd name="T28" fmla="*/ 250 w 314"/>
                  <a:gd name="T29" fmla="*/ 198 h 309"/>
                  <a:gd name="T30" fmla="*/ 273 w 314"/>
                  <a:gd name="T31" fmla="*/ 198 h 309"/>
                  <a:gd name="T32" fmla="*/ 314 w 314"/>
                  <a:gd name="T33" fmla="*/ 169 h 309"/>
                  <a:gd name="T34" fmla="*/ 314 w 314"/>
                  <a:gd name="T35" fmla="*/ 128 h 309"/>
                  <a:gd name="T36" fmla="*/ 238 w 314"/>
                  <a:gd name="T37" fmla="*/ 29 h 309"/>
                  <a:gd name="T38" fmla="*/ 203 w 314"/>
                  <a:gd name="T39" fmla="*/ 29 h 309"/>
                  <a:gd name="T40" fmla="*/ 169 w 314"/>
                  <a:gd name="T41" fmla="*/ 11 h 309"/>
                  <a:gd name="T42" fmla="*/ 81 w 314"/>
                  <a:gd name="T43" fmla="*/ 6 h 309"/>
                  <a:gd name="T44" fmla="*/ 64 w 314"/>
                  <a:gd name="T45" fmla="*/ 0 h 309"/>
                  <a:gd name="T46" fmla="*/ 11 w 314"/>
                  <a:gd name="T47" fmla="*/ 46 h 309"/>
                  <a:gd name="T48" fmla="*/ 17 w 314"/>
                  <a:gd name="T49" fmla="*/ 58 h 309"/>
                  <a:gd name="T50" fmla="*/ 0 w 314"/>
                  <a:gd name="T51" fmla="*/ 81 h 309"/>
                  <a:gd name="T52" fmla="*/ 0 w 314"/>
                  <a:gd name="T53" fmla="*/ 145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4" h="309">
                    <a:moveTo>
                      <a:pt x="0" y="145"/>
                    </a:moveTo>
                    <a:lnTo>
                      <a:pt x="0" y="153"/>
                    </a:lnTo>
                    <a:lnTo>
                      <a:pt x="11" y="145"/>
                    </a:lnTo>
                    <a:lnTo>
                      <a:pt x="23" y="169"/>
                    </a:lnTo>
                    <a:lnTo>
                      <a:pt x="11" y="180"/>
                    </a:lnTo>
                    <a:lnTo>
                      <a:pt x="11" y="239"/>
                    </a:lnTo>
                    <a:lnTo>
                      <a:pt x="52" y="274"/>
                    </a:lnTo>
                    <a:lnTo>
                      <a:pt x="64" y="309"/>
                    </a:lnTo>
                    <a:lnTo>
                      <a:pt x="93" y="303"/>
                    </a:lnTo>
                    <a:lnTo>
                      <a:pt x="110" y="274"/>
                    </a:lnTo>
                    <a:lnTo>
                      <a:pt x="104" y="244"/>
                    </a:lnTo>
                    <a:lnTo>
                      <a:pt x="116" y="215"/>
                    </a:lnTo>
                    <a:lnTo>
                      <a:pt x="157" y="244"/>
                    </a:lnTo>
                    <a:lnTo>
                      <a:pt x="218" y="242"/>
                    </a:lnTo>
                    <a:lnTo>
                      <a:pt x="250" y="198"/>
                    </a:lnTo>
                    <a:lnTo>
                      <a:pt x="273" y="198"/>
                    </a:lnTo>
                    <a:lnTo>
                      <a:pt x="314" y="169"/>
                    </a:lnTo>
                    <a:lnTo>
                      <a:pt x="314" y="128"/>
                    </a:lnTo>
                    <a:lnTo>
                      <a:pt x="238" y="29"/>
                    </a:lnTo>
                    <a:lnTo>
                      <a:pt x="203" y="29"/>
                    </a:lnTo>
                    <a:lnTo>
                      <a:pt x="169" y="11"/>
                    </a:lnTo>
                    <a:lnTo>
                      <a:pt x="81" y="6"/>
                    </a:lnTo>
                    <a:lnTo>
                      <a:pt x="64" y="0"/>
                    </a:lnTo>
                    <a:lnTo>
                      <a:pt x="11" y="46"/>
                    </a:lnTo>
                    <a:lnTo>
                      <a:pt x="17" y="58"/>
                    </a:lnTo>
                    <a:lnTo>
                      <a:pt x="0" y="81"/>
                    </a:lnTo>
                    <a:lnTo>
                      <a:pt x="0" y="145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" name="Freeform 76">
                <a:extLst>
                  <a:ext uri="{FF2B5EF4-FFF2-40B4-BE49-F238E27FC236}">
                    <a16:creationId xmlns:a16="http://schemas.microsoft.com/office/drawing/2014/main" id="{7A17E762-0DDB-4473-9C6B-45E377727D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263" y="3567113"/>
                <a:ext cx="334963" cy="388938"/>
              </a:xfrm>
              <a:custGeom>
                <a:avLst/>
                <a:gdLst>
                  <a:gd name="T0" fmla="*/ 274 w 421"/>
                  <a:gd name="T1" fmla="*/ 419 h 489"/>
                  <a:gd name="T2" fmla="*/ 251 w 421"/>
                  <a:gd name="T3" fmla="*/ 460 h 489"/>
                  <a:gd name="T4" fmla="*/ 309 w 421"/>
                  <a:gd name="T5" fmla="*/ 489 h 489"/>
                  <a:gd name="T6" fmla="*/ 344 w 421"/>
                  <a:gd name="T7" fmla="*/ 484 h 489"/>
                  <a:gd name="T8" fmla="*/ 373 w 421"/>
                  <a:gd name="T9" fmla="*/ 466 h 489"/>
                  <a:gd name="T10" fmla="*/ 409 w 421"/>
                  <a:gd name="T11" fmla="*/ 470 h 489"/>
                  <a:gd name="T12" fmla="*/ 414 w 421"/>
                  <a:gd name="T13" fmla="*/ 466 h 489"/>
                  <a:gd name="T14" fmla="*/ 414 w 421"/>
                  <a:gd name="T15" fmla="*/ 466 h 489"/>
                  <a:gd name="T16" fmla="*/ 418 w 421"/>
                  <a:gd name="T17" fmla="*/ 443 h 489"/>
                  <a:gd name="T18" fmla="*/ 421 w 421"/>
                  <a:gd name="T19" fmla="*/ 428 h 489"/>
                  <a:gd name="T20" fmla="*/ 421 w 421"/>
                  <a:gd name="T21" fmla="*/ 422 h 489"/>
                  <a:gd name="T22" fmla="*/ 420 w 421"/>
                  <a:gd name="T23" fmla="*/ 419 h 489"/>
                  <a:gd name="T24" fmla="*/ 420 w 421"/>
                  <a:gd name="T25" fmla="*/ 419 h 489"/>
                  <a:gd name="T26" fmla="*/ 401 w 421"/>
                  <a:gd name="T27" fmla="*/ 405 h 489"/>
                  <a:gd name="T28" fmla="*/ 385 w 421"/>
                  <a:gd name="T29" fmla="*/ 390 h 489"/>
                  <a:gd name="T30" fmla="*/ 338 w 421"/>
                  <a:gd name="T31" fmla="*/ 315 h 489"/>
                  <a:gd name="T32" fmla="*/ 326 w 421"/>
                  <a:gd name="T33" fmla="*/ 250 h 489"/>
                  <a:gd name="T34" fmla="*/ 332 w 421"/>
                  <a:gd name="T35" fmla="*/ 227 h 489"/>
                  <a:gd name="T36" fmla="*/ 321 w 421"/>
                  <a:gd name="T37" fmla="*/ 204 h 489"/>
                  <a:gd name="T38" fmla="*/ 313 w 421"/>
                  <a:gd name="T39" fmla="*/ 156 h 489"/>
                  <a:gd name="T40" fmla="*/ 309 w 421"/>
                  <a:gd name="T41" fmla="*/ 157 h 489"/>
                  <a:gd name="T42" fmla="*/ 268 w 421"/>
                  <a:gd name="T43" fmla="*/ 175 h 489"/>
                  <a:gd name="T44" fmla="*/ 239 w 421"/>
                  <a:gd name="T45" fmla="*/ 163 h 489"/>
                  <a:gd name="T46" fmla="*/ 227 w 421"/>
                  <a:gd name="T47" fmla="*/ 128 h 489"/>
                  <a:gd name="T48" fmla="*/ 233 w 421"/>
                  <a:gd name="T49" fmla="*/ 100 h 489"/>
                  <a:gd name="T50" fmla="*/ 222 w 421"/>
                  <a:gd name="T51" fmla="*/ 105 h 489"/>
                  <a:gd name="T52" fmla="*/ 227 w 421"/>
                  <a:gd name="T53" fmla="*/ 76 h 489"/>
                  <a:gd name="T54" fmla="*/ 216 w 421"/>
                  <a:gd name="T55" fmla="*/ 70 h 489"/>
                  <a:gd name="T56" fmla="*/ 157 w 421"/>
                  <a:gd name="T57" fmla="*/ 87 h 489"/>
                  <a:gd name="T58" fmla="*/ 157 w 421"/>
                  <a:gd name="T59" fmla="*/ 87 h 489"/>
                  <a:gd name="T60" fmla="*/ 152 w 421"/>
                  <a:gd name="T61" fmla="*/ 77 h 489"/>
                  <a:gd name="T62" fmla="*/ 146 w 421"/>
                  <a:gd name="T63" fmla="*/ 64 h 489"/>
                  <a:gd name="T64" fmla="*/ 146 w 421"/>
                  <a:gd name="T65" fmla="*/ 64 h 489"/>
                  <a:gd name="T66" fmla="*/ 147 w 421"/>
                  <a:gd name="T67" fmla="*/ 57 h 489"/>
                  <a:gd name="T68" fmla="*/ 150 w 421"/>
                  <a:gd name="T69" fmla="*/ 46 h 489"/>
                  <a:gd name="T70" fmla="*/ 157 w 421"/>
                  <a:gd name="T71" fmla="*/ 29 h 489"/>
                  <a:gd name="T72" fmla="*/ 157 w 421"/>
                  <a:gd name="T73" fmla="*/ 29 h 489"/>
                  <a:gd name="T74" fmla="*/ 156 w 421"/>
                  <a:gd name="T75" fmla="*/ 23 h 489"/>
                  <a:gd name="T76" fmla="*/ 152 w 421"/>
                  <a:gd name="T77" fmla="*/ 13 h 489"/>
                  <a:gd name="T78" fmla="*/ 146 w 421"/>
                  <a:gd name="T79" fmla="*/ 0 h 489"/>
                  <a:gd name="T80" fmla="*/ 64 w 421"/>
                  <a:gd name="T81" fmla="*/ 11 h 489"/>
                  <a:gd name="T82" fmla="*/ 6 w 421"/>
                  <a:gd name="T83" fmla="*/ 52 h 489"/>
                  <a:gd name="T84" fmla="*/ 3 w 421"/>
                  <a:gd name="T85" fmla="*/ 51 h 489"/>
                  <a:gd name="T86" fmla="*/ 0 w 421"/>
                  <a:gd name="T87" fmla="*/ 70 h 489"/>
                  <a:gd name="T88" fmla="*/ 18 w 421"/>
                  <a:gd name="T89" fmla="*/ 105 h 489"/>
                  <a:gd name="T90" fmla="*/ 58 w 421"/>
                  <a:gd name="T91" fmla="*/ 87 h 489"/>
                  <a:gd name="T92" fmla="*/ 76 w 421"/>
                  <a:gd name="T93" fmla="*/ 128 h 489"/>
                  <a:gd name="T94" fmla="*/ 47 w 421"/>
                  <a:gd name="T95" fmla="*/ 157 h 489"/>
                  <a:gd name="T96" fmla="*/ 6 w 421"/>
                  <a:gd name="T97" fmla="*/ 169 h 489"/>
                  <a:gd name="T98" fmla="*/ 29 w 421"/>
                  <a:gd name="T99" fmla="*/ 215 h 489"/>
                  <a:gd name="T100" fmla="*/ 82 w 421"/>
                  <a:gd name="T101" fmla="*/ 227 h 489"/>
                  <a:gd name="T102" fmla="*/ 93 w 421"/>
                  <a:gd name="T103" fmla="*/ 250 h 489"/>
                  <a:gd name="T104" fmla="*/ 140 w 421"/>
                  <a:gd name="T105" fmla="*/ 256 h 489"/>
                  <a:gd name="T106" fmla="*/ 175 w 421"/>
                  <a:gd name="T107" fmla="*/ 285 h 489"/>
                  <a:gd name="T108" fmla="*/ 175 w 421"/>
                  <a:gd name="T109" fmla="*/ 326 h 489"/>
                  <a:gd name="T110" fmla="*/ 204 w 421"/>
                  <a:gd name="T111" fmla="*/ 344 h 489"/>
                  <a:gd name="T112" fmla="*/ 222 w 421"/>
                  <a:gd name="T113" fmla="*/ 373 h 489"/>
                  <a:gd name="T114" fmla="*/ 257 w 421"/>
                  <a:gd name="T115" fmla="*/ 379 h 489"/>
                  <a:gd name="T116" fmla="*/ 268 w 421"/>
                  <a:gd name="T117" fmla="*/ 396 h 489"/>
                  <a:gd name="T118" fmla="*/ 274 w 421"/>
                  <a:gd name="T119" fmla="*/ 419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21" h="489">
                    <a:moveTo>
                      <a:pt x="274" y="419"/>
                    </a:moveTo>
                    <a:lnTo>
                      <a:pt x="251" y="460"/>
                    </a:lnTo>
                    <a:lnTo>
                      <a:pt x="309" y="489"/>
                    </a:lnTo>
                    <a:lnTo>
                      <a:pt x="344" y="484"/>
                    </a:lnTo>
                    <a:lnTo>
                      <a:pt x="373" y="466"/>
                    </a:lnTo>
                    <a:lnTo>
                      <a:pt x="409" y="470"/>
                    </a:lnTo>
                    <a:lnTo>
                      <a:pt x="414" y="466"/>
                    </a:lnTo>
                    <a:lnTo>
                      <a:pt x="414" y="466"/>
                    </a:lnTo>
                    <a:lnTo>
                      <a:pt x="418" y="443"/>
                    </a:lnTo>
                    <a:lnTo>
                      <a:pt x="421" y="428"/>
                    </a:lnTo>
                    <a:lnTo>
                      <a:pt x="421" y="422"/>
                    </a:lnTo>
                    <a:lnTo>
                      <a:pt x="420" y="419"/>
                    </a:lnTo>
                    <a:lnTo>
                      <a:pt x="420" y="419"/>
                    </a:lnTo>
                    <a:lnTo>
                      <a:pt x="401" y="405"/>
                    </a:lnTo>
                    <a:lnTo>
                      <a:pt x="385" y="390"/>
                    </a:lnTo>
                    <a:lnTo>
                      <a:pt x="338" y="315"/>
                    </a:lnTo>
                    <a:lnTo>
                      <a:pt x="326" y="250"/>
                    </a:lnTo>
                    <a:lnTo>
                      <a:pt x="332" y="227"/>
                    </a:lnTo>
                    <a:lnTo>
                      <a:pt x="321" y="204"/>
                    </a:lnTo>
                    <a:lnTo>
                      <a:pt x="313" y="156"/>
                    </a:lnTo>
                    <a:lnTo>
                      <a:pt x="309" y="157"/>
                    </a:lnTo>
                    <a:lnTo>
                      <a:pt x="268" y="175"/>
                    </a:lnTo>
                    <a:lnTo>
                      <a:pt x="239" y="163"/>
                    </a:lnTo>
                    <a:lnTo>
                      <a:pt x="227" y="128"/>
                    </a:lnTo>
                    <a:lnTo>
                      <a:pt x="233" y="100"/>
                    </a:lnTo>
                    <a:lnTo>
                      <a:pt x="222" y="105"/>
                    </a:lnTo>
                    <a:lnTo>
                      <a:pt x="227" y="76"/>
                    </a:lnTo>
                    <a:lnTo>
                      <a:pt x="216" y="70"/>
                    </a:lnTo>
                    <a:lnTo>
                      <a:pt x="157" y="87"/>
                    </a:lnTo>
                    <a:lnTo>
                      <a:pt x="157" y="87"/>
                    </a:lnTo>
                    <a:lnTo>
                      <a:pt x="152" y="77"/>
                    </a:lnTo>
                    <a:lnTo>
                      <a:pt x="146" y="64"/>
                    </a:lnTo>
                    <a:lnTo>
                      <a:pt x="146" y="64"/>
                    </a:lnTo>
                    <a:lnTo>
                      <a:pt x="147" y="57"/>
                    </a:lnTo>
                    <a:lnTo>
                      <a:pt x="150" y="46"/>
                    </a:lnTo>
                    <a:lnTo>
                      <a:pt x="157" y="29"/>
                    </a:lnTo>
                    <a:lnTo>
                      <a:pt x="157" y="29"/>
                    </a:lnTo>
                    <a:lnTo>
                      <a:pt x="156" y="23"/>
                    </a:lnTo>
                    <a:lnTo>
                      <a:pt x="152" y="13"/>
                    </a:lnTo>
                    <a:lnTo>
                      <a:pt x="146" y="0"/>
                    </a:lnTo>
                    <a:lnTo>
                      <a:pt x="64" y="11"/>
                    </a:lnTo>
                    <a:lnTo>
                      <a:pt x="6" y="52"/>
                    </a:lnTo>
                    <a:lnTo>
                      <a:pt x="3" y="51"/>
                    </a:lnTo>
                    <a:lnTo>
                      <a:pt x="0" y="70"/>
                    </a:lnTo>
                    <a:lnTo>
                      <a:pt x="18" y="105"/>
                    </a:lnTo>
                    <a:lnTo>
                      <a:pt x="58" y="87"/>
                    </a:lnTo>
                    <a:lnTo>
                      <a:pt x="76" y="128"/>
                    </a:lnTo>
                    <a:lnTo>
                      <a:pt x="47" y="157"/>
                    </a:lnTo>
                    <a:lnTo>
                      <a:pt x="6" y="169"/>
                    </a:lnTo>
                    <a:lnTo>
                      <a:pt x="29" y="215"/>
                    </a:lnTo>
                    <a:lnTo>
                      <a:pt x="82" y="227"/>
                    </a:lnTo>
                    <a:lnTo>
                      <a:pt x="93" y="250"/>
                    </a:lnTo>
                    <a:lnTo>
                      <a:pt x="140" y="256"/>
                    </a:lnTo>
                    <a:lnTo>
                      <a:pt x="175" y="285"/>
                    </a:lnTo>
                    <a:lnTo>
                      <a:pt x="175" y="326"/>
                    </a:lnTo>
                    <a:lnTo>
                      <a:pt x="204" y="344"/>
                    </a:lnTo>
                    <a:lnTo>
                      <a:pt x="222" y="373"/>
                    </a:lnTo>
                    <a:lnTo>
                      <a:pt x="257" y="379"/>
                    </a:lnTo>
                    <a:lnTo>
                      <a:pt x="268" y="396"/>
                    </a:lnTo>
                    <a:lnTo>
                      <a:pt x="274" y="419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3" name="Freeform 77">
                <a:extLst>
                  <a:ext uri="{FF2B5EF4-FFF2-40B4-BE49-F238E27FC236}">
                    <a16:creationId xmlns:a16="http://schemas.microsoft.com/office/drawing/2014/main" id="{FFBB10B9-58C7-4569-9726-B36A83753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0175" y="3614738"/>
                <a:ext cx="354013" cy="184150"/>
              </a:xfrm>
              <a:custGeom>
                <a:avLst/>
                <a:gdLst>
                  <a:gd name="T0" fmla="*/ 428 w 446"/>
                  <a:gd name="T1" fmla="*/ 47 h 233"/>
                  <a:gd name="T2" fmla="*/ 405 w 446"/>
                  <a:gd name="T3" fmla="*/ 0 h 233"/>
                  <a:gd name="T4" fmla="*/ 364 w 446"/>
                  <a:gd name="T5" fmla="*/ 18 h 233"/>
                  <a:gd name="T6" fmla="*/ 218 w 446"/>
                  <a:gd name="T7" fmla="*/ 23 h 233"/>
                  <a:gd name="T8" fmla="*/ 142 w 446"/>
                  <a:gd name="T9" fmla="*/ 0 h 233"/>
                  <a:gd name="T10" fmla="*/ 96 w 446"/>
                  <a:gd name="T11" fmla="*/ 29 h 233"/>
                  <a:gd name="T12" fmla="*/ 71 w 446"/>
                  <a:gd name="T13" fmla="*/ 23 h 233"/>
                  <a:gd name="T14" fmla="*/ 67 w 446"/>
                  <a:gd name="T15" fmla="*/ 26 h 233"/>
                  <a:gd name="T16" fmla="*/ 55 w 446"/>
                  <a:gd name="T17" fmla="*/ 93 h 233"/>
                  <a:gd name="T18" fmla="*/ 20 w 446"/>
                  <a:gd name="T19" fmla="*/ 146 h 233"/>
                  <a:gd name="T20" fmla="*/ 0 w 446"/>
                  <a:gd name="T21" fmla="*/ 211 h 233"/>
                  <a:gd name="T22" fmla="*/ 8 w 446"/>
                  <a:gd name="T23" fmla="*/ 233 h 233"/>
                  <a:gd name="T24" fmla="*/ 8 w 446"/>
                  <a:gd name="T25" fmla="*/ 233 h 233"/>
                  <a:gd name="T26" fmla="*/ 38 w 446"/>
                  <a:gd name="T27" fmla="*/ 229 h 233"/>
                  <a:gd name="T28" fmla="*/ 58 w 446"/>
                  <a:gd name="T29" fmla="*/ 226 h 233"/>
                  <a:gd name="T30" fmla="*/ 64 w 446"/>
                  <a:gd name="T31" fmla="*/ 223 h 233"/>
                  <a:gd name="T32" fmla="*/ 67 w 446"/>
                  <a:gd name="T33" fmla="*/ 222 h 233"/>
                  <a:gd name="T34" fmla="*/ 67 w 446"/>
                  <a:gd name="T35" fmla="*/ 222 h 233"/>
                  <a:gd name="T36" fmla="*/ 70 w 446"/>
                  <a:gd name="T37" fmla="*/ 213 h 233"/>
                  <a:gd name="T38" fmla="*/ 75 w 446"/>
                  <a:gd name="T39" fmla="*/ 198 h 233"/>
                  <a:gd name="T40" fmla="*/ 84 w 446"/>
                  <a:gd name="T41" fmla="*/ 181 h 233"/>
                  <a:gd name="T42" fmla="*/ 113 w 446"/>
                  <a:gd name="T43" fmla="*/ 181 h 233"/>
                  <a:gd name="T44" fmla="*/ 148 w 446"/>
                  <a:gd name="T45" fmla="*/ 146 h 233"/>
                  <a:gd name="T46" fmla="*/ 189 w 446"/>
                  <a:gd name="T47" fmla="*/ 146 h 233"/>
                  <a:gd name="T48" fmla="*/ 218 w 446"/>
                  <a:gd name="T49" fmla="*/ 163 h 233"/>
                  <a:gd name="T50" fmla="*/ 282 w 446"/>
                  <a:gd name="T51" fmla="*/ 140 h 233"/>
                  <a:gd name="T52" fmla="*/ 311 w 446"/>
                  <a:gd name="T53" fmla="*/ 163 h 233"/>
                  <a:gd name="T54" fmla="*/ 335 w 446"/>
                  <a:gd name="T55" fmla="*/ 198 h 233"/>
                  <a:gd name="T56" fmla="*/ 399 w 446"/>
                  <a:gd name="T57" fmla="*/ 192 h 233"/>
                  <a:gd name="T58" fmla="*/ 446 w 446"/>
                  <a:gd name="T59" fmla="*/ 204 h 233"/>
                  <a:gd name="T60" fmla="*/ 440 w 446"/>
                  <a:gd name="T61" fmla="*/ 111 h 233"/>
                  <a:gd name="T62" fmla="*/ 428 w 446"/>
                  <a:gd name="T63" fmla="*/ 47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46" h="233">
                    <a:moveTo>
                      <a:pt x="428" y="47"/>
                    </a:moveTo>
                    <a:lnTo>
                      <a:pt x="405" y="0"/>
                    </a:lnTo>
                    <a:lnTo>
                      <a:pt x="364" y="18"/>
                    </a:lnTo>
                    <a:lnTo>
                      <a:pt x="218" y="23"/>
                    </a:lnTo>
                    <a:lnTo>
                      <a:pt x="142" y="0"/>
                    </a:lnTo>
                    <a:lnTo>
                      <a:pt x="96" y="29"/>
                    </a:lnTo>
                    <a:lnTo>
                      <a:pt x="71" y="23"/>
                    </a:lnTo>
                    <a:lnTo>
                      <a:pt x="67" y="26"/>
                    </a:lnTo>
                    <a:lnTo>
                      <a:pt x="55" y="93"/>
                    </a:lnTo>
                    <a:lnTo>
                      <a:pt x="20" y="146"/>
                    </a:lnTo>
                    <a:lnTo>
                      <a:pt x="0" y="211"/>
                    </a:lnTo>
                    <a:lnTo>
                      <a:pt x="8" y="233"/>
                    </a:lnTo>
                    <a:lnTo>
                      <a:pt x="8" y="233"/>
                    </a:lnTo>
                    <a:lnTo>
                      <a:pt x="38" y="229"/>
                    </a:lnTo>
                    <a:lnTo>
                      <a:pt x="58" y="226"/>
                    </a:lnTo>
                    <a:lnTo>
                      <a:pt x="64" y="223"/>
                    </a:lnTo>
                    <a:lnTo>
                      <a:pt x="67" y="222"/>
                    </a:lnTo>
                    <a:lnTo>
                      <a:pt x="67" y="222"/>
                    </a:lnTo>
                    <a:lnTo>
                      <a:pt x="70" y="213"/>
                    </a:lnTo>
                    <a:lnTo>
                      <a:pt x="75" y="198"/>
                    </a:lnTo>
                    <a:lnTo>
                      <a:pt x="84" y="181"/>
                    </a:lnTo>
                    <a:lnTo>
                      <a:pt x="113" y="181"/>
                    </a:lnTo>
                    <a:lnTo>
                      <a:pt x="148" y="146"/>
                    </a:lnTo>
                    <a:lnTo>
                      <a:pt x="189" y="146"/>
                    </a:lnTo>
                    <a:lnTo>
                      <a:pt x="218" y="163"/>
                    </a:lnTo>
                    <a:lnTo>
                      <a:pt x="282" y="140"/>
                    </a:lnTo>
                    <a:lnTo>
                      <a:pt x="311" y="163"/>
                    </a:lnTo>
                    <a:lnTo>
                      <a:pt x="335" y="198"/>
                    </a:lnTo>
                    <a:lnTo>
                      <a:pt x="399" y="192"/>
                    </a:lnTo>
                    <a:lnTo>
                      <a:pt x="446" y="204"/>
                    </a:lnTo>
                    <a:lnTo>
                      <a:pt x="440" y="111"/>
                    </a:lnTo>
                    <a:lnTo>
                      <a:pt x="428" y="47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" name="Freeform 78">
                <a:extLst>
                  <a:ext uri="{FF2B5EF4-FFF2-40B4-BE49-F238E27FC236}">
                    <a16:creationId xmlns:a16="http://schemas.microsoft.com/office/drawing/2014/main" id="{A9A93BA2-B572-4B26-9AD6-0A5326377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3113" y="3870325"/>
                <a:ext cx="350838" cy="247650"/>
              </a:xfrm>
              <a:custGeom>
                <a:avLst/>
                <a:gdLst>
                  <a:gd name="T0" fmla="*/ 408 w 443"/>
                  <a:gd name="T1" fmla="*/ 142 h 311"/>
                  <a:gd name="T2" fmla="*/ 393 w 443"/>
                  <a:gd name="T3" fmla="*/ 121 h 311"/>
                  <a:gd name="T4" fmla="*/ 391 w 443"/>
                  <a:gd name="T5" fmla="*/ 125 h 311"/>
                  <a:gd name="T6" fmla="*/ 344 w 443"/>
                  <a:gd name="T7" fmla="*/ 171 h 311"/>
                  <a:gd name="T8" fmla="*/ 291 w 443"/>
                  <a:gd name="T9" fmla="*/ 160 h 311"/>
                  <a:gd name="T10" fmla="*/ 297 w 443"/>
                  <a:gd name="T11" fmla="*/ 125 h 311"/>
                  <a:gd name="T12" fmla="*/ 268 w 443"/>
                  <a:gd name="T13" fmla="*/ 102 h 311"/>
                  <a:gd name="T14" fmla="*/ 280 w 443"/>
                  <a:gd name="T15" fmla="*/ 55 h 311"/>
                  <a:gd name="T16" fmla="*/ 267 w 443"/>
                  <a:gd name="T17" fmla="*/ 0 h 311"/>
                  <a:gd name="T18" fmla="*/ 256 w 443"/>
                  <a:gd name="T19" fmla="*/ 2 h 311"/>
                  <a:gd name="T20" fmla="*/ 181 w 443"/>
                  <a:gd name="T21" fmla="*/ 78 h 311"/>
                  <a:gd name="T22" fmla="*/ 128 w 443"/>
                  <a:gd name="T23" fmla="*/ 96 h 311"/>
                  <a:gd name="T24" fmla="*/ 128 w 443"/>
                  <a:gd name="T25" fmla="*/ 96 h 311"/>
                  <a:gd name="T26" fmla="*/ 130 w 443"/>
                  <a:gd name="T27" fmla="*/ 87 h 311"/>
                  <a:gd name="T28" fmla="*/ 130 w 443"/>
                  <a:gd name="T29" fmla="*/ 81 h 311"/>
                  <a:gd name="T30" fmla="*/ 128 w 443"/>
                  <a:gd name="T31" fmla="*/ 78 h 311"/>
                  <a:gd name="T32" fmla="*/ 128 w 443"/>
                  <a:gd name="T33" fmla="*/ 78 h 311"/>
                  <a:gd name="T34" fmla="*/ 124 w 443"/>
                  <a:gd name="T35" fmla="*/ 78 h 311"/>
                  <a:gd name="T36" fmla="*/ 118 w 443"/>
                  <a:gd name="T37" fmla="*/ 78 h 311"/>
                  <a:gd name="T38" fmla="*/ 111 w 443"/>
                  <a:gd name="T39" fmla="*/ 78 h 311"/>
                  <a:gd name="T40" fmla="*/ 99 w 443"/>
                  <a:gd name="T41" fmla="*/ 96 h 311"/>
                  <a:gd name="T42" fmla="*/ 76 w 443"/>
                  <a:gd name="T43" fmla="*/ 78 h 311"/>
                  <a:gd name="T44" fmla="*/ 58 w 443"/>
                  <a:gd name="T45" fmla="*/ 72 h 311"/>
                  <a:gd name="T46" fmla="*/ 41 w 443"/>
                  <a:gd name="T47" fmla="*/ 67 h 311"/>
                  <a:gd name="T48" fmla="*/ 23 w 443"/>
                  <a:gd name="T49" fmla="*/ 78 h 311"/>
                  <a:gd name="T50" fmla="*/ 0 w 443"/>
                  <a:gd name="T51" fmla="*/ 113 h 311"/>
                  <a:gd name="T52" fmla="*/ 18 w 443"/>
                  <a:gd name="T53" fmla="*/ 166 h 311"/>
                  <a:gd name="T54" fmla="*/ 6 w 443"/>
                  <a:gd name="T55" fmla="*/ 183 h 311"/>
                  <a:gd name="T56" fmla="*/ 0 w 443"/>
                  <a:gd name="T57" fmla="*/ 189 h 311"/>
                  <a:gd name="T58" fmla="*/ 12 w 443"/>
                  <a:gd name="T59" fmla="*/ 236 h 311"/>
                  <a:gd name="T60" fmla="*/ 35 w 443"/>
                  <a:gd name="T61" fmla="*/ 236 h 311"/>
                  <a:gd name="T62" fmla="*/ 52 w 443"/>
                  <a:gd name="T63" fmla="*/ 218 h 311"/>
                  <a:gd name="T64" fmla="*/ 93 w 443"/>
                  <a:gd name="T65" fmla="*/ 265 h 311"/>
                  <a:gd name="T66" fmla="*/ 122 w 443"/>
                  <a:gd name="T67" fmla="*/ 276 h 311"/>
                  <a:gd name="T68" fmla="*/ 163 w 443"/>
                  <a:gd name="T69" fmla="*/ 230 h 311"/>
                  <a:gd name="T70" fmla="*/ 181 w 443"/>
                  <a:gd name="T71" fmla="*/ 271 h 311"/>
                  <a:gd name="T72" fmla="*/ 198 w 443"/>
                  <a:gd name="T73" fmla="*/ 247 h 311"/>
                  <a:gd name="T74" fmla="*/ 227 w 443"/>
                  <a:gd name="T75" fmla="*/ 259 h 311"/>
                  <a:gd name="T76" fmla="*/ 280 w 443"/>
                  <a:gd name="T77" fmla="*/ 247 h 311"/>
                  <a:gd name="T78" fmla="*/ 297 w 443"/>
                  <a:gd name="T79" fmla="*/ 271 h 311"/>
                  <a:gd name="T80" fmla="*/ 297 w 443"/>
                  <a:gd name="T81" fmla="*/ 288 h 311"/>
                  <a:gd name="T82" fmla="*/ 338 w 443"/>
                  <a:gd name="T83" fmla="*/ 294 h 311"/>
                  <a:gd name="T84" fmla="*/ 367 w 443"/>
                  <a:gd name="T85" fmla="*/ 306 h 311"/>
                  <a:gd name="T86" fmla="*/ 414 w 443"/>
                  <a:gd name="T87" fmla="*/ 311 h 311"/>
                  <a:gd name="T88" fmla="*/ 420 w 443"/>
                  <a:gd name="T89" fmla="*/ 294 h 311"/>
                  <a:gd name="T90" fmla="*/ 437 w 443"/>
                  <a:gd name="T91" fmla="*/ 271 h 311"/>
                  <a:gd name="T92" fmla="*/ 443 w 443"/>
                  <a:gd name="T93" fmla="*/ 237 h 311"/>
                  <a:gd name="T94" fmla="*/ 408 w 443"/>
                  <a:gd name="T95" fmla="*/ 224 h 311"/>
                  <a:gd name="T96" fmla="*/ 391 w 443"/>
                  <a:gd name="T97" fmla="*/ 177 h 311"/>
                  <a:gd name="T98" fmla="*/ 408 w 443"/>
                  <a:gd name="T99" fmla="*/ 142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43" h="311">
                    <a:moveTo>
                      <a:pt x="408" y="142"/>
                    </a:moveTo>
                    <a:lnTo>
                      <a:pt x="393" y="121"/>
                    </a:lnTo>
                    <a:lnTo>
                      <a:pt x="391" y="125"/>
                    </a:lnTo>
                    <a:lnTo>
                      <a:pt x="344" y="171"/>
                    </a:lnTo>
                    <a:lnTo>
                      <a:pt x="291" y="160"/>
                    </a:lnTo>
                    <a:lnTo>
                      <a:pt x="297" y="125"/>
                    </a:lnTo>
                    <a:lnTo>
                      <a:pt x="268" y="102"/>
                    </a:lnTo>
                    <a:lnTo>
                      <a:pt x="280" y="55"/>
                    </a:lnTo>
                    <a:lnTo>
                      <a:pt x="267" y="0"/>
                    </a:lnTo>
                    <a:lnTo>
                      <a:pt x="256" y="2"/>
                    </a:lnTo>
                    <a:lnTo>
                      <a:pt x="181" y="78"/>
                    </a:lnTo>
                    <a:lnTo>
                      <a:pt x="128" y="96"/>
                    </a:lnTo>
                    <a:lnTo>
                      <a:pt x="128" y="96"/>
                    </a:lnTo>
                    <a:lnTo>
                      <a:pt x="130" y="87"/>
                    </a:lnTo>
                    <a:lnTo>
                      <a:pt x="130" y="81"/>
                    </a:lnTo>
                    <a:lnTo>
                      <a:pt x="128" y="78"/>
                    </a:lnTo>
                    <a:lnTo>
                      <a:pt x="128" y="78"/>
                    </a:lnTo>
                    <a:lnTo>
                      <a:pt x="124" y="78"/>
                    </a:lnTo>
                    <a:lnTo>
                      <a:pt x="118" y="78"/>
                    </a:lnTo>
                    <a:lnTo>
                      <a:pt x="111" y="78"/>
                    </a:lnTo>
                    <a:lnTo>
                      <a:pt x="99" y="96"/>
                    </a:lnTo>
                    <a:lnTo>
                      <a:pt x="76" y="78"/>
                    </a:lnTo>
                    <a:lnTo>
                      <a:pt x="58" y="72"/>
                    </a:lnTo>
                    <a:lnTo>
                      <a:pt x="41" y="67"/>
                    </a:lnTo>
                    <a:lnTo>
                      <a:pt x="23" y="78"/>
                    </a:lnTo>
                    <a:lnTo>
                      <a:pt x="0" y="113"/>
                    </a:lnTo>
                    <a:lnTo>
                      <a:pt x="18" y="166"/>
                    </a:lnTo>
                    <a:lnTo>
                      <a:pt x="6" y="183"/>
                    </a:lnTo>
                    <a:lnTo>
                      <a:pt x="0" y="189"/>
                    </a:lnTo>
                    <a:lnTo>
                      <a:pt x="12" y="236"/>
                    </a:lnTo>
                    <a:lnTo>
                      <a:pt x="35" y="236"/>
                    </a:lnTo>
                    <a:lnTo>
                      <a:pt x="52" y="218"/>
                    </a:lnTo>
                    <a:lnTo>
                      <a:pt x="93" y="265"/>
                    </a:lnTo>
                    <a:lnTo>
                      <a:pt x="122" y="276"/>
                    </a:lnTo>
                    <a:lnTo>
                      <a:pt x="163" y="230"/>
                    </a:lnTo>
                    <a:lnTo>
                      <a:pt x="181" y="271"/>
                    </a:lnTo>
                    <a:lnTo>
                      <a:pt x="198" y="247"/>
                    </a:lnTo>
                    <a:lnTo>
                      <a:pt x="227" y="259"/>
                    </a:lnTo>
                    <a:lnTo>
                      <a:pt x="280" y="247"/>
                    </a:lnTo>
                    <a:lnTo>
                      <a:pt x="297" y="271"/>
                    </a:lnTo>
                    <a:lnTo>
                      <a:pt x="297" y="288"/>
                    </a:lnTo>
                    <a:lnTo>
                      <a:pt x="338" y="294"/>
                    </a:lnTo>
                    <a:lnTo>
                      <a:pt x="367" y="306"/>
                    </a:lnTo>
                    <a:lnTo>
                      <a:pt x="414" y="311"/>
                    </a:lnTo>
                    <a:lnTo>
                      <a:pt x="420" y="294"/>
                    </a:lnTo>
                    <a:lnTo>
                      <a:pt x="437" y="271"/>
                    </a:lnTo>
                    <a:lnTo>
                      <a:pt x="443" y="237"/>
                    </a:lnTo>
                    <a:lnTo>
                      <a:pt x="408" y="224"/>
                    </a:lnTo>
                    <a:lnTo>
                      <a:pt x="391" y="177"/>
                    </a:lnTo>
                    <a:lnTo>
                      <a:pt x="408" y="142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5" name="Freeform 79">
                <a:extLst>
                  <a:ext uri="{FF2B5EF4-FFF2-40B4-BE49-F238E27FC236}">
                    <a16:creationId xmlns:a16="http://schemas.microsoft.com/office/drawing/2014/main" id="{D130F918-1038-46CF-A241-D7B72AF874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5575" y="3724275"/>
                <a:ext cx="300038" cy="250825"/>
              </a:xfrm>
              <a:custGeom>
                <a:avLst/>
                <a:gdLst>
                  <a:gd name="T0" fmla="*/ 41 w 379"/>
                  <a:gd name="T1" fmla="*/ 233 h 315"/>
                  <a:gd name="T2" fmla="*/ 64 w 379"/>
                  <a:gd name="T3" fmla="*/ 299 h 315"/>
                  <a:gd name="T4" fmla="*/ 122 w 379"/>
                  <a:gd name="T5" fmla="*/ 286 h 315"/>
                  <a:gd name="T6" fmla="*/ 157 w 379"/>
                  <a:gd name="T7" fmla="*/ 303 h 315"/>
                  <a:gd name="T8" fmla="*/ 233 w 379"/>
                  <a:gd name="T9" fmla="*/ 315 h 315"/>
                  <a:gd name="T10" fmla="*/ 233 w 379"/>
                  <a:gd name="T11" fmla="*/ 286 h 315"/>
                  <a:gd name="T12" fmla="*/ 297 w 379"/>
                  <a:gd name="T13" fmla="*/ 233 h 315"/>
                  <a:gd name="T14" fmla="*/ 332 w 379"/>
                  <a:gd name="T15" fmla="*/ 221 h 315"/>
                  <a:gd name="T16" fmla="*/ 351 w 379"/>
                  <a:gd name="T17" fmla="*/ 217 h 315"/>
                  <a:gd name="T18" fmla="*/ 338 w 379"/>
                  <a:gd name="T19" fmla="*/ 192 h 315"/>
                  <a:gd name="T20" fmla="*/ 349 w 379"/>
                  <a:gd name="T21" fmla="*/ 169 h 315"/>
                  <a:gd name="T22" fmla="*/ 349 w 379"/>
                  <a:gd name="T23" fmla="*/ 169 h 315"/>
                  <a:gd name="T24" fmla="*/ 342 w 379"/>
                  <a:gd name="T25" fmla="*/ 159 h 315"/>
                  <a:gd name="T26" fmla="*/ 332 w 379"/>
                  <a:gd name="T27" fmla="*/ 146 h 315"/>
                  <a:gd name="T28" fmla="*/ 332 w 379"/>
                  <a:gd name="T29" fmla="*/ 146 h 315"/>
                  <a:gd name="T30" fmla="*/ 333 w 379"/>
                  <a:gd name="T31" fmla="*/ 141 h 315"/>
                  <a:gd name="T32" fmla="*/ 338 w 379"/>
                  <a:gd name="T33" fmla="*/ 135 h 315"/>
                  <a:gd name="T34" fmla="*/ 354 w 379"/>
                  <a:gd name="T35" fmla="*/ 117 h 315"/>
                  <a:gd name="T36" fmla="*/ 379 w 379"/>
                  <a:gd name="T37" fmla="*/ 93 h 315"/>
                  <a:gd name="T38" fmla="*/ 368 w 379"/>
                  <a:gd name="T39" fmla="*/ 52 h 315"/>
                  <a:gd name="T40" fmla="*/ 367 w 379"/>
                  <a:gd name="T41" fmla="*/ 52 h 315"/>
                  <a:gd name="T42" fmla="*/ 303 w 379"/>
                  <a:gd name="T43" fmla="*/ 58 h 315"/>
                  <a:gd name="T44" fmla="*/ 279 w 379"/>
                  <a:gd name="T45" fmla="*/ 23 h 315"/>
                  <a:gd name="T46" fmla="*/ 250 w 379"/>
                  <a:gd name="T47" fmla="*/ 0 h 315"/>
                  <a:gd name="T48" fmla="*/ 186 w 379"/>
                  <a:gd name="T49" fmla="*/ 23 h 315"/>
                  <a:gd name="T50" fmla="*/ 157 w 379"/>
                  <a:gd name="T51" fmla="*/ 6 h 315"/>
                  <a:gd name="T52" fmla="*/ 116 w 379"/>
                  <a:gd name="T53" fmla="*/ 6 h 315"/>
                  <a:gd name="T54" fmla="*/ 81 w 379"/>
                  <a:gd name="T55" fmla="*/ 41 h 315"/>
                  <a:gd name="T56" fmla="*/ 52 w 379"/>
                  <a:gd name="T57" fmla="*/ 41 h 315"/>
                  <a:gd name="T58" fmla="*/ 52 w 379"/>
                  <a:gd name="T59" fmla="*/ 41 h 315"/>
                  <a:gd name="T60" fmla="*/ 43 w 379"/>
                  <a:gd name="T61" fmla="*/ 58 h 315"/>
                  <a:gd name="T62" fmla="*/ 38 w 379"/>
                  <a:gd name="T63" fmla="*/ 73 h 315"/>
                  <a:gd name="T64" fmla="*/ 35 w 379"/>
                  <a:gd name="T65" fmla="*/ 82 h 315"/>
                  <a:gd name="T66" fmla="*/ 35 w 379"/>
                  <a:gd name="T67" fmla="*/ 82 h 315"/>
                  <a:gd name="T68" fmla="*/ 33 w 379"/>
                  <a:gd name="T69" fmla="*/ 83 h 315"/>
                  <a:gd name="T70" fmla="*/ 32 w 379"/>
                  <a:gd name="T71" fmla="*/ 84 h 315"/>
                  <a:gd name="T72" fmla="*/ 23 w 379"/>
                  <a:gd name="T73" fmla="*/ 86 h 315"/>
                  <a:gd name="T74" fmla="*/ 0 w 379"/>
                  <a:gd name="T75" fmla="*/ 90 h 315"/>
                  <a:gd name="T76" fmla="*/ 0 w 379"/>
                  <a:gd name="T77" fmla="*/ 122 h 315"/>
                  <a:gd name="T78" fmla="*/ 6 w 379"/>
                  <a:gd name="T79" fmla="*/ 175 h 315"/>
                  <a:gd name="T80" fmla="*/ 29 w 379"/>
                  <a:gd name="T81" fmla="*/ 186 h 315"/>
                  <a:gd name="T82" fmla="*/ 41 w 379"/>
                  <a:gd name="T83" fmla="*/ 233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79" h="315">
                    <a:moveTo>
                      <a:pt x="41" y="233"/>
                    </a:moveTo>
                    <a:lnTo>
                      <a:pt x="64" y="299"/>
                    </a:lnTo>
                    <a:lnTo>
                      <a:pt x="122" y="286"/>
                    </a:lnTo>
                    <a:lnTo>
                      <a:pt x="157" y="303"/>
                    </a:lnTo>
                    <a:lnTo>
                      <a:pt x="233" y="315"/>
                    </a:lnTo>
                    <a:lnTo>
                      <a:pt x="233" y="286"/>
                    </a:lnTo>
                    <a:lnTo>
                      <a:pt x="297" y="233"/>
                    </a:lnTo>
                    <a:lnTo>
                      <a:pt x="332" y="221"/>
                    </a:lnTo>
                    <a:lnTo>
                      <a:pt x="351" y="217"/>
                    </a:lnTo>
                    <a:lnTo>
                      <a:pt x="338" y="192"/>
                    </a:lnTo>
                    <a:lnTo>
                      <a:pt x="349" y="169"/>
                    </a:lnTo>
                    <a:lnTo>
                      <a:pt x="349" y="169"/>
                    </a:lnTo>
                    <a:lnTo>
                      <a:pt x="342" y="159"/>
                    </a:lnTo>
                    <a:lnTo>
                      <a:pt x="332" y="146"/>
                    </a:lnTo>
                    <a:lnTo>
                      <a:pt x="332" y="146"/>
                    </a:lnTo>
                    <a:lnTo>
                      <a:pt x="333" y="141"/>
                    </a:lnTo>
                    <a:lnTo>
                      <a:pt x="338" y="135"/>
                    </a:lnTo>
                    <a:lnTo>
                      <a:pt x="354" y="117"/>
                    </a:lnTo>
                    <a:lnTo>
                      <a:pt x="379" y="93"/>
                    </a:lnTo>
                    <a:lnTo>
                      <a:pt x="368" y="52"/>
                    </a:lnTo>
                    <a:lnTo>
                      <a:pt x="367" y="52"/>
                    </a:lnTo>
                    <a:lnTo>
                      <a:pt x="303" y="58"/>
                    </a:lnTo>
                    <a:lnTo>
                      <a:pt x="279" y="23"/>
                    </a:lnTo>
                    <a:lnTo>
                      <a:pt x="250" y="0"/>
                    </a:lnTo>
                    <a:lnTo>
                      <a:pt x="186" y="23"/>
                    </a:lnTo>
                    <a:lnTo>
                      <a:pt x="157" y="6"/>
                    </a:lnTo>
                    <a:lnTo>
                      <a:pt x="116" y="6"/>
                    </a:lnTo>
                    <a:lnTo>
                      <a:pt x="81" y="41"/>
                    </a:lnTo>
                    <a:lnTo>
                      <a:pt x="52" y="41"/>
                    </a:lnTo>
                    <a:lnTo>
                      <a:pt x="52" y="41"/>
                    </a:lnTo>
                    <a:lnTo>
                      <a:pt x="43" y="58"/>
                    </a:lnTo>
                    <a:lnTo>
                      <a:pt x="38" y="73"/>
                    </a:lnTo>
                    <a:lnTo>
                      <a:pt x="35" y="82"/>
                    </a:lnTo>
                    <a:lnTo>
                      <a:pt x="35" y="82"/>
                    </a:lnTo>
                    <a:lnTo>
                      <a:pt x="33" y="83"/>
                    </a:lnTo>
                    <a:lnTo>
                      <a:pt x="32" y="84"/>
                    </a:lnTo>
                    <a:lnTo>
                      <a:pt x="23" y="86"/>
                    </a:lnTo>
                    <a:lnTo>
                      <a:pt x="0" y="90"/>
                    </a:lnTo>
                    <a:lnTo>
                      <a:pt x="0" y="122"/>
                    </a:lnTo>
                    <a:lnTo>
                      <a:pt x="6" y="175"/>
                    </a:lnTo>
                    <a:lnTo>
                      <a:pt x="29" y="186"/>
                    </a:lnTo>
                    <a:lnTo>
                      <a:pt x="41" y="233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6" name="Freeform 80">
                <a:extLst>
                  <a:ext uri="{FF2B5EF4-FFF2-40B4-BE49-F238E27FC236}">
                    <a16:creationId xmlns:a16="http://schemas.microsoft.com/office/drawing/2014/main" id="{8D614108-B200-4731-AF45-016CB7B44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2675" y="3781425"/>
                <a:ext cx="393700" cy="277813"/>
              </a:xfrm>
              <a:custGeom>
                <a:avLst/>
                <a:gdLst>
                  <a:gd name="T0" fmla="*/ 122 w 495"/>
                  <a:gd name="T1" fmla="*/ 255 h 350"/>
                  <a:gd name="T2" fmla="*/ 122 w 495"/>
                  <a:gd name="T3" fmla="*/ 255 h 350"/>
                  <a:gd name="T4" fmla="*/ 138 w 495"/>
                  <a:gd name="T5" fmla="*/ 267 h 350"/>
                  <a:gd name="T6" fmla="*/ 157 w 495"/>
                  <a:gd name="T7" fmla="*/ 279 h 350"/>
                  <a:gd name="T8" fmla="*/ 157 w 495"/>
                  <a:gd name="T9" fmla="*/ 279 h 350"/>
                  <a:gd name="T10" fmla="*/ 157 w 495"/>
                  <a:gd name="T11" fmla="*/ 279 h 350"/>
                  <a:gd name="T12" fmla="*/ 157 w 495"/>
                  <a:gd name="T13" fmla="*/ 279 h 350"/>
                  <a:gd name="T14" fmla="*/ 157 w 495"/>
                  <a:gd name="T15" fmla="*/ 279 h 350"/>
                  <a:gd name="T16" fmla="*/ 157 w 495"/>
                  <a:gd name="T17" fmla="*/ 279 h 350"/>
                  <a:gd name="T18" fmla="*/ 157 w 495"/>
                  <a:gd name="T19" fmla="*/ 289 h 350"/>
                  <a:gd name="T20" fmla="*/ 157 w 495"/>
                  <a:gd name="T21" fmla="*/ 296 h 350"/>
                  <a:gd name="T22" fmla="*/ 209 w 495"/>
                  <a:gd name="T23" fmla="*/ 314 h 350"/>
                  <a:gd name="T24" fmla="*/ 227 w 495"/>
                  <a:gd name="T25" fmla="*/ 325 h 350"/>
                  <a:gd name="T26" fmla="*/ 256 w 495"/>
                  <a:gd name="T27" fmla="*/ 284 h 350"/>
                  <a:gd name="T28" fmla="*/ 378 w 495"/>
                  <a:gd name="T29" fmla="*/ 261 h 350"/>
                  <a:gd name="T30" fmla="*/ 402 w 495"/>
                  <a:gd name="T31" fmla="*/ 250 h 350"/>
                  <a:gd name="T32" fmla="*/ 431 w 495"/>
                  <a:gd name="T33" fmla="*/ 261 h 350"/>
                  <a:gd name="T34" fmla="*/ 460 w 495"/>
                  <a:gd name="T35" fmla="*/ 255 h 350"/>
                  <a:gd name="T36" fmla="*/ 477 w 495"/>
                  <a:gd name="T37" fmla="*/ 232 h 350"/>
                  <a:gd name="T38" fmla="*/ 495 w 495"/>
                  <a:gd name="T39" fmla="*/ 228 h 350"/>
                  <a:gd name="T40" fmla="*/ 472 w 495"/>
                  <a:gd name="T41" fmla="*/ 162 h 350"/>
                  <a:gd name="T42" fmla="*/ 460 w 495"/>
                  <a:gd name="T43" fmla="*/ 115 h 350"/>
                  <a:gd name="T44" fmla="*/ 437 w 495"/>
                  <a:gd name="T45" fmla="*/ 104 h 350"/>
                  <a:gd name="T46" fmla="*/ 431 w 495"/>
                  <a:gd name="T47" fmla="*/ 51 h 350"/>
                  <a:gd name="T48" fmla="*/ 431 w 495"/>
                  <a:gd name="T49" fmla="*/ 19 h 350"/>
                  <a:gd name="T50" fmla="*/ 431 w 495"/>
                  <a:gd name="T51" fmla="*/ 19 h 350"/>
                  <a:gd name="T52" fmla="*/ 407 w 495"/>
                  <a:gd name="T53" fmla="*/ 22 h 350"/>
                  <a:gd name="T54" fmla="*/ 399 w 495"/>
                  <a:gd name="T55" fmla="*/ 0 h 350"/>
                  <a:gd name="T56" fmla="*/ 396 w 495"/>
                  <a:gd name="T57" fmla="*/ 11 h 350"/>
                  <a:gd name="T58" fmla="*/ 355 w 495"/>
                  <a:gd name="T59" fmla="*/ 28 h 350"/>
                  <a:gd name="T60" fmla="*/ 256 w 495"/>
                  <a:gd name="T61" fmla="*/ 11 h 350"/>
                  <a:gd name="T62" fmla="*/ 209 w 495"/>
                  <a:gd name="T63" fmla="*/ 57 h 350"/>
                  <a:gd name="T64" fmla="*/ 244 w 495"/>
                  <a:gd name="T65" fmla="*/ 86 h 350"/>
                  <a:gd name="T66" fmla="*/ 233 w 495"/>
                  <a:gd name="T67" fmla="*/ 121 h 350"/>
                  <a:gd name="T68" fmla="*/ 64 w 495"/>
                  <a:gd name="T69" fmla="*/ 150 h 350"/>
                  <a:gd name="T70" fmla="*/ 2 w 495"/>
                  <a:gd name="T71" fmla="*/ 234 h 350"/>
                  <a:gd name="T72" fmla="*/ 17 w 495"/>
                  <a:gd name="T73" fmla="*/ 255 h 350"/>
                  <a:gd name="T74" fmla="*/ 0 w 495"/>
                  <a:gd name="T75" fmla="*/ 290 h 350"/>
                  <a:gd name="T76" fmla="*/ 17 w 495"/>
                  <a:gd name="T77" fmla="*/ 337 h 350"/>
                  <a:gd name="T78" fmla="*/ 52 w 495"/>
                  <a:gd name="T79" fmla="*/ 350 h 350"/>
                  <a:gd name="T80" fmla="*/ 52 w 495"/>
                  <a:gd name="T81" fmla="*/ 349 h 350"/>
                  <a:gd name="T82" fmla="*/ 58 w 495"/>
                  <a:gd name="T83" fmla="*/ 325 h 350"/>
                  <a:gd name="T84" fmla="*/ 69 w 495"/>
                  <a:gd name="T85" fmla="*/ 302 h 350"/>
                  <a:gd name="T86" fmla="*/ 99 w 495"/>
                  <a:gd name="T87" fmla="*/ 284 h 350"/>
                  <a:gd name="T88" fmla="*/ 99 w 495"/>
                  <a:gd name="T89" fmla="*/ 261 h 350"/>
                  <a:gd name="T90" fmla="*/ 122 w 495"/>
                  <a:gd name="T91" fmla="*/ 25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95" h="350">
                    <a:moveTo>
                      <a:pt x="122" y="255"/>
                    </a:moveTo>
                    <a:lnTo>
                      <a:pt x="122" y="255"/>
                    </a:lnTo>
                    <a:lnTo>
                      <a:pt x="138" y="267"/>
                    </a:lnTo>
                    <a:lnTo>
                      <a:pt x="157" y="279"/>
                    </a:lnTo>
                    <a:lnTo>
                      <a:pt x="157" y="279"/>
                    </a:lnTo>
                    <a:lnTo>
                      <a:pt x="157" y="279"/>
                    </a:lnTo>
                    <a:lnTo>
                      <a:pt x="157" y="279"/>
                    </a:lnTo>
                    <a:lnTo>
                      <a:pt x="157" y="279"/>
                    </a:lnTo>
                    <a:lnTo>
                      <a:pt x="157" y="279"/>
                    </a:lnTo>
                    <a:lnTo>
                      <a:pt x="157" y="289"/>
                    </a:lnTo>
                    <a:lnTo>
                      <a:pt x="157" y="296"/>
                    </a:lnTo>
                    <a:lnTo>
                      <a:pt x="209" y="314"/>
                    </a:lnTo>
                    <a:lnTo>
                      <a:pt x="227" y="325"/>
                    </a:lnTo>
                    <a:lnTo>
                      <a:pt x="256" y="284"/>
                    </a:lnTo>
                    <a:lnTo>
                      <a:pt x="378" y="261"/>
                    </a:lnTo>
                    <a:lnTo>
                      <a:pt x="402" y="250"/>
                    </a:lnTo>
                    <a:lnTo>
                      <a:pt x="431" y="261"/>
                    </a:lnTo>
                    <a:lnTo>
                      <a:pt x="460" y="255"/>
                    </a:lnTo>
                    <a:lnTo>
                      <a:pt x="477" y="232"/>
                    </a:lnTo>
                    <a:lnTo>
                      <a:pt x="495" y="228"/>
                    </a:lnTo>
                    <a:lnTo>
                      <a:pt x="472" y="162"/>
                    </a:lnTo>
                    <a:lnTo>
                      <a:pt x="460" y="115"/>
                    </a:lnTo>
                    <a:lnTo>
                      <a:pt x="437" y="104"/>
                    </a:lnTo>
                    <a:lnTo>
                      <a:pt x="431" y="51"/>
                    </a:lnTo>
                    <a:lnTo>
                      <a:pt x="431" y="19"/>
                    </a:lnTo>
                    <a:lnTo>
                      <a:pt x="431" y="19"/>
                    </a:lnTo>
                    <a:lnTo>
                      <a:pt x="407" y="22"/>
                    </a:lnTo>
                    <a:lnTo>
                      <a:pt x="399" y="0"/>
                    </a:lnTo>
                    <a:lnTo>
                      <a:pt x="396" y="11"/>
                    </a:lnTo>
                    <a:lnTo>
                      <a:pt x="355" y="28"/>
                    </a:lnTo>
                    <a:lnTo>
                      <a:pt x="256" y="11"/>
                    </a:lnTo>
                    <a:lnTo>
                      <a:pt x="209" y="57"/>
                    </a:lnTo>
                    <a:lnTo>
                      <a:pt x="244" y="86"/>
                    </a:lnTo>
                    <a:lnTo>
                      <a:pt x="233" y="121"/>
                    </a:lnTo>
                    <a:lnTo>
                      <a:pt x="64" y="150"/>
                    </a:lnTo>
                    <a:lnTo>
                      <a:pt x="2" y="234"/>
                    </a:lnTo>
                    <a:lnTo>
                      <a:pt x="17" y="255"/>
                    </a:lnTo>
                    <a:lnTo>
                      <a:pt x="0" y="290"/>
                    </a:lnTo>
                    <a:lnTo>
                      <a:pt x="17" y="337"/>
                    </a:lnTo>
                    <a:lnTo>
                      <a:pt x="52" y="350"/>
                    </a:lnTo>
                    <a:lnTo>
                      <a:pt x="52" y="349"/>
                    </a:lnTo>
                    <a:lnTo>
                      <a:pt x="58" y="325"/>
                    </a:lnTo>
                    <a:lnTo>
                      <a:pt x="69" y="302"/>
                    </a:lnTo>
                    <a:lnTo>
                      <a:pt x="99" y="284"/>
                    </a:lnTo>
                    <a:lnTo>
                      <a:pt x="99" y="261"/>
                    </a:lnTo>
                    <a:lnTo>
                      <a:pt x="122" y="255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7" name="Freeform 82">
                <a:extLst>
                  <a:ext uri="{FF2B5EF4-FFF2-40B4-BE49-F238E27FC236}">
                    <a16:creationId xmlns:a16="http://schemas.microsoft.com/office/drawing/2014/main" id="{3926698C-9C1F-4851-83C6-F362E0823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4350" y="4067175"/>
                <a:ext cx="328613" cy="342900"/>
              </a:xfrm>
              <a:custGeom>
                <a:avLst/>
                <a:gdLst>
                  <a:gd name="T0" fmla="*/ 297 w 415"/>
                  <a:gd name="T1" fmla="*/ 12 h 433"/>
                  <a:gd name="T2" fmla="*/ 244 w 415"/>
                  <a:gd name="T3" fmla="*/ 12 h 433"/>
                  <a:gd name="T4" fmla="*/ 221 w 415"/>
                  <a:gd name="T5" fmla="*/ 41 h 433"/>
                  <a:gd name="T6" fmla="*/ 180 w 415"/>
                  <a:gd name="T7" fmla="*/ 24 h 433"/>
                  <a:gd name="T8" fmla="*/ 163 w 415"/>
                  <a:gd name="T9" fmla="*/ 70 h 433"/>
                  <a:gd name="T10" fmla="*/ 163 w 415"/>
                  <a:gd name="T11" fmla="*/ 70 h 433"/>
                  <a:gd name="T12" fmla="*/ 163 w 415"/>
                  <a:gd name="T13" fmla="*/ 83 h 433"/>
                  <a:gd name="T14" fmla="*/ 164 w 415"/>
                  <a:gd name="T15" fmla="*/ 94 h 433"/>
                  <a:gd name="T16" fmla="*/ 163 w 415"/>
                  <a:gd name="T17" fmla="*/ 99 h 433"/>
                  <a:gd name="T18" fmla="*/ 140 w 415"/>
                  <a:gd name="T19" fmla="*/ 134 h 433"/>
                  <a:gd name="T20" fmla="*/ 105 w 415"/>
                  <a:gd name="T21" fmla="*/ 128 h 433"/>
                  <a:gd name="T22" fmla="*/ 105 w 415"/>
                  <a:gd name="T23" fmla="*/ 128 h 433"/>
                  <a:gd name="T24" fmla="*/ 97 w 415"/>
                  <a:gd name="T25" fmla="*/ 121 h 433"/>
                  <a:gd name="T26" fmla="*/ 87 w 415"/>
                  <a:gd name="T27" fmla="*/ 111 h 433"/>
                  <a:gd name="T28" fmla="*/ 87 w 415"/>
                  <a:gd name="T29" fmla="*/ 111 h 433"/>
                  <a:gd name="T30" fmla="*/ 84 w 415"/>
                  <a:gd name="T31" fmla="*/ 111 h 433"/>
                  <a:gd name="T32" fmla="*/ 78 w 415"/>
                  <a:gd name="T33" fmla="*/ 112 h 433"/>
                  <a:gd name="T34" fmla="*/ 62 w 415"/>
                  <a:gd name="T35" fmla="*/ 118 h 433"/>
                  <a:gd name="T36" fmla="*/ 40 w 415"/>
                  <a:gd name="T37" fmla="*/ 128 h 433"/>
                  <a:gd name="T38" fmla="*/ 40 w 415"/>
                  <a:gd name="T39" fmla="*/ 128 h 433"/>
                  <a:gd name="T40" fmla="*/ 48 w 415"/>
                  <a:gd name="T41" fmla="*/ 137 h 433"/>
                  <a:gd name="T42" fmla="*/ 52 w 415"/>
                  <a:gd name="T43" fmla="*/ 143 h 433"/>
                  <a:gd name="T44" fmla="*/ 52 w 415"/>
                  <a:gd name="T45" fmla="*/ 145 h 433"/>
                  <a:gd name="T46" fmla="*/ 52 w 415"/>
                  <a:gd name="T47" fmla="*/ 146 h 433"/>
                  <a:gd name="T48" fmla="*/ 52 w 415"/>
                  <a:gd name="T49" fmla="*/ 146 h 433"/>
                  <a:gd name="T50" fmla="*/ 49 w 415"/>
                  <a:gd name="T51" fmla="*/ 149 h 433"/>
                  <a:gd name="T52" fmla="*/ 46 w 415"/>
                  <a:gd name="T53" fmla="*/ 155 h 433"/>
                  <a:gd name="T54" fmla="*/ 43 w 415"/>
                  <a:gd name="T55" fmla="*/ 161 h 433"/>
                  <a:gd name="T56" fmla="*/ 40 w 415"/>
                  <a:gd name="T57" fmla="*/ 163 h 433"/>
                  <a:gd name="T58" fmla="*/ 40 w 415"/>
                  <a:gd name="T59" fmla="*/ 163 h 433"/>
                  <a:gd name="T60" fmla="*/ 26 w 415"/>
                  <a:gd name="T61" fmla="*/ 168 h 433"/>
                  <a:gd name="T62" fmla="*/ 6 w 415"/>
                  <a:gd name="T63" fmla="*/ 172 h 433"/>
                  <a:gd name="T64" fmla="*/ 0 w 415"/>
                  <a:gd name="T65" fmla="*/ 204 h 433"/>
                  <a:gd name="T66" fmla="*/ 17 w 415"/>
                  <a:gd name="T67" fmla="*/ 239 h 433"/>
                  <a:gd name="T68" fmla="*/ 93 w 415"/>
                  <a:gd name="T69" fmla="*/ 245 h 433"/>
                  <a:gd name="T70" fmla="*/ 110 w 415"/>
                  <a:gd name="T71" fmla="*/ 263 h 433"/>
                  <a:gd name="T72" fmla="*/ 145 w 415"/>
                  <a:gd name="T73" fmla="*/ 274 h 433"/>
                  <a:gd name="T74" fmla="*/ 116 w 415"/>
                  <a:gd name="T75" fmla="*/ 332 h 433"/>
                  <a:gd name="T76" fmla="*/ 145 w 415"/>
                  <a:gd name="T77" fmla="*/ 373 h 433"/>
                  <a:gd name="T78" fmla="*/ 128 w 415"/>
                  <a:gd name="T79" fmla="*/ 391 h 433"/>
                  <a:gd name="T80" fmla="*/ 145 w 415"/>
                  <a:gd name="T81" fmla="*/ 432 h 433"/>
                  <a:gd name="T82" fmla="*/ 148 w 415"/>
                  <a:gd name="T83" fmla="*/ 433 h 433"/>
                  <a:gd name="T84" fmla="*/ 204 w 415"/>
                  <a:gd name="T85" fmla="*/ 397 h 433"/>
                  <a:gd name="T86" fmla="*/ 291 w 415"/>
                  <a:gd name="T87" fmla="*/ 402 h 433"/>
                  <a:gd name="T88" fmla="*/ 297 w 415"/>
                  <a:gd name="T89" fmla="*/ 332 h 433"/>
                  <a:gd name="T90" fmla="*/ 297 w 415"/>
                  <a:gd name="T91" fmla="*/ 280 h 433"/>
                  <a:gd name="T92" fmla="*/ 396 w 415"/>
                  <a:gd name="T93" fmla="*/ 251 h 433"/>
                  <a:gd name="T94" fmla="*/ 415 w 415"/>
                  <a:gd name="T95" fmla="*/ 175 h 433"/>
                  <a:gd name="T96" fmla="*/ 413 w 415"/>
                  <a:gd name="T97" fmla="*/ 175 h 433"/>
                  <a:gd name="T98" fmla="*/ 408 w 415"/>
                  <a:gd name="T99" fmla="*/ 158 h 433"/>
                  <a:gd name="T100" fmla="*/ 373 w 415"/>
                  <a:gd name="T101" fmla="*/ 146 h 433"/>
                  <a:gd name="T102" fmla="*/ 355 w 415"/>
                  <a:gd name="T103" fmla="*/ 94 h 433"/>
                  <a:gd name="T104" fmla="*/ 349 w 415"/>
                  <a:gd name="T105" fmla="*/ 53 h 433"/>
                  <a:gd name="T106" fmla="*/ 361 w 415"/>
                  <a:gd name="T107" fmla="*/ 29 h 433"/>
                  <a:gd name="T108" fmla="*/ 349 w 415"/>
                  <a:gd name="T109" fmla="*/ 18 h 433"/>
                  <a:gd name="T110" fmla="*/ 338 w 415"/>
                  <a:gd name="T111" fmla="*/ 0 h 433"/>
                  <a:gd name="T112" fmla="*/ 320 w 415"/>
                  <a:gd name="T113" fmla="*/ 12 h 433"/>
                  <a:gd name="T114" fmla="*/ 297 w 415"/>
                  <a:gd name="T115" fmla="*/ 12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15" h="433">
                    <a:moveTo>
                      <a:pt x="297" y="12"/>
                    </a:moveTo>
                    <a:lnTo>
                      <a:pt x="244" y="12"/>
                    </a:lnTo>
                    <a:lnTo>
                      <a:pt x="221" y="41"/>
                    </a:lnTo>
                    <a:lnTo>
                      <a:pt x="180" y="24"/>
                    </a:lnTo>
                    <a:lnTo>
                      <a:pt x="163" y="70"/>
                    </a:lnTo>
                    <a:lnTo>
                      <a:pt x="163" y="70"/>
                    </a:lnTo>
                    <a:lnTo>
                      <a:pt x="163" y="83"/>
                    </a:lnTo>
                    <a:lnTo>
                      <a:pt x="164" y="94"/>
                    </a:lnTo>
                    <a:lnTo>
                      <a:pt x="163" y="99"/>
                    </a:lnTo>
                    <a:lnTo>
                      <a:pt x="140" y="134"/>
                    </a:lnTo>
                    <a:lnTo>
                      <a:pt x="105" y="128"/>
                    </a:lnTo>
                    <a:lnTo>
                      <a:pt x="105" y="128"/>
                    </a:lnTo>
                    <a:lnTo>
                      <a:pt x="97" y="121"/>
                    </a:lnTo>
                    <a:lnTo>
                      <a:pt x="87" y="111"/>
                    </a:lnTo>
                    <a:lnTo>
                      <a:pt x="87" y="111"/>
                    </a:lnTo>
                    <a:lnTo>
                      <a:pt x="84" y="111"/>
                    </a:lnTo>
                    <a:lnTo>
                      <a:pt x="78" y="112"/>
                    </a:lnTo>
                    <a:lnTo>
                      <a:pt x="62" y="118"/>
                    </a:lnTo>
                    <a:lnTo>
                      <a:pt x="40" y="128"/>
                    </a:lnTo>
                    <a:lnTo>
                      <a:pt x="40" y="128"/>
                    </a:lnTo>
                    <a:lnTo>
                      <a:pt x="48" y="137"/>
                    </a:lnTo>
                    <a:lnTo>
                      <a:pt x="52" y="143"/>
                    </a:lnTo>
                    <a:lnTo>
                      <a:pt x="52" y="145"/>
                    </a:lnTo>
                    <a:lnTo>
                      <a:pt x="52" y="146"/>
                    </a:lnTo>
                    <a:lnTo>
                      <a:pt x="52" y="146"/>
                    </a:lnTo>
                    <a:lnTo>
                      <a:pt x="49" y="149"/>
                    </a:lnTo>
                    <a:lnTo>
                      <a:pt x="46" y="155"/>
                    </a:lnTo>
                    <a:lnTo>
                      <a:pt x="43" y="161"/>
                    </a:lnTo>
                    <a:lnTo>
                      <a:pt x="40" y="163"/>
                    </a:lnTo>
                    <a:lnTo>
                      <a:pt x="40" y="163"/>
                    </a:lnTo>
                    <a:lnTo>
                      <a:pt x="26" y="168"/>
                    </a:lnTo>
                    <a:lnTo>
                      <a:pt x="6" y="172"/>
                    </a:lnTo>
                    <a:lnTo>
                      <a:pt x="0" y="204"/>
                    </a:lnTo>
                    <a:lnTo>
                      <a:pt x="17" y="239"/>
                    </a:lnTo>
                    <a:lnTo>
                      <a:pt x="93" y="245"/>
                    </a:lnTo>
                    <a:lnTo>
                      <a:pt x="110" y="263"/>
                    </a:lnTo>
                    <a:lnTo>
                      <a:pt x="145" y="274"/>
                    </a:lnTo>
                    <a:lnTo>
                      <a:pt x="116" y="332"/>
                    </a:lnTo>
                    <a:lnTo>
                      <a:pt x="145" y="373"/>
                    </a:lnTo>
                    <a:lnTo>
                      <a:pt x="128" y="391"/>
                    </a:lnTo>
                    <a:lnTo>
                      <a:pt x="145" y="432"/>
                    </a:lnTo>
                    <a:lnTo>
                      <a:pt x="148" y="433"/>
                    </a:lnTo>
                    <a:lnTo>
                      <a:pt x="204" y="397"/>
                    </a:lnTo>
                    <a:lnTo>
                      <a:pt x="291" y="402"/>
                    </a:lnTo>
                    <a:lnTo>
                      <a:pt x="297" y="332"/>
                    </a:lnTo>
                    <a:lnTo>
                      <a:pt x="297" y="280"/>
                    </a:lnTo>
                    <a:lnTo>
                      <a:pt x="396" y="251"/>
                    </a:lnTo>
                    <a:lnTo>
                      <a:pt x="415" y="175"/>
                    </a:lnTo>
                    <a:lnTo>
                      <a:pt x="413" y="175"/>
                    </a:lnTo>
                    <a:lnTo>
                      <a:pt x="408" y="158"/>
                    </a:lnTo>
                    <a:lnTo>
                      <a:pt x="373" y="146"/>
                    </a:lnTo>
                    <a:lnTo>
                      <a:pt x="355" y="94"/>
                    </a:lnTo>
                    <a:lnTo>
                      <a:pt x="349" y="53"/>
                    </a:lnTo>
                    <a:lnTo>
                      <a:pt x="361" y="29"/>
                    </a:lnTo>
                    <a:lnTo>
                      <a:pt x="349" y="18"/>
                    </a:lnTo>
                    <a:lnTo>
                      <a:pt x="338" y="0"/>
                    </a:lnTo>
                    <a:lnTo>
                      <a:pt x="320" y="12"/>
                    </a:lnTo>
                    <a:lnTo>
                      <a:pt x="297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8" name="Freeform 83">
                <a:extLst>
                  <a:ext uri="{FF2B5EF4-FFF2-40B4-BE49-F238E27FC236}">
                    <a16:creationId xmlns:a16="http://schemas.microsoft.com/office/drawing/2014/main" id="{26C807E5-5B9C-41DA-B3BD-CBFCD6D14D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938" y="4364038"/>
                <a:ext cx="344488" cy="330200"/>
              </a:xfrm>
              <a:custGeom>
                <a:avLst/>
                <a:gdLst>
                  <a:gd name="T0" fmla="*/ 145 w 432"/>
                  <a:gd name="T1" fmla="*/ 60 h 417"/>
                  <a:gd name="T2" fmla="*/ 166 w 432"/>
                  <a:gd name="T3" fmla="*/ 76 h 417"/>
                  <a:gd name="T4" fmla="*/ 183 w 432"/>
                  <a:gd name="T5" fmla="*/ 105 h 417"/>
                  <a:gd name="T6" fmla="*/ 172 w 432"/>
                  <a:gd name="T7" fmla="*/ 123 h 417"/>
                  <a:gd name="T8" fmla="*/ 142 w 432"/>
                  <a:gd name="T9" fmla="*/ 163 h 417"/>
                  <a:gd name="T10" fmla="*/ 183 w 432"/>
                  <a:gd name="T11" fmla="*/ 181 h 417"/>
                  <a:gd name="T12" fmla="*/ 154 w 432"/>
                  <a:gd name="T13" fmla="*/ 210 h 417"/>
                  <a:gd name="T14" fmla="*/ 154 w 432"/>
                  <a:gd name="T15" fmla="*/ 228 h 417"/>
                  <a:gd name="T16" fmla="*/ 113 w 432"/>
                  <a:gd name="T17" fmla="*/ 274 h 417"/>
                  <a:gd name="T18" fmla="*/ 107 w 432"/>
                  <a:gd name="T19" fmla="*/ 303 h 417"/>
                  <a:gd name="T20" fmla="*/ 84 w 432"/>
                  <a:gd name="T21" fmla="*/ 327 h 417"/>
                  <a:gd name="T22" fmla="*/ 78 w 432"/>
                  <a:gd name="T23" fmla="*/ 356 h 417"/>
                  <a:gd name="T24" fmla="*/ 67 w 432"/>
                  <a:gd name="T25" fmla="*/ 362 h 417"/>
                  <a:gd name="T26" fmla="*/ 37 w 432"/>
                  <a:gd name="T27" fmla="*/ 362 h 417"/>
                  <a:gd name="T28" fmla="*/ 26 w 432"/>
                  <a:gd name="T29" fmla="*/ 373 h 417"/>
                  <a:gd name="T30" fmla="*/ 0 w 432"/>
                  <a:gd name="T31" fmla="*/ 399 h 417"/>
                  <a:gd name="T32" fmla="*/ 67 w 432"/>
                  <a:gd name="T33" fmla="*/ 385 h 417"/>
                  <a:gd name="T34" fmla="*/ 96 w 432"/>
                  <a:gd name="T35" fmla="*/ 414 h 417"/>
                  <a:gd name="T36" fmla="*/ 137 w 432"/>
                  <a:gd name="T37" fmla="*/ 385 h 417"/>
                  <a:gd name="T38" fmla="*/ 189 w 432"/>
                  <a:gd name="T39" fmla="*/ 391 h 417"/>
                  <a:gd name="T40" fmla="*/ 201 w 432"/>
                  <a:gd name="T41" fmla="*/ 417 h 417"/>
                  <a:gd name="T42" fmla="*/ 276 w 432"/>
                  <a:gd name="T43" fmla="*/ 408 h 417"/>
                  <a:gd name="T44" fmla="*/ 323 w 432"/>
                  <a:gd name="T45" fmla="*/ 385 h 417"/>
                  <a:gd name="T46" fmla="*/ 329 w 432"/>
                  <a:gd name="T47" fmla="*/ 321 h 417"/>
                  <a:gd name="T48" fmla="*/ 341 w 432"/>
                  <a:gd name="T49" fmla="*/ 297 h 417"/>
                  <a:gd name="T50" fmla="*/ 323 w 432"/>
                  <a:gd name="T51" fmla="*/ 263 h 417"/>
                  <a:gd name="T52" fmla="*/ 335 w 432"/>
                  <a:gd name="T53" fmla="*/ 233 h 417"/>
                  <a:gd name="T54" fmla="*/ 364 w 432"/>
                  <a:gd name="T55" fmla="*/ 228 h 417"/>
                  <a:gd name="T56" fmla="*/ 393 w 432"/>
                  <a:gd name="T57" fmla="*/ 146 h 417"/>
                  <a:gd name="T58" fmla="*/ 432 w 432"/>
                  <a:gd name="T59" fmla="*/ 126 h 417"/>
                  <a:gd name="T60" fmla="*/ 370 w 432"/>
                  <a:gd name="T61" fmla="*/ 0 h 417"/>
                  <a:gd name="T62" fmla="*/ 346 w 432"/>
                  <a:gd name="T63" fmla="*/ 6 h 417"/>
                  <a:gd name="T64" fmla="*/ 329 w 432"/>
                  <a:gd name="T65" fmla="*/ 41 h 417"/>
                  <a:gd name="T66" fmla="*/ 288 w 432"/>
                  <a:gd name="T67" fmla="*/ 29 h 417"/>
                  <a:gd name="T68" fmla="*/ 201 w 432"/>
                  <a:gd name="T69" fmla="*/ 24 h 417"/>
                  <a:gd name="T70" fmla="*/ 145 w 432"/>
                  <a:gd name="T71" fmla="*/ 60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32" h="417">
                    <a:moveTo>
                      <a:pt x="145" y="60"/>
                    </a:moveTo>
                    <a:lnTo>
                      <a:pt x="166" y="76"/>
                    </a:lnTo>
                    <a:lnTo>
                      <a:pt x="183" y="105"/>
                    </a:lnTo>
                    <a:lnTo>
                      <a:pt x="172" y="123"/>
                    </a:lnTo>
                    <a:lnTo>
                      <a:pt x="142" y="163"/>
                    </a:lnTo>
                    <a:lnTo>
                      <a:pt x="183" y="181"/>
                    </a:lnTo>
                    <a:lnTo>
                      <a:pt x="154" y="210"/>
                    </a:lnTo>
                    <a:lnTo>
                      <a:pt x="154" y="228"/>
                    </a:lnTo>
                    <a:lnTo>
                      <a:pt x="113" y="274"/>
                    </a:lnTo>
                    <a:lnTo>
                      <a:pt x="107" y="303"/>
                    </a:lnTo>
                    <a:lnTo>
                      <a:pt x="84" y="327"/>
                    </a:lnTo>
                    <a:lnTo>
                      <a:pt x="78" y="356"/>
                    </a:lnTo>
                    <a:lnTo>
                      <a:pt x="67" y="362"/>
                    </a:lnTo>
                    <a:lnTo>
                      <a:pt x="37" y="362"/>
                    </a:lnTo>
                    <a:lnTo>
                      <a:pt x="26" y="373"/>
                    </a:lnTo>
                    <a:lnTo>
                      <a:pt x="0" y="399"/>
                    </a:lnTo>
                    <a:lnTo>
                      <a:pt x="67" y="385"/>
                    </a:lnTo>
                    <a:lnTo>
                      <a:pt x="96" y="414"/>
                    </a:lnTo>
                    <a:lnTo>
                      <a:pt x="137" y="385"/>
                    </a:lnTo>
                    <a:lnTo>
                      <a:pt x="189" y="391"/>
                    </a:lnTo>
                    <a:lnTo>
                      <a:pt x="201" y="417"/>
                    </a:lnTo>
                    <a:lnTo>
                      <a:pt x="276" y="408"/>
                    </a:lnTo>
                    <a:lnTo>
                      <a:pt x="323" y="385"/>
                    </a:lnTo>
                    <a:lnTo>
                      <a:pt x="329" y="321"/>
                    </a:lnTo>
                    <a:lnTo>
                      <a:pt x="341" y="297"/>
                    </a:lnTo>
                    <a:lnTo>
                      <a:pt x="323" y="263"/>
                    </a:lnTo>
                    <a:lnTo>
                      <a:pt x="335" y="233"/>
                    </a:lnTo>
                    <a:lnTo>
                      <a:pt x="364" y="228"/>
                    </a:lnTo>
                    <a:lnTo>
                      <a:pt x="393" y="146"/>
                    </a:lnTo>
                    <a:lnTo>
                      <a:pt x="432" y="126"/>
                    </a:lnTo>
                    <a:lnTo>
                      <a:pt x="370" y="0"/>
                    </a:lnTo>
                    <a:lnTo>
                      <a:pt x="346" y="6"/>
                    </a:lnTo>
                    <a:lnTo>
                      <a:pt x="329" y="41"/>
                    </a:lnTo>
                    <a:lnTo>
                      <a:pt x="288" y="29"/>
                    </a:lnTo>
                    <a:lnTo>
                      <a:pt x="201" y="24"/>
                    </a:lnTo>
                    <a:lnTo>
                      <a:pt x="145" y="6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9" name="Freeform 84">
                <a:extLst>
                  <a:ext uri="{FF2B5EF4-FFF2-40B4-BE49-F238E27FC236}">
                    <a16:creationId xmlns:a16="http://schemas.microsoft.com/office/drawing/2014/main" id="{3BD41F20-E327-41C6-A29F-C7A5ABD5F5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3375" y="4176713"/>
                <a:ext cx="296863" cy="320675"/>
              </a:xfrm>
              <a:custGeom>
                <a:avLst/>
                <a:gdLst>
                  <a:gd name="T0" fmla="*/ 210 w 373"/>
                  <a:gd name="T1" fmla="*/ 1 h 403"/>
                  <a:gd name="T2" fmla="*/ 191 w 373"/>
                  <a:gd name="T3" fmla="*/ 0 h 403"/>
                  <a:gd name="T4" fmla="*/ 169 w 373"/>
                  <a:gd name="T5" fmla="*/ 19 h 403"/>
                  <a:gd name="T6" fmla="*/ 146 w 373"/>
                  <a:gd name="T7" fmla="*/ 36 h 403"/>
                  <a:gd name="T8" fmla="*/ 143 w 373"/>
                  <a:gd name="T9" fmla="*/ 39 h 403"/>
                  <a:gd name="T10" fmla="*/ 146 w 373"/>
                  <a:gd name="T11" fmla="*/ 48 h 403"/>
                  <a:gd name="T12" fmla="*/ 164 w 373"/>
                  <a:gd name="T13" fmla="*/ 46 h 403"/>
                  <a:gd name="T14" fmla="*/ 165 w 373"/>
                  <a:gd name="T15" fmla="*/ 54 h 403"/>
                  <a:gd name="T16" fmla="*/ 158 w 373"/>
                  <a:gd name="T17" fmla="*/ 94 h 403"/>
                  <a:gd name="T18" fmla="*/ 94 w 373"/>
                  <a:gd name="T19" fmla="*/ 83 h 403"/>
                  <a:gd name="T20" fmla="*/ 6 w 373"/>
                  <a:gd name="T21" fmla="*/ 106 h 403"/>
                  <a:gd name="T22" fmla="*/ 18 w 373"/>
                  <a:gd name="T23" fmla="*/ 135 h 403"/>
                  <a:gd name="T24" fmla="*/ 40 w 373"/>
                  <a:gd name="T25" fmla="*/ 125 h 403"/>
                  <a:gd name="T26" fmla="*/ 44 w 373"/>
                  <a:gd name="T27" fmla="*/ 118 h 403"/>
                  <a:gd name="T28" fmla="*/ 82 w 373"/>
                  <a:gd name="T29" fmla="*/ 106 h 403"/>
                  <a:gd name="T30" fmla="*/ 78 w 373"/>
                  <a:gd name="T31" fmla="*/ 126 h 403"/>
                  <a:gd name="T32" fmla="*/ 76 w 373"/>
                  <a:gd name="T33" fmla="*/ 129 h 403"/>
                  <a:gd name="T34" fmla="*/ 134 w 373"/>
                  <a:gd name="T35" fmla="*/ 164 h 403"/>
                  <a:gd name="T36" fmla="*/ 146 w 373"/>
                  <a:gd name="T37" fmla="*/ 170 h 403"/>
                  <a:gd name="T38" fmla="*/ 150 w 373"/>
                  <a:gd name="T39" fmla="*/ 188 h 403"/>
                  <a:gd name="T40" fmla="*/ 153 w 373"/>
                  <a:gd name="T41" fmla="*/ 196 h 403"/>
                  <a:gd name="T42" fmla="*/ 199 w 373"/>
                  <a:gd name="T43" fmla="*/ 228 h 403"/>
                  <a:gd name="T44" fmla="*/ 201 w 373"/>
                  <a:gd name="T45" fmla="*/ 274 h 403"/>
                  <a:gd name="T46" fmla="*/ 210 w 373"/>
                  <a:gd name="T47" fmla="*/ 298 h 403"/>
                  <a:gd name="T48" fmla="*/ 199 w 373"/>
                  <a:gd name="T49" fmla="*/ 310 h 403"/>
                  <a:gd name="T50" fmla="*/ 194 w 373"/>
                  <a:gd name="T51" fmla="*/ 307 h 403"/>
                  <a:gd name="T52" fmla="*/ 152 w 373"/>
                  <a:gd name="T53" fmla="*/ 287 h 403"/>
                  <a:gd name="T54" fmla="*/ 142 w 373"/>
                  <a:gd name="T55" fmla="*/ 279 h 403"/>
                  <a:gd name="T56" fmla="*/ 140 w 373"/>
                  <a:gd name="T57" fmla="*/ 275 h 403"/>
                  <a:gd name="T58" fmla="*/ 134 w 373"/>
                  <a:gd name="T59" fmla="*/ 211 h 403"/>
                  <a:gd name="T60" fmla="*/ 130 w 373"/>
                  <a:gd name="T61" fmla="*/ 195 h 403"/>
                  <a:gd name="T62" fmla="*/ 124 w 373"/>
                  <a:gd name="T63" fmla="*/ 192 h 403"/>
                  <a:gd name="T64" fmla="*/ 105 w 373"/>
                  <a:gd name="T65" fmla="*/ 193 h 403"/>
                  <a:gd name="T66" fmla="*/ 76 w 373"/>
                  <a:gd name="T67" fmla="*/ 199 h 403"/>
                  <a:gd name="T68" fmla="*/ 53 w 373"/>
                  <a:gd name="T69" fmla="*/ 211 h 403"/>
                  <a:gd name="T70" fmla="*/ 86 w 373"/>
                  <a:gd name="T71" fmla="*/ 246 h 403"/>
                  <a:gd name="T72" fmla="*/ 88 w 373"/>
                  <a:gd name="T73" fmla="*/ 263 h 403"/>
                  <a:gd name="T74" fmla="*/ 89 w 373"/>
                  <a:gd name="T75" fmla="*/ 268 h 403"/>
                  <a:gd name="T76" fmla="*/ 129 w 373"/>
                  <a:gd name="T77" fmla="*/ 310 h 403"/>
                  <a:gd name="T78" fmla="*/ 140 w 373"/>
                  <a:gd name="T79" fmla="*/ 346 h 403"/>
                  <a:gd name="T80" fmla="*/ 140 w 373"/>
                  <a:gd name="T81" fmla="*/ 357 h 403"/>
                  <a:gd name="T82" fmla="*/ 133 w 373"/>
                  <a:gd name="T83" fmla="*/ 362 h 403"/>
                  <a:gd name="T84" fmla="*/ 158 w 373"/>
                  <a:gd name="T85" fmla="*/ 386 h 403"/>
                  <a:gd name="T86" fmla="*/ 257 w 373"/>
                  <a:gd name="T87" fmla="*/ 351 h 403"/>
                  <a:gd name="T88" fmla="*/ 303 w 373"/>
                  <a:gd name="T89" fmla="*/ 386 h 403"/>
                  <a:gd name="T90" fmla="*/ 315 w 373"/>
                  <a:gd name="T91" fmla="*/ 298 h 403"/>
                  <a:gd name="T92" fmla="*/ 292 w 373"/>
                  <a:gd name="T93" fmla="*/ 246 h 403"/>
                  <a:gd name="T94" fmla="*/ 292 w 373"/>
                  <a:gd name="T95" fmla="*/ 170 h 403"/>
                  <a:gd name="T96" fmla="*/ 373 w 373"/>
                  <a:gd name="T97" fmla="*/ 135 h 403"/>
                  <a:gd name="T98" fmla="*/ 245 w 373"/>
                  <a:gd name="T99" fmla="*/ 100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3" h="403">
                    <a:moveTo>
                      <a:pt x="234" y="33"/>
                    </a:moveTo>
                    <a:lnTo>
                      <a:pt x="222" y="36"/>
                    </a:lnTo>
                    <a:lnTo>
                      <a:pt x="210" y="1"/>
                    </a:lnTo>
                    <a:lnTo>
                      <a:pt x="210" y="1"/>
                    </a:lnTo>
                    <a:lnTo>
                      <a:pt x="200" y="0"/>
                    </a:lnTo>
                    <a:lnTo>
                      <a:pt x="191" y="0"/>
                    </a:lnTo>
                    <a:lnTo>
                      <a:pt x="187" y="1"/>
                    </a:lnTo>
                    <a:lnTo>
                      <a:pt x="169" y="19"/>
                    </a:lnTo>
                    <a:lnTo>
                      <a:pt x="169" y="19"/>
                    </a:lnTo>
                    <a:lnTo>
                      <a:pt x="161" y="27"/>
                    </a:lnTo>
                    <a:lnTo>
                      <a:pt x="152" y="33"/>
                    </a:lnTo>
                    <a:lnTo>
                      <a:pt x="146" y="36"/>
                    </a:lnTo>
                    <a:lnTo>
                      <a:pt x="146" y="36"/>
                    </a:lnTo>
                    <a:lnTo>
                      <a:pt x="145" y="38"/>
                    </a:lnTo>
                    <a:lnTo>
                      <a:pt x="143" y="39"/>
                    </a:lnTo>
                    <a:lnTo>
                      <a:pt x="145" y="42"/>
                    </a:lnTo>
                    <a:lnTo>
                      <a:pt x="146" y="48"/>
                    </a:lnTo>
                    <a:lnTo>
                      <a:pt x="146" y="48"/>
                    </a:lnTo>
                    <a:lnTo>
                      <a:pt x="155" y="46"/>
                    </a:lnTo>
                    <a:lnTo>
                      <a:pt x="161" y="46"/>
                    </a:lnTo>
                    <a:lnTo>
                      <a:pt x="164" y="46"/>
                    </a:lnTo>
                    <a:lnTo>
                      <a:pt x="164" y="48"/>
                    </a:lnTo>
                    <a:lnTo>
                      <a:pt x="164" y="48"/>
                    </a:lnTo>
                    <a:lnTo>
                      <a:pt x="165" y="54"/>
                    </a:lnTo>
                    <a:lnTo>
                      <a:pt x="169" y="64"/>
                    </a:lnTo>
                    <a:lnTo>
                      <a:pt x="175" y="77"/>
                    </a:lnTo>
                    <a:lnTo>
                      <a:pt x="158" y="94"/>
                    </a:lnTo>
                    <a:lnTo>
                      <a:pt x="146" y="77"/>
                    </a:lnTo>
                    <a:lnTo>
                      <a:pt x="105" y="77"/>
                    </a:lnTo>
                    <a:lnTo>
                      <a:pt x="94" y="83"/>
                    </a:lnTo>
                    <a:lnTo>
                      <a:pt x="70" y="65"/>
                    </a:lnTo>
                    <a:lnTo>
                      <a:pt x="53" y="83"/>
                    </a:lnTo>
                    <a:lnTo>
                      <a:pt x="6" y="106"/>
                    </a:lnTo>
                    <a:lnTo>
                      <a:pt x="0" y="124"/>
                    </a:lnTo>
                    <a:lnTo>
                      <a:pt x="18" y="135"/>
                    </a:lnTo>
                    <a:lnTo>
                      <a:pt x="18" y="135"/>
                    </a:lnTo>
                    <a:lnTo>
                      <a:pt x="30" y="131"/>
                    </a:lnTo>
                    <a:lnTo>
                      <a:pt x="37" y="128"/>
                    </a:lnTo>
                    <a:lnTo>
                      <a:pt x="40" y="125"/>
                    </a:lnTo>
                    <a:lnTo>
                      <a:pt x="41" y="124"/>
                    </a:lnTo>
                    <a:lnTo>
                      <a:pt x="41" y="124"/>
                    </a:lnTo>
                    <a:lnTo>
                      <a:pt x="44" y="118"/>
                    </a:lnTo>
                    <a:lnTo>
                      <a:pt x="50" y="110"/>
                    </a:lnTo>
                    <a:lnTo>
                      <a:pt x="59" y="100"/>
                    </a:lnTo>
                    <a:lnTo>
                      <a:pt x="82" y="106"/>
                    </a:lnTo>
                    <a:lnTo>
                      <a:pt x="82" y="106"/>
                    </a:lnTo>
                    <a:lnTo>
                      <a:pt x="81" y="118"/>
                    </a:lnTo>
                    <a:lnTo>
                      <a:pt x="78" y="126"/>
                    </a:lnTo>
                    <a:lnTo>
                      <a:pt x="78" y="129"/>
                    </a:lnTo>
                    <a:lnTo>
                      <a:pt x="76" y="129"/>
                    </a:lnTo>
                    <a:lnTo>
                      <a:pt x="76" y="129"/>
                    </a:lnTo>
                    <a:lnTo>
                      <a:pt x="104" y="147"/>
                    </a:lnTo>
                    <a:lnTo>
                      <a:pt x="134" y="164"/>
                    </a:lnTo>
                    <a:lnTo>
                      <a:pt x="134" y="164"/>
                    </a:lnTo>
                    <a:lnTo>
                      <a:pt x="140" y="166"/>
                    </a:lnTo>
                    <a:lnTo>
                      <a:pt x="143" y="167"/>
                    </a:lnTo>
                    <a:lnTo>
                      <a:pt x="146" y="170"/>
                    </a:lnTo>
                    <a:lnTo>
                      <a:pt x="146" y="170"/>
                    </a:lnTo>
                    <a:lnTo>
                      <a:pt x="149" y="180"/>
                    </a:lnTo>
                    <a:lnTo>
                      <a:pt x="150" y="188"/>
                    </a:lnTo>
                    <a:lnTo>
                      <a:pt x="152" y="193"/>
                    </a:lnTo>
                    <a:lnTo>
                      <a:pt x="152" y="193"/>
                    </a:lnTo>
                    <a:lnTo>
                      <a:pt x="153" y="196"/>
                    </a:lnTo>
                    <a:lnTo>
                      <a:pt x="159" y="202"/>
                    </a:lnTo>
                    <a:lnTo>
                      <a:pt x="175" y="214"/>
                    </a:lnTo>
                    <a:lnTo>
                      <a:pt x="199" y="228"/>
                    </a:lnTo>
                    <a:lnTo>
                      <a:pt x="193" y="240"/>
                    </a:lnTo>
                    <a:lnTo>
                      <a:pt x="193" y="258"/>
                    </a:lnTo>
                    <a:lnTo>
                      <a:pt x="201" y="274"/>
                    </a:lnTo>
                    <a:lnTo>
                      <a:pt x="210" y="287"/>
                    </a:lnTo>
                    <a:lnTo>
                      <a:pt x="210" y="298"/>
                    </a:lnTo>
                    <a:lnTo>
                      <a:pt x="210" y="298"/>
                    </a:lnTo>
                    <a:lnTo>
                      <a:pt x="206" y="304"/>
                    </a:lnTo>
                    <a:lnTo>
                      <a:pt x="201" y="307"/>
                    </a:lnTo>
                    <a:lnTo>
                      <a:pt x="199" y="310"/>
                    </a:lnTo>
                    <a:lnTo>
                      <a:pt x="199" y="310"/>
                    </a:lnTo>
                    <a:lnTo>
                      <a:pt x="197" y="310"/>
                    </a:lnTo>
                    <a:lnTo>
                      <a:pt x="194" y="307"/>
                    </a:lnTo>
                    <a:lnTo>
                      <a:pt x="185" y="298"/>
                    </a:lnTo>
                    <a:lnTo>
                      <a:pt x="175" y="287"/>
                    </a:lnTo>
                    <a:lnTo>
                      <a:pt x="152" y="287"/>
                    </a:lnTo>
                    <a:lnTo>
                      <a:pt x="152" y="287"/>
                    </a:lnTo>
                    <a:lnTo>
                      <a:pt x="146" y="284"/>
                    </a:lnTo>
                    <a:lnTo>
                      <a:pt x="142" y="279"/>
                    </a:lnTo>
                    <a:lnTo>
                      <a:pt x="140" y="278"/>
                    </a:lnTo>
                    <a:lnTo>
                      <a:pt x="140" y="275"/>
                    </a:lnTo>
                    <a:lnTo>
                      <a:pt x="140" y="275"/>
                    </a:lnTo>
                    <a:lnTo>
                      <a:pt x="146" y="240"/>
                    </a:lnTo>
                    <a:lnTo>
                      <a:pt x="134" y="211"/>
                    </a:lnTo>
                    <a:lnTo>
                      <a:pt x="134" y="211"/>
                    </a:lnTo>
                    <a:lnTo>
                      <a:pt x="133" y="202"/>
                    </a:lnTo>
                    <a:lnTo>
                      <a:pt x="132" y="196"/>
                    </a:lnTo>
                    <a:lnTo>
                      <a:pt x="130" y="195"/>
                    </a:lnTo>
                    <a:lnTo>
                      <a:pt x="129" y="193"/>
                    </a:lnTo>
                    <a:lnTo>
                      <a:pt x="129" y="193"/>
                    </a:lnTo>
                    <a:lnTo>
                      <a:pt x="124" y="192"/>
                    </a:lnTo>
                    <a:lnTo>
                      <a:pt x="118" y="193"/>
                    </a:lnTo>
                    <a:lnTo>
                      <a:pt x="105" y="193"/>
                    </a:lnTo>
                    <a:lnTo>
                      <a:pt x="105" y="193"/>
                    </a:lnTo>
                    <a:lnTo>
                      <a:pt x="89" y="195"/>
                    </a:lnTo>
                    <a:lnTo>
                      <a:pt x="82" y="198"/>
                    </a:lnTo>
                    <a:lnTo>
                      <a:pt x="76" y="199"/>
                    </a:lnTo>
                    <a:lnTo>
                      <a:pt x="76" y="199"/>
                    </a:lnTo>
                    <a:lnTo>
                      <a:pt x="63" y="207"/>
                    </a:lnTo>
                    <a:lnTo>
                      <a:pt x="53" y="211"/>
                    </a:lnTo>
                    <a:lnTo>
                      <a:pt x="82" y="228"/>
                    </a:lnTo>
                    <a:lnTo>
                      <a:pt x="82" y="228"/>
                    </a:lnTo>
                    <a:lnTo>
                      <a:pt x="86" y="246"/>
                    </a:lnTo>
                    <a:lnTo>
                      <a:pt x="88" y="258"/>
                    </a:lnTo>
                    <a:lnTo>
                      <a:pt x="88" y="262"/>
                    </a:lnTo>
                    <a:lnTo>
                      <a:pt x="88" y="263"/>
                    </a:lnTo>
                    <a:lnTo>
                      <a:pt x="88" y="263"/>
                    </a:lnTo>
                    <a:lnTo>
                      <a:pt x="88" y="265"/>
                    </a:lnTo>
                    <a:lnTo>
                      <a:pt x="89" y="268"/>
                    </a:lnTo>
                    <a:lnTo>
                      <a:pt x="95" y="278"/>
                    </a:lnTo>
                    <a:lnTo>
                      <a:pt x="105" y="293"/>
                    </a:lnTo>
                    <a:lnTo>
                      <a:pt x="129" y="310"/>
                    </a:lnTo>
                    <a:lnTo>
                      <a:pt x="140" y="333"/>
                    </a:lnTo>
                    <a:lnTo>
                      <a:pt x="140" y="333"/>
                    </a:lnTo>
                    <a:lnTo>
                      <a:pt x="140" y="346"/>
                    </a:lnTo>
                    <a:lnTo>
                      <a:pt x="142" y="355"/>
                    </a:lnTo>
                    <a:lnTo>
                      <a:pt x="140" y="357"/>
                    </a:lnTo>
                    <a:lnTo>
                      <a:pt x="140" y="357"/>
                    </a:lnTo>
                    <a:lnTo>
                      <a:pt x="140" y="357"/>
                    </a:lnTo>
                    <a:lnTo>
                      <a:pt x="137" y="358"/>
                    </a:lnTo>
                    <a:lnTo>
                      <a:pt x="133" y="362"/>
                    </a:lnTo>
                    <a:lnTo>
                      <a:pt x="120" y="378"/>
                    </a:lnTo>
                    <a:lnTo>
                      <a:pt x="99" y="403"/>
                    </a:lnTo>
                    <a:lnTo>
                      <a:pt x="158" y="386"/>
                    </a:lnTo>
                    <a:lnTo>
                      <a:pt x="181" y="351"/>
                    </a:lnTo>
                    <a:lnTo>
                      <a:pt x="251" y="322"/>
                    </a:lnTo>
                    <a:lnTo>
                      <a:pt x="257" y="351"/>
                    </a:lnTo>
                    <a:lnTo>
                      <a:pt x="239" y="357"/>
                    </a:lnTo>
                    <a:lnTo>
                      <a:pt x="257" y="403"/>
                    </a:lnTo>
                    <a:lnTo>
                      <a:pt x="303" y="386"/>
                    </a:lnTo>
                    <a:lnTo>
                      <a:pt x="338" y="351"/>
                    </a:lnTo>
                    <a:lnTo>
                      <a:pt x="338" y="322"/>
                    </a:lnTo>
                    <a:lnTo>
                      <a:pt x="315" y="298"/>
                    </a:lnTo>
                    <a:lnTo>
                      <a:pt x="263" y="293"/>
                    </a:lnTo>
                    <a:lnTo>
                      <a:pt x="264" y="291"/>
                    </a:lnTo>
                    <a:lnTo>
                      <a:pt x="292" y="246"/>
                    </a:lnTo>
                    <a:lnTo>
                      <a:pt x="274" y="217"/>
                    </a:lnTo>
                    <a:lnTo>
                      <a:pt x="268" y="188"/>
                    </a:lnTo>
                    <a:lnTo>
                      <a:pt x="292" y="170"/>
                    </a:lnTo>
                    <a:lnTo>
                      <a:pt x="321" y="182"/>
                    </a:lnTo>
                    <a:lnTo>
                      <a:pt x="344" y="193"/>
                    </a:lnTo>
                    <a:lnTo>
                      <a:pt x="373" y="135"/>
                    </a:lnTo>
                    <a:lnTo>
                      <a:pt x="338" y="124"/>
                    </a:lnTo>
                    <a:lnTo>
                      <a:pt x="321" y="106"/>
                    </a:lnTo>
                    <a:lnTo>
                      <a:pt x="245" y="100"/>
                    </a:lnTo>
                    <a:lnTo>
                      <a:pt x="228" y="65"/>
                    </a:lnTo>
                    <a:lnTo>
                      <a:pt x="234" y="33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" name="Freeform 85">
                <a:extLst>
                  <a:ext uri="{FF2B5EF4-FFF2-40B4-BE49-F238E27FC236}">
                    <a16:creationId xmlns:a16="http://schemas.microsoft.com/office/drawing/2014/main" id="{BD237534-AEF3-4D61-8BAE-D4458BA350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675" y="4176713"/>
                <a:ext cx="182563" cy="201613"/>
              </a:xfrm>
              <a:custGeom>
                <a:avLst/>
                <a:gdLst>
                  <a:gd name="T0" fmla="*/ 91 w 230"/>
                  <a:gd name="T1" fmla="*/ 33 h 253"/>
                  <a:gd name="T2" fmla="*/ 79 w 230"/>
                  <a:gd name="T3" fmla="*/ 36 h 253"/>
                  <a:gd name="T4" fmla="*/ 67 w 230"/>
                  <a:gd name="T5" fmla="*/ 1 h 253"/>
                  <a:gd name="T6" fmla="*/ 67 w 230"/>
                  <a:gd name="T7" fmla="*/ 1 h 253"/>
                  <a:gd name="T8" fmla="*/ 57 w 230"/>
                  <a:gd name="T9" fmla="*/ 0 h 253"/>
                  <a:gd name="T10" fmla="*/ 48 w 230"/>
                  <a:gd name="T11" fmla="*/ 0 h 253"/>
                  <a:gd name="T12" fmla="*/ 44 w 230"/>
                  <a:gd name="T13" fmla="*/ 1 h 253"/>
                  <a:gd name="T14" fmla="*/ 26 w 230"/>
                  <a:gd name="T15" fmla="*/ 19 h 253"/>
                  <a:gd name="T16" fmla="*/ 26 w 230"/>
                  <a:gd name="T17" fmla="*/ 19 h 253"/>
                  <a:gd name="T18" fmla="*/ 18 w 230"/>
                  <a:gd name="T19" fmla="*/ 27 h 253"/>
                  <a:gd name="T20" fmla="*/ 9 w 230"/>
                  <a:gd name="T21" fmla="*/ 33 h 253"/>
                  <a:gd name="T22" fmla="*/ 3 w 230"/>
                  <a:gd name="T23" fmla="*/ 36 h 253"/>
                  <a:gd name="T24" fmla="*/ 3 w 230"/>
                  <a:gd name="T25" fmla="*/ 36 h 253"/>
                  <a:gd name="T26" fmla="*/ 2 w 230"/>
                  <a:gd name="T27" fmla="*/ 38 h 253"/>
                  <a:gd name="T28" fmla="*/ 0 w 230"/>
                  <a:gd name="T29" fmla="*/ 39 h 253"/>
                  <a:gd name="T30" fmla="*/ 2 w 230"/>
                  <a:gd name="T31" fmla="*/ 42 h 253"/>
                  <a:gd name="T32" fmla="*/ 3 w 230"/>
                  <a:gd name="T33" fmla="*/ 48 h 253"/>
                  <a:gd name="T34" fmla="*/ 3 w 230"/>
                  <a:gd name="T35" fmla="*/ 48 h 253"/>
                  <a:gd name="T36" fmla="*/ 12 w 230"/>
                  <a:gd name="T37" fmla="*/ 46 h 253"/>
                  <a:gd name="T38" fmla="*/ 18 w 230"/>
                  <a:gd name="T39" fmla="*/ 46 h 253"/>
                  <a:gd name="T40" fmla="*/ 21 w 230"/>
                  <a:gd name="T41" fmla="*/ 46 h 253"/>
                  <a:gd name="T42" fmla="*/ 21 w 230"/>
                  <a:gd name="T43" fmla="*/ 48 h 253"/>
                  <a:gd name="T44" fmla="*/ 21 w 230"/>
                  <a:gd name="T45" fmla="*/ 48 h 253"/>
                  <a:gd name="T46" fmla="*/ 22 w 230"/>
                  <a:gd name="T47" fmla="*/ 54 h 253"/>
                  <a:gd name="T48" fmla="*/ 26 w 230"/>
                  <a:gd name="T49" fmla="*/ 64 h 253"/>
                  <a:gd name="T50" fmla="*/ 32 w 230"/>
                  <a:gd name="T51" fmla="*/ 77 h 253"/>
                  <a:gd name="T52" fmla="*/ 15 w 230"/>
                  <a:gd name="T53" fmla="*/ 94 h 253"/>
                  <a:gd name="T54" fmla="*/ 6 w 230"/>
                  <a:gd name="T55" fmla="*/ 81 h 253"/>
                  <a:gd name="T56" fmla="*/ 3 w 230"/>
                  <a:gd name="T57" fmla="*/ 94 h 253"/>
                  <a:gd name="T58" fmla="*/ 3 w 230"/>
                  <a:gd name="T59" fmla="*/ 118 h 253"/>
                  <a:gd name="T60" fmla="*/ 50 w 230"/>
                  <a:gd name="T61" fmla="*/ 147 h 253"/>
                  <a:gd name="T62" fmla="*/ 67 w 230"/>
                  <a:gd name="T63" fmla="*/ 158 h 253"/>
                  <a:gd name="T64" fmla="*/ 67 w 230"/>
                  <a:gd name="T65" fmla="*/ 182 h 253"/>
                  <a:gd name="T66" fmla="*/ 91 w 230"/>
                  <a:gd name="T67" fmla="*/ 223 h 253"/>
                  <a:gd name="T68" fmla="*/ 125 w 230"/>
                  <a:gd name="T69" fmla="*/ 252 h 253"/>
                  <a:gd name="T70" fmla="*/ 144 w 230"/>
                  <a:gd name="T71" fmla="*/ 253 h 253"/>
                  <a:gd name="T72" fmla="*/ 149 w 230"/>
                  <a:gd name="T73" fmla="*/ 246 h 253"/>
                  <a:gd name="T74" fmla="*/ 131 w 230"/>
                  <a:gd name="T75" fmla="*/ 217 h 253"/>
                  <a:gd name="T76" fmla="*/ 125 w 230"/>
                  <a:gd name="T77" fmla="*/ 188 h 253"/>
                  <a:gd name="T78" fmla="*/ 149 w 230"/>
                  <a:gd name="T79" fmla="*/ 170 h 253"/>
                  <a:gd name="T80" fmla="*/ 178 w 230"/>
                  <a:gd name="T81" fmla="*/ 182 h 253"/>
                  <a:gd name="T82" fmla="*/ 201 w 230"/>
                  <a:gd name="T83" fmla="*/ 193 h 253"/>
                  <a:gd name="T84" fmla="*/ 230 w 230"/>
                  <a:gd name="T85" fmla="*/ 135 h 253"/>
                  <a:gd name="T86" fmla="*/ 195 w 230"/>
                  <a:gd name="T87" fmla="*/ 124 h 253"/>
                  <a:gd name="T88" fmla="*/ 178 w 230"/>
                  <a:gd name="T89" fmla="*/ 106 h 253"/>
                  <a:gd name="T90" fmla="*/ 102 w 230"/>
                  <a:gd name="T91" fmla="*/ 100 h 253"/>
                  <a:gd name="T92" fmla="*/ 85 w 230"/>
                  <a:gd name="T93" fmla="*/ 65 h 253"/>
                  <a:gd name="T94" fmla="*/ 91 w 230"/>
                  <a:gd name="T95" fmla="*/ 33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0" h="253">
                    <a:moveTo>
                      <a:pt x="91" y="33"/>
                    </a:moveTo>
                    <a:lnTo>
                      <a:pt x="79" y="36"/>
                    </a:lnTo>
                    <a:lnTo>
                      <a:pt x="67" y="1"/>
                    </a:lnTo>
                    <a:lnTo>
                      <a:pt x="67" y="1"/>
                    </a:lnTo>
                    <a:lnTo>
                      <a:pt x="57" y="0"/>
                    </a:lnTo>
                    <a:lnTo>
                      <a:pt x="48" y="0"/>
                    </a:lnTo>
                    <a:lnTo>
                      <a:pt x="44" y="1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18" y="27"/>
                    </a:lnTo>
                    <a:lnTo>
                      <a:pt x="9" y="33"/>
                    </a:lnTo>
                    <a:lnTo>
                      <a:pt x="3" y="36"/>
                    </a:lnTo>
                    <a:lnTo>
                      <a:pt x="3" y="36"/>
                    </a:lnTo>
                    <a:lnTo>
                      <a:pt x="2" y="38"/>
                    </a:lnTo>
                    <a:lnTo>
                      <a:pt x="0" y="39"/>
                    </a:lnTo>
                    <a:lnTo>
                      <a:pt x="2" y="42"/>
                    </a:lnTo>
                    <a:lnTo>
                      <a:pt x="3" y="48"/>
                    </a:lnTo>
                    <a:lnTo>
                      <a:pt x="3" y="48"/>
                    </a:lnTo>
                    <a:lnTo>
                      <a:pt x="12" y="46"/>
                    </a:lnTo>
                    <a:lnTo>
                      <a:pt x="18" y="46"/>
                    </a:lnTo>
                    <a:lnTo>
                      <a:pt x="21" y="46"/>
                    </a:lnTo>
                    <a:lnTo>
                      <a:pt x="21" y="48"/>
                    </a:lnTo>
                    <a:lnTo>
                      <a:pt x="21" y="48"/>
                    </a:lnTo>
                    <a:lnTo>
                      <a:pt x="22" y="54"/>
                    </a:lnTo>
                    <a:lnTo>
                      <a:pt x="26" y="64"/>
                    </a:lnTo>
                    <a:lnTo>
                      <a:pt x="32" y="77"/>
                    </a:lnTo>
                    <a:lnTo>
                      <a:pt x="15" y="94"/>
                    </a:lnTo>
                    <a:lnTo>
                      <a:pt x="6" y="81"/>
                    </a:lnTo>
                    <a:lnTo>
                      <a:pt x="3" y="94"/>
                    </a:lnTo>
                    <a:lnTo>
                      <a:pt x="3" y="118"/>
                    </a:lnTo>
                    <a:lnTo>
                      <a:pt x="50" y="147"/>
                    </a:lnTo>
                    <a:lnTo>
                      <a:pt x="67" y="158"/>
                    </a:lnTo>
                    <a:lnTo>
                      <a:pt x="67" y="182"/>
                    </a:lnTo>
                    <a:lnTo>
                      <a:pt x="91" y="223"/>
                    </a:lnTo>
                    <a:lnTo>
                      <a:pt x="125" y="252"/>
                    </a:lnTo>
                    <a:lnTo>
                      <a:pt x="144" y="253"/>
                    </a:lnTo>
                    <a:lnTo>
                      <a:pt x="149" y="246"/>
                    </a:lnTo>
                    <a:lnTo>
                      <a:pt x="131" y="217"/>
                    </a:lnTo>
                    <a:lnTo>
                      <a:pt x="125" y="188"/>
                    </a:lnTo>
                    <a:lnTo>
                      <a:pt x="149" y="170"/>
                    </a:lnTo>
                    <a:lnTo>
                      <a:pt x="178" y="182"/>
                    </a:lnTo>
                    <a:lnTo>
                      <a:pt x="201" y="193"/>
                    </a:lnTo>
                    <a:lnTo>
                      <a:pt x="230" y="135"/>
                    </a:lnTo>
                    <a:lnTo>
                      <a:pt x="195" y="124"/>
                    </a:lnTo>
                    <a:lnTo>
                      <a:pt x="178" y="106"/>
                    </a:lnTo>
                    <a:lnTo>
                      <a:pt x="102" y="100"/>
                    </a:lnTo>
                    <a:lnTo>
                      <a:pt x="85" y="65"/>
                    </a:lnTo>
                    <a:lnTo>
                      <a:pt x="91" y="33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" name="Freeform 86">
                <a:extLst>
                  <a:ext uri="{FF2B5EF4-FFF2-40B4-BE49-F238E27FC236}">
                    <a16:creationId xmlns:a16="http://schemas.microsoft.com/office/drawing/2014/main" id="{21DAAE5A-2991-43B1-BE59-BD5BFC45D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3375" y="4229100"/>
                <a:ext cx="268288" cy="268288"/>
              </a:xfrm>
              <a:custGeom>
                <a:avLst/>
                <a:gdLst>
                  <a:gd name="T0" fmla="*/ 146 w 338"/>
                  <a:gd name="T1" fmla="*/ 12 h 338"/>
                  <a:gd name="T2" fmla="*/ 94 w 338"/>
                  <a:gd name="T3" fmla="*/ 18 h 338"/>
                  <a:gd name="T4" fmla="*/ 53 w 338"/>
                  <a:gd name="T5" fmla="*/ 18 h 338"/>
                  <a:gd name="T6" fmla="*/ 0 w 338"/>
                  <a:gd name="T7" fmla="*/ 59 h 338"/>
                  <a:gd name="T8" fmla="*/ 18 w 338"/>
                  <a:gd name="T9" fmla="*/ 70 h 338"/>
                  <a:gd name="T10" fmla="*/ 37 w 338"/>
                  <a:gd name="T11" fmla="*/ 63 h 338"/>
                  <a:gd name="T12" fmla="*/ 41 w 338"/>
                  <a:gd name="T13" fmla="*/ 59 h 338"/>
                  <a:gd name="T14" fmla="*/ 44 w 338"/>
                  <a:gd name="T15" fmla="*/ 53 h 338"/>
                  <a:gd name="T16" fmla="*/ 59 w 338"/>
                  <a:gd name="T17" fmla="*/ 35 h 338"/>
                  <a:gd name="T18" fmla="*/ 82 w 338"/>
                  <a:gd name="T19" fmla="*/ 41 h 338"/>
                  <a:gd name="T20" fmla="*/ 78 w 338"/>
                  <a:gd name="T21" fmla="*/ 61 h 338"/>
                  <a:gd name="T22" fmla="*/ 76 w 338"/>
                  <a:gd name="T23" fmla="*/ 64 h 338"/>
                  <a:gd name="T24" fmla="*/ 104 w 338"/>
                  <a:gd name="T25" fmla="*/ 82 h 338"/>
                  <a:gd name="T26" fmla="*/ 134 w 338"/>
                  <a:gd name="T27" fmla="*/ 99 h 338"/>
                  <a:gd name="T28" fmla="*/ 143 w 338"/>
                  <a:gd name="T29" fmla="*/ 102 h 338"/>
                  <a:gd name="T30" fmla="*/ 146 w 338"/>
                  <a:gd name="T31" fmla="*/ 105 h 338"/>
                  <a:gd name="T32" fmla="*/ 150 w 338"/>
                  <a:gd name="T33" fmla="*/ 123 h 338"/>
                  <a:gd name="T34" fmla="*/ 152 w 338"/>
                  <a:gd name="T35" fmla="*/ 128 h 338"/>
                  <a:gd name="T36" fmla="*/ 159 w 338"/>
                  <a:gd name="T37" fmla="*/ 137 h 338"/>
                  <a:gd name="T38" fmla="*/ 199 w 338"/>
                  <a:gd name="T39" fmla="*/ 163 h 338"/>
                  <a:gd name="T40" fmla="*/ 193 w 338"/>
                  <a:gd name="T41" fmla="*/ 193 h 338"/>
                  <a:gd name="T42" fmla="*/ 210 w 338"/>
                  <a:gd name="T43" fmla="*/ 222 h 338"/>
                  <a:gd name="T44" fmla="*/ 210 w 338"/>
                  <a:gd name="T45" fmla="*/ 233 h 338"/>
                  <a:gd name="T46" fmla="*/ 201 w 338"/>
                  <a:gd name="T47" fmla="*/ 242 h 338"/>
                  <a:gd name="T48" fmla="*/ 199 w 338"/>
                  <a:gd name="T49" fmla="*/ 245 h 338"/>
                  <a:gd name="T50" fmla="*/ 194 w 338"/>
                  <a:gd name="T51" fmla="*/ 242 h 338"/>
                  <a:gd name="T52" fmla="*/ 175 w 338"/>
                  <a:gd name="T53" fmla="*/ 222 h 338"/>
                  <a:gd name="T54" fmla="*/ 152 w 338"/>
                  <a:gd name="T55" fmla="*/ 222 h 338"/>
                  <a:gd name="T56" fmla="*/ 142 w 338"/>
                  <a:gd name="T57" fmla="*/ 214 h 338"/>
                  <a:gd name="T58" fmla="*/ 140 w 338"/>
                  <a:gd name="T59" fmla="*/ 210 h 338"/>
                  <a:gd name="T60" fmla="*/ 146 w 338"/>
                  <a:gd name="T61" fmla="*/ 175 h 338"/>
                  <a:gd name="T62" fmla="*/ 134 w 338"/>
                  <a:gd name="T63" fmla="*/ 146 h 338"/>
                  <a:gd name="T64" fmla="*/ 132 w 338"/>
                  <a:gd name="T65" fmla="*/ 131 h 338"/>
                  <a:gd name="T66" fmla="*/ 129 w 338"/>
                  <a:gd name="T67" fmla="*/ 128 h 338"/>
                  <a:gd name="T68" fmla="*/ 124 w 338"/>
                  <a:gd name="T69" fmla="*/ 127 h 338"/>
                  <a:gd name="T70" fmla="*/ 105 w 338"/>
                  <a:gd name="T71" fmla="*/ 128 h 338"/>
                  <a:gd name="T72" fmla="*/ 89 w 338"/>
                  <a:gd name="T73" fmla="*/ 130 h 338"/>
                  <a:gd name="T74" fmla="*/ 76 w 338"/>
                  <a:gd name="T75" fmla="*/ 134 h 338"/>
                  <a:gd name="T76" fmla="*/ 63 w 338"/>
                  <a:gd name="T77" fmla="*/ 142 h 338"/>
                  <a:gd name="T78" fmla="*/ 82 w 338"/>
                  <a:gd name="T79" fmla="*/ 163 h 338"/>
                  <a:gd name="T80" fmla="*/ 86 w 338"/>
                  <a:gd name="T81" fmla="*/ 181 h 338"/>
                  <a:gd name="T82" fmla="*/ 88 w 338"/>
                  <a:gd name="T83" fmla="*/ 197 h 338"/>
                  <a:gd name="T84" fmla="*/ 88 w 338"/>
                  <a:gd name="T85" fmla="*/ 198 h 338"/>
                  <a:gd name="T86" fmla="*/ 89 w 338"/>
                  <a:gd name="T87" fmla="*/ 203 h 338"/>
                  <a:gd name="T88" fmla="*/ 105 w 338"/>
                  <a:gd name="T89" fmla="*/ 228 h 338"/>
                  <a:gd name="T90" fmla="*/ 140 w 338"/>
                  <a:gd name="T91" fmla="*/ 268 h 338"/>
                  <a:gd name="T92" fmla="*/ 140 w 338"/>
                  <a:gd name="T93" fmla="*/ 281 h 338"/>
                  <a:gd name="T94" fmla="*/ 140 w 338"/>
                  <a:gd name="T95" fmla="*/ 292 h 338"/>
                  <a:gd name="T96" fmla="*/ 140 w 338"/>
                  <a:gd name="T97" fmla="*/ 292 h 338"/>
                  <a:gd name="T98" fmla="*/ 133 w 338"/>
                  <a:gd name="T99" fmla="*/ 297 h 338"/>
                  <a:gd name="T100" fmla="*/ 99 w 338"/>
                  <a:gd name="T101" fmla="*/ 338 h 338"/>
                  <a:gd name="T102" fmla="*/ 181 w 338"/>
                  <a:gd name="T103" fmla="*/ 286 h 338"/>
                  <a:gd name="T104" fmla="*/ 257 w 338"/>
                  <a:gd name="T105" fmla="*/ 286 h 338"/>
                  <a:gd name="T106" fmla="*/ 257 w 338"/>
                  <a:gd name="T107" fmla="*/ 338 h 338"/>
                  <a:gd name="T108" fmla="*/ 338 w 338"/>
                  <a:gd name="T109" fmla="*/ 286 h 338"/>
                  <a:gd name="T110" fmla="*/ 315 w 338"/>
                  <a:gd name="T111" fmla="*/ 233 h 338"/>
                  <a:gd name="T112" fmla="*/ 264 w 338"/>
                  <a:gd name="T113" fmla="*/ 226 h 338"/>
                  <a:gd name="T114" fmla="*/ 268 w 338"/>
                  <a:gd name="T115" fmla="*/ 187 h 338"/>
                  <a:gd name="T116" fmla="*/ 210 w 338"/>
                  <a:gd name="T117" fmla="*/ 117 h 338"/>
                  <a:gd name="T118" fmla="*/ 193 w 338"/>
                  <a:gd name="T119" fmla="*/ 82 h 338"/>
                  <a:gd name="T120" fmla="*/ 146 w 338"/>
                  <a:gd name="T121" fmla="*/ 29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38" h="338">
                    <a:moveTo>
                      <a:pt x="149" y="16"/>
                    </a:moveTo>
                    <a:lnTo>
                      <a:pt x="146" y="12"/>
                    </a:lnTo>
                    <a:lnTo>
                      <a:pt x="105" y="12"/>
                    </a:lnTo>
                    <a:lnTo>
                      <a:pt x="94" y="18"/>
                    </a:lnTo>
                    <a:lnTo>
                      <a:pt x="70" y="0"/>
                    </a:lnTo>
                    <a:lnTo>
                      <a:pt x="53" y="18"/>
                    </a:lnTo>
                    <a:lnTo>
                      <a:pt x="6" y="41"/>
                    </a:lnTo>
                    <a:lnTo>
                      <a:pt x="0" y="59"/>
                    </a:lnTo>
                    <a:lnTo>
                      <a:pt x="18" y="70"/>
                    </a:lnTo>
                    <a:lnTo>
                      <a:pt x="18" y="70"/>
                    </a:lnTo>
                    <a:lnTo>
                      <a:pt x="30" y="66"/>
                    </a:lnTo>
                    <a:lnTo>
                      <a:pt x="37" y="63"/>
                    </a:lnTo>
                    <a:lnTo>
                      <a:pt x="40" y="60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44" y="53"/>
                    </a:lnTo>
                    <a:lnTo>
                      <a:pt x="50" y="45"/>
                    </a:lnTo>
                    <a:lnTo>
                      <a:pt x="59" y="35"/>
                    </a:lnTo>
                    <a:lnTo>
                      <a:pt x="82" y="41"/>
                    </a:lnTo>
                    <a:lnTo>
                      <a:pt x="82" y="41"/>
                    </a:lnTo>
                    <a:lnTo>
                      <a:pt x="81" y="53"/>
                    </a:lnTo>
                    <a:lnTo>
                      <a:pt x="78" y="61"/>
                    </a:lnTo>
                    <a:lnTo>
                      <a:pt x="78" y="64"/>
                    </a:lnTo>
                    <a:lnTo>
                      <a:pt x="76" y="64"/>
                    </a:lnTo>
                    <a:lnTo>
                      <a:pt x="76" y="64"/>
                    </a:lnTo>
                    <a:lnTo>
                      <a:pt x="104" y="82"/>
                    </a:lnTo>
                    <a:lnTo>
                      <a:pt x="134" y="99"/>
                    </a:lnTo>
                    <a:lnTo>
                      <a:pt x="134" y="99"/>
                    </a:lnTo>
                    <a:lnTo>
                      <a:pt x="140" y="101"/>
                    </a:lnTo>
                    <a:lnTo>
                      <a:pt x="143" y="102"/>
                    </a:lnTo>
                    <a:lnTo>
                      <a:pt x="146" y="105"/>
                    </a:lnTo>
                    <a:lnTo>
                      <a:pt x="146" y="105"/>
                    </a:lnTo>
                    <a:lnTo>
                      <a:pt x="149" y="115"/>
                    </a:lnTo>
                    <a:lnTo>
                      <a:pt x="150" y="123"/>
                    </a:lnTo>
                    <a:lnTo>
                      <a:pt x="152" y="128"/>
                    </a:lnTo>
                    <a:lnTo>
                      <a:pt x="152" y="128"/>
                    </a:lnTo>
                    <a:lnTo>
                      <a:pt x="153" y="131"/>
                    </a:lnTo>
                    <a:lnTo>
                      <a:pt x="159" y="137"/>
                    </a:lnTo>
                    <a:lnTo>
                      <a:pt x="175" y="149"/>
                    </a:lnTo>
                    <a:lnTo>
                      <a:pt x="199" y="163"/>
                    </a:lnTo>
                    <a:lnTo>
                      <a:pt x="193" y="175"/>
                    </a:lnTo>
                    <a:lnTo>
                      <a:pt x="193" y="193"/>
                    </a:lnTo>
                    <a:lnTo>
                      <a:pt x="201" y="209"/>
                    </a:lnTo>
                    <a:lnTo>
                      <a:pt x="210" y="222"/>
                    </a:lnTo>
                    <a:lnTo>
                      <a:pt x="210" y="233"/>
                    </a:lnTo>
                    <a:lnTo>
                      <a:pt x="210" y="233"/>
                    </a:lnTo>
                    <a:lnTo>
                      <a:pt x="206" y="239"/>
                    </a:lnTo>
                    <a:lnTo>
                      <a:pt x="201" y="242"/>
                    </a:lnTo>
                    <a:lnTo>
                      <a:pt x="199" y="245"/>
                    </a:lnTo>
                    <a:lnTo>
                      <a:pt x="199" y="245"/>
                    </a:lnTo>
                    <a:lnTo>
                      <a:pt x="197" y="245"/>
                    </a:lnTo>
                    <a:lnTo>
                      <a:pt x="194" y="242"/>
                    </a:lnTo>
                    <a:lnTo>
                      <a:pt x="185" y="233"/>
                    </a:lnTo>
                    <a:lnTo>
                      <a:pt x="175" y="222"/>
                    </a:lnTo>
                    <a:lnTo>
                      <a:pt x="152" y="222"/>
                    </a:lnTo>
                    <a:lnTo>
                      <a:pt x="152" y="222"/>
                    </a:lnTo>
                    <a:lnTo>
                      <a:pt x="146" y="219"/>
                    </a:lnTo>
                    <a:lnTo>
                      <a:pt x="142" y="214"/>
                    </a:lnTo>
                    <a:lnTo>
                      <a:pt x="140" y="213"/>
                    </a:lnTo>
                    <a:lnTo>
                      <a:pt x="140" y="210"/>
                    </a:lnTo>
                    <a:lnTo>
                      <a:pt x="140" y="210"/>
                    </a:lnTo>
                    <a:lnTo>
                      <a:pt x="146" y="175"/>
                    </a:lnTo>
                    <a:lnTo>
                      <a:pt x="134" y="146"/>
                    </a:lnTo>
                    <a:lnTo>
                      <a:pt x="134" y="146"/>
                    </a:lnTo>
                    <a:lnTo>
                      <a:pt x="133" y="137"/>
                    </a:lnTo>
                    <a:lnTo>
                      <a:pt x="132" y="131"/>
                    </a:lnTo>
                    <a:lnTo>
                      <a:pt x="130" y="130"/>
                    </a:lnTo>
                    <a:lnTo>
                      <a:pt x="129" y="128"/>
                    </a:lnTo>
                    <a:lnTo>
                      <a:pt x="129" y="128"/>
                    </a:lnTo>
                    <a:lnTo>
                      <a:pt x="124" y="127"/>
                    </a:lnTo>
                    <a:lnTo>
                      <a:pt x="118" y="128"/>
                    </a:lnTo>
                    <a:lnTo>
                      <a:pt x="105" y="128"/>
                    </a:lnTo>
                    <a:lnTo>
                      <a:pt x="105" y="128"/>
                    </a:lnTo>
                    <a:lnTo>
                      <a:pt x="89" y="130"/>
                    </a:lnTo>
                    <a:lnTo>
                      <a:pt x="82" y="133"/>
                    </a:lnTo>
                    <a:lnTo>
                      <a:pt x="76" y="134"/>
                    </a:lnTo>
                    <a:lnTo>
                      <a:pt x="76" y="134"/>
                    </a:lnTo>
                    <a:lnTo>
                      <a:pt x="63" y="142"/>
                    </a:lnTo>
                    <a:lnTo>
                      <a:pt x="53" y="146"/>
                    </a:lnTo>
                    <a:lnTo>
                      <a:pt x="82" y="163"/>
                    </a:lnTo>
                    <a:lnTo>
                      <a:pt x="82" y="163"/>
                    </a:lnTo>
                    <a:lnTo>
                      <a:pt x="86" y="181"/>
                    </a:lnTo>
                    <a:lnTo>
                      <a:pt x="88" y="193"/>
                    </a:lnTo>
                    <a:lnTo>
                      <a:pt x="88" y="197"/>
                    </a:lnTo>
                    <a:lnTo>
                      <a:pt x="88" y="198"/>
                    </a:lnTo>
                    <a:lnTo>
                      <a:pt x="88" y="198"/>
                    </a:lnTo>
                    <a:lnTo>
                      <a:pt x="88" y="200"/>
                    </a:lnTo>
                    <a:lnTo>
                      <a:pt x="89" y="203"/>
                    </a:lnTo>
                    <a:lnTo>
                      <a:pt x="95" y="213"/>
                    </a:lnTo>
                    <a:lnTo>
                      <a:pt x="105" y="228"/>
                    </a:lnTo>
                    <a:lnTo>
                      <a:pt x="129" y="245"/>
                    </a:lnTo>
                    <a:lnTo>
                      <a:pt x="140" y="268"/>
                    </a:lnTo>
                    <a:lnTo>
                      <a:pt x="140" y="268"/>
                    </a:lnTo>
                    <a:lnTo>
                      <a:pt x="140" y="281"/>
                    </a:lnTo>
                    <a:lnTo>
                      <a:pt x="142" y="290"/>
                    </a:lnTo>
                    <a:lnTo>
                      <a:pt x="140" y="292"/>
                    </a:lnTo>
                    <a:lnTo>
                      <a:pt x="140" y="292"/>
                    </a:lnTo>
                    <a:lnTo>
                      <a:pt x="140" y="292"/>
                    </a:lnTo>
                    <a:lnTo>
                      <a:pt x="137" y="293"/>
                    </a:lnTo>
                    <a:lnTo>
                      <a:pt x="133" y="297"/>
                    </a:lnTo>
                    <a:lnTo>
                      <a:pt x="120" y="313"/>
                    </a:lnTo>
                    <a:lnTo>
                      <a:pt x="99" y="338"/>
                    </a:lnTo>
                    <a:lnTo>
                      <a:pt x="158" y="321"/>
                    </a:lnTo>
                    <a:lnTo>
                      <a:pt x="181" y="286"/>
                    </a:lnTo>
                    <a:lnTo>
                      <a:pt x="251" y="257"/>
                    </a:lnTo>
                    <a:lnTo>
                      <a:pt x="257" y="286"/>
                    </a:lnTo>
                    <a:lnTo>
                      <a:pt x="239" y="292"/>
                    </a:lnTo>
                    <a:lnTo>
                      <a:pt x="257" y="338"/>
                    </a:lnTo>
                    <a:lnTo>
                      <a:pt x="303" y="321"/>
                    </a:lnTo>
                    <a:lnTo>
                      <a:pt x="338" y="286"/>
                    </a:lnTo>
                    <a:lnTo>
                      <a:pt x="338" y="257"/>
                    </a:lnTo>
                    <a:lnTo>
                      <a:pt x="315" y="233"/>
                    </a:lnTo>
                    <a:lnTo>
                      <a:pt x="263" y="228"/>
                    </a:lnTo>
                    <a:lnTo>
                      <a:pt x="264" y="226"/>
                    </a:lnTo>
                    <a:lnTo>
                      <a:pt x="287" y="188"/>
                    </a:lnTo>
                    <a:lnTo>
                      <a:pt x="268" y="187"/>
                    </a:lnTo>
                    <a:lnTo>
                      <a:pt x="234" y="158"/>
                    </a:lnTo>
                    <a:lnTo>
                      <a:pt x="210" y="117"/>
                    </a:lnTo>
                    <a:lnTo>
                      <a:pt x="210" y="93"/>
                    </a:lnTo>
                    <a:lnTo>
                      <a:pt x="193" y="82"/>
                    </a:lnTo>
                    <a:lnTo>
                      <a:pt x="146" y="53"/>
                    </a:lnTo>
                    <a:lnTo>
                      <a:pt x="146" y="29"/>
                    </a:lnTo>
                    <a:lnTo>
                      <a:pt x="149" y="1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" name="Freeform 87">
                <a:extLst>
                  <a:ext uri="{FF2B5EF4-FFF2-40B4-BE49-F238E27FC236}">
                    <a16:creationId xmlns:a16="http://schemas.microsoft.com/office/drawing/2014/main" id="{0A6F649A-C213-42F0-B908-49DEEDF9D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76900" y="3508375"/>
                <a:ext cx="277813" cy="369888"/>
              </a:xfrm>
              <a:custGeom>
                <a:avLst/>
                <a:gdLst>
                  <a:gd name="T0" fmla="*/ 57 w 350"/>
                  <a:gd name="T1" fmla="*/ 157 h 464"/>
                  <a:gd name="T2" fmla="*/ 58 w 350"/>
                  <a:gd name="T3" fmla="*/ 155 h 464"/>
                  <a:gd name="T4" fmla="*/ 70 w 350"/>
                  <a:gd name="T5" fmla="*/ 144 h 464"/>
                  <a:gd name="T6" fmla="*/ 87 w 350"/>
                  <a:gd name="T7" fmla="*/ 155 h 464"/>
                  <a:gd name="T8" fmla="*/ 87 w 350"/>
                  <a:gd name="T9" fmla="*/ 185 h 464"/>
                  <a:gd name="T10" fmla="*/ 70 w 350"/>
                  <a:gd name="T11" fmla="*/ 214 h 464"/>
                  <a:gd name="T12" fmla="*/ 41 w 350"/>
                  <a:gd name="T13" fmla="*/ 243 h 464"/>
                  <a:gd name="T14" fmla="*/ 41 w 350"/>
                  <a:gd name="T15" fmla="*/ 278 h 464"/>
                  <a:gd name="T16" fmla="*/ 29 w 350"/>
                  <a:gd name="T17" fmla="*/ 295 h 464"/>
                  <a:gd name="T18" fmla="*/ 35 w 350"/>
                  <a:gd name="T19" fmla="*/ 330 h 464"/>
                  <a:gd name="T20" fmla="*/ 23 w 350"/>
                  <a:gd name="T21" fmla="*/ 359 h 464"/>
                  <a:gd name="T22" fmla="*/ 23 w 350"/>
                  <a:gd name="T23" fmla="*/ 406 h 464"/>
                  <a:gd name="T24" fmla="*/ 0 w 350"/>
                  <a:gd name="T25" fmla="*/ 435 h 464"/>
                  <a:gd name="T26" fmla="*/ 35 w 350"/>
                  <a:gd name="T27" fmla="*/ 464 h 464"/>
                  <a:gd name="T28" fmla="*/ 70 w 350"/>
                  <a:gd name="T29" fmla="*/ 447 h 464"/>
                  <a:gd name="T30" fmla="*/ 76 w 350"/>
                  <a:gd name="T31" fmla="*/ 400 h 464"/>
                  <a:gd name="T32" fmla="*/ 111 w 350"/>
                  <a:gd name="T33" fmla="*/ 389 h 464"/>
                  <a:gd name="T34" fmla="*/ 122 w 350"/>
                  <a:gd name="T35" fmla="*/ 371 h 464"/>
                  <a:gd name="T36" fmla="*/ 169 w 350"/>
                  <a:gd name="T37" fmla="*/ 371 h 464"/>
                  <a:gd name="T38" fmla="*/ 169 w 350"/>
                  <a:gd name="T39" fmla="*/ 371 h 464"/>
                  <a:gd name="T40" fmla="*/ 191 w 350"/>
                  <a:gd name="T41" fmla="*/ 351 h 464"/>
                  <a:gd name="T42" fmla="*/ 216 w 350"/>
                  <a:gd name="T43" fmla="*/ 330 h 464"/>
                  <a:gd name="T44" fmla="*/ 216 w 350"/>
                  <a:gd name="T45" fmla="*/ 330 h 464"/>
                  <a:gd name="T46" fmla="*/ 217 w 350"/>
                  <a:gd name="T47" fmla="*/ 329 h 464"/>
                  <a:gd name="T48" fmla="*/ 217 w 350"/>
                  <a:gd name="T49" fmla="*/ 323 h 464"/>
                  <a:gd name="T50" fmla="*/ 220 w 350"/>
                  <a:gd name="T51" fmla="*/ 310 h 464"/>
                  <a:gd name="T52" fmla="*/ 222 w 350"/>
                  <a:gd name="T53" fmla="*/ 289 h 464"/>
                  <a:gd name="T54" fmla="*/ 216 w 350"/>
                  <a:gd name="T55" fmla="*/ 255 h 464"/>
                  <a:gd name="T56" fmla="*/ 239 w 350"/>
                  <a:gd name="T57" fmla="*/ 196 h 464"/>
                  <a:gd name="T58" fmla="*/ 274 w 350"/>
                  <a:gd name="T59" fmla="*/ 155 h 464"/>
                  <a:gd name="T60" fmla="*/ 315 w 350"/>
                  <a:gd name="T61" fmla="*/ 150 h 464"/>
                  <a:gd name="T62" fmla="*/ 315 w 350"/>
                  <a:gd name="T63" fmla="*/ 150 h 464"/>
                  <a:gd name="T64" fmla="*/ 344 w 350"/>
                  <a:gd name="T65" fmla="*/ 132 h 464"/>
                  <a:gd name="T66" fmla="*/ 344 w 350"/>
                  <a:gd name="T67" fmla="*/ 132 h 464"/>
                  <a:gd name="T68" fmla="*/ 347 w 350"/>
                  <a:gd name="T69" fmla="*/ 126 h 464"/>
                  <a:gd name="T70" fmla="*/ 348 w 350"/>
                  <a:gd name="T71" fmla="*/ 115 h 464"/>
                  <a:gd name="T72" fmla="*/ 350 w 350"/>
                  <a:gd name="T73" fmla="*/ 102 h 464"/>
                  <a:gd name="T74" fmla="*/ 350 w 350"/>
                  <a:gd name="T75" fmla="*/ 93 h 464"/>
                  <a:gd name="T76" fmla="*/ 338 w 350"/>
                  <a:gd name="T77" fmla="*/ 91 h 464"/>
                  <a:gd name="T78" fmla="*/ 280 w 350"/>
                  <a:gd name="T79" fmla="*/ 56 h 464"/>
                  <a:gd name="T80" fmla="*/ 146 w 350"/>
                  <a:gd name="T81" fmla="*/ 80 h 464"/>
                  <a:gd name="T82" fmla="*/ 45 w 350"/>
                  <a:gd name="T83" fmla="*/ 0 h 464"/>
                  <a:gd name="T84" fmla="*/ 58 w 350"/>
                  <a:gd name="T85" fmla="*/ 45 h 464"/>
                  <a:gd name="T86" fmla="*/ 53 w 350"/>
                  <a:gd name="T87" fmla="*/ 80 h 464"/>
                  <a:gd name="T88" fmla="*/ 57 w 350"/>
                  <a:gd name="T89" fmla="*/ 157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50" h="464">
                    <a:moveTo>
                      <a:pt x="57" y="157"/>
                    </a:moveTo>
                    <a:lnTo>
                      <a:pt x="58" y="155"/>
                    </a:lnTo>
                    <a:lnTo>
                      <a:pt x="70" y="144"/>
                    </a:lnTo>
                    <a:lnTo>
                      <a:pt x="87" y="155"/>
                    </a:lnTo>
                    <a:lnTo>
                      <a:pt x="87" y="185"/>
                    </a:lnTo>
                    <a:lnTo>
                      <a:pt x="70" y="214"/>
                    </a:lnTo>
                    <a:lnTo>
                      <a:pt x="41" y="243"/>
                    </a:lnTo>
                    <a:lnTo>
                      <a:pt x="41" y="278"/>
                    </a:lnTo>
                    <a:lnTo>
                      <a:pt x="29" y="295"/>
                    </a:lnTo>
                    <a:lnTo>
                      <a:pt x="35" y="330"/>
                    </a:lnTo>
                    <a:lnTo>
                      <a:pt x="23" y="359"/>
                    </a:lnTo>
                    <a:lnTo>
                      <a:pt x="23" y="406"/>
                    </a:lnTo>
                    <a:lnTo>
                      <a:pt x="0" y="435"/>
                    </a:lnTo>
                    <a:lnTo>
                      <a:pt x="35" y="464"/>
                    </a:lnTo>
                    <a:lnTo>
                      <a:pt x="70" y="447"/>
                    </a:lnTo>
                    <a:lnTo>
                      <a:pt x="76" y="400"/>
                    </a:lnTo>
                    <a:lnTo>
                      <a:pt x="111" y="389"/>
                    </a:lnTo>
                    <a:lnTo>
                      <a:pt x="122" y="371"/>
                    </a:lnTo>
                    <a:lnTo>
                      <a:pt x="169" y="371"/>
                    </a:lnTo>
                    <a:lnTo>
                      <a:pt x="169" y="371"/>
                    </a:lnTo>
                    <a:lnTo>
                      <a:pt x="191" y="351"/>
                    </a:lnTo>
                    <a:lnTo>
                      <a:pt x="216" y="330"/>
                    </a:lnTo>
                    <a:lnTo>
                      <a:pt x="216" y="330"/>
                    </a:lnTo>
                    <a:lnTo>
                      <a:pt x="217" y="329"/>
                    </a:lnTo>
                    <a:lnTo>
                      <a:pt x="217" y="323"/>
                    </a:lnTo>
                    <a:lnTo>
                      <a:pt x="220" y="310"/>
                    </a:lnTo>
                    <a:lnTo>
                      <a:pt x="222" y="289"/>
                    </a:lnTo>
                    <a:lnTo>
                      <a:pt x="216" y="255"/>
                    </a:lnTo>
                    <a:lnTo>
                      <a:pt x="239" y="196"/>
                    </a:lnTo>
                    <a:lnTo>
                      <a:pt x="274" y="155"/>
                    </a:lnTo>
                    <a:lnTo>
                      <a:pt x="315" y="150"/>
                    </a:lnTo>
                    <a:lnTo>
                      <a:pt x="315" y="150"/>
                    </a:lnTo>
                    <a:lnTo>
                      <a:pt x="344" y="132"/>
                    </a:lnTo>
                    <a:lnTo>
                      <a:pt x="344" y="132"/>
                    </a:lnTo>
                    <a:lnTo>
                      <a:pt x="347" y="126"/>
                    </a:lnTo>
                    <a:lnTo>
                      <a:pt x="348" y="115"/>
                    </a:lnTo>
                    <a:lnTo>
                      <a:pt x="350" y="102"/>
                    </a:lnTo>
                    <a:lnTo>
                      <a:pt x="350" y="93"/>
                    </a:lnTo>
                    <a:lnTo>
                      <a:pt x="338" y="91"/>
                    </a:lnTo>
                    <a:lnTo>
                      <a:pt x="280" y="56"/>
                    </a:lnTo>
                    <a:lnTo>
                      <a:pt x="146" y="80"/>
                    </a:lnTo>
                    <a:lnTo>
                      <a:pt x="45" y="0"/>
                    </a:lnTo>
                    <a:lnTo>
                      <a:pt x="58" y="45"/>
                    </a:lnTo>
                    <a:lnTo>
                      <a:pt x="53" y="80"/>
                    </a:lnTo>
                    <a:lnTo>
                      <a:pt x="57" y="157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3" name="Freeform 88">
                <a:extLst>
                  <a:ext uri="{FF2B5EF4-FFF2-40B4-BE49-F238E27FC236}">
                    <a16:creationId xmlns:a16="http://schemas.microsoft.com/office/drawing/2014/main" id="{A0B69B92-79E3-4678-8CCA-010392CC8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738" y="2690813"/>
                <a:ext cx="598488" cy="608013"/>
              </a:xfrm>
              <a:custGeom>
                <a:avLst/>
                <a:gdLst>
                  <a:gd name="T0" fmla="*/ 0 w 753"/>
                  <a:gd name="T1" fmla="*/ 628 h 767"/>
                  <a:gd name="T2" fmla="*/ 30 w 753"/>
                  <a:gd name="T3" fmla="*/ 668 h 767"/>
                  <a:gd name="T4" fmla="*/ 30 w 753"/>
                  <a:gd name="T5" fmla="*/ 726 h 767"/>
                  <a:gd name="T6" fmla="*/ 48 w 753"/>
                  <a:gd name="T7" fmla="*/ 749 h 767"/>
                  <a:gd name="T8" fmla="*/ 94 w 753"/>
                  <a:gd name="T9" fmla="*/ 691 h 767"/>
                  <a:gd name="T10" fmla="*/ 129 w 753"/>
                  <a:gd name="T11" fmla="*/ 691 h 767"/>
                  <a:gd name="T12" fmla="*/ 141 w 753"/>
                  <a:gd name="T13" fmla="*/ 720 h 767"/>
                  <a:gd name="T14" fmla="*/ 211 w 753"/>
                  <a:gd name="T15" fmla="*/ 709 h 767"/>
                  <a:gd name="T16" fmla="*/ 298 w 753"/>
                  <a:gd name="T17" fmla="*/ 639 h 767"/>
                  <a:gd name="T18" fmla="*/ 322 w 753"/>
                  <a:gd name="T19" fmla="*/ 691 h 767"/>
                  <a:gd name="T20" fmla="*/ 351 w 753"/>
                  <a:gd name="T21" fmla="*/ 726 h 767"/>
                  <a:gd name="T22" fmla="*/ 339 w 753"/>
                  <a:gd name="T23" fmla="*/ 767 h 767"/>
                  <a:gd name="T24" fmla="*/ 386 w 753"/>
                  <a:gd name="T25" fmla="*/ 738 h 767"/>
                  <a:gd name="T26" fmla="*/ 432 w 753"/>
                  <a:gd name="T27" fmla="*/ 720 h 767"/>
                  <a:gd name="T28" fmla="*/ 438 w 753"/>
                  <a:gd name="T29" fmla="*/ 674 h 767"/>
                  <a:gd name="T30" fmla="*/ 467 w 753"/>
                  <a:gd name="T31" fmla="*/ 668 h 767"/>
                  <a:gd name="T32" fmla="*/ 485 w 753"/>
                  <a:gd name="T33" fmla="*/ 639 h 767"/>
                  <a:gd name="T34" fmla="*/ 543 w 753"/>
                  <a:gd name="T35" fmla="*/ 679 h 767"/>
                  <a:gd name="T36" fmla="*/ 549 w 753"/>
                  <a:gd name="T37" fmla="*/ 598 h 767"/>
                  <a:gd name="T38" fmla="*/ 514 w 753"/>
                  <a:gd name="T39" fmla="*/ 563 h 767"/>
                  <a:gd name="T40" fmla="*/ 531 w 753"/>
                  <a:gd name="T41" fmla="*/ 528 h 767"/>
                  <a:gd name="T42" fmla="*/ 537 w 753"/>
                  <a:gd name="T43" fmla="*/ 487 h 767"/>
                  <a:gd name="T44" fmla="*/ 590 w 753"/>
                  <a:gd name="T45" fmla="*/ 464 h 767"/>
                  <a:gd name="T46" fmla="*/ 642 w 753"/>
                  <a:gd name="T47" fmla="*/ 429 h 767"/>
                  <a:gd name="T48" fmla="*/ 642 w 753"/>
                  <a:gd name="T49" fmla="*/ 394 h 767"/>
                  <a:gd name="T50" fmla="*/ 689 w 753"/>
                  <a:gd name="T51" fmla="*/ 353 h 767"/>
                  <a:gd name="T52" fmla="*/ 719 w 753"/>
                  <a:gd name="T53" fmla="*/ 318 h 767"/>
                  <a:gd name="T54" fmla="*/ 695 w 753"/>
                  <a:gd name="T55" fmla="*/ 312 h 767"/>
                  <a:gd name="T56" fmla="*/ 671 w 753"/>
                  <a:gd name="T57" fmla="*/ 289 h 767"/>
                  <a:gd name="T58" fmla="*/ 677 w 753"/>
                  <a:gd name="T59" fmla="*/ 190 h 767"/>
                  <a:gd name="T60" fmla="*/ 718 w 753"/>
                  <a:gd name="T61" fmla="*/ 184 h 767"/>
                  <a:gd name="T62" fmla="*/ 753 w 753"/>
                  <a:gd name="T63" fmla="*/ 132 h 767"/>
                  <a:gd name="T64" fmla="*/ 718 w 753"/>
                  <a:gd name="T65" fmla="*/ 102 h 767"/>
                  <a:gd name="T66" fmla="*/ 689 w 753"/>
                  <a:gd name="T67" fmla="*/ 108 h 767"/>
                  <a:gd name="T68" fmla="*/ 671 w 753"/>
                  <a:gd name="T69" fmla="*/ 50 h 767"/>
                  <a:gd name="T70" fmla="*/ 625 w 753"/>
                  <a:gd name="T71" fmla="*/ 27 h 767"/>
                  <a:gd name="T72" fmla="*/ 610 w 753"/>
                  <a:gd name="T73" fmla="*/ 0 h 767"/>
                  <a:gd name="T74" fmla="*/ 590 w 753"/>
                  <a:gd name="T75" fmla="*/ 27 h 767"/>
                  <a:gd name="T76" fmla="*/ 578 w 753"/>
                  <a:gd name="T77" fmla="*/ 155 h 767"/>
                  <a:gd name="T78" fmla="*/ 520 w 753"/>
                  <a:gd name="T79" fmla="*/ 225 h 767"/>
                  <a:gd name="T80" fmla="*/ 421 w 753"/>
                  <a:gd name="T81" fmla="*/ 277 h 767"/>
                  <a:gd name="T82" fmla="*/ 421 w 753"/>
                  <a:gd name="T83" fmla="*/ 277 h 767"/>
                  <a:gd name="T84" fmla="*/ 399 w 753"/>
                  <a:gd name="T85" fmla="*/ 303 h 767"/>
                  <a:gd name="T86" fmla="*/ 383 w 753"/>
                  <a:gd name="T87" fmla="*/ 321 h 767"/>
                  <a:gd name="T88" fmla="*/ 374 w 753"/>
                  <a:gd name="T89" fmla="*/ 330 h 767"/>
                  <a:gd name="T90" fmla="*/ 374 w 753"/>
                  <a:gd name="T91" fmla="*/ 330 h 767"/>
                  <a:gd name="T92" fmla="*/ 371 w 753"/>
                  <a:gd name="T93" fmla="*/ 336 h 767"/>
                  <a:gd name="T94" fmla="*/ 362 w 753"/>
                  <a:gd name="T95" fmla="*/ 349 h 767"/>
                  <a:gd name="T96" fmla="*/ 340 w 753"/>
                  <a:gd name="T97" fmla="*/ 391 h 767"/>
                  <a:gd name="T98" fmla="*/ 310 w 753"/>
                  <a:gd name="T99" fmla="*/ 452 h 767"/>
                  <a:gd name="T100" fmla="*/ 164 w 753"/>
                  <a:gd name="T101" fmla="*/ 569 h 767"/>
                  <a:gd name="T102" fmla="*/ 83 w 753"/>
                  <a:gd name="T103" fmla="*/ 598 h 767"/>
                  <a:gd name="T104" fmla="*/ 0 w 753"/>
                  <a:gd name="T105" fmla="*/ 628 h 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53" h="767">
                    <a:moveTo>
                      <a:pt x="0" y="628"/>
                    </a:moveTo>
                    <a:lnTo>
                      <a:pt x="30" y="668"/>
                    </a:lnTo>
                    <a:lnTo>
                      <a:pt x="30" y="726"/>
                    </a:lnTo>
                    <a:lnTo>
                      <a:pt x="48" y="749"/>
                    </a:lnTo>
                    <a:lnTo>
                      <a:pt x="94" y="691"/>
                    </a:lnTo>
                    <a:lnTo>
                      <a:pt x="129" y="691"/>
                    </a:lnTo>
                    <a:lnTo>
                      <a:pt x="141" y="720"/>
                    </a:lnTo>
                    <a:lnTo>
                      <a:pt x="211" y="709"/>
                    </a:lnTo>
                    <a:lnTo>
                      <a:pt x="298" y="639"/>
                    </a:lnTo>
                    <a:lnTo>
                      <a:pt x="322" y="691"/>
                    </a:lnTo>
                    <a:lnTo>
                      <a:pt x="351" y="726"/>
                    </a:lnTo>
                    <a:lnTo>
                      <a:pt x="339" y="767"/>
                    </a:lnTo>
                    <a:lnTo>
                      <a:pt x="386" y="738"/>
                    </a:lnTo>
                    <a:lnTo>
                      <a:pt x="432" y="720"/>
                    </a:lnTo>
                    <a:lnTo>
                      <a:pt x="438" y="674"/>
                    </a:lnTo>
                    <a:lnTo>
                      <a:pt x="467" y="668"/>
                    </a:lnTo>
                    <a:lnTo>
                      <a:pt x="485" y="639"/>
                    </a:lnTo>
                    <a:lnTo>
                      <a:pt x="543" y="679"/>
                    </a:lnTo>
                    <a:lnTo>
                      <a:pt x="549" y="598"/>
                    </a:lnTo>
                    <a:lnTo>
                      <a:pt x="514" y="563"/>
                    </a:lnTo>
                    <a:lnTo>
                      <a:pt x="531" y="528"/>
                    </a:lnTo>
                    <a:lnTo>
                      <a:pt x="537" y="487"/>
                    </a:lnTo>
                    <a:lnTo>
                      <a:pt x="590" y="464"/>
                    </a:lnTo>
                    <a:lnTo>
                      <a:pt x="642" y="429"/>
                    </a:lnTo>
                    <a:lnTo>
                      <a:pt x="642" y="394"/>
                    </a:lnTo>
                    <a:lnTo>
                      <a:pt x="689" y="353"/>
                    </a:lnTo>
                    <a:lnTo>
                      <a:pt x="719" y="318"/>
                    </a:lnTo>
                    <a:lnTo>
                      <a:pt x="695" y="312"/>
                    </a:lnTo>
                    <a:lnTo>
                      <a:pt x="671" y="289"/>
                    </a:lnTo>
                    <a:lnTo>
                      <a:pt x="677" y="190"/>
                    </a:lnTo>
                    <a:lnTo>
                      <a:pt x="718" y="184"/>
                    </a:lnTo>
                    <a:lnTo>
                      <a:pt x="753" y="132"/>
                    </a:lnTo>
                    <a:lnTo>
                      <a:pt x="718" y="102"/>
                    </a:lnTo>
                    <a:lnTo>
                      <a:pt x="689" y="108"/>
                    </a:lnTo>
                    <a:lnTo>
                      <a:pt x="671" y="50"/>
                    </a:lnTo>
                    <a:lnTo>
                      <a:pt x="625" y="27"/>
                    </a:lnTo>
                    <a:lnTo>
                      <a:pt x="610" y="0"/>
                    </a:lnTo>
                    <a:lnTo>
                      <a:pt x="590" y="27"/>
                    </a:lnTo>
                    <a:lnTo>
                      <a:pt x="578" y="155"/>
                    </a:lnTo>
                    <a:lnTo>
                      <a:pt x="520" y="225"/>
                    </a:lnTo>
                    <a:lnTo>
                      <a:pt x="421" y="277"/>
                    </a:lnTo>
                    <a:lnTo>
                      <a:pt x="421" y="277"/>
                    </a:lnTo>
                    <a:lnTo>
                      <a:pt x="399" y="303"/>
                    </a:lnTo>
                    <a:lnTo>
                      <a:pt x="383" y="321"/>
                    </a:lnTo>
                    <a:lnTo>
                      <a:pt x="374" y="330"/>
                    </a:lnTo>
                    <a:lnTo>
                      <a:pt x="374" y="330"/>
                    </a:lnTo>
                    <a:lnTo>
                      <a:pt x="371" y="336"/>
                    </a:lnTo>
                    <a:lnTo>
                      <a:pt x="362" y="349"/>
                    </a:lnTo>
                    <a:lnTo>
                      <a:pt x="340" y="391"/>
                    </a:lnTo>
                    <a:lnTo>
                      <a:pt x="310" y="452"/>
                    </a:lnTo>
                    <a:lnTo>
                      <a:pt x="164" y="569"/>
                    </a:lnTo>
                    <a:lnTo>
                      <a:pt x="83" y="598"/>
                    </a:lnTo>
                    <a:lnTo>
                      <a:pt x="0" y="628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4" name="Freeform 89">
                <a:extLst>
                  <a:ext uri="{FF2B5EF4-FFF2-40B4-BE49-F238E27FC236}">
                    <a16:creationId xmlns:a16="http://schemas.microsoft.com/office/drawing/2014/main" id="{2194D28F-AB2B-4D05-BB14-5E1C7CFD0B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7088" y="3771900"/>
                <a:ext cx="290513" cy="468313"/>
              </a:xfrm>
              <a:custGeom>
                <a:avLst/>
                <a:gdLst>
                  <a:gd name="T0" fmla="*/ 321 w 366"/>
                  <a:gd name="T1" fmla="*/ 35 h 590"/>
                  <a:gd name="T2" fmla="*/ 279 w 366"/>
                  <a:gd name="T3" fmla="*/ 29 h 590"/>
                  <a:gd name="T4" fmla="*/ 261 w 366"/>
                  <a:gd name="T5" fmla="*/ 0 h 590"/>
                  <a:gd name="T6" fmla="*/ 214 w 366"/>
                  <a:gd name="T7" fmla="*/ 0 h 590"/>
                  <a:gd name="T8" fmla="*/ 232 w 366"/>
                  <a:gd name="T9" fmla="*/ 35 h 590"/>
                  <a:gd name="T10" fmla="*/ 209 w 366"/>
                  <a:gd name="T11" fmla="*/ 123 h 590"/>
                  <a:gd name="T12" fmla="*/ 185 w 366"/>
                  <a:gd name="T13" fmla="*/ 152 h 590"/>
                  <a:gd name="T14" fmla="*/ 121 w 366"/>
                  <a:gd name="T15" fmla="*/ 152 h 590"/>
                  <a:gd name="T16" fmla="*/ 104 w 366"/>
                  <a:gd name="T17" fmla="*/ 163 h 590"/>
                  <a:gd name="T18" fmla="*/ 104 w 366"/>
                  <a:gd name="T19" fmla="*/ 163 h 590"/>
                  <a:gd name="T20" fmla="*/ 105 w 366"/>
                  <a:gd name="T21" fmla="*/ 166 h 590"/>
                  <a:gd name="T22" fmla="*/ 105 w 366"/>
                  <a:gd name="T23" fmla="*/ 172 h 590"/>
                  <a:gd name="T24" fmla="*/ 102 w 366"/>
                  <a:gd name="T25" fmla="*/ 187 h 590"/>
                  <a:gd name="T26" fmla="*/ 98 w 366"/>
                  <a:gd name="T27" fmla="*/ 210 h 590"/>
                  <a:gd name="T28" fmla="*/ 93 w 366"/>
                  <a:gd name="T29" fmla="*/ 214 h 590"/>
                  <a:gd name="T30" fmla="*/ 104 w 366"/>
                  <a:gd name="T31" fmla="*/ 216 h 590"/>
                  <a:gd name="T32" fmla="*/ 115 w 366"/>
                  <a:gd name="T33" fmla="*/ 280 h 590"/>
                  <a:gd name="T34" fmla="*/ 144 w 366"/>
                  <a:gd name="T35" fmla="*/ 297 h 590"/>
                  <a:gd name="T36" fmla="*/ 115 w 366"/>
                  <a:gd name="T37" fmla="*/ 338 h 590"/>
                  <a:gd name="T38" fmla="*/ 115 w 366"/>
                  <a:gd name="T39" fmla="*/ 379 h 590"/>
                  <a:gd name="T40" fmla="*/ 98 w 366"/>
                  <a:gd name="T41" fmla="*/ 432 h 590"/>
                  <a:gd name="T42" fmla="*/ 69 w 366"/>
                  <a:gd name="T43" fmla="*/ 484 h 590"/>
                  <a:gd name="T44" fmla="*/ 10 w 366"/>
                  <a:gd name="T45" fmla="*/ 542 h 590"/>
                  <a:gd name="T46" fmla="*/ 0 w 366"/>
                  <a:gd name="T47" fmla="*/ 558 h 590"/>
                  <a:gd name="T48" fmla="*/ 16 w 366"/>
                  <a:gd name="T49" fmla="*/ 577 h 590"/>
                  <a:gd name="T50" fmla="*/ 43 w 366"/>
                  <a:gd name="T51" fmla="*/ 590 h 590"/>
                  <a:gd name="T52" fmla="*/ 51 w 366"/>
                  <a:gd name="T53" fmla="*/ 583 h 590"/>
                  <a:gd name="T54" fmla="*/ 63 w 366"/>
                  <a:gd name="T55" fmla="*/ 548 h 590"/>
                  <a:gd name="T56" fmla="*/ 127 w 366"/>
                  <a:gd name="T57" fmla="*/ 496 h 590"/>
                  <a:gd name="T58" fmla="*/ 127 w 366"/>
                  <a:gd name="T59" fmla="*/ 496 h 590"/>
                  <a:gd name="T60" fmla="*/ 133 w 366"/>
                  <a:gd name="T61" fmla="*/ 461 h 590"/>
                  <a:gd name="T62" fmla="*/ 133 w 366"/>
                  <a:gd name="T63" fmla="*/ 461 h 590"/>
                  <a:gd name="T64" fmla="*/ 131 w 366"/>
                  <a:gd name="T65" fmla="*/ 456 h 590"/>
                  <a:gd name="T66" fmla="*/ 127 w 366"/>
                  <a:gd name="T67" fmla="*/ 448 h 590"/>
                  <a:gd name="T68" fmla="*/ 121 w 366"/>
                  <a:gd name="T69" fmla="*/ 437 h 590"/>
                  <a:gd name="T70" fmla="*/ 139 w 366"/>
                  <a:gd name="T71" fmla="*/ 432 h 590"/>
                  <a:gd name="T72" fmla="*/ 150 w 366"/>
                  <a:gd name="T73" fmla="*/ 414 h 590"/>
                  <a:gd name="T74" fmla="*/ 203 w 366"/>
                  <a:gd name="T75" fmla="*/ 391 h 590"/>
                  <a:gd name="T76" fmla="*/ 232 w 366"/>
                  <a:gd name="T77" fmla="*/ 373 h 590"/>
                  <a:gd name="T78" fmla="*/ 261 w 366"/>
                  <a:gd name="T79" fmla="*/ 373 h 590"/>
                  <a:gd name="T80" fmla="*/ 302 w 366"/>
                  <a:gd name="T81" fmla="*/ 356 h 590"/>
                  <a:gd name="T82" fmla="*/ 348 w 366"/>
                  <a:gd name="T83" fmla="*/ 379 h 590"/>
                  <a:gd name="T84" fmla="*/ 348 w 366"/>
                  <a:gd name="T85" fmla="*/ 338 h 590"/>
                  <a:gd name="T86" fmla="*/ 366 w 366"/>
                  <a:gd name="T87" fmla="*/ 303 h 590"/>
                  <a:gd name="T88" fmla="*/ 331 w 366"/>
                  <a:gd name="T89" fmla="*/ 280 h 590"/>
                  <a:gd name="T90" fmla="*/ 308 w 366"/>
                  <a:gd name="T91" fmla="*/ 268 h 590"/>
                  <a:gd name="T92" fmla="*/ 261 w 366"/>
                  <a:gd name="T93" fmla="*/ 228 h 590"/>
                  <a:gd name="T94" fmla="*/ 238 w 366"/>
                  <a:gd name="T95" fmla="*/ 228 h 590"/>
                  <a:gd name="T96" fmla="*/ 238 w 366"/>
                  <a:gd name="T97" fmla="*/ 210 h 590"/>
                  <a:gd name="T98" fmla="*/ 226 w 366"/>
                  <a:gd name="T99" fmla="*/ 193 h 590"/>
                  <a:gd name="T100" fmla="*/ 273 w 366"/>
                  <a:gd name="T101" fmla="*/ 140 h 590"/>
                  <a:gd name="T102" fmla="*/ 279 w 366"/>
                  <a:gd name="T103" fmla="*/ 70 h 590"/>
                  <a:gd name="T104" fmla="*/ 325 w 366"/>
                  <a:gd name="T105" fmla="*/ 70 h 590"/>
                  <a:gd name="T106" fmla="*/ 327 w 366"/>
                  <a:gd name="T107" fmla="*/ 79 h 590"/>
                  <a:gd name="T108" fmla="*/ 331 w 366"/>
                  <a:gd name="T109" fmla="*/ 64 h 590"/>
                  <a:gd name="T110" fmla="*/ 321 w 366"/>
                  <a:gd name="T111" fmla="*/ 35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66" h="590">
                    <a:moveTo>
                      <a:pt x="321" y="35"/>
                    </a:moveTo>
                    <a:lnTo>
                      <a:pt x="279" y="29"/>
                    </a:lnTo>
                    <a:lnTo>
                      <a:pt x="261" y="0"/>
                    </a:lnTo>
                    <a:lnTo>
                      <a:pt x="214" y="0"/>
                    </a:lnTo>
                    <a:lnTo>
                      <a:pt x="232" y="35"/>
                    </a:lnTo>
                    <a:lnTo>
                      <a:pt x="209" y="123"/>
                    </a:lnTo>
                    <a:lnTo>
                      <a:pt x="185" y="152"/>
                    </a:lnTo>
                    <a:lnTo>
                      <a:pt x="121" y="152"/>
                    </a:lnTo>
                    <a:lnTo>
                      <a:pt x="104" y="163"/>
                    </a:lnTo>
                    <a:lnTo>
                      <a:pt x="104" y="163"/>
                    </a:lnTo>
                    <a:lnTo>
                      <a:pt x="105" y="166"/>
                    </a:lnTo>
                    <a:lnTo>
                      <a:pt x="105" y="172"/>
                    </a:lnTo>
                    <a:lnTo>
                      <a:pt x="102" y="187"/>
                    </a:lnTo>
                    <a:lnTo>
                      <a:pt x="98" y="210"/>
                    </a:lnTo>
                    <a:lnTo>
                      <a:pt x="93" y="214"/>
                    </a:lnTo>
                    <a:lnTo>
                      <a:pt x="104" y="216"/>
                    </a:lnTo>
                    <a:lnTo>
                      <a:pt x="115" y="280"/>
                    </a:lnTo>
                    <a:lnTo>
                      <a:pt x="144" y="297"/>
                    </a:lnTo>
                    <a:lnTo>
                      <a:pt x="115" y="338"/>
                    </a:lnTo>
                    <a:lnTo>
                      <a:pt x="115" y="379"/>
                    </a:lnTo>
                    <a:lnTo>
                      <a:pt x="98" y="432"/>
                    </a:lnTo>
                    <a:lnTo>
                      <a:pt x="69" y="484"/>
                    </a:lnTo>
                    <a:lnTo>
                      <a:pt x="10" y="542"/>
                    </a:lnTo>
                    <a:lnTo>
                      <a:pt x="0" y="558"/>
                    </a:lnTo>
                    <a:lnTo>
                      <a:pt x="16" y="577"/>
                    </a:lnTo>
                    <a:lnTo>
                      <a:pt x="43" y="590"/>
                    </a:lnTo>
                    <a:lnTo>
                      <a:pt x="51" y="583"/>
                    </a:lnTo>
                    <a:lnTo>
                      <a:pt x="63" y="548"/>
                    </a:lnTo>
                    <a:lnTo>
                      <a:pt x="127" y="496"/>
                    </a:lnTo>
                    <a:lnTo>
                      <a:pt x="127" y="496"/>
                    </a:lnTo>
                    <a:lnTo>
                      <a:pt x="133" y="461"/>
                    </a:lnTo>
                    <a:lnTo>
                      <a:pt x="133" y="461"/>
                    </a:lnTo>
                    <a:lnTo>
                      <a:pt x="131" y="456"/>
                    </a:lnTo>
                    <a:lnTo>
                      <a:pt x="127" y="448"/>
                    </a:lnTo>
                    <a:lnTo>
                      <a:pt x="121" y="437"/>
                    </a:lnTo>
                    <a:lnTo>
                      <a:pt x="139" y="432"/>
                    </a:lnTo>
                    <a:lnTo>
                      <a:pt x="150" y="414"/>
                    </a:lnTo>
                    <a:lnTo>
                      <a:pt x="203" y="391"/>
                    </a:lnTo>
                    <a:lnTo>
                      <a:pt x="232" y="373"/>
                    </a:lnTo>
                    <a:lnTo>
                      <a:pt x="261" y="373"/>
                    </a:lnTo>
                    <a:lnTo>
                      <a:pt x="302" y="356"/>
                    </a:lnTo>
                    <a:lnTo>
                      <a:pt x="348" y="379"/>
                    </a:lnTo>
                    <a:lnTo>
                      <a:pt x="348" y="338"/>
                    </a:lnTo>
                    <a:lnTo>
                      <a:pt x="366" y="303"/>
                    </a:lnTo>
                    <a:lnTo>
                      <a:pt x="331" y="280"/>
                    </a:lnTo>
                    <a:lnTo>
                      <a:pt x="308" y="268"/>
                    </a:lnTo>
                    <a:lnTo>
                      <a:pt x="261" y="228"/>
                    </a:lnTo>
                    <a:lnTo>
                      <a:pt x="238" y="228"/>
                    </a:lnTo>
                    <a:lnTo>
                      <a:pt x="238" y="210"/>
                    </a:lnTo>
                    <a:lnTo>
                      <a:pt x="226" y="193"/>
                    </a:lnTo>
                    <a:lnTo>
                      <a:pt x="273" y="140"/>
                    </a:lnTo>
                    <a:lnTo>
                      <a:pt x="279" y="70"/>
                    </a:lnTo>
                    <a:lnTo>
                      <a:pt x="325" y="70"/>
                    </a:lnTo>
                    <a:lnTo>
                      <a:pt x="327" y="79"/>
                    </a:lnTo>
                    <a:lnTo>
                      <a:pt x="331" y="64"/>
                    </a:lnTo>
                    <a:lnTo>
                      <a:pt x="321" y="35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5" name="Freeform 90">
                <a:extLst>
                  <a:ext uri="{FF2B5EF4-FFF2-40B4-BE49-F238E27FC236}">
                    <a16:creationId xmlns:a16="http://schemas.microsoft.com/office/drawing/2014/main" id="{A7FC144B-7F99-4F89-8C19-3D168F8D9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3313" y="3189288"/>
                <a:ext cx="268288" cy="234950"/>
              </a:xfrm>
              <a:custGeom>
                <a:avLst/>
                <a:gdLst>
                  <a:gd name="T0" fmla="*/ 337 w 338"/>
                  <a:gd name="T1" fmla="*/ 116 h 296"/>
                  <a:gd name="T2" fmla="*/ 333 w 338"/>
                  <a:gd name="T3" fmla="*/ 121 h 296"/>
                  <a:gd name="T4" fmla="*/ 315 w 338"/>
                  <a:gd name="T5" fmla="*/ 98 h 296"/>
                  <a:gd name="T6" fmla="*/ 315 w 338"/>
                  <a:gd name="T7" fmla="*/ 40 h 296"/>
                  <a:gd name="T8" fmla="*/ 285 w 338"/>
                  <a:gd name="T9" fmla="*/ 0 h 296"/>
                  <a:gd name="T10" fmla="*/ 222 w 338"/>
                  <a:gd name="T11" fmla="*/ 22 h 296"/>
                  <a:gd name="T12" fmla="*/ 193 w 338"/>
                  <a:gd name="T13" fmla="*/ 81 h 296"/>
                  <a:gd name="T14" fmla="*/ 140 w 338"/>
                  <a:gd name="T15" fmla="*/ 92 h 296"/>
                  <a:gd name="T16" fmla="*/ 70 w 338"/>
                  <a:gd name="T17" fmla="*/ 69 h 296"/>
                  <a:gd name="T18" fmla="*/ 70 w 338"/>
                  <a:gd name="T19" fmla="*/ 69 h 296"/>
                  <a:gd name="T20" fmla="*/ 75 w 338"/>
                  <a:gd name="T21" fmla="*/ 34 h 296"/>
                  <a:gd name="T22" fmla="*/ 41 w 338"/>
                  <a:gd name="T23" fmla="*/ 57 h 296"/>
                  <a:gd name="T24" fmla="*/ 35 w 338"/>
                  <a:gd name="T25" fmla="*/ 121 h 296"/>
                  <a:gd name="T26" fmla="*/ 12 w 338"/>
                  <a:gd name="T27" fmla="*/ 145 h 296"/>
                  <a:gd name="T28" fmla="*/ 12 w 338"/>
                  <a:gd name="T29" fmla="*/ 174 h 296"/>
                  <a:gd name="T30" fmla="*/ 0 w 338"/>
                  <a:gd name="T31" fmla="*/ 191 h 296"/>
                  <a:gd name="T32" fmla="*/ 18 w 338"/>
                  <a:gd name="T33" fmla="*/ 215 h 296"/>
                  <a:gd name="T34" fmla="*/ 6 w 338"/>
                  <a:gd name="T35" fmla="*/ 255 h 296"/>
                  <a:gd name="T36" fmla="*/ 18 w 338"/>
                  <a:gd name="T37" fmla="*/ 290 h 296"/>
                  <a:gd name="T38" fmla="*/ 18 w 338"/>
                  <a:gd name="T39" fmla="*/ 295 h 296"/>
                  <a:gd name="T40" fmla="*/ 47 w 338"/>
                  <a:gd name="T41" fmla="*/ 279 h 296"/>
                  <a:gd name="T42" fmla="*/ 88 w 338"/>
                  <a:gd name="T43" fmla="*/ 296 h 296"/>
                  <a:gd name="T44" fmla="*/ 140 w 338"/>
                  <a:gd name="T45" fmla="*/ 250 h 296"/>
                  <a:gd name="T46" fmla="*/ 164 w 338"/>
                  <a:gd name="T47" fmla="*/ 255 h 296"/>
                  <a:gd name="T48" fmla="*/ 193 w 338"/>
                  <a:gd name="T49" fmla="*/ 238 h 296"/>
                  <a:gd name="T50" fmla="*/ 257 w 338"/>
                  <a:gd name="T51" fmla="*/ 244 h 296"/>
                  <a:gd name="T52" fmla="*/ 315 w 338"/>
                  <a:gd name="T53" fmla="*/ 232 h 296"/>
                  <a:gd name="T54" fmla="*/ 315 w 338"/>
                  <a:gd name="T55" fmla="*/ 197 h 296"/>
                  <a:gd name="T56" fmla="*/ 338 w 338"/>
                  <a:gd name="T57" fmla="*/ 150 h 296"/>
                  <a:gd name="T58" fmla="*/ 337 w 338"/>
                  <a:gd name="T59" fmla="*/ 116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38" h="296">
                    <a:moveTo>
                      <a:pt x="337" y="116"/>
                    </a:moveTo>
                    <a:lnTo>
                      <a:pt x="333" y="121"/>
                    </a:lnTo>
                    <a:lnTo>
                      <a:pt x="315" y="98"/>
                    </a:lnTo>
                    <a:lnTo>
                      <a:pt x="315" y="40"/>
                    </a:lnTo>
                    <a:lnTo>
                      <a:pt x="285" y="0"/>
                    </a:lnTo>
                    <a:lnTo>
                      <a:pt x="222" y="22"/>
                    </a:lnTo>
                    <a:lnTo>
                      <a:pt x="193" y="81"/>
                    </a:lnTo>
                    <a:lnTo>
                      <a:pt x="140" y="92"/>
                    </a:lnTo>
                    <a:lnTo>
                      <a:pt x="70" y="69"/>
                    </a:lnTo>
                    <a:lnTo>
                      <a:pt x="70" y="69"/>
                    </a:lnTo>
                    <a:lnTo>
                      <a:pt x="75" y="34"/>
                    </a:lnTo>
                    <a:lnTo>
                      <a:pt x="41" y="57"/>
                    </a:lnTo>
                    <a:lnTo>
                      <a:pt x="35" y="121"/>
                    </a:lnTo>
                    <a:lnTo>
                      <a:pt x="12" y="145"/>
                    </a:lnTo>
                    <a:lnTo>
                      <a:pt x="12" y="174"/>
                    </a:lnTo>
                    <a:lnTo>
                      <a:pt x="0" y="191"/>
                    </a:lnTo>
                    <a:lnTo>
                      <a:pt x="18" y="215"/>
                    </a:lnTo>
                    <a:lnTo>
                      <a:pt x="6" y="255"/>
                    </a:lnTo>
                    <a:lnTo>
                      <a:pt x="18" y="290"/>
                    </a:lnTo>
                    <a:lnTo>
                      <a:pt x="18" y="295"/>
                    </a:lnTo>
                    <a:lnTo>
                      <a:pt x="47" y="279"/>
                    </a:lnTo>
                    <a:lnTo>
                      <a:pt x="88" y="296"/>
                    </a:lnTo>
                    <a:lnTo>
                      <a:pt x="140" y="250"/>
                    </a:lnTo>
                    <a:lnTo>
                      <a:pt x="164" y="255"/>
                    </a:lnTo>
                    <a:lnTo>
                      <a:pt x="193" y="238"/>
                    </a:lnTo>
                    <a:lnTo>
                      <a:pt x="257" y="244"/>
                    </a:lnTo>
                    <a:lnTo>
                      <a:pt x="315" y="232"/>
                    </a:lnTo>
                    <a:lnTo>
                      <a:pt x="315" y="197"/>
                    </a:lnTo>
                    <a:lnTo>
                      <a:pt x="338" y="150"/>
                    </a:lnTo>
                    <a:lnTo>
                      <a:pt x="337" y="11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" name="Freeform 91">
                <a:extLst>
                  <a:ext uri="{FF2B5EF4-FFF2-40B4-BE49-F238E27FC236}">
                    <a16:creationId xmlns:a16="http://schemas.microsoft.com/office/drawing/2014/main" id="{FDF4A0FA-C62D-446F-9588-0397D24EC2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4825" y="3155950"/>
                <a:ext cx="249238" cy="300038"/>
              </a:xfrm>
              <a:custGeom>
                <a:avLst/>
                <a:gdLst>
                  <a:gd name="T0" fmla="*/ 0 w 313"/>
                  <a:gd name="T1" fmla="*/ 99 h 378"/>
                  <a:gd name="T2" fmla="*/ 4 w 313"/>
                  <a:gd name="T3" fmla="*/ 134 h 378"/>
                  <a:gd name="T4" fmla="*/ 22 w 313"/>
                  <a:gd name="T5" fmla="*/ 158 h 378"/>
                  <a:gd name="T6" fmla="*/ 16 w 313"/>
                  <a:gd name="T7" fmla="*/ 222 h 378"/>
                  <a:gd name="T8" fmla="*/ 45 w 313"/>
                  <a:gd name="T9" fmla="*/ 233 h 378"/>
                  <a:gd name="T10" fmla="*/ 28 w 313"/>
                  <a:gd name="T11" fmla="*/ 303 h 378"/>
                  <a:gd name="T12" fmla="*/ 57 w 313"/>
                  <a:gd name="T13" fmla="*/ 338 h 378"/>
                  <a:gd name="T14" fmla="*/ 121 w 313"/>
                  <a:gd name="T15" fmla="*/ 344 h 378"/>
                  <a:gd name="T16" fmla="*/ 141 w 313"/>
                  <a:gd name="T17" fmla="*/ 378 h 378"/>
                  <a:gd name="T18" fmla="*/ 162 w 313"/>
                  <a:gd name="T19" fmla="*/ 361 h 378"/>
                  <a:gd name="T20" fmla="*/ 162 w 313"/>
                  <a:gd name="T21" fmla="*/ 361 h 378"/>
                  <a:gd name="T22" fmla="*/ 184 w 313"/>
                  <a:gd name="T23" fmla="*/ 338 h 378"/>
                  <a:gd name="T24" fmla="*/ 198 w 313"/>
                  <a:gd name="T25" fmla="*/ 324 h 378"/>
                  <a:gd name="T26" fmla="*/ 208 w 313"/>
                  <a:gd name="T27" fmla="*/ 315 h 378"/>
                  <a:gd name="T28" fmla="*/ 243 w 313"/>
                  <a:gd name="T29" fmla="*/ 303 h 378"/>
                  <a:gd name="T30" fmla="*/ 284 w 313"/>
                  <a:gd name="T31" fmla="*/ 262 h 378"/>
                  <a:gd name="T32" fmla="*/ 313 w 313"/>
                  <a:gd name="T33" fmla="*/ 158 h 378"/>
                  <a:gd name="T34" fmla="*/ 296 w 313"/>
                  <a:gd name="T35" fmla="*/ 128 h 378"/>
                  <a:gd name="T36" fmla="*/ 312 w 313"/>
                  <a:gd name="T37" fmla="*/ 108 h 378"/>
                  <a:gd name="T38" fmla="*/ 290 w 313"/>
                  <a:gd name="T39" fmla="*/ 47 h 378"/>
                  <a:gd name="T40" fmla="*/ 261 w 313"/>
                  <a:gd name="T41" fmla="*/ 12 h 378"/>
                  <a:gd name="T42" fmla="*/ 191 w 313"/>
                  <a:gd name="T43" fmla="*/ 0 h 378"/>
                  <a:gd name="T44" fmla="*/ 162 w 313"/>
                  <a:gd name="T45" fmla="*/ 41 h 378"/>
                  <a:gd name="T46" fmla="*/ 92 w 313"/>
                  <a:gd name="T47" fmla="*/ 53 h 378"/>
                  <a:gd name="T48" fmla="*/ 16 w 313"/>
                  <a:gd name="T49" fmla="*/ 105 h 378"/>
                  <a:gd name="T50" fmla="*/ 0 w 313"/>
                  <a:gd name="T51" fmla="*/ 99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3" h="378">
                    <a:moveTo>
                      <a:pt x="0" y="99"/>
                    </a:moveTo>
                    <a:lnTo>
                      <a:pt x="4" y="134"/>
                    </a:lnTo>
                    <a:lnTo>
                      <a:pt x="22" y="158"/>
                    </a:lnTo>
                    <a:lnTo>
                      <a:pt x="16" y="222"/>
                    </a:lnTo>
                    <a:lnTo>
                      <a:pt x="45" y="233"/>
                    </a:lnTo>
                    <a:lnTo>
                      <a:pt x="28" y="303"/>
                    </a:lnTo>
                    <a:lnTo>
                      <a:pt x="57" y="338"/>
                    </a:lnTo>
                    <a:lnTo>
                      <a:pt x="121" y="344"/>
                    </a:lnTo>
                    <a:lnTo>
                      <a:pt x="141" y="378"/>
                    </a:lnTo>
                    <a:lnTo>
                      <a:pt x="162" y="361"/>
                    </a:lnTo>
                    <a:lnTo>
                      <a:pt x="162" y="361"/>
                    </a:lnTo>
                    <a:lnTo>
                      <a:pt x="184" y="338"/>
                    </a:lnTo>
                    <a:lnTo>
                      <a:pt x="198" y="324"/>
                    </a:lnTo>
                    <a:lnTo>
                      <a:pt x="208" y="315"/>
                    </a:lnTo>
                    <a:lnTo>
                      <a:pt x="243" y="303"/>
                    </a:lnTo>
                    <a:lnTo>
                      <a:pt x="284" y="262"/>
                    </a:lnTo>
                    <a:lnTo>
                      <a:pt x="313" y="158"/>
                    </a:lnTo>
                    <a:lnTo>
                      <a:pt x="296" y="128"/>
                    </a:lnTo>
                    <a:lnTo>
                      <a:pt x="312" y="108"/>
                    </a:lnTo>
                    <a:lnTo>
                      <a:pt x="290" y="47"/>
                    </a:lnTo>
                    <a:lnTo>
                      <a:pt x="261" y="12"/>
                    </a:lnTo>
                    <a:lnTo>
                      <a:pt x="191" y="0"/>
                    </a:lnTo>
                    <a:lnTo>
                      <a:pt x="162" y="41"/>
                    </a:lnTo>
                    <a:lnTo>
                      <a:pt x="92" y="53"/>
                    </a:lnTo>
                    <a:lnTo>
                      <a:pt x="16" y="105"/>
                    </a:lnTo>
                    <a:lnTo>
                      <a:pt x="0" y="99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" name="Freeform 92">
                <a:extLst>
                  <a:ext uri="{FF2B5EF4-FFF2-40B4-BE49-F238E27FC236}">
                    <a16:creationId xmlns:a16="http://schemas.microsoft.com/office/drawing/2014/main" id="{717A11EF-498F-4AE8-94A5-F20C6846AF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2588" y="3646488"/>
                <a:ext cx="219075" cy="161925"/>
              </a:xfrm>
              <a:custGeom>
                <a:avLst/>
                <a:gdLst>
                  <a:gd name="T0" fmla="*/ 277 w 277"/>
                  <a:gd name="T1" fmla="*/ 26 h 204"/>
                  <a:gd name="T2" fmla="*/ 248 w 277"/>
                  <a:gd name="T3" fmla="*/ 0 h 204"/>
                  <a:gd name="T4" fmla="*/ 213 w 277"/>
                  <a:gd name="T5" fmla="*/ 0 h 204"/>
                  <a:gd name="T6" fmla="*/ 195 w 277"/>
                  <a:gd name="T7" fmla="*/ 41 h 204"/>
                  <a:gd name="T8" fmla="*/ 172 w 277"/>
                  <a:gd name="T9" fmla="*/ 17 h 204"/>
                  <a:gd name="T10" fmla="*/ 149 w 277"/>
                  <a:gd name="T11" fmla="*/ 23 h 204"/>
                  <a:gd name="T12" fmla="*/ 108 w 277"/>
                  <a:gd name="T13" fmla="*/ 6 h 204"/>
                  <a:gd name="T14" fmla="*/ 96 w 277"/>
                  <a:gd name="T15" fmla="*/ 7 h 204"/>
                  <a:gd name="T16" fmla="*/ 96 w 277"/>
                  <a:gd name="T17" fmla="*/ 41 h 204"/>
                  <a:gd name="T18" fmla="*/ 55 w 277"/>
                  <a:gd name="T19" fmla="*/ 70 h 204"/>
                  <a:gd name="T20" fmla="*/ 32 w 277"/>
                  <a:gd name="T21" fmla="*/ 70 h 204"/>
                  <a:gd name="T22" fmla="*/ 0 w 277"/>
                  <a:gd name="T23" fmla="*/ 114 h 204"/>
                  <a:gd name="T24" fmla="*/ 55 w 277"/>
                  <a:gd name="T25" fmla="*/ 111 h 204"/>
                  <a:gd name="T26" fmla="*/ 44 w 277"/>
                  <a:gd name="T27" fmla="*/ 157 h 204"/>
                  <a:gd name="T28" fmla="*/ 44 w 277"/>
                  <a:gd name="T29" fmla="*/ 186 h 204"/>
                  <a:gd name="T30" fmla="*/ 60 w 277"/>
                  <a:gd name="T31" fmla="*/ 197 h 204"/>
                  <a:gd name="T32" fmla="*/ 60 w 277"/>
                  <a:gd name="T33" fmla="*/ 197 h 204"/>
                  <a:gd name="T34" fmla="*/ 61 w 277"/>
                  <a:gd name="T35" fmla="*/ 189 h 204"/>
                  <a:gd name="T36" fmla="*/ 61 w 277"/>
                  <a:gd name="T37" fmla="*/ 186 h 204"/>
                  <a:gd name="T38" fmla="*/ 96 w 277"/>
                  <a:gd name="T39" fmla="*/ 134 h 204"/>
                  <a:gd name="T40" fmla="*/ 189 w 277"/>
                  <a:gd name="T41" fmla="*/ 122 h 204"/>
                  <a:gd name="T42" fmla="*/ 219 w 277"/>
                  <a:gd name="T43" fmla="*/ 169 h 204"/>
                  <a:gd name="T44" fmla="*/ 236 w 277"/>
                  <a:gd name="T45" fmla="*/ 204 h 204"/>
                  <a:gd name="T46" fmla="*/ 248 w 277"/>
                  <a:gd name="T47" fmla="*/ 175 h 204"/>
                  <a:gd name="T48" fmla="*/ 248 w 277"/>
                  <a:gd name="T49" fmla="*/ 146 h 204"/>
                  <a:gd name="T50" fmla="*/ 242 w 277"/>
                  <a:gd name="T51" fmla="*/ 122 h 204"/>
                  <a:gd name="T52" fmla="*/ 248 w 277"/>
                  <a:gd name="T53" fmla="*/ 64 h 204"/>
                  <a:gd name="T54" fmla="*/ 271 w 277"/>
                  <a:gd name="T55" fmla="*/ 47 h 204"/>
                  <a:gd name="T56" fmla="*/ 277 w 277"/>
                  <a:gd name="T57" fmla="*/ 26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77" h="204">
                    <a:moveTo>
                      <a:pt x="277" y="26"/>
                    </a:moveTo>
                    <a:lnTo>
                      <a:pt x="248" y="0"/>
                    </a:lnTo>
                    <a:lnTo>
                      <a:pt x="213" y="0"/>
                    </a:lnTo>
                    <a:lnTo>
                      <a:pt x="195" y="41"/>
                    </a:lnTo>
                    <a:lnTo>
                      <a:pt x="172" y="17"/>
                    </a:lnTo>
                    <a:lnTo>
                      <a:pt x="149" y="23"/>
                    </a:lnTo>
                    <a:lnTo>
                      <a:pt x="108" y="6"/>
                    </a:lnTo>
                    <a:lnTo>
                      <a:pt x="96" y="7"/>
                    </a:lnTo>
                    <a:lnTo>
                      <a:pt x="96" y="41"/>
                    </a:lnTo>
                    <a:lnTo>
                      <a:pt x="55" y="70"/>
                    </a:lnTo>
                    <a:lnTo>
                      <a:pt x="32" y="70"/>
                    </a:lnTo>
                    <a:lnTo>
                      <a:pt x="0" y="114"/>
                    </a:lnTo>
                    <a:lnTo>
                      <a:pt x="55" y="111"/>
                    </a:lnTo>
                    <a:lnTo>
                      <a:pt x="44" y="157"/>
                    </a:lnTo>
                    <a:lnTo>
                      <a:pt x="44" y="186"/>
                    </a:lnTo>
                    <a:lnTo>
                      <a:pt x="60" y="197"/>
                    </a:lnTo>
                    <a:lnTo>
                      <a:pt x="60" y="197"/>
                    </a:lnTo>
                    <a:lnTo>
                      <a:pt x="61" y="189"/>
                    </a:lnTo>
                    <a:lnTo>
                      <a:pt x="61" y="186"/>
                    </a:lnTo>
                    <a:lnTo>
                      <a:pt x="96" y="134"/>
                    </a:lnTo>
                    <a:lnTo>
                      <a:pt x="189" y="122"/>
                    </a:lnTo>
                    <a:lnTo>
                      <a:pt x="219" y="169"/>
                    </a:lnTo>
                    <a:lnTo>
                      <a:pt x="236" y="204"/>
                    </a:lnTo>
                    <a:lnTo>
                      <a:pt x="248" y="175"/>
                    </a:lnTo>
                    <a:lnTo>
                      <a:pt x="248" y="146"/>
                    </a:lnTo>
                    <a:lnTo>
                      <a:pt x="242" y="122"/>
                    </a:lnTo>
                    <a:lnTo>
                      <a:pt x="248" y="64"/>
                    </a:lnTo>
                    <a:lnTo>
                      <a:pt x="271" y="47"/>
                    </a:lnTo>
                    <a:lnTo>
                      <a:pt x="277" y="2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" name="Freeform 93">
                <a:extLst>
                  <a:ext uri="{FF2B5EF4-FFF2-40B4-BE49-F238E27FC236}">
                    <a16:creationId xmlns:a16="http://schemas.microsoft.com/office/drawing/2014/main" id="{013B7A03-1154-4159-A858-81EC080FD9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5500" y="3627438"/>
                <a:ext cx="185738" cy="273050"/>
              </a:xfrm>
              <a:custGeom>
                <a:avLst/>
                <a:gdLst>
                  <a:gd name="T0" fmla="*/ 229 w 235"/>
                  <a:gd name="T1" fmla="*/ 182 h 345"/>
                  <a:gd name="T2" fmla="*/ 217 w 235"/>
                  <a:gd name="T3" fmla="*/ 89 h 345"/>
                  <a:gd name="T4" fmla="*/ 188 w 235"/>
                  <a:gd name="T5" fmla="*/ 13 h 345"/>
                  <a:gd name="T6" fmla="*/ 178 w 235"/>
                  <a:gd name="T7" fmla="*/ 0 h 345"/>
                  <a:gd name="T8" fmla="*/ 147 w 235"/>
                  <a:gd name="T9" fmla="*/ 25 h 345"/>
                  <a:gd name="T10" fmla="*/ 78 w 235"/>
                  <a:gd name="T11" fmla="*/ 37 h 345"/>
                  <a:gd name="T12" fmla="*/ 48 w 235"/>
                  <a:gd name="T13" fmla="*/ 60 h 345"/>
                  <a:gd name="T14" fmla="*/ 0 w 235"/>
                  <a:gd name="T15" fmla="*/ 82 h 345"/>
                  <a:gd name="T16" fmla="*/ 8 w 235"/>
                  <a:gd name="T17" fmla="*/ 130 h 345"/>
                  <a:gd name="T18" fmla="*/ 19 w 235"/>
                  <a:gd name="T19" fmla="*/ 153 h 345"/>
                  <a:gd name="T20" fmla="*/ 13 w 235"/>
                  <a:gd name="T21" fmla="*/ 176 h 345"/>
                  <a:gd name="T22" fmla="*/ 25 w 235"/>
                  <a:gd name="T23" fmla="*/ 241 h 345"/>
                  <a:gd name="T24" fmla="*/ 72 w 235"/>
                  <a:gd name="T25" fmla="*/ 316 h 345"/>
                  <a:gd name="T26" fmla="*/ 72 w 235"/>
                  <a:gd name="T27" fmla="*/ 316 h 345"/>
                  <a:gd name="T28" fmla="*/ 88 w 235"/>
                  <a:gd name="T29" fmla="*/ 331 h 345"/>
                  <a:gd name="T30" fmla="*/ 107 w 235"/>
                  <a:gd name="T31" fmla="*/ 345 h 345"/>
                  <a:gd name="T32" fmla="*/ 124 w 235"/>
                  <a:gd name="T33" fmla="*/ 334 h 345"/>
                  <a:gd name="T34" fmla="*/ 188 w 235"/>
                  <a:gd name="T35" fmla="*/ 334 h 345"/>
                  <a:gd name="T36" fmla="*/ 212 w 235"/>
                  <a:gd name="T37" fmla="*/ 305 h 345"/>
                  <a:gd name="T38" fmla="*/ 235 w 235"/>
                  <a:gd name="T39" fmla="*/ 217 h 345"/>
                  <a:gd name="T40" fmla="*/ 217 w 235"/>
                  <a:gd name="T41" fmla="*/ 182 h 345"/>
                  <a:gd name="T42" fmla="*/ 229 w 235"/>
                  <a:gd name="T43" fmla="*/ 182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5" h="345">
                    <a:moveTo>
                      <a:pt x="229" y="182"/>
                    </a:moveTo>
                    <a:lnTo>
                      <a:pt x="217" y="89"/>
                    </a:lnTo>
                    <a:lnTo>
                      <a:pt x="188" y="13"/>
                    </a:lnTo>
                    <a:lnTo>
                      <a:pt x="178" y="0"/>
                    </a:lnTo>
                    <a:lnTo>
                      <a:pt x="147" y="25"/>
                    </a:lnTo>
                    <a:lnTo>
                      <a:pt x="78" y="37"/>
                    </a:lnTo>
                    <a:lnTo>
                      <a:pt x="48" y="60"/>
                    </a:lnTo>
                    <a:lnTo>
                      <a:pt x="0" y="82"/>
                    </a:lnTo>
                    <a:lnTo>
                      <a:pt x="8" y="130"/>
                    </a:lnTo>
                    <a:lnTo>
                      <a:pt x="19" y="153"/>
                    </a:lnTo>
                    <a:lnTo>
                      <a:pt x="13" y="176"/>
                    </a:lnTo>
                    <a:lnTo>
                      <a:pt x="25" y="241"/>
                    </a:lnTo>
                    <a:lnTo>
                      <a:pt x="72" y="316"/>
                    </a:lnTo>
                    <a:lnTo>
                      <a:pt x="72" y="316"/>
                    </a:lnTo>
                    <a:lnTo>
                      <a:pt x="88" y="331"/>
                    </a:lnTo>
                    <a:lnTo>
                      <a:pt x="107" y="345"/>
                    </a:lnTo>
                    <a:lnTo>
                      <a:pt x="124" y="334"/>
                    </a:lnTo>
                    <a:lnTo>
                      <a:pt x="188" y="334"/>
                    </a:lnTo>
                    <a:lnTo>
                      <a:pt x="212" y="305"/>
                    </a:lnTo>
                    <a:lnTo>
                      <a:pt x="235" y="217"/>
                    </a:lnTo>
                    <a:lnTo>
                      <a:pt x="217" y="182"/>
                    </a:lnTo>
                    <a:lnTo>
                      <a:pt x="229" y="182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" name="Freeform 94">
                <a:extLst>
                  <a:ext uri="{FF2B5EF4-FFF2-40B4-BE49-F238E27FC236}">
                    <a16:creationId xmlns:a16="http://schemas.microsoft.com/office/drawing/2014/main" id="{2473DF28-870D-4719-BADC-B220BF5F02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525" y="3197225"/>
                <a:ext cx="354013" cy="328613"/>
              </a:xfrm>
              <a:custGeom>
                <a:avLst/>
                <a:gdLst>
                  <a:gd name="T0" fmla="*/ 445 w 446"/>
                  <a:gd name="T1" fmla="*/ 326 h 413"/>
                  <a:gd name="T2" fmla="*/ 446 w 446"/>
                  <a:gd name="T3" fmla="*/ 325 h 413"/>
                  <a:gd name="T4" fmla="*/ 426 w 446"/>
                  <a:gd name="T5" fmla="*/ 291 h 413"/>
                  <a:gd name="T6" fmla="*/ 362 w 446"/>
                  <a:gd name="T7" fmla="*/ 285 h 413"/>
                  <a:gd name="T8" fmla="*/ 333 w 446"/>
                  <a:gd name="T9" fmla="*/ 250 h 413"/>
                  <a:gd name="T10" fmla="*/ 350 w 446"/>
                  <a:gd name="T11" fmla="*/ 180 h 413"/>
                  <a:gd name="T12" fmla="*/ 321 w 446"/>
                  <a:gd name="T13" fmla="*/ 169 h 413"/>
                  <a:gd name="T14" fmla="*/ 327 w 446"/>
                  <a:gd name="T15" fmla="*/ 105 h 413"/>
                  <a:gd name="T16" fmla="*/ 309 w 446"/>
                  <a:gd name="T17" fmla="*/ 81 h 413"/>
                  <a:gd name="T18" fmla="*/ 305 w 446"/>
                  <a:gd name="T19" fmla="*/ 46 h 413"/>
                  <a:gd name="T20" fmla="*/ 286 w 446"/>
                  <a:gd name="T21" fmla="*/ 40 h 413"/>
                  <a:gd name="T22" fmla="*/ 228 w 446"/>
                  <a:gd name="T23" fmla="*/ 0 h 413"/>
                  <a:gd name="T24" fmla="*/ 210 w 446"/>
                  <a:gd name="T25" fmla="*/ 29 h 413"/>
                  <a:gd name="T26" fmla="*/ 181 w 446"/>
                  <a:gd name="T27" fmla="*/ 35 h 413"/>
                  <a:gd name="T28" fmla="*/ 175 w 446"/>
                  <a:gd name="T29" fmla="*/ 81 h 413"/>
                  <a:gd name="T30" fmla="*/ 129 w 446"/>
                  <a:gd name="T31" fmla="*/ 99 h 413"/>
                  <a:gd name="T32" fmla="*/ 82 w 446"/>
                  <a:gd name="T33" fmla="*/ 128 h 413"/>
                  <a:gd name="T34" fmla="*/ 83 w 446"/>
                  <a:gd name="T35" fmla="*/ 123 h 413"/>
                  <a:gd name="T36" fmla="*/ 35 w 446"/>
                  <a:gd name="T37" fmla="*/ 145 h 413"/>
                  <a:gd name="T38" fmla="*/ 0 w 446"/>
                  <a:gd name="T39" fmla="*/ 204 h 413"/>
                  <a:gd name="T40" fmla="*/ 18 w 446"/>
                  <a:gd name="T41" fmla="*/ 239 h 413"/>
                  <a:gd name="T42" fmla="*/ 59 w 446"/>
                  <a:gd name="T43" fmla="*/ 233 h 413"/>
                  <a:gd name="T44" fmla="*/ 76 w 446"/>
                  <a:gd name="T45" fmla="*/ 274 h 413"/>
                  <a:gd name="T46" fmla="*/ 47 w 446"/>
                  <a:gd name="T47" fmla="*/ 320 h 413"/>
                  <a:gd name="T48" fmla="*/ 70 w 446"/>
                  <a:gd name="T49" fmla="*/ 349 h 413"/>
                  <a:gd name="T50" fmla="*/ 70 w 446"/>
                  <a:gd name="T51" fmla="*/ 378 h 413"/>
                  <a:gd name="T52" fmla="*/ 105 w 446"/>
                  <a:gd name="T53" fmla="*/ 413 h 413"/>
                  <a:gd name="T54" fmla="*/ 175 w 446"/>
                  <a:gd name="T55" fmla="*/ 373 h 413"/>
                  <a:gd name="T56" fmla="*/ 216 w 446"/>
                  <a:gd name="T57" fmla="*/ 373 h 413"/>
                  <a:gd name="T58" fmla="*/ 228 w 446"/>
                  <a:gd name="T59" fmla="*/ 308 h 413"/>
                  <a:gd name="T60" fmla="*/ 292 w 446"/>
                  <a:gd name="T61" fmla="*/ 308 h 413"/>
                  <a:gd name="T62" fmla="*/ 338 w 446"/>
                  <a:gd name="T63" fmla="*/ 326 h 413"/>
                  <a:gd name="T64" fmla="*/ 445 w 446"/>
                  <a:gd name="T65" fmla="*/ 326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46" h="413">
                    <a:moveTo>
                      <a:pt x="445" y="326"/>
                    </a:moveTo>
                    <a:lnTo>
                      <a:pt x="446" y="325"/>
                    </a:lnTo>
                    <a:lnTo>
                      <a:pt x="426" y="291"/>
                    </a:lnTo>
                    <a:lnTo>
                      <a:pt x="362" y="285"/>
                    </a:lnTo>
                    <a:lnTo>
                      <a:pt x="333" y="250"/>
                    </a:lnTo>
                    <a:lnTo>
                      <a:pt x="350" y="180"/>
                    </a:lnTo>
                    <a:lnTo>
                      <a:pt x="321" y="169"/>
                    </a:lnTo>
                    <a:lnTo>
                      <a:pt x="327" y="105"/>
                    </a:lnTo>
                    <a:lnTo>
                      <a:pt x="309" y="81"/>
                    </a:lnTo>
                    <a:lnTo>
                      <a:pt x="305" y="46"/>
                    </a:lnTo>
                    <a:lnTo>
                      <a:pt x="286" y="40"/>
                    </a:lnTo>
                    <a:lnTo>
                      <a:pt x="228" y="0"/>
                    </a:lnTo>
                    <a:lnTo>
                      <a:pt x="210" y="29"/>
                    </a:lnTo>
                    <a:lnTo>
                      <a:pt x="181" y="35"/>
                    </a:lnTo>
                    <a:lnTo>
                      <a:pt x="175" y="81"/>
                    </a:lnTo>
                    <a:lnTo>
                      <a:pt x="129" y="99"/>
                    </a:lnTo>
                    <a:lnTo>
                      <a:pt x="82" y="128"/>
                    </a:lnTo>
                    <a:lnTo>
                      <a:pt x="83" y="123"/>
                    </a:lnTo>
                    <a:lnTo>
                      <a:pt x="35" y="145"/>
                    </a:lnTo>
                    <a:lnTo>
                      <a:pt x="0" y="204"/>
                    </a:lnTo>
                    <a:lnTo>
                      <a:pt x="18" y="239"/>
                    </a:lnTo>
                    <a:lnTo>
                      <a:pt x="59" y="233"/>
                    </a:lnTo>
                    <a:lnTo>
                      <a:pt x="76" y="274"/>
                    </a:lnTo>
                    <a:lnTo>
                      <a:pt x="47" y="320"/>
                    </a:lnTo>
                    <a:lnTo>
                      <a:pt x="70" y="349"/>
                    </a:lnTo>
                    <a:lnTo>
                      <a:pt x="70" y="378"/>
                    </a:lnTo>
                    <a:lnTo>
                      <a:pt x="105" y="413"/>
                    </a:lnTo>
                    <a:lnTo>
                      <a:pt x="175" y="373"/>
                    </a:lnTo>
                    <a:lnTo>
                      <a:pt x="216" y="373"/>
                    </a:lnTo>
                    <a:lnTo>
                      <a:pt x="228" y="308"/>
                    </a:lnTo>
                    <a:lnTo>
                      <a:pt x="292" y="308"/>
                    </a:lnTo>
                    <a:lnTo>
                      <a:pt x="338" y="326"/>
                    </a:lnTo>
                    <a:lnTo>
                      <a:pt x="445" y="32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" name="Freeform 95">
                <a:extLst>
                  <a:ext uri="{FF2B5EF4-FFF2-40B4-BE49-F238E27FC236}">
                    <a16:creationId xmlns:a16="http://schemas.microsoft.com/office/drawing/2014/main" id="{E1C62C18-AEB8-42C4-8579-CE7A4D21AC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6788" y="3378200"/>
                <a:ext cx="368300" cy="420688"/>
              </a:xfrm>
              <a:custGeom>
                <a:avLst/>
                <a:gdLst>
                  <a:gd name="T0" fmla="*/ 414 w 465"/>
                  <a:gd name="T1" fmla="*/ 503 h 530"/>
                  <a:gd name="T2" fmla="*/ 436 w 465"/>
                  <a:gd name="T3" fmla="*/ 437 h 530"/>
                  <a:gd name="T4" fmla="*/ 424 w 465"/>
                  <a:gd name="T5" fmla="*/ 396 h 530"/>
                  <a:gd name="T6" fmla="*/ 453 w 465"/>
                  <a:gd name="T7" fmla="*/ 390 h 530"/>
                  <a:gd name="T8" fmla="*/ 436 w 465"/>
                  <a:gd name="T9" fmla="*/ 297 h 530"/>
                  <a:gd name="T10" fmla="*/ 377 w 465"/>
                  <a:gd name="T11" fmla="*/ 250 h 530"/>
                  <a:gd name="T12" fmla="*/ 418 w 465"/>
                  <a:gd name="T13" fmla="*/ 216 h 530"/>
                  <a:gd name="T14" fmla="*/ 447 w 465"/>
                  <a:gd name="T15" fmla="*/ 169 h 530"/>
                  <a:gd name="T16" fmla="*/ 442 w 465"/>
                  <a:gd name="T17" fmla="*/ 116 h 530"/>
                  <a:gd name="T18" fmla="*/ 465 w 465"/>
                  <a:gd name="T19" fmla="*/ 70 h 530"/>
                  <a:gd name="T20" fmla="*/ 447 w 465"/>
                  <a:gd name="T21" fmla="*/ 35 h 530"/>
                  <a:gd name="T22" fmla="*/ 444 w 465"/>
                  <a:gd name="T23" fmla="*/ 3 h 530"/>
                  <a:gd name="T24" fmla="*/ 430 w 465"/>
                  <a:gd name="T25" fmla="*/ 6 h 530"/>
                  <a:gd name="T26" fmla="*/ 366 w 465"/>
                  <a:gd name="T27" fmla="*/ 0 h 530"/>
                  <a:gd name="T28" fmla="*/ 337 w 465"/>
                  <a:gd name="T29" fmla="*/ 17 h 530"/>
                  <a:gd name="T30" fmla="*/ 313 w 465"/>
                  <a:gd name="T31" fmla="*/ 12 h 530"/>
                  <a:gd name="T32" fmla="*/ 261 w 465"/>
                  <a:gd name="T33" fmla="*/ 58 h 530"/>
                  <a:gd name="T34" fmla="*/ 220 w 465"/>
                  <a:gd name="T35" fmla="*/ 41 h 530"/>
                  <a:gd name="T36" fmla="*/ 191 w 465"/>
                  <a:gd name="T37" fmla="*/ 57 h 530"/>
                  <a:gd name="T38" fmla="*/ 197 w 465"/>
                  <a:gd name="T39" fmla="*/ 105 h 530"/>
                  <a:gd name="T40" fmla="*/ 179 w 465"/>
                  <a:gd name="T41" fmla="*/ 146 h 530"/>
                  <a:gd name="T42" fmla="*/ 185 w 465"/>
                  <a:gd name="T43" fmla="*/ 146 h 530"/>
                  <a:gd name="T44" fmla="*/ 173 w 465"/>
                  <a:gd name="T45" fmla="*/ 186 h 530"/>
                  <a:gd name="T46" fmla="*/ 203 w 465"/>
                  <a:gd name="T47" fmla="*/ 250 h 530"/>
                  <a:gd name="T48" fmla="*/ 115 w 465"/>
                  <a:gd name="T49" fmla="*/ 285 h 530"/>
                  <a:gd name="T50" fmla="*/ 28 w 465"/>
                  <a:gd name="T51" fmla="*/ 291 h 530"/>
                  <a:gd name="T52" fmla="*/ 0 w 465"/>
                  <a:gd name="T53" fmla="*/ 313 h 530"/>
                  <a:gd name="T54" fmla="*/ 10 w 465"/>
                  <a:gd name="T55" fmla="*/ 326 h 530"/>
                  <a:gd name="T56" fmla="*/ 39 w 465"/>
                  <a:gd name="T57" fmla="*/ 402 h 530"/>
                  <a:gd name="T58" fmla="*/ 51 w 465"/>
                  <a:gd name="T59" fmla="*/ 495 h 530"/>
                  <a:gd name="T60" fmla="*/ 86 w 465"/>
                  <a:gd name="T61" fmla="*/ 495 h 530"/>
                  <a:gd name="T62" fmla="*/ 104 w 465"/>
                  <a:gd name="T63" fmla="*/ 524 h 530"/>
                  <a:gd name="T64" fmla="*/ 146 w 465"/>
                  <a:gd name="T65" fmla="*/ 530 h 530"/>
                  <a:gd name="T66" fmla="*/ 138 w 465"/>
                  <a:gd name="T67" fmla="*/ 507 h 530"/>
                  <a:gd name="T68" fmla="*/ 203 w 465"/>
                  <a:gd name="T69" fmla="*/ 443 h 530"/>
                  <a:gd name="T70" fmla="*/ 238 w 465"/>
                  <a:gd name="T71" fmla="*/ 466 h 530"/>
                  <a:gd name="T72" fmla="*/ 284 w 465"/>
                  <a:gd name="T73" fmla="*/ 489 h 530"/>
                  <a:gd name="T74" fmla="*/ 337 w 465"/>
                  <a:gd name="T75" fmla="*/ 489 h 530"/>
                  <a:gd name="T76" fmla="*/ 389 w 465"/>
                  <a:gd name="T77" fmla="*/ 507 h 530"/>
                  <a:gd name="T78" fmla="*/ 414 w 465"/>
                  <a:gd name="T79" fmla="*/ 503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65" h="530">
                    <a:moveTo>
                      <a:pt x="414" y="503"/>
                    </a:moveTo>
                    <a:lnTo>
                      <a:pt x="436" y="437"/>
                    </a:lnTo>
                    <a:lnTo>
                      <a:pt x="424" y="396"/>
                    </a:lnTo>
                    <a:lnTo>
                      <a:pt x="453" y="390"/>
                    </a:lnTo>
                    <a:lnTo>
                      <a:pt x="436" y="297"/>
                    </a:lnTo>
                    <a:lnTo>
                      <a:pt x="377" y="250"/>
                    </a:lnTo>
                    <a:lnTo>
                      <a:pt x="418" y="216"/>
                    </a:lnTo>
                    <a:lnTo>
                      <a:pt x="447" y="169"/>
                    </a:lnTo>
                    <a:lnTo>
                      <a:pt x="442" y="116"/>
                    </a:lnTo>
                    <a:lnTo>
                      <a:pt x="465" y="70"/>
                    </a:lnTo>
                    <a:lnTo>
                      <a:pt x="447" y="35"/>
                    </a:lnTo>
                    <a:lnTo>
                      <a:pt x="444" y="3"/>
                    </a:lnTo>
                    <a:lnTo>
                      <a:pt x="430" y="6"/>
                    </a:lnTo>
                    <a:lnTo>
                      <a:pt x="366" y="0"/>
                    </a:lnTo>
                    <a:lnTo>
                      <a:pt x="337" y="17"/>
                    </a:lnTo>
                    <a:lnTo>
                      <a:pt x="313" y="12"/>
                    </a:lnTo>
                    <a:lnTo>
                      <a:pt x="261" y="58"/>
                    </a:lnTo>
                    <a:lnTo>
                      <a:pt x="220" y="41"/>
                    </a:lnTo>
                    <a:lnTo>
                      <a:pt x="191" y="57"/>
                    </a:lnTo>
                    <a:lnTo>
                      <a:pt x="197" y="105"/>
                    </a:lnTo>
                    <a:lnTo>
                      <a:pt x="179" y="146"/>
                    </a:lnTo>
                    <a:lnTo>
                      <a:pt x="185" y="146"/>
                    </a:lnTo>
                    <a:lnTo>
                      <a:pt x="173" y="186"/>
                    </a:lnTo>
                    <a:lnTo>
                      <a:pt x="203" y="250"/>
                    </a:lnTo>
                    <a:lnTo>
                      <a:pt x="115" y="285"/>
                    </a:lnTo>
                    <a:lnTo>
                      <a:pt x="28" y="291"/>
                    </a:lnTo>
                    <a:lnTo>
                      <a:pt x="0" y="313"/>
                    </a:lnTo>
                    <a:lnTo>
                      <a:pt x="10" y="326"/>
                    </a:lnTo>
                    <a:lnTo>
                      <a:pt x="39" y="402"/>
                    </a:lnTo>
                    <a:lnTo>
                      <a:pt x="51" y="495"/>
                    </a:lnTo>
                    <a:lnTo>
                      <a:pt x="86" y="495"/>
                    </a:lnTo>
                    <a:lnTo>
                      <a:pt x="104" y="524"/>
                    </a:lnTo>
                    <a:lnTo>
                      <a:pt x="146" y="530"/>
                    </a:lnTo>
                    <a:lnTo>
                      <a:pt x="138" y="507"/>
                    </a:lnTo>
                    <a:lnTo>
                      <a:pt x="203" y="443"/>
                    </a:lnTo>
                    <a:lnTo>
                      <a:pt x="238" y="466"/>
                    </a:lnTo>
                    <a:lnTo>
                      <a:pt x="284" y="489"/>
                    </a:lnTo>
                    <a:lnTo>
                      <a:pt x="337" y="489"/>
                    </a:lnTo>
                    <a:lnTo>
                      <a:pt x="389" y="507"/>
                    </a:lnTo>
                    <a:lnTo>
                      <a:pt x="414" y="503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1" name="Freeform 96">
                <a:extLst>
                  <a:ext uri="{FF2B5EF4-FFF2-40B4-BE49-F238E27FC236}">
                    <a16:creationId xmlns:a16="http://schemas.microsoft.com/office/drawing/2014/main" id="{43EBF623-0805-4394-989F-8F3442189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0050" y="3559175"/>
                <a:ext cx="241300" cy="119063"/>
              </a:xfrm>
              <a:custGeom>
                <a:avLst/>
                <a:gdLst>
                  <a:gd name="T0" fmla="*/ 302 w 305"/>
                  <a:gd name="T1" fmla="*/ 35 h 152"/>
                  <a:gd name="T2" fmla="*/ 301 w 305"/>
                  <a:gd name="T3" fmla="*/ 35 h 152"/>
                  <a:gd name="T4" fmla="*/ 283 w 305"/>
                  <a:gd name="T5" fmla="*/ 29 h 152"/>
                  <a:gd name="T6" fmla="*/ 225 w 305"/>
                  <a:gd name="T7" fmla="*/ 47 h 152"/>
                  <a:gd name="T8" fmla="*/ 190 w 305"/>
                  <a:gd name="T9" fmla="*/ 23 h 152"/>
                  <a:gd name="T10" fmla="*/ 155 w 305"/>
                  <a:gd name="T11" fmla="*/ 35 h 152"/>
                  <a:gd name="T12" fmla="*/ 44 w 305"/>
                  <a:gd name="T13" fmla="*/ 0 h 152"/>
                  <a:gd name="T14" fmla="*/ 0 w 305"/>
                  <a:gd name="T15" fmla="*/ 16 h 152"/>
                  <a:gd name="T16" fmla="*/ 73 w 305"/>
                  <a:gd name="T17" fmla="*/ 111 h 152"/>
                  <a:gd name="T18" fmla="*/ 73 w 305"/>
                  <a:gd name="T19" fmla="*/ 118 h 152"/>
                  <a:gd name="T20" fmla="*/ 85 w 305"/>
                  <a:gd name="T21" fmla="*/ 117 h 152"/>
                  <a:gd name="T22" fmla="*/ 126 w 305"/>
                  <a:gd name="T23" fmla="*/ 134 h 152"/>
                  <a:gd name="T24" fmla="*/ 149 w 305"/>
                  <a:gd name="T25" fmla="*/ 128 h 152"/>
                  <a:gd name="T26" fmla="*/ 172 w 305"/>
                  <a:gd name="T27" fmla="*/ 152 h 152"/>
                  <a:gd name="T28" fmla="*/ 190 w 305"/>
                  <a:gd name="T29" fmla="*/ 111 h 152"/>
                  <a:gd name="T30" fmla="*/ 225 w 305"/>
                  <a:gd name="T31" fmla="*/ 111 h 152"/>
                  <a:gd name="T32" fmla="*/ 254 w 305"/>
                  <a:gd name="T33" fmla="*/ 137 h 152"/>
                  <a:gd name="T34" fmla="*/ 260 w 305"/>
                  <a:gd name="T35" fmla="*/ 117 h 152"/>
                  <a:gd name="T36" fmla="*/ 260 w 305"/>
                  <a:gd name="T37" fmla="*/ 117 h 152"/>
                  <a:gd name="T38" fmla="*/ 276 w 305"/>
                  <a:gd name="T39" fmla="*/ 118 h 152"/>
                  <a:gd name="T40" fmla="*/ 286 w 305"/>
                  <a:gd name="T41" fmla="*/ 118 h 152"/>
                  <a:gd name="T42" fmla="*/ 289 w 305"/>
                  <a:gd name="T43" fmla="*/ 118 h 152"/>
                  <a:gd name="T44" fmla="*/ 289 w 305"/>
                  <a:gd name="T45" fmla="*/ 117 h 152"/>
                  <a:gd name="T46" fmla="*/ 289 w 305"/>
                  <a:gd name="T47" fmla="*/ 117 h 152"/>
                  <a:gd name="T48" fmla="*/ 289 w 305"/>
                  <a:gd name="T49" fmla="*/ 115 h 152"/>
                  <a:gd name="T50" fmla="*/ 290 w 305"/>
                  <a:gd name="T51" fmla="*/ 112 h 152"/>
                  <a:gd name="T52" fmla="*/ 295 w 305"/>
                  <a:gd name="T53" fmla="*/ 107 h 152"/>
                  <a:gd name="T54" fmla="*/ 305 w 305"/>
                  <a:gd name="T55" fmla="*/ 95 h 152"/>
                  <a:gd name="T56" fmla="*/ 302 w 305"/>
                  <a:gd name="T57" fmla="*/ 35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05" h="152">
                    <a:moveTo>
                      <a:pt x="302" y="35"/>
                    </a:moveTo>
                    <a:lnTo>
                      <a:pt x="301" y="35"/>
                    </a:lnTo>
                    <a:lnTo>
                      <a:pt x="283" y="29"/>
                    </a:lnTo>
                    <a:lnTo>
                      <a:pt x="225" y="47"/>
                    </a:lnTo>
                    <a:lnTo>
                      <a:pt x="190" y="23"/>
                    </a:lnTo>
                    <a:lnTo>
                      <a:pt x="155" y="35"/>
                    </a:lnTo>
                    <a:lnTo>
                      <a:pt x="44" y="0"/>
                    </a:lnTo>
                    <a:lnTo>
                      <a:pt x="0" y="16"/>
                    </a:lnTo>
                    <a:lnTo>
                      <a:pt x="73" y="111"/>
                    </a:lnTo>
                    <a:lnTo>
                      <a:pt x="73" y="118"/>
                    </a:lnTo>
                    <a:lnTo>
                      <a:pt x="85" y="117"/>
                    </a:lnTo>
                    <a:lnTo>
                      <a:pt x="126" y="134"/>
                    </a:lnTo>
                    <a:lnTo>
                      <a:pt x="149" y="128"/>
                    </a:lnTo>
                    <a:lnTo>
                      <a:pt x="172" y="152"/>
                    </a:lnTo>
                    <a:lnTo>
                      <a:pt x="190" y="111"/>
                    </a:lnTo>
                    <a:lnTo>
                      <a:pt x="225" y="111"/>
                    </a:lnTo>
                    <a:lnTo>
                      <a:pt x="254" y="137"/>
                    </a:lnTo>
                    <a:lnTo>
                      <a:pt x="260" y="117"/>
                    </a:lnTo>
                    <a:lnTo>
                      <a:pt x="260" y="117"/>
                    </a:lnTo>
                    <a:lnTo>
                      <a:pt x="276" y="118"/>
                    </a:lnTo>
                    <a:lnTo>
                      <a:pt x="286" y="118"/>
                    </a:lnTo>
                    <a:lnTo>
                      <a:pt x="289" y="118"/>
                    </a:lnTo>
                    <a:lnTo>
                      <a:pt x="289" y="117"/>
                    </a:lnTo>
                    <a:lnTo>
                      <a:pt x="289" y="117"/>
                    </a:lnTo>
                    <a:lnTo>
                      <a:pt x="289" y="115"/>
                    </a:lnTo>
                    <a:lnTo>
                      <a:pt x="290" y="112"/>
                    </a:lnTo>
                    <a:lnTo>
                      <a:pt x="295" y="107"/>
                    </a:lnTo>
                    <a:lnTo>
                      <a:pt x="305" y="95"/>
                    </a:lnTo>
                    <a:lnTo>
                      <a:pt x="302" y="35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2" name="Freeform 97">
                <a:extLst>
                  <a:ext uri="{FF2B5EF4-FFF2-40B4-BE49-F238E27FC236}">
                    <a16:creationId xmlns:a16="http://schemas.microsoft.com/office/drawing/2014/main" id="{1130F79A-1651-4AED-858E-ADB8307555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1738" y="4168775"/>
                <a:ext cx="447675" cy="347663"/>
              </a:xfrm>
              <a:custGeom>
                <a:avLst/>
                <a:gdLst>
                  <a:gd name="T0" fmla="*/ 0 w 563"/>
                  <a:gd name="T1" fmla="*/ 352 h 438"/>
                  <a:gd name="T2" fmla="*/ 19 w 563"/>
                  <a:gd name="T3" fmla="*/ 350 h 438"/>
                  <a:gd name="T4" fmla="*/ 24 w 563"/>
                  <a:gd name="T5" fmla="*/ 359 h 438"/>
                  <a:gd name="T6" fmla="*/ 29 w 563"/>
                  <a:gd name="T7" fmla="*/ 368 h 438"/>
                  <a:gd name="T8" fmla="*/ 30 w 563"/>
                  <a:gd name="T9" fmla="*/ 368 h 438"/>
                  <a:gd name="T10" fmla="*/ 23 w 563"/>
                  <a:gd name="T11" fmla="*/ 376 h 438"/>
                  <a:gd name="T12" fmla="*/ 19 w 563"/>
                  <a:gd name="T13" fmla="*/ 408 h 438"/>
                  <a:gd name="T14" fmla="*/ 59 w 563"/>
                  <a:gd name="T15" fmla="*/ 426 h 438"/>
                  <a:gd name="T16" fmla="*/ 77 w 563"/>
                  <a:gd name="T17" fmla="*/ 414 h 438"/>
                  <a:gd name="T18" fmla="*/ 102 w 563"/>
                  <a:gd name="T19" fmla="*/ 413 h 438"/>
                  <a:gd name="T20" fmla="*/ 106 w 563"/>
                  <a:gd name="T21" fmla="*/ 414 h 438"/>
                  <a:gd name="T22" fmla="*/ 107 w 563"/>
                  <a:gd name="T23" fmla="*/ 419 h 438"/>
                  <a:gd name="T24" fmla="*/ 118 w 563"/>
                  <a:gd name="T25" fmla="*/ 432 h 438"/>
                  <a:gd name="T26" fmla="*/ 141 w 563"/>
                  <a:gd name="T27" fmla="*/ 408 h 438"/>
                  <a:gd name="T28" fmla="*/ 141 w 563"/>
                  <a:gd name="T29" fmla="*/ 385 h 438"/>
                  <a:gd name="T30" fmla="*/ 135 w 563"/>
                  <a:gd name="T31" fmla="*/ 327 h 438"/>
                  <a:gd name="T32" fmla="*/ 199 w 563"/>
                  <a:gd name="T33" fmla="*/ 269 h 438"/>
                  <a:gd name="T34" fmla="*/ 234 w 563"/>
                  <a:gd name="T35" fmla="*/ 199 h 438"/>
                  <a:gd name="T36" fmla="*/ 269 w 563"/>
                  <a:gd name="T37" fmla="*/ 181 h 438"/>
                  <a:gd name="T38" fmla="*/ 304 w 563"/>
                  <a:gd name="T39" fmla="*/ 158 h 438"/>
                  <a:gd name="T40" fmla="*/ 403 w 563"/>
                  <a:gd name="T41" fmla="*/ 129 h 438"/>
                  <a:gd name="T42" fmla="*/ 514 w 563"/>
                  <a:gd name="T43" fmla="*/ 216 h 438"/>
                  <a:gd name="T44" fmla="*/ 555 w 563"/>
                  <a:gd name="T45" fmla="*/ 169 h 438"/>
                  <a:gd name="T46" fmla="*/ 531 w 563"/>
                  <a:gd name="T47" fmla="*/ 140 h 438"/>
                  <a:gd name="T48" fmla="*/ 508 w 563"/>
                  <a:gd name="T49" fmla="*/ 100 h 438"/>
                  <a:gd name="T50" fmla="*/ 479 w 563"/>
                  <a:gd name="T51" fmla="*/ 35 h 438"/>
                  <a:gd name="T52" fmla="*/ 421 w 563"/>
                  <a:gd name="T53" fmla="*/ 30 h 438"/>
                  <a:gd name="T54" fmla="*/ 298 w 563"/>
                  <a:gd name="T55" fmla="*/ 35 h 438"/>
                  <a:gd name="T56" fmla="*/ 240 w 563"/>
                  <a:gd name="T57" fmla="*/ 53 h 438"/>
                  <a:gd name="T58" fmla="*/ 176 w 563"/>
                  <a:gd name="T59" fmla="*/ 94 h 438"/>
                  <a:gd name="T60" fmla="*/ 88 w 563"/>
                  <a:gd name="T61" fmla="*/ 164 h 438"/>
                  <a:gd name="T62" fmla="*/ 94 w 563"/>
                  <a:gd name="T63" fmla="*/ 239 h 438"/>
                  <a:gd name="T64" fmla="*/ 1 w 563"/>
                  <a:gd name="T65" fmla="*/ 344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63" h="438">
                    <a:moveTo>
                      <a:pt x="0" y="352"/>
                    </a:moveTo>
                    <a:lnTo>
                      <a:pt x="0" y="352"/>
                    </a:lnTo>
                    <a:lnTo>
                      <a:pt x="19" y="350"/>
                    </a:lnTo>
                    <a:lnTo>
                      <a:pt x="19" y="350"/>
                    </a:lnTo>
                    <a:lnTo>
                      <a:pt x="21" y="353"/>
                    </a:lnTo>
                    <a:lnTo>
                      <a:pt x="24" y="359"/>
                    </a:lnTo>
                    <a:lnTo>
                      <a:pt x="27" y="365"/>
                    </a:lnTo>
                    <a:lnTo>
                      <a:pt x="29" y="368"/>
                    </a:lnTo>
                    <a:lnTo>
                      <a:pt x="30" y="368"/>
                    </a:lnTo>
                    <a:lnTo>
                      <a:pt x="30" y="368"/>
                    </a:lnTo>
                    <a:lnTo>
                      <a:pt x="29" y="371"/>
                    </a:lnTo>
                    <a:lnTo>
                      <a:pt x="23" y="376"/>
                    </a:lnTo>
                    <a:lnTo>
                      <a:pt x="13" y="385"/>
                    </a:lnTo>
                    <a:lnTo>
                      <a:pt x="19" y="408"/>
                    </a:lnTo>
                    <a:lnTo>
                      <a:pt x="36" y="414"/>
                    </a:lnTo>
                    <a:lnTo>
                      <a:pt x="59" y="426"/>
                    </a:lnTo>
                    <a:lnTo>
                      <a:pt x="77" y="414"/>
                    </a:lnTo>
                    <a:lnTo>
                      <a:pt x="77" y="414"/>
                    </a:lnTo>
                    <a:lnTo>
                      <a:pt x="91" y="413"/>
                    </a:lnTo>
                    <a:lnTo>
                      <a:pt x="102" y="413"/>
                    </a:lnTo>
                    <a:lnTo>
                      <a:pt x="104" y="413"/>
                    </a:lnTo>
                    <a:lnTo>
                      <a:pt x="106" y="414"/>
                    </a:lnTo>
                    <a:lnTo>
                      <a:pt x="106" y="414"/>
                    </a:lnTo>
                    <a:lnTo>
                      <a:pt x="107" y="419"/>
                    </a:lnTo>
                    <a:lnTo>
                      <a:pt x="112" y="424"/>
                    </a:lnTo>
                    <a:lnTo>
                      <a:pt x="118" y="432"/>
                    </a:lnTo>
                    <a:lnTo>
                      <a:pt x="141" y="438"/>
                    </a:lnTo>
                    <a:lnTo>
                      <a:pt x="141" y="408"/>
                    </a:lnTo>
                    <a:lnTo>
                      <a:pt x="129" y="391"/>
                    </a:lnTo>
                    <a:lnTo>
                      <a:pt x="141" y="385"/>
                    </a:lnTo>
                    <a:lnTo>
                      <a:pt x="147" y="350"/>
                    </a:lnTo>
                    <a:lnTo>
                      <a:pt x="135" y="327"/>
                    </a:lnTo>
                    <a:lnTo>
                      <a:pt x="176" y="315"/>
                    </a:lnTo>
                    <a:lnTo>
                      <a:pt x="199" y="269"/>
                    </a:lnTo>
                    <a:lnTo>
                      <a:pt x="228" y="263"/>
                    </a:lnTo>
                    <a:lnTo>
                      <a:pt x="234" y="199"/>
                    </a:lnTo>
                    <a:lnTo>
                      <a:pt x="263" y="204"/>
                    </a:lnTo>
                    <a:lnTo>
                      <a:pt x="269" y="181"/>
                    </a:lnTo>
                    <a:lnTo>
                      <a:pt x="298" y="175"/>
                    </a:lnTo>
                    <a:lnTo>
                      <a:pt x="304" y="158"/>
                    </a:lnTo>
                    <a:lnTo>
                      <a:pt x="351" y="140"/>
                    </a:lnTo>
                    <a:lnTo>
                      <a:pt x="403" y="129"/>
                    </a:lnTo>
                    <a:lnTo>
                      <a:pt x="485" y="169"/>
                    </a:lnTo>
                    <a:lnTo>
                      <a:pt x="514" y="216"/>
                    </a:lnTo>
                    <a:lnTo>
                      <a:pt x="543" y="257"/>
                    </a:lnTo>
                    <a:lnTo>
                      <a:pt x="555" y="169"/>
                    </a:lnTo>
                    <a:lnTo>
                      <a:pt x="563" y="158"/>
                    </a:lnTo>
                    <a:lnTo>
                      <a:pt x="531" y="140"/>
                    </a:lnTo>
                    <a:lnTo>
                      <a:pt x="531" y="111"/>
                    </a:lnTo>
                    <a:lnTo>
                      <a:pt x="508" y="100"/>
                    </a:lnTo>
                    <a:lnTo>
                      <a:pt x="508" y="53"/>
                    </a:lnTo>
                    <a:lnTo>
                      <a:pt x="479" y="35"/>
                    </a:lnTo>
                    <a:lnTo>
                      <a:pt x="456" y="47"/>
                    </a:lnTo>
                    <a:lnTo>
                      <a:pt x="421" y="30"/>
                    </a:lnTo>
                    <a:lnTo>
                      <a:pt x="368" y="0"/>
                    </a:lnTo>
                    <a:lnTo>
                      <a:pt x="298" y="35"/>
                    </a:lnTo>
                    <a:lnTo>
                      <a:pt x="252" y="41"/>
                    </a:lnTo>
                    <a:lnTo>
                      <a:pt x="240" y="53"/>
                    </a:lnTo>
                    <a:lnTo>
                      <a:pt x="222" y="59"/>
                    </a:lnTo>
                    <a:lnTo>
                      <a:pt x="176" y="94"/>
                    </a:lnTo>
                    <a:lnTo>
                      <a:pt x="153" y="158"/>
                    </a:lnTo>
                    <a:lnTo>
                      <a:pt x="88" y="164"/>
                    </a:lnTo>
                    <a:lnTo>
                      <a:pt x="77" y="187"/>
                    </a:lnTo>
                    <a:lnTo>
                      <a:pt x="94" y="239"/>
                    </a:lnTo>
                    <a:lnTo>
                      <a:pt x="13" y="292"/>
                    </a:lnTo>
                    <a:lnTo>
                      <a:pt x="1" y="344"/>
                    </a:lnTo>
                    <a:lnTo>
                      <a:pt x="0" y="352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" name="Freeform 98">
                <a:extLst>
                  <a:ext uri="{FF2B5EF4-FFF2-40B4-BE49-F238E27FC236}">
                    <a16:creationId xmlns:a16="http://schemas.microsoft.com/office/drawing/2014/main" id="{381DF16A-6720-4E4D-87FE-56008BAB3B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200" y="3994150"/>
                <a:ext cx="265113" cy="133350"/>
              </a:xfrm>
              <a:custGeom>
                <a:avLst/>
                <a:gdLst>
                  <a:gd name="T0" fmla="*/ 0 w 334"/>
                  <a:gd name="T1" fmla="*/ 149 h 169"/>
                  <a:gd name="T2" fmla="*/ 0 w 334"/>
                  <a:gd name="T3" fmla="*/ 149 h 169"/>
                  <a:gd name="T4" fmla="*/ 9 w 334"/>
                  <a:gd name="T5" fmla="*/ 154 h 169"/>
                  <a:gd name="T6" fmla="*/ 22 w 334"/>
                  <a:gd name="T7" fmla="*/ 162 h 169"/>
                  <a:gd name="T8" fmla="*/ 40 w 334"/>
                  <a:gd name="T9" fmla="*/ 169 h 169"/>
                  <a:gd name="T10" fmla="*/ 104 w 334"/>
                  <a:gd name="T11" fmla="*/ 157 h 169"/>
                  <a:gd name="T12" fmla="*/ 139 w 334"/>
                  <a:gd name="T13" fmla="*/ 169 h 169"/>
                  <a:gd name="T14" fmla="*/ 168 w 334"/>
                  <a:gd name="T15" fmla="*/ 140 h 169"/>
                  <a:gd name="T16" fmla="*/ 215 w 334"/>
                  <a:gd name="T17" fmla="*/ 140 h 169"/>
                  <a:gd name="T18" fmla="*/ 302 w 334"/>
                  <a:gd name="T19" fmla="*/ 134 h 169"/>
                  <a:gd name="T20" fmla="*/ 334 w 334"/>
                  <a:gd name="T21" fmla="*/ 82 h 169"/>
                  <a:gd name="T22" fmla="*/ 308 w 334"/>
                  <a:gd name="T23" fmla="*/ 82 h 169"/>
                  <a:gd name="T24" fmla="*/ 302 w 334"/>
                  <a:gd name="T25" fmla="*/ 64 h 169"/>
                  <a:gd name="T26" fmla="*/ 261 w 334"/>
                  <a:gd name="T27" fmla="*/ 47 h 169"/>
                  <a:gd name="T28" fmla="*/ 261 w 334"/>
                  <a:gd name="T29" fmla="*/ 47 h 169"/>
                  <a:gd name="T30" fmla="*/ 258 w 334"/>
                  <a:gd name="T31" fmla="*/ 45 h 169"/>
                  <a:gd name="T32" fmla="*/ 257 w 334"/>
                  <a:gd name="T33" fmla="*/ 42 h 169"/>
                  <a:gd name="T34" fmla="*/ 255 w 334"/>
                  <a:gd name="T35" fmla="*/ 36 h 169"/>
                  <a:gd name="T36" fmla="*/ 255 w 334"/>
                  <a:gd name="T37" fmla="*/ 29 h 169"/>
                  <a:gd name="T38" fmla="*/ 226 w 334"/>
                  <a:gd name="T39" fmla="*/ 23 h 169"/>
                  <a:gd name="T40" fmla="*/ 215 w 334"/>
                  <a:gd name="T41" fmla="*/ 0 h 169"/>
                  <a:gd name="T42" fmla="*/ 215 w 334"/>
                  <a:gd name="T43" fmla="*/ 0 h 169"/>
                  <a:gd name="T44" fmla="*/ 194 w 334"/>
                  <a:gd name="T45" fmla="*/ 7 h 169"/>
                  <a:gd name="T46" fmla="*/ 180 w 334"/>
                  <a:gd name="T47" fmla="*/ 13 h 169"/>
                  <a:gd name="T48" fmla="*/ 175 w 334"/>
                  <a:gd name="T49" fmla="*/ 16 h 169"/>
                  <a:gd name="T50" fmla="*/ 174 w 334"/>
                  <a:gd name="T51" fmla="*/ 17 h 169"/>
                  <a:gd name="T52" fmla="*/ 174 w 334"/>
                  <a:gd name="T53" fmla="*/ 17 h 169"/>
                  <a:gd name="T54" fmla="*/ 172 w 334"/>
                  <a:gd name="T55" fmla="*/ 17 h 169"/>
                  <a:gd name="T56" fmla="*/ 167 w 334"/>
                  <a:gd name="T57" fmla="*/ 17 h 169"/>
                  <a:gd name="T58" fmla="*/ 148 w 334"/>
                  <a:gd name="T59" fmla="*/ 13 h 169"/>
                  <a:gd name="T60" fmla="*/ 121 w 334"/>
                  <a:gd name="T61" fmla="*/ 6 h 169"/>
                  <a:gd name="T62" fmla="*/ 110 w 334"/>
                  <a:gd name="T63" fmla="*/ 29 h 169"/>
                  <a:gd name="T64" fmla="*/ 75 w 334"/>
                  <a:gd name="T65" fmla="*/ 52 h 169"/>
                  <a:gd name="T66" fmla="*/ 34 w 334"/>
                  <a:gd name="T67" fmla="*/ 58 h 169"/>
                  <a:gd name="T68" fmla="*/ 51 w 334"/>
                  <a:gd name="T69" fmla="*/ 99 h 169"/>
                  <a:gd name="T70" fmla="*/ 22 w 334"/>
                  <a:gd name="T71" fmla="*/ 146 h 169"/>
                  <a:gd name="T72" fmla="*/ 0 w 334"/>
                  <a:gd name="T73" fmla="*/ 14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34" h="169">
                    <a:moveTo>
                      <a:pt x="0" y="149"/>
                    </a:moveTo>
                    <a:lnTo>
                      <a:pt x="0" y="149"/>
                    </a:lnTo>
                    <a:lnTo>
                      <a:pt x="9" y="154"/>
                    </a:lnTo>
                    <a:lnTo>
                      <a:pt x="22" y="162"/>
                    </a:lnTo>
                    <a:lnTo>
                      <a:pt x="40" y="169"/>
                    </a:lnTo>
                    <a:lnTo>
                      <a:pt x="104" y="157"/>
                    </a:lnTo>
                    <a:lnTo>
                      <a:pt x="139" y="169"/>
                    </a:lnTo>
                    <a:lnTo>
                      <a:pt x="168" y="140"/>
                    </a:lnTo>
                    <a:lnTo>
                      <a:pt x="215" y="140"/>
                    </a:lnTo>
                    <a:lnTo>
                      <a:pt x="302" y="134"/>
                    </a:lnTo>
                    <a:lnTo>
                      <a:pt x="334" y="82"/>
                    </a:lnTo>
                    <a:lnTo>
                      <a:pt x="308" y="82"/>
                    </a:lnTo>
                    <a:lnTo>
                      <a:pt x="302" y="64"/>
                    </a:lnTo>
                    <a:lnTo>
                      <a:pt x="261" y="47"/>
                    </a:lnTo>
                    <a:lnTo>
                      <a:pt x="261" y="47"/>
                    </a:lnTo>
                    <a:lnTo>
                      <a:pt x="258" y="45"/>
                    </a:lnTo>
                    <a:lnTo>
                      <a:pt x="257" y="42"/>
                    </a:lnTo>
                    <a:lnTo>
                      <a:pt x="255" y="36"/>
                    </a:lnTo>
                    <a:lnTo>
                      <a:pt x="255" y="29"/>
                    </a:lnTo>
                    <a:lnTo>
                      <a:pt x="226" y="23"/>
                    </a:lnTo>
                    <a:lnTo>
                      <a:pt x="215" y="0"/>
                    </a:lnTo>
                    <a:lnTo>
                      <a:pt x="215" y="0"/>
                    </a:lnTo>
                    <a:lnTo>
                      <a:pt x="194" y="7"/>
                    </a:lnTo>
                    <a:lnTo>
                      <a:pt x="180" y="13"/>
                    </a:lnTo>
                    <a:lnTo>
                      <a:pt x="175" y="16"/>
                    </a:lnTo>
                    <a:lnTo>
                      <a:pt x="174" y="17"/>
                    </a:lnTo>
                    <a:lnTo>
                      <a:pt x="174" y="17"/>
                    </a:lnTo>
                    <a:lnTo>
                      <a:pt x="172" y="17"/>
                    </a:lnTo>
                    <a:lnTo>
                      <a:pt x="167" y="17"/>
                    </a:lnTo>
                    <a:lnTo>
                      <a:pt x="148" y="13"/>
                    </a:lnTo>
                    <a:lnTo>
                      <a:pt x="121" y="6"/>
                    </a:lnTo>
                    <a:lnTo>
                      <a:pt x="110" y="29"/>
                    </a:lnTo>
                    <a:lnTo>
                      <a:pt x="75" y="52"/>
                    </a:lnTo>
                    <a:lnTo>
                      <a:pt x="34" y="58"/>
                    </a:lnTo>
                    <a:lnTo>
                      <a:pt x="51" y="99"/>
                    </a:lnTo>
                    <a:lnTo>
                      <a:pt x="22" y="146"/>
                    </a:lnTo>
                    <a:lnTo>
                      <a:pt x="0" y="149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" name="Freeform 99">
                <a:extLst>
                  <a:ext uri="{FF2B5EF4-FFF2-40B4-BE49-F238E27FC236}">
                    <a16:creationId xmlns:a16="http://schemas.microsoft.com/office/drawing/2014/main" id="{65D48AB8-F52F-4D76-B7EE-81AE33E3D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6275" y="4460875"/>
                <a:ext cx="331788" cy="457200"/>
              </a:xfrm>
              <a:custGeom>
                <a:avLst/>
                <a:gdLst>
                  <a:gd name="T0" fmla="*/ 0 w 418"/>
                  <a:gd name="T1" fmla="*/ 294 h 577"/>
                  <a:gd name="T2" fmla="*/ 11 w 418"/>
                  <a:gd name="T3" fmla="*/ 320 h 577"/>
                  <a:gd name="T4" fmla="*/ 64 w 418"/>
                  <a:gd name="T5" fmla="*/ 390 h 577"/>
                  <a:gd name="T6" fmla="*/ 99 w 418"/>
                  <a:gd name="T7" fmla="*/ 402 h 577"/>
                  <a:gd name="T8" fmla="*/ 105 w 418"/>
                  <a:gd name="T9" fmla="*/ 454 h 577"/>
                  <a:gd name="T10" fmla="*/ 169 w 418"/>
                  <a:gd name="T11" fmla="*/ 483 h 577"/>
                  <a:gd name="T12" fmla="*/ 145 w 418"/>
                  <a:gd name="T13" fmla="*/ 530 h 577"/>
                  <a:gd name="T14" fmla="*/ 142 w 418"/>
                  <a:gd name="T15" fmla="*/ 550 h 577"/>
                  <a:gd name="T16" fmla="*/ 151 w 418"/>
                  <a:gd name="T17" fmla="*/ 571 h 577"/>
                  <a:gd name="T18" fmla="*/ 174 w 418"/>
                  <a:gd name="T19" fmla="*/ 577 h 577"/>
                  <a:gd name="T20" fmla="*/ 192 w 418"/>
                  <a:gd name="T21" fmla="*/ 559 h 577"/>
                  <a:gd name="T22" fmla="*/ 192 w 418"/>
                  <a:gd name="T23" fmla="*/ 512 h 577"/>
                  <a:gd name="T24" fmla="*/ 215 w 418"/>
                  <a:gd name="T25" fmla="*/ 495 h 577"/>
                  <a:gd name="T26" fmla="*/ 233 w 418"/>
                  <a:gd name="T27" fmla="*/ 460 h 577"/>
                  <a:gd name="T28" fmla="*/ 244 w 418"/>
                  <a:gd name="T29" fmla="*/ 431 h 577"/>
                  <a:gd name="T30" fmla="*/ 244 w 418"/>
                  <a:gd name="T31" fmla="*/ 338 h 577"/>
                  <a:gd name="T32" fmla="*/ 297 w 418"/>
                  <a:gd name="T33" fmla="*/ 244 h 577"/>
                  <a:gd name="T34" fmla="*/ 297 w 418"/>
                  <a:gd name="T35" fmla="*/ 204 h 577"/>
                  <a:gd name="T36" fmla="*/ 343 w 418"/>
                  <a:gd name="T37" fmla="*/ 151 h 577"/>
                  <a:gd name="T38" fmla="*/ 361 w 418"/>
                  <a:gd name="T39" fmla="*/ 145 h 577"/>
                  <a:gd name="T40" fmla="*/ 349 w 418"/>
                  <a:gd name="T41" fmla="*/ 110 h 577"/>
                  <a:gd name="T42" fmla="*/ 373 w 418"/>
                  <a:gd name="T43" fmla="*/ 99 h 577"/>
                  <a:gd name="T44" fmla="*/ 373 w 418"/>
                  <a:gd name="T45" fmla="*/ 64 h 577"/>
                  <a:gd name="T46" fmla="*/ 408 w 418"/>
                  <a:gd name="T47" fmla="*/ 52 h 577"/>
                  <a:gd name="T48" fmla="*/ 418 w 418"/>
                  <a:gd name="T49" fmla="*/ 29 h 577"/>
                  <a:gd name="T50" fmla="*/ 378 w 418"/>
                  <a:gd name="T51" fmla="*/ 17 h 577"/>
                  <a:gd name="T52" fmla="*/ 303 w 418"/>
                  <a:gd name="T53" fmla="*/ 46 h 577"/>
                  <a:gd name="T54" fmla="*/ 291 w 418"/>
                  <a:gd name="T55" fmla="*/ 23 h 577"/>
                  <a:gd name="T56" fmla="*/ 239 w 418"/>
                  <a:gd name="T57" fmla="*/ 0 h 577"/>
                  <a:gd name="T58" fmla="*/ 192 w 418"/>
                  <a:gd name="T59" fmla="*/ 23 h 577"/>
                  <a:gd name="T60" fmla="*/ 163 w 418"/>
                  <a:gd name="T61" fmla="*/ 105 h 577"/>
                  <a:gd name="T62" fmla="*/ 134 w 418"/>
                  <a:gd name="T63" fmla="*/ 110 h 577"/>
                  <a:gd name="T64" fmla="*/ 122 w 418"/>
                  <a:gd name="T65" fmla="*/ 140 h 577"/>
                  <a:gd name="T66" fmla="*/ 140 w 418"/>
                  <a:gd name="T67" fmla="*/ 174 h 577"/>
                  <a:gd name="T68" fmla="*/ 128 w 418"/>
                  <a:gd name="T69" fmla="*/ 198 h 577"/>
                  <a:gd name="T70" fmla="*/ 122 w 418"/>
                  <a:gd name="T71" fmla="*/ 262 h 577"/>
                  <a:gd name="T72" fmla="*/ 75 w 418"/>
                  <a:gd name="T73" fmla="*/ 285 h 577"/>
                  <a:gd name="T74" fmla="*/ 0 w 418"/>
                  <a:gd name="T75" fmla="*/ 294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18" h="577">
                    <a:moveTo>
                      <a:pt x="0" y="294"/>
                    </a:moveTo>
                    <a:lnTo>
                      <a:pt x="11" y="320"/>
                    </a:lnTo>
                    <a:lnTo>
                      <a:pt x="64" y="390"/>
                    </a:lnTo>
                    <a:lnTo>
                      <a:pt x="99" y="402"/>
                    </a:lnTo>
                    <a:lnTo>
                      <a:pt x="105" y="454"/>
                    </a:lnTo>
                    <a:lnTo>
                      <a:pt x="169" y="483"/>
                    </a:lnTo>
                    <a:lnTo>
                      <a:pt x="145" y="530"/>
                    </a:lnTo>
                    <a:lnTo>
                      <a:pt x="142" y="550"/>
                    </a:lnTo>
                    <a:lnTo>
                      <a:pt x="151" y="571"/>
                    </a:lnTo>
                    <a:lnTo>
                      <a:pt x="174" y="577"/>
                    </a:lnTo>
                    <a:lnTo>
                      <a:pt x="192" y="559"/>
                    </a:lnTo>
                    <a:lnTo>
                      <a:pt x="192" y="512"/>
                    </a:lnTo>
                    <a:lnTo>
                      <a:pt x="215" y="495"/>
                    </a:lnTo>
                    <a:lnTo>
                      <a:pt x="233" y="460"/>
                    </a:lnTo>
                    <a:lnTo>
                      <a:pt x="244" y="431"/>
                    </a:lnTo>
                    <a:lnTo>
                      <a:pt x="244" y="338"/>
                    </a:lnTo>
                    <a:lnTo>
                      <a:pt x="297" y="244"/>
                    </a:lnTo>
                    <a:lnTo>
                      <a:pt x="297" y="204"/>
                    </a:lnTo>
                    <a:lnTo>
                      <a:pt x="343" y="151"/>
                    </a:lnTo>
                    <a:lnTo>
                      <a:pt x="361" y="145"/>
                    </a:lnTo>
                    <a:lnTo>
                      <a:pt x="349" y="110"/>
                    </a:lnTo>
                    <a:lnTo>
                      <a:pt x="373" y="99"/>
                    </a:lnTo>
                    <a:lnTo>
                      <a:pt x="373" y="64"/>
                    </a:lnTo>
                    <a:lnTo>
                      <a:pt x="408" y="52"/>
                    </a:lnTo>
                    <a:lnTo>
                      <a:pt x="418" y="29"/>
                    </a:lnTo>
                    <a:lnTo>
                      <a:pt x="378" y="17"/>
                    </a:lnTo>
                    <a:lnTo>
                      <a:pt x="303" y="46"/>
                    </a:lnTo>
                    <a:lnTo>
                      <a:pt x="291" y="23"/>
                    </a:lnTo>
                    <a:lnTo>
                      <a:pt x="239" y="0"/>
                    </a:lnTo>
                    <a:lnTo>
                      <a:pt x="192" y="23"/>
                    </a:lnTo>
                    <a:lnTo>
                      <a:pt x="163" y="105"/>
                    </a:lnTo>
                    <a:lnTo>
                      <a:pt x="134" y="110"/>
                    </a:lnTo>
                    <a:lnTo>
                      <a:pt x="122" y="140"/>
                    </a:lnTo>
                    <a:lnTo>
                      <a:pt x="140" y="174"/>
                    </a:lnTo>
                    <a:lnTo>
                      <a:pt x="128" y="198"/>
                    </a:lnTo>
                    <a:lnTo>
                      <a:pt x="122" y="262"/>
                    </a:lnTo>
                    <a:lnTo>
                      <a:pt x="75" y="285"/>
                    </a:lnTo>
                    <a:lnTo>
                      <a:pt x="0" y="294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" name="Freeform 100">
                <a:extLst>
                  <a:ext uri="{FF2B5EF4-FFF2-40B4-BE49-F238E27FC236}">
                    <a16:creationId xmlns:a16="http://schemas.microsoft.com/office/drawing/2014/main" id="{1C5E1571-725D-4995-9B05-6FD29B9EC3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000" y="3933825"/>
                <a:ext cx="179388" cy="280988"/>
              </a:xfrm>
              <a:custGeom>
                <a:avLst/>
                <a:gdLst>
                  <a:gd name="T0" fmla="*/ 12 w 227"/>
                  <a:gd name="T1" fmla="*/ 117 h 354"/>
                  <a:gd name="T2" fmla="*/ 0 w 227"/>
                  <a:gd name="T3" fmla="*/ 133 h 354"/>
                  <a:gd name="T4" fmla="*/ 12 w 227"/>
                  <a:gd name="T5" fmla="*/ 128 h 354"/>
                  <a:gd name="T6" fmla="*/ 29 w 227"/>
                  <a:gd name="T7" fmla="*/ 163 h 354"/>
                  <a:gd name="T8" fmla="*/ 47 w 227"/>
                  <a:gd name="T9" fmla="*/ 198 h 354"/>
                  <a:gd name="T10" fmla="*/ 6 w 227"/>
                  <a:gd name="T11" fmla="*/ 245 h 354"/>
                  <a:gd name="T12" fmla="*/ 18 w 227"/>
                  <a:gd name="T13" fmla="*/ 303 h 354"/>
                  <a:gd name="T14" fmla="*/ 6 w 227"/>
                  <a:gd name="T15" fmla="*/ 332 h 354"/>
                  <a:gd name="T16" fmla="*/ 76 w 227"/>
                  <a:gd name="T17" fmla="*/ 344 h 354"/>
                  <a:gd name="T18" fmla="*/ 83 w 227"/>
                  <a:gd name="T19" fmla="*/ 354 h 354"/>
                  <a:gd name="T20" fmla="*/ 93 w 227"/>
                  <a:gd name="T21" fmla="*/ 338 h 354"/>
                  <a:gd name="T22" fmla="*/ 152 w 227"/>
                  <a:gd name="T23" fmla="*/ 280 h 354"/>
                  <a:gd name="T24" fmla="*/ 181 w 227"/>
                  <a:gd name="T25" fmla="*/ 228 h 354"/>
                  <a:gd name="T26" fmla="*/ 198 w 227"/>
                  <a:gd name="T27" fmla="*/ 175 h 354"/>
                  <a:gd name="T28" fmla="*/ 198 w 227"/>
                  <a:gd name="T29" fmla="*/ 134 h 354"/>
                  <a:gd name="T30" fmla="*/ 227 w 227"/>
                  <a:gd name="T31" fmla="*/ 93 h 354"/>
                  <a:gd name="T32" fmla="*/ 198 w 227"/>
                  <a:gd name="T33" fmla="*/ 76 h 354"/>
                  <a:gd name="T34" fmla="*/ 187 w 227"/>
                  <a:gd name="T35" fmla="*/ 12 h 354"/>
                  <a:gd name="T36" fmla="*/ 140 w 227"/>
                  <a:gd name="T37" fmla="*/ 6 h 354"/>
                  <a:gd name="T38" fmla="*/ 111 w 227"/>
                  <a:gd name="T39" fmla="*/ 24 h 354"/>
                  <a:gd name="T40" fmla="*/ 76 w 227"/>
                  <a:gd name="T41" fmla="*/ 29 h 354"/>
                  <a:gd name="T42" fmla="*/ 18 w 227"/>
                  <a:gd name="T43" fmla="*/ 0 h 354"/>
                  <a:gd name="T44" fmla="*/ 18 w 227"/>
                  <a:gd name="T45" fmla="*/ 59 h 354"/>
                  <a:gd name="T46" fmla="*/ 35 w 227"/>
                  <a:gd name="T47" fmla="*/ 76 h 354"/>
                  <a:gd name="T48" fmla="*/ 12 w 227"/>
                  <a:gd name="T49" fmla="*/ 117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7" h="354">
                    <a:moveTo>
                      <a:pt x="12" y="117"/>
                    </a:moveTo>
                    <a:lnTo>
                      <a:pt x="0" y="133"/>
                    </a:lnTo>
                    <a:lnTo>
                      <a:pt x="12" y="128"/>
                    </a:lnTo>
                    <a:lnTo>
                      <a:pt x="29" y="163"/>
                    </a:lnTo>
                    <a:lnTo>
                      <a:pt x="47" y="198"/>
                    </a:lnTo>
                    <a:lnTo>
                      <a:pt x="6" y="245"/>
                    </a:lnTo>
                    <a:lnTo>
                      <a:pt x="18" y="303"/>
                    </a:lnTo>
                    <a:lnTo>
                      <a:pt x="6" y="332"/>
                    </a:lnTo>
                    <a:lnTo>
                      <a:pt x="76" y="344"/>
                    </a:lnTo>
                    <a:lnTo>
                      <a:pt x="83" y="354"/>
                    </a:lnTo>
                    <a:lnTo>
                      <a:pt x="93" y="338"/>
                    </a:lnTo>
                    <a:lnTo>
                      <a:pt x="152" y="280"/>
                    </a:lnTo>
                    <a:lnTo>
                      <a:pt x="181" y="228"/>
                    </a:lnTo>
                    <a:lnTo>
                      <a:pt x="198" y="175"/>
                    </a:lnTo>
                    <a:lnTo>
                      <a:pt x="198" y="134"/>
                    </a:lnTo>
                    <a:lnTo>
                      <a:pt x="227" y="93"/>
                    </a:lnTo>
                    <a:lnTo>
                      <a:pt x="198" y="76"/>
                    </a:lnTo>
                    <a:lnTo>
                      <a:pt x="187" y="12"/>
                    </a:lnTo>
                    <a:lnTo>
                      <a:pt x="140" y="6"/>
                    </a:lnTo>
                    <a:lnTo>
                      <a:pt x="111" y="24"/>
                    </a:lnTo>
                    <a:lnTo>
                      <a:pt x="76" y="29"/>
                    </a:lnTo>
                    <a:lnTo>
                      <a:pt x="18" y="0"/>
                    </a:lnTo>
                    <a:lnTo>
                      <a:pt x="18" y="59"/>
                    </a:lnTo>
                    <a:lnTo>
                      <a:pt x="35" y="76"/>
                    </a:lnTo>
                    <a:lnTo>
                      <a:pt x="12" y="117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" name="Freeform 101">
                <a:extLst>
                  <a:ext uri="{FF2B5EF4-FFF2-40B4-BE49-F238E27FC236}">
                    <a16:creationId xmlns:a16="http://schemas.microsoft.com/office/drawing/2014/main" id="{18478D2A-754A-43D2-ACAF-A67318E59E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4250" y="3586163"/>
                <a:ext cx="468313" cy="420688"/>
              </a:xfrm>
              <a:custGeom>
                <a:avLst/>
                <a:gdLst>
                  <a:gd name="T0" fmla="*/ 0 w 590"/>
                  <a:gd name="T1" fmla="*/ 359 h 530"/>
                  <a:gd name="T2" fmla="*/ 13 w 590"/>
                  <a:gd name="T3" fmla="*/ 414 h 530"/>
                  <a:gd name="T4" fmla="*/ 1 w 590"/>
                  <a:gd name="T5" fmla="*/ 461 h 530"/>
                  <a:gd name="T6" fmla="*/ 30 w 590"/>
                  <a:gd name="T7" fmla="*/ 484 h 530"/>
                  <a:gd name="T8" fmla="*/ 24 w 590"/>
                  <a:gd name="T9" fmla="*/ 519 h 530"/>
                  <a:gd name="T10" fmla="*/ 77 w 590"/>
                  <a:gd name="T11" fmla="*/ 530 h 530"/>
                  <a:gd name="T12" fmla="*/ 124 w 590"/>
                  <a:gd name="T13" fmla="*/ 484 h 530"/>
                  <a:gd name="T14" fmla="*/ 188 w 590"/>
                  <a:gd name="T15" fmla="*/ 396 h 530"/>
                  <a:gd name="T16" fmla="*/ 357 w 590"/>
                  <a:gd name="T17" fmla="*/ 367 h 530"/>
                  <a:gd name="T18" fmla="*/ 368 w 590"/>
                  <a:gd name="T19" fmla="*/ 332 h 530"/>
                  <a:gd name="T20" fmla="*/ 333 w 590"/>
                  <a:gd name="T21" fmla="*/ 303 h 530"/>
                  <a:gd name="T22" fmla="*/ 380 w 590"/>
                  <a:gd name="T23" fmla="*/ 257 h 530"/>
                  <a:gd name="T24" fmla="*/ 479 w 590"/>
                  <a:gd name="T25" fmla="*/ 274 h 530"/>
                  <a:gd name="T26" fmla="*/ 520 w 590"/>
                  <a:gd name="T27" fmla="*/ 257 h 530"/>
                  <a:gd name="T28" fmla="*/ 543 w 590"/>
                  <a:gd name="T29" fmla="*/ 181 h 530"/>
                  <a:gd name="T30" fmla="*/ 578 w 590"/>
                  <a:gd name="T31" fmla="*/ 128 h 530"/>
                  <a:gd name="T32" fmla="*/ 590 w 590"/>
                  <a:gd name="T33" fmla="*/ 61 h 530"/>
                  <a:gd name="T34" fmla="*/ 531 w 590"/>
                  <a:gd name="T35" fmla="*/ 82 h 530"/>
                  <a:gd name="T36" fmla="*/ 496 w 590"/>
                  <a:gd name="T37" fmla="*/ 88 h 530"/>
                  <a:gd name="T38" fmla="*/ 496 w 590"/>
                  <a:gd name="T39" fmla="*/ 88 h 530"/>
                  <a:gd name="T40" fmla="*/ 488 w 590"/>
                  <a:gd name="T41" fmla="*/ 85 h 530"/>
                  <a:gd name="T42" fmla="*/ 480 w 590"/>
                  <a:gd name="T43" fmla="*/ 80 h 530"/>
                  <a:gd name="T44" fmla="*/ 479 w 590"/>
                  <a:gd name="T45" fmla="*/ 79 h 530"/>
                  <a:gd name="T46" fmla="*/ 479 w 590"/>
                  <a:gd name="T47" fmla="*/ 76 h 530"/>
                  <a:gd name="T48" fmla="*/ 479 w 590"/>
                  <a:gd name="T49" fmla="*/ 76 h 530"/>
                  <a:gd name="T50" fmla="*/ 480 w 590"/>
                  <a:gd name="T51" fmla="*/ 73 h 530"/>
                  <a:gd name="T52" fmla="*/ 483 w 590"/>
                  <a:gd name="T53" fmla="*/ 69 h 530"/>
                  <a:gd name="T54" fmla="*/ 491 w 590"/>
                  <a:gd name="T55" fmla="*/ 61 h 530"/>
                  <a:gd name="T56" fmla="*/ 502 w 590"/>
                  <a:gd name="T57" fmla="*/ 53 h 530"/>
                  <a:gd name="T58" fmla="*/ 531 w 590"/>
                  <a:gd name="T59" fmla="*/ 47 h 530"/>
                  <a:gd name="T60" fmla="*/ 577 w 590"/>
                  <a:gd name="T61" fmla="*/ 56 h 530"/>
                  <a:gd name="T62" fmla="*/ 590 w 590"/>
                  <a:gd name="T63" fmla="*/ 29 h 530"/>
                  <a:gd name="T64" fmla="*/ 578 w 590"/>
                  <a:gd name="T65" fmla="*/ 18 h 530"/>
                  <a:gd name="T66" fmla="*/ 496 w 590"/>
                  <a:gd name="T67" fmla="*/ 0 h 530"/>
                  <a:gd name="T68" fmla="*/ 438 w 590"/>
                  <a:gd name="T69" fmla="*/ 35 h 530"/>
                  <a:gd name="T70" fmla="*/ 339 w 590"/>
                  <a:gd name="T71" fmla="*/ 53 h 530"/>
                  <a:gd name="T72" fmla="*/ 351 w 590"/>
                  <a:gd name="T73" fmla="*/ 82 h 530"/>
                  <a:gd name="T74" fmla="*/ 362 w 590"/>
                  <a:gd name="T75" fmla="*/ 93 h 530"/>
                  <a:gd name="T76" fmla="*/ 310 w 590"/>
                  <a:gd name="T77" fmla="*/ 140 h 530"/>
                  <a:gd name="T78" fmla="*/ 234 w 590"/>
                  <a:gd name="T79" fmla="*/ 210 h 530"/>
                  <a:gd name="T80" fmla="*/ 94 w 590"/>
                  <a:gd name="T81" fmla="*/ 309 h 530"/>
                  <a:gd name="T82" fmla="*/ 59 w 590"/>
                  <a:gd name="T83" fmla="*/ 344 h 530"/>
                  <a:gd name="T84" fmla="*/ 0 w 590"/>
                  <a:gd name="T85" fmla="*/ 359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90" h="530">
                    <a:moveTo>
                      <a:pt x="0" y="359"/>
                    </a:moveTo>
                    <a:lnTo>
                      <a:pt x="13" y="414"/>
                    </a:lnTo>
                    <a:lnTo>
                      <a:pt x="1" y="461"/>
                    </a:lnTo>
                    <a:lnTo>
                      <a:pt x="30" y="484"/>
                    </a:lnTo>
                    <a:lnTo>
                      <a:pt x="24" y="519"/>
                    </a:lnTo>
                    <a:lnTo>
                      <a:pt x="77" y="530"/>
                    </a:lnTo>
                    <a:lnTo>
                      <a:pt x="124" y="484"/>
                    </a:lnTo>
                    <a:lnTo>
                      <a:pt x="188" y="396"/>
                    </a:lnTo>
                    <a:lnTo>
                      <a:pt x="357" y="367"/>
                    </a:lnTo>
                    <a:lnTo>
                      <a:pt x="368" y="332"/>
                    </a:lnTo>
                    <a:lnTo>
                      <a:pt x="333" y="303"/>
                    </a:lnTo>
                    <a:lnTo>
                      <a:pt x="380" y="257"/>
                    </a:lnTo>
                    <a:lnTo>
                      <a:pt x="479" y="274"/>
                    </a:lnTo>
                    <a:lnTo>
                      <a:pt x="520" y="257"/>
                    </a:lnTo>
                    <a:lnTo>
                      <a:pt x="543" y="181"/>
                    </a:lnTo>
                    <a:lnTo>
                      <a:pt x="578" y="128"/>
                    </a:lnTo>
                    <a:lnTo>
                      <a:pt x="590" y="61"/>
                    </a:lnTo>
                    <a:lnTo>
                      <a:pt x="531" y="82"/>
                    </a:lnTo>
                    <a:lnTo>
                      <a:pt x="496" y="88"/>
                    </a:lnTo>
                    <a:lnTo>
                      <a:pt x="496" y="88"/>
                    </a:lnTo>
                    <a:lnTo>
                      <a:pt x="488" y="85"/>
                    </a:lnTo>
                    <a:lnTo>
                      <a:pt x="480" y="80"/>
                    </a:lnTo>
                    <a:lnTo>
                      <a:pt x="479" y="79"/>
                    </a:lnTo>
                    <a:lnTo>
                      <a:pt x="479" y="76"/>
                    </a:lnTo>
                    <a:lnTo>
                      <a:pt x="479" y="76"/>
                    </a:lnTo>
                    <a:lnTo>
                      <a:pt x="480" y="73"/>
                    </a:lnTo>
                    <a:lnTo>
                      <a:pt x="483" y="69"/>
                    </a:lnTo>
                    <a:lnTo>
                      <a:pt x="491" y="61"/>
                    </a:lnTo>
                    <a:lnTo>
                      <a:pt x="502" y="53"/>
                    </a:lnTo>
                    <a:lnTo>
                      <a:pt x="531" y="47"/>
                    </a:lnTo>
                    <a:lnTo>
                      <a:pt x="577" y="56"/>
                    </a:lnTo>
                    <a:lnTo>
                      <a:pt x="590" y="29"/>
                    </a:lnTo>
                    <a:lnTo>
                      <a:pt x="578" y="18"/>
                    </a:lnTo>
                    <a:lnTo>
                      <a:pt x="496" y="0"/>
                    </a:lnTo>
                    <a:lnTo>
                      <a:pt x="438" y="35"/>
                    </a:lnTo>
                    <a:lnTo>
                      <a:pt x="339" y="53"/>
                    </a:lnTo>
                    <a:lnTo>
                      <a:pt x="351" y="82"/>
                    </a:lnTo>
                    <a:lnTo>
                      <a:pt x="362" y="93"/>
                    </a:lnTo>
                    <a:lnTo>
                      <a:pt x="310" y="140"/>
                    </a:lnTo>
                    <a:lnTo>
                      <a:pt x="234" y="210"/>
                    </a:lnTo>
                    <a:lnTo>
                      <a:pt x="94" y="309"/>
                    </a:lnTo>
                    <a:lnTo>
                      <a:pt x="59" y="344"/>
                    </a:lnTo>
                    <a:lnTo>
                      <a:pt x="0" y="359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" name="Freeform 102">
                <a:extLst>
                  <a:ext uri="{FF2B5EF4-FFF2-40B4-BE49-F238E27FC236}">
                    <a16:creationId xmlns:a16="http://schemas.microsoft.com/office/drawing/2014/main" id="{B29C2DC2-FF06-4118-847A-30C250BADB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7238" y="3414713"/>
                <a:ext cx="369888" cy="292100"/>
              </a:xfrm>
              <a:custGeom>
                <a:avLst/>
                <a:gdLst>
                  <a:gd name="T0" fmla="*/ 6 w 467"/>
                  <a:gd name="T1" fmla="*/ 294 h 369"/>
                  <a:gd name="T2" fmla="*/ 0 w 467"/>
                  <a:gd name="T3" fmla="*/ 322 h 369"/>
                  <a:gd name="T4" fmla="*/ 12 w 467"/>
                  <a:gd name="T5" fmla="*/ 357 h 369"/>
                  <a:gd name="T6" fmla="*/ 41 w 467"/>
                  <a:gd name="T7" fmla="*/ 369 h 369"/>
                  <a:gd name="T8" fmla="*/ 82 w 467"/>
                  <a:gd name="T9" fmla="*/ 351 h 369"/>
                  <a:gd name="T10" fmla="*/ 134 w 467"/>
                  <a:gd name="T11" fmla="*/ 328 h 369"/>
                  <a:gd name="T12" fmla="*/ 164 w 467"/>
                  <a:gd name="T13" fmla="*/ 305 h 369"/>
                  <a:gd name="T14" fmla="*/ 233 w 467"/>
                  <a:gd name="T15" fmla="*/ 293 h 369"/>
                  <a:gd name="T16" fmla="*/ 292 w 467"/>
                  <a:gd name="T17" fmla="*/ 246 h 369"/>
                  <a:gd name="T18" fmla="*/ 379 w 467"/>
                  <a:gd name="T19" fmla="*/ 240 h 369"/>
                  <a:gd name="T20" fmla="*/ 467 w 467"/>
                  <a:gd name="T21" fmla="*/ 205 h 369"/>
                  <a:gd name="T22" fmla="*/ 437 w 467"/>
                  <a:gd name="T23" fmla="*/ 141 h 369"/>
                  <a:gd name="T24" fmla="*/ 449 w 467"/>
                  <a:gd name="T25" fmla="*/ 101 h 369"/>
                  <a:gd name="T26" fmla="*/ 333 w 467"/>
                  <a:gd name="T27" fmla="*/ 89 h 369"/>
                  <a:gd name="T28" fmla="*/ 280 w 467"/>
                  <a:gd name="T29" fmla="*/ 25 h 369"/>
                  <a:gd name="T30" fmla="*/ 247 w 467"/>
                  <a:gd name="T31" fmla="*/ 0 h 369"/>
                  <a:gd name="T32" fmla="*/ 204 w 467"/>
                  <a:gd name="T33" fmla="*/ 19 h 369"/>
                  <a:gd name="T34" fmla="*/ 169 w 467"/>
                  <a:gd name="T35" fmla="*/ 106 h 369"/>
                  <a:gd name="T36" fmla="*/ 169 w 467"/>
                  <a:gd name="T37" fmla="*/ 159 h 369"/>
                  <a:gd name="T38" fmla="*/ 204 w 467"/>
                  <a:gd name="T39" fmla="*/ 200 h 369"/>
                  <a:gd name="T40" fmla="*/ 181 w 467"/>
                  <a:gd name="T41" fmla="*/ 252 h 369"/>
                  <a:gd name="T42" fmla="*/ 181 w 467"/>
                  <a:gd name="T43" fmla="*/ 252 h 369"/>
                  <a:gd name="T44" fmla="*/ 174 w 467"/>
                  <a:gd name="T45" fmla="*/ 251 h 369"/>
                  <a:gd name="T46" fmla="*/ 168 w 467"/>
                  <a:gd name="T47" fmla="*/ 248 h 369"/>
                  <a:gd name="T48" fmla="*/ 164 w 467"/>
                  <a:gd name="T49" fmla="*/ 246 h 369"/>
                  <a:gd name="T50" fmla="*/ 164 w 467"/>
                  <a:gd name="T51" fmla="*/ 246 h 369"/>
                  <a:gd name="T52" fmla="*/ 164 w 467"/>
                  <a:gd name="T53" fmla="*/ 245 h 369"/>
                  <a:gd name="T54" fmla="*/ 164 w 467"/>
                  <a:gd name="T55" fmla="*/ 240 h 369"/>
                  <a:gd name="T56" fmla="*/ 165 w 467"/>
                  <a:gd name="T57" fmla="*/ 230 h 369"/>
                  <a:gd name="T58" fmla="*/ 169 w 467"/>
                  <a:gd name="T59" fmla="*/ 217 h 369"/>
                  <a:gd name="T60" fmla="*/ 140 w 467"/>
                  <a:gd name="T61" fmla="*/ 211 h 369"/>
                  <a:gd name="T62" fmla="*/ 134 w 467"/>
                  <a:gd name="T63" fmla="*/ 270 h 369"/>
                  <a:gd name="T64" fmla="*/ 134 w 467"/>
                  <a:gd name="T65" fmla="*/ 270 h 369"/>
                  <a:gd name="T66" fmla="*/ 124 w 467"/>
                  <a:gd name="T67" fmla="*/ 262 h 369"/>
                  <a:gd name="T68" fmla="*/ 111 w 467"/>
                  <a:gd name="T69" fmla="*/ 252 h 369"/>
                  <a:gd name="T70" fmla="*/ 111 w 467"/>
                  <a:gd name="T71" fmla="*/ 252 h 369"/>
                  <a:gd name="T72" fmla="*/ 107 w 467"/>
                  <a:gd name="T73" fmla="*/ 251 h 369"/>
                  <a:gd name="T74" fmla="*/ 101 w 467"/>
                  <a:gd name="T75" fmla="*/ 251 h 369"/>
                  <a:gd name="T76" fmla="*/ 94 w 467"/>
                  <a:gd name="T77" fmla="*/ 252 h 369"/>
                  <a:gd name="T78" fmla="*/ 94 w 467"/>
                  <a:gd name="T79" fmla="*/ 287 h 369"/>
                  <a:gd name="T80" fmla="*/ 76 w 467"/>
                  <a:gd name="T81" fmla="*/ 275 h 369"/>
                  <a:gd name="T82" fmla="*/ 59 w 467"/>
                  <a:gd name="T83" fmla="*/ 293 h 369"/>
                  <a:gd name="T84" fmla="*/ 12 w 467"/>
                  <a:gd name="T85" fmla="*/ 293 h 369"/>
                  <a:gd name="T86" fmla="*/ 6 w 467"/>
                  <a:gd name="T87" fmla="*/ 294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67" h="369">
                    <a:moveTo>
                      <a:pt x="6" y="294"/>
                    </a:moveTo>
                    <a:lnTo>
                      <a:pt x="0" y="322"/>
                    </a:lnTo>
                    <a:lnTo>
                      <a:pt x="12" y="357"/>
                    </a:lnTo>
                    <a:lnTo>
                      <a:pt x="41" y="369"/>
                    </a:lnTo>
                    <a:lnTo>
                      <a:pt x="82" y="351"/>
                    </a:lnTo>
                    <a:lnTo>
                      <a:pt x="134" y="328"/>
                    </a:lnTo>
                    <a:lnTo>
                      <a:pt x="164" y="305"/>
                    </a:lnTo>
                    <a:lnTo>
                      <a:pt x="233" y="293"/>
                    </a:lnTo>
                    <a:lnTo>
                      <a:pt x="292" y="246"/>
                    </a:lnTo>
                    <a:lnTo>
                      <a:pt x="379" y="240"/>
                    </a:lnTo>
                    <a:lnTo>
                      <a:pt x="467" y="205"/>
                    </a:lnTo>
                    <a:lnTo>
                      <a:pt x="437" y="141"/>
                    </a:lnTo>
                    <a:lnTo>
                      <a:pt x="449" y="101"/>
                    </a:lnTo>
                    <a:lnTo>
                      <a:pt x="333" y="89"/>
                    </a:lnTo>
                    <a:lnTo>
                      <a:pt x="280" y="25"/>
                    </a:lnTo>
                    <a:lnTo>
                      <a:pt x="247" y="0"/>
                    </a:lnTo>
                    <a:lnTo>
                      <a:pt x="204" y="19"/>
                    </a:lnTo>
                    <a:lnTo>
                      <a:pt x="169" y="106"/>
                    </a:lnTo>
                    <a:lnTo>
                      <a:pt x="169" y="159"/>
                    </a:lnTo>
                    <a:lnTo>
                      <a:pt x="204" y="200"/>
                    </a:lnTo>
                    <a:lnTo>
                      <a:pt x="181" y="252"/>
                    </a:lnTo>
                    <a:lnTo>
                      <a:pt x="181" y="252"/>
                    </a:lnTo>
                    <a:lnTo>
                      <a:pt x="174" y="251"/>
                    </a:lnTo>
                    <a:lnTo>
                      <a:pt x="168" y="248"/>
                    </a:lnTo>
                    <a:lnTo>
                      <a:pt x="164" y="246"/>
                    </a:lnTo>
                    <a:lnTo>
                      <a:pt x="164" y="246"/>
                    </a:lnTo>
                    <a:lnTo>
                      <a:pt x="164" y="245"/>
                    </a:lnTo>
                    <a:lnTo>
                      <a:pt x="164" y="240"/>
                    </a:lnTo>
                    <a:lnTo>
                      <a:pt x="165" y="230"/>
                    </a:lnTo>
                    <a:lnTo>
                      <a:pt x="169" y="217"/>
                    </a:lnTo>
                    <a:lnTo>
                      <a:pt x="140" y="211"/>
                    </a:lnTo>
                    <a:lnTo>
                      <a:pt x="134" y="270"/>
                    </a:lnTo>
                    <a:lnTo>
                      <a:pt x="134" y="270"/>
                    </a:lnTo>
                    <a:lnTo>
                      <a:pt x="124" y="262"/>
                    </a:lnTo>
                    <a:lnTo>
                      <a:pt x="111" y="252"/>
                    </a:lnTo>
                    <a:lnTo>
                      <a:pt x="111" y="252"/>
                    </a:lnTo>
                    <a:lnTo>
                      <a:pt x="107" y="251"/>
                    </a:lnTo>
                    <a:lnTo>
                      <a:pt x="101" y="251"/>
                    </a:lnTo>
                    <a:lnTo>
                      <a:pt x="94" y="252"/>
                    </a:lnTo>
                    <a:lnTo>
                      <a:pt x="94" y="287"/>
                    </a:lnTo>
                    <a:lnTo>
                      <a:pt x="76" y="275"/>
                    </a:lnTo>
                    <a:lnTo>
                      <a:pt x="59" y="293"/>
                    </a:lnTo>
                    <a:lnTo>
                      <a:pt x="12" y="293"/>
                    </a:lnTo>
                    <a:lnTo>
                      <a:pt x="6" y="294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" name="Freeform 103">
                <a:extLst>
                  <a:ext uri="{FF2B5EF4-FFF2-40B4-BE49-F238E27FC236}">
                    <a16:creationId xmlns:a16="http://schemas.microsoft.com/office/drawing/2014/main" id="{A835C732-5E0F-4F1A-9366-E675FAC48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325" y="3729038"/>
                <a:ext cx="290513" cy="246063"/>
              </a:xfrm>
              <a:custGeom>
                <a:avLst/>
                <a:gdLst>
                  <a:gd name="T0" fmla="*/ 18 w 368"/>
                  <a:gd name="T1" fmla="*/ 116 h 309"/>
                  <a:gd name="T2" fmla="*/ 14 w 368"/>
                  <a:gd name="T3" fmla="*/ 131 h 309"/>
                  <a:gd name="T4" fmla="*/ 18 w 368"/>
                  <a:gd name="T5" fmla="*/ 180 h 309"/>
                  <a:gd name="T6" fmla="*/ 30 w 368"/>
                  <a:gd name="T7" fmla="*/ 192 h 309"/>
                  <a:gd name="T8" fmla="*/ 24 w 368"/>
                  <a:gd name="T9" fmla="*/ 227 h 309"/>
                  <a:gd name="T10" fmla="*/ 59 w 368"/>
                  <a:gd name="T11" fmla="*/ 262 h 309"/>
                  <a:gd name="T12" fmla="*/ 70 w 368"/>
                  <a:gd name="T13" fmla="*/ 239 h 309"/>
                  <a:gd name="T14" fmla="*/ 70 w 368"/>
                  <a:gd name="T15" fmla="*/ 239 h 309"/>
                  <a:gd name="T16" fmla="*/ 62 w 368"/>
                  <a:gd name="T17" fmla="*/ 229 h 309"/>
                  <a:gd name="T18" fmla="*/ 54 w 368"/>
                  <a:gd name="T19" fmla="*/ 221 h 309"/>
                  <a:gd name="T20" fmla="*/ 53 w 368"/>
                  <a:gd name="T21" fmla="*/ 218 h 309"/>
                  <a:gd name="T22" fmla="*/ 53 w 368"/>
                  <a:gd name="T23" fmla="*/ 215 h 309"/>
                  <a:gd name="T24" fmla="*/ 53 w 368"/>
                  <a:gd name="T25" fmla="*/ 215 h 309"/>
                  <a:gd name="T26" fmla="*/ 62 w 368"/>
                  <a:gd name="T27" fmla="*/ 197 h 309"/>
                  <a:gd name="T28" fmla="*/ 70 w 368"/>
                  <a:gd name="T29" fmla="*/ 180 h 309"/>
                  <a:gd name="T30" fmla="*/ 88 w 368"/>
                  <a:gd name="T31" fmla="*/ 221 h 309"/>
                  <a:gd name="T32" fmla="*/ 135 w 368"/>
                  <a:gd name="T33" fmla="*/ 221 h 309"/>
                  <a:gd name="T34" fmla="*/ 170 w 368"/>
                  <a:gd name="T35" fmla="*/ 210 h 309"/>
                  <a:gd name="T36" fmla="*/ 187 w 368"/>
                  <a:gd name="T37" fmla="*/ 233 h 309"/>
                  <a:gd name="T38" fmla="*/ 152 w 368"/>
                  <a:gd name="T39" fmla="*/ 262 h 309"/>
                  <a:gd name="T40" fmla="*/ 88 w 368"/>
                  <a:gd name="T41" fmla="*/ 268 h 309"/>
                  <a:gd name="T42" fmla="*/ 82 w 368"/>
                  <a:gd name="T43" fmla="*/ 309 h 309"/>
                  <a:gd name="T44" fmla="*/ 140 w 368"/>
                  <a:gd name="T45" fmla="*/ 303 h 309"/>
                  <a:gd name="T46" fmla="*/ 199 w 368"/>
                  <a:gd name="T47" fmla="*/ 274 h 309"/>
                  <a:gd name="T48" fmla="*/ 312 w 368"/>
                  <a:gd name="T49" fmla="*/ 268 h 309"/>
                  <a:gd name="T50" fmla="*/ 286 w 368"/>
                  <a:gd name="T51" fmla="*/ 210 h 309"/>
                  <a:gd name="T52" fmla="*/ 333 w 368"/>
                  <a:gd name="T53" fmla="*/ 175 h 309"/>
                  <a:gd name="T54" fmla="*/ 368 w 368"/>
                  <a:gd name="T55" fmla="*/ 105 h 309"/>
                  <a:gd name="T56" fmla="*/ 368 w 368"/>
                  <a:gd name="T57" fmla="*/ 65 h 309"/>
                  <a:gd name="T58" fmla="*/ 321 w 368"/>
                  <a:gd name="T59" fmla="*/ 76 h 309"/>
                  <a:gd name="T60" fmla="*/ 286 w 368"/>
                  <a:gd name="T61" fmla="*/ 58 h 309"/>
                  <a:gd name="T62" fmla="*/ 251 w 368"/>
                  <a:gd name="T63" fmla="*/ 64 h 309"/>
                  <a:gd name="T64" fmla="*/ 199 w 368"/>
                  <a:gd name="T65" fmla="*/ 46 h 309"/>
                  <a:gd name="T66" fmla="*/ 146 w 368"/>
                  <a:gd name="T67" fmla="*/ 46 h 309"/>
                  <a:gd name="T68" fmla="*/ 100 w 368"/>
                  <a:gd name="T69" fmla="*/ 23 h 309"/>
                  <a:gd name="T70" fmla="*/ 65 w 368"/>
                  <a:gd name="T71" fmla="*/ 0 h 309"/>
                  <a:gd name="T72" fmla="*/ 0 w 368"/>
                  <a:gd name="T73" fmla="*/ 64 h 309"/>
                  <a:gd name="T74" fmla="*/ 18 w 368"/>
                  <a:gd name="T75" fmla="*/ 116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68" h="309">
                    <a:moveTo>
                      <a:pt x="18" y="116"/>
                    </a:moveTo>
                    <a:lnTo>
                      <a:pt x="14" y="131"/>
                    </a:lnTo>
                    <a:lnTo>
                      <a:pt x="18" y="180"/>
                    </a:lnTo>
                    <a:lnTo>
                      <a:pt x="30" y="192"/>
                    </a:lnTo>
                    <a:lnTo>
                      <a:pt x="24" y="227"/>
                    </a:lnTo>
                    <a:lnTo>
                      <a:pt x="59" y="262"/>
                    </a:lnTo>
                    <a:lnTo>
                      <a:pt x="70" y="239"/>
                    </a:lnTo>
                    <a:lnTo>
                      <a:pt x="70" y="239"/>
                    </a:lnTo>
                    <a:lnTo>
                      <a:pt x="62" y="229"/>
                    </a:lnTo>
                    <a:lnTo>
                      <a:pt x="54" y="221"/>
                    </a:lnTo>
                    <a:lnTo>
                      <a:pt x="53" y="218"/>
                    </a:lnTo>
                    <a:lnTo>
                      <a:pt x="53" y="215"/>
                    </a:lnTo>
                    <a:lnTo>
                      <a:pt x="53" y="215"/>
                    </a:lnTo>
                    <a:lnTo>
                      <a:pt x="62" y="197"/>
                    </a:lnTo>
                    <a:lnTo>
                      <a:pt x="70" y="180"/>
                    </a:lnTo>
                    <a:lnTo>
                      <a:pt x="88" y="221"/>
                    </a:lnTo>
                    <a:lnTo>
                      <a:pt x="135" y="221"/>
                    </a:lnTo>
                    <a:lnTo>
                      <a:pt x="170" y="210"/>
                    </a:lnTo>
                    <a:lnTo>
                      <a:pt x="187" y="233"/>
                    </a:lnTo>
                    <a:lnTo>
                      <a:pt x="152" y="262"/>
                    </a:lnTo>
                    <a:lnTo>
                      <a:pt x="88" y="268"/>
                    </a:lnTo>
                    <a:lnTo>
                      <a:pt x="82" y="309"/>
                    </a:lnTo>
                    <a:lnTo>
                      <a:pt x="140" y="303"/>
                    </a:lnTo>
                    <a:lnTo>
                      <a:pt x="199" y="274"/>
                    </a:lnTo>
                    <a:lnTo>
                      <a:pt x="312" y="268"/>
                    </a:lnTo>
                    <a:lnTo>
                      <a:pt x="286" y="210"/>
                    </a:lnTo>
                    <a:lnTo>
                      <a:pt x="333" y="175"/>
                    </a:lnTo>
                    <a:lnTo>
                      <a:pt x="368" y="105"/>
                    </a:lnTo>
                    <a:lnTo>
                      <a:pt x="368" y="65"/>
                    </a:lnTo>
                    <a:lnTo>
                      <a:pt x="321" y="76"/>
                    </a:lnTo>
                    <a:lnTo>
                      <a:pt x="286" y="58"/>
                    </a:lnTo>
                    <a:lnTo>
                      <a:pt x="251" y="64"/>
                    </a:lnTo>
                    <a:lnTo>
                      <a:pt x="199" y="46"/>
                    </a:lnTo>
                    <a:lnTo>
                      <a:pt x="146" y="46"/>
                    </a:lnTo>
                    <a:lnTo>
                      <a:pt x="100" y="23"/>
                    </a:lnTo>
                    <a:lnTo>
                      <a:pt x="65" y="0"/>
                    </a:lnTo>
                    <a:lnTo>
                      <a:pt x="0" y="64"/>
                    </a:lnTo>
                    <a:lnTo>
                      <a:pt x="18" y="116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524787F-8B0B-46DD-8AC3-41EB3A108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7714" y="6500814"/>
              <a:ext cx="448490" cy="681159"/>
            </a:xfrm>
            <a:custGeom>
              <a:avLst/>
              <a:gdLst>
                <a:gd name="connsiteX0" fmla="*/ 165599 w 448490"/>
                <a:gd name="connsiteY0" fmla="*/ 0 h 681159"/>
                <a:gd name="connsiteX1" fmla="*/ 237036 w 448490"/>
                <a:gd name="connsiteY1" fmla="*/ 9525 h 681159"/>
                <a:gd name="connsiteX2" fmla="*/ 242932 w 448490"/>
                <a:gd name="connsiteY2" fmla="*/ 11294 h 681159"/>
                <a:gd name="connsiteX3" fmla="*/ 242932 w 448490"/>
                <a:gd name="connsiteY3" fmla="*/ 52026 h 681159"/>
                <a:gd name="connsiteX4" fmla="*/ 303146 w 448490"/>
                <a:gd name="connsiteY4" fmla="*/ 89400 h 681159"/>
                <a:gd name="connsiteX5" fmla="*/ 340520 w 448490"/>
                <a:gd name="connsiteY5" fmla="*/ 149614 h 681159"/>
                <a:gd name="connsiteX6" fmla="*/ 413192 w 448490"/>
                <a:gd name="connsiteY6" fmla="*/ 162073 h 681159"/>
                <a:gd name="connsiteX7" fmla="*/ 436032 w 448490"/>
                <a:gd name="connsiteY7" fmla="*/ 197370 h 681159"/>
                <a:gd name="connsiteX8" fmla="*/ 448490 w 448490"/>
                <a:gd name="connsiteY8" fmla="*/ 245126 h 681159"/>
                <a:gd name="connsiteX9" fmla="*/ 400734 w 448490"/>
                <a:gd name="connsiteY9" fmla="*/ 330257 h 681159"/>
                <a:gd name="connsiteX10" fmla="*/ 400734 w 448490"/>
                <a:gd name="connsiteY10" fmla="*/ 452761 h 681159"/>
                <a:gd name="connsiteX11" fmla="*/ 436032 w 448490"/>
                <a:gd name="connsiteY11" fmla="*/ 488059 h 681159"/>
                <a:gd name="connsiteX12" fmla="*/ 388276 w 448490"/>
                <a:gd name="connsiteY12" fmla="*/ 573189 h 681159"/>
                <a:gd name="connsiteX13" fmla="*/ 363360 w 448490"/>
                <a:gd name="connsiteY13" fmla="*/ 606411 h 681159"/>
                <a:gd name="connsiteX14" fmla="*/ 315604 w 448490"/>
                <a:gd name="connsiteY14" fmla="*/ 620945 h 681159"/>
                <a:gd name="connsiteX15" fmla="*/ 267848 w 448490"/>
                <a:gd name="connsiteY15" fmla="*/ 633403 h 681159"/>
                <a:gd name="connsiteX16" fmla="*/ 218016 w 448490"/>
                <a:gd name="connsiteY16" fmla="*/ 633403 h 681159"/>
                <a:gd name="connsiteX17" fmla="*/ 110046 w 448490"/>
                <a:gd name="connsiteY17" fmla="*/ 681159 h 681159"/>
                <a:gd name="connsiteX18" fmla="*/ 10382 w 448490"/>
                <a:gd name="connsiteY18" fmla="*/ 660396 h 681159"/>
                <a:gd name="connsiteX19" fmla="*/ 0 w 448490"/>
                <a:gd name="connsiteY19" fmla="*/ 645861 h 681159"/>
                <a:gd name="connsiteX20" fmla="*/ 26993 w 448490"/>
                <a:gd name="connsiteY20" fmla="*/ 618869 h 681159"/>
                <a:gd name="connsiteX21" fmla="*/ 62290 w 448490"/>
                <a:gd name="connsiteY21" fmla="*/ 585647 h 681159"/>
                <a:gd name="connsiteX22" fmla="*/ 170260 w 448490"/>
                <a:gd name="connsiteY22" fmla="*/ 500517 h 681159"/>
                <a:gd name="connsiteX23" fmla="*/ 230474 w 448490"/>
                <a:gd name="connsiteY23" fmla="*/ 380089 h 681159"/>
                <a:gd name="connsiteX24" fmla="*/ 205558 w 448490"/>
                <a:gd name="connsiteY24" fmla="*/ 282501 h 681159"/>
                <a:gd name="connsiteX25" fmla="*/ 199365 w 448490"/>
                <a:gd name="connsiteY25" fmla="*/ 283905 h 681159"/>
                <a:gd name="connsiteX26" fmla="*/ 170361 w 448490"/>
                <a:gd name="connsiteY26" fmla="*/ 247650 h 681159"/>
                <a:gd name="connsiteX27" fmla="*/ 165599 w 448490"/>
                <a:gd name="connsiteY27" fmla="*/ 152400 h 681159"/>
                <a:gd name="connsiteX28" fmla="*/ 175124 w 448490"/>
                <a:gd name="connsiteY28" fmla="*/ 109537 h 681159"/>
                <a:gd name="connsiteX29" fmla="*/ 146549 w 448490"/>
                <a:gd name="connsiteY29" fmla="*/ 52387 h 681159"/>
                <a:gd name="connsiteX30" fmla="*/ 127499 w 448490"/>
                <a:gd name="connsiteY30" fmla="*/ 9525 h 681159"/>
                <a:gd name="connsiteX31" fmla="*/ 165599 w 448490"/>
                <a:gd name="connsiteY31" fmla="*/ 0 h 681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48490" h="681159">
                  <a:moveTo>
                    <a:pt x="165599" y="0"/>
                  </a:moveTo>
                  <a:lnTo>
                    <a:pt x="237036" y="9525"/>
                  </a:lnTo>
                  <a:lnTo>
                    <a:pt x="242932" y="11294"/>
                  </a:lnTo>
                  <a:lnTo>
                    <a:pt x="242932" y="52026"/>
                  </a:lnTo>
                  <a:lnTo>
                    <a:pt x="303146" y="89400"/>
                  </a:lnTo>
                  <a:lnTo>
                    <a:pt x="340520" y="149614"/>
                  </a:lnTo>
                  <a:lnTo>
                    <a:pt x="413192" y="162073"/>
                  </a:lnTo>
                  <a:lnTo>
                    <a:pt x="436032" y="197370"/>
                  </a:lnTo>
                  <a:lnTo>
                    <a:pt x="448490" y="245126"/>
                  </a:lnTo>
                  <a:lnTo>
                    <a:pt x="400734" y="330257"/>
                  </a:lnTo>
                  <a:lnTo>
                    <a:pt x="400734" y="452761"/>
                  </a:lnTo>
                  <a:lnTo>
                    <a:pt x="436032" y="488059"/>
                  </a:lnTo>
                  <a:lnTo>
                    <a:pt x="388276" y="573189"/>
                  </a:lnTo>
                  <a:lnTo>
                    <a:pt x="363360" y="606411"/>
                  </a:lnTo>
                  <a:lnTo>
                    <a:pt x="315604" y="620945"/>
                  </a:lnTo>
                  <a:lnTo>
                    <a:pt x="267848" y="633403"/>
                  </a:lnTo>
                  <a:lnTo>
                    <a:pt x="218016" y="633403"/>
                  </a:lnTo>
                  <a:lnTo>
                    <a:pt x="110046" y="681159"/>
                  </a:lnTo>
                  <a:lnTo>
                    <a:pt x="10382" y="660396"/>
                  </a:lnTo>
                  <a:lnTo>
                    <a:pt x="0" y="645861"/>
                  </a:lnTo>
                  <a:lnTo>
                    <a:pt x="26993" y="618869"/>
                  </a:lnTo>
                  <a:lnTo>
                    <a:pt x="62290" y="585647"/>
                  </a:lnTo>
                  <a:lnTo>
                    <a:pt x="170260" y="500517"/>
                  </a:lnTo>
                  <a:lnTo>
                    <a:pt x="230474" y="380089"/>
                  </a:lnTo>
                  <a:lnTo>
                    <a:pt x="205558" y="282501"/>
                  </a:lnTo>
                  <a:lnTo>
                    <a:pt x="199365" y="283905"/>
                  </a:lnTo>
                  <a:lnTo>
                    <a:pt x="170361" y="247650"/>
                  </a:lnTo>
                  <a:lnTo>
                    <a:pt x="165599" y="152400"/>
                  </a:lnTo>
                  <a:lnTo>
                    <a:pt x="175124" y="109537"/>
                  </a:lnTo>
                  <a:lnTo>
                    <a:pt x="146549" y="52387"/>
                  </a:lnTo>
                  <a:lnTo>
                    <a:pt x="127499" y="9525"/>
                  </a:lnTo>
                  <a:lnTo>
                    <a:pt x="165599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A87812D9-D038-45C9-9F3C-2D56CEBE9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6170" y="5948622"/>
              <a:ext cx="774476" cy="869990"/>
            </a:xfrm>
            <a:custGeom>
              <a:avLst/>
              <a:gdLst>
                <a:gd name="connsiteX0" fmla="*/ 193100 w 774476"/>
                <a:gd name="connsiteY0" fmla="*/ 0 h 869990"/>
                <a:gd name="connsiteX1" fmla="*/ 278230 w 774476"/>
                <a:gd name="connsiteY1" fmla="*/ 12458 h 869990"/>
                <a:gd name="connsiteX2" fmla="*/ 363360 w 774476"/>
                <a:gd name="connsiteY2" fmla="*/ 0 h 869990"/>
                <a:gd name="connsiteX3" fmla="*/ 417345 w 774476"/>
                <a:gd name="connsiteY3" fmla="*/ 33222 h 869990"/>
                <a:gd name="connsiteX4" fmla="*/ 411116 w 774476"/>
                <a:gd name="connsiteY4" fmla="*/ 72672 h 869990"/>
                <a:gd name="connsiteX5" fmla="*/ 448490 w 774476"/>
                <a:gd name="connsiteY5" fmla="*/ 145345 h 869990"/>
                <a:gd name="connsiteX6" fmla="*/ 531544 w 774476"/>
                <a:gd name="connsiteY6" fmla="*/ 107970 h 869990"/>
                <a:gd name="connsiteX7" fmla="*/ 568918 w 774476"/>
                <a:gd name="connsiteY7" fmla="*/ 193100 h 869990"/>
                <a:gd name="connsiteX8" fmla="*/ 508704 w 774476"/>
                <a:gd name="connsiteY8" fmla="*/ 253315 h 869990"/>
                <a:gd name="connsiteX9" fmla="*/ 423574 w 774476"/>
                <a:gd name="connsiteY9" fmla="*/ 278231 h 869990"/>
                <a:gd name="connsiteX10" fmla="*/ 471330 w 774476"/>
                <a:gd name="connsiteY10" fmla="*/ 373743 h 869990"/>
                <a:gd name="connsiteX11" fmla="*/ 581376 w 774476"/>
                <a:gd name="connsiteY11" fmla="*/ 398659 h 869990"/>
                <a:gd name="connsiteX12" fmla="*/ 604216 w 774476"/>
                <a:gd name="connsiteY12" fmla="*/ 446415 h 869990"/>
                <a:gd name="connsiteX13" fmla="*/ 701804 w 774476"/>
                <a:gd name="connsiteY13" fmla="*/ 458873 h 869990"/>
                <a:gd name="connsiteX14" fmla="*/ 774476 w 774476"/>
                <a:gd name="connsiteY14" fmla="*/ 519087 h 869990"/>
                <a:gd name="connsiteX15" fmla="*/ 774476 w 774476"/>
                <a:gd name="connsiteY15" fmla="*/ 563485 h 869990"/>
                <a:gd name="connsiteX16" fmla="*/ 768580 w 774476"/>
                <a:gd name="connsiteY16" fmla="*/ 561716 h 869990"/>
                <a:gd name="connsiteX17" fmla="*/ 697143 w 774476"/>
                <a:gd name="connsiteY17" fmla="*/ 552191 h 869990"/>
                <a:gd name="connsiteX18" fmla="*/ 659043 w 774476"/>
                <a:gd name="connsiteY18" fmla="*/ 561716 h 869990"/>
                <a:gd name="connsiteX19" fmla="*/ 678093 w 774476"/>
                <a:gd name="connsiteY19" fmla="*/ 604578 h 869990"/>
                <a:gd name="connsiteX20" fmla="*/ 706668 w 774476"/>
                <a:gd name="connsiteY20" fmla="*/ 661728 h 869990"/>
                <a:gd name="connsiteX21" fmla="*/ 697143 w 774476"/>
                <a:gd name="connsiteY21" fmla="*/ 704591 h 869990"/>
                <a:gd name="connsiteX22" fmla="*/ 701905 w 774476"/>
                <a:gd name="connsiteY22" fmla="*/ 799841 h 869990"/>
                <a:gd name="connsiteX23" fmla="*/ 730909 w 774476"/>
                <a:gd name="connsiteY23" fmla="*/ 836096 h 869990"/>
                <a:gd name="connsiteX24" fmla="*/ 581376 w 774476"/>
                <a:gd name="connsiteY24" fmla="*/ 869990 h 869990"/>
                <a:gd name="connsiteX25" fmla="*/ 448490 w 774476"/>
                <a:gd name="connsiteY25" fmla="*/ 869990 h 869990"/>
                <a:gd name="connsiteX26" fmla="*/ 303146 w 774476"/>
                <a:gd name="connsiteY26" fmla="*/ 774478 h 869990"/>
                <a:gd name="connsiteX27" fmla="*/ 205558 w 774476"/>
                <a:gd name="connsiteY27" fmla="*/ 749561 h 869990"/>
                <a:gd name="connsiteX28" fmla="*/ 39451 w 774476"/>
                <a:gd name="connsiteY28" fmla="*/ 789012 h 869990"/>
                <a:gd name="connsiteX29" fmla="*/ 12458 w 774476"/>
                <a:gd name="connsiteY29" fmla="*/ 737103 h 869990"/>
                <a:gd name="connsiteX30" fmla="*/ 35298 w 774476"/>
                <a:gd name="connsiteY30" fmla="*/ 689347 h 869990"/>
                <a:gd name="connsiteX31" fmla="*/ 20764 w 774476"/>
                <a:gd name="connsiteY31" fmla="*/ 668584 h 869990"/>
                <a:gd name="connsiteX32" fmla="*/ 0 w 774476"/>
                <a:gd name="connsiteY32" fmla="*/ 641591 h 869990"/>
                <a:gd name="connsiteX33" fmla="*/ 2077 w 774476"/>
                <a:gd name="connsiteY33" fmla="*/ 631210 h 869990"/>
                <a:gd name="connsiteX34" fmla="*/ 12458 w 774476"/>
                <a:gd name="connsiteY34" fmla="*/ 618752 h 869990"/>
                <a:gd name="connsiteX35" fmla="*/ 45680 w 774476"/>
                <a:gd name="connsiteY35" fmla="*/ 581377 h 869990"/>
                <a:gd name="connsiteX36" fmla="*/ 97588 w 774476"/>
                <a:gd name="connsiteY36" fmla="*/ 531545 h 869990"/>
                <a:gd name="connsiteX37" fmla="*/ 74749 w 774476"/>
                <a:gd name="connsiteY37" fmla="*/ 446415 h 869990"/>
                <a:gd name="connsiteX38" fmla="*/ 170260 w 774476"/>
                <a:gd name="connsiteY38" fmla="*/ 471331 h 869990"/>
                <a:gd name="connsiteX39" fmla="*/ 157802 w 774476"/>
                <a:gd name="connsiteY39" fmla="*/ 278231 h 869990"/>
                <a:gd name="connsiteX40" fmla="*/ 132886 w 774476"/>
                <a:gd name="connsiteY40" fmla="*/ 145345 h 869990"/>
                <a:gd name="connsiteX41" fmla="*/ 85130 w 774476"/>
                <a:gd name="connsiteY41" fmla="*/ 47756 h 869990"/>
                <a:gd name="connsiteX42" fmla="*/ 193100 w 774476"/>
                <a:gd name="connsiteY42" fmla="*/ 0 h 86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774476" h="869990">
                  <a:moveTo>
                    <a:pt x="193100" y="0"/>
                  </a:moveTo>
                  <a:lnTo>
                    <a:pt x="278230" y="12458"/>
                  </a:lnTo>
                  <a:lnTo>
                    <a:pt x="363360" y="0"/>
                  </a:lnTo>
                  <a:lnTo>
                    <a:pt x="417345" y="33222"/>
                  </a:lnTo>
                  <a:lnTo>
                    <a:pt x="411116" y="72672"/>
                  </a:lnTo>
                  <a:lnTo>
                    <a:pt x="448490" y="145345"/>
                  </a:lnTo>
                  <a:lnTo>
                    <a:pt x="531544" y="107970"/>
                  </a:lnTo>
                  <a:lnTo>
                    <a:pt x="568918" y="193100"/>
                  </a:lnTo>
                  <a:lnTo>
                    <a:pt x="508704" y="253315"/>
                  </a:lnTo>
                  <a:lnTo>
                    <a:pt x="423574" y="278231"/>
                  </a:lnTo>
                  <a:lnTo>
                    <a:pt x="471330" y="373743"/>
                  </a:lnTo>
                  <a:lnTo>
                    <a:pt x="581376" y="398659"/>
                  </a:lnTo>
                  <a:lnTo>
                    <a:pt x="604216" y="446415"/>
                  </a:lnTo>
                  <a:lnTo>
                    <a:pt x="701804" y="458873"/>
                  </a:lnTo>
                  <a:lnTo>
                    <a:pt x="774476" y="519087"/>
                  </a:lnTo>
                  <a:lnTo>
                    <a:pt x="774476" y="563485"/>
                  </a:lnTo>
                  <a:lnTo>
                    <a:pt x="768580" y="561716"/>
                  </a:lnTo>
                  <a:lnTo>
                    <a:pt x="697143" y="552191"/>
                  </a:lnTo>
                  <a:lnTo>
                    <a:pt x="659043" y="561716"/>
                  </a:lnTo>
                  <a:lnTo>
                    <a:pt x="678093" y="604578"/>
                  </a:lnTo>
                  <a:lnTo>
                    <a:pt x="706668" y="661728"/>
                  </a:lnTo>
                  <a:lnTo>
                    <a:pt x="697143" y="704591"/>
                  </a:lnTo>
                  <a:lnTo>
                    <a:pt x="701905" y="799841"/>
                  </a:lnTo>
                  <a:lnTo>
                    <a:pt x="730909" y="836096"/>
                  </a:lnTo>
                  <a:lnTo>
                    <a:pt x="581376" y="869990"/>
                  </a:lnTo>
                  <a:lnTo>
                    <a:pt x="448490" y="869990"/>
                  </a:lnTo>
                  <a:lnTo>
                    <a:pt x="303146" y="774478"/>
                  </a:lnTo>
                  <a:lnTo>
                    <a:pt x="205558" y="749561"/>
                  </a:lnTo>
                  <a:lnTo>
                    <a:pt x="39451" y="789012"/>
                  </a:lnTo>
                  <a:lnTo>
                    <a:pt x="12458" y="737103"/>
                  </a:lnTo>
                  <a:lnTo>
                    <a:pt x="35298" y="689347"/>
                  </a:lnTo>
                  <a:lnTo>
                    <a:pt x="20764" y="668584"/>
                  </a:lnTo>
                  <a:lnTo>
                    <a:pt x="0" y="641591"/>
                  </a:lnTo>
                  <a:lnTo>
                    <a:pt x="2077" y="631210"/>
                  </a:lnTo>
                  <a:lnTo>
                    <a:pt x="12458" y="618752"/>
                  </a:lnTo>
                  <a:lnTo>
                    <a:pt x="45680" y="581377"/>
                  </a:lnTo>
                  <a:lnTo>
                    <a:pt x="97588" y="531545"/>
                  </a:lnTo>
                  <a:lnTo>
                    <a:pt x="74749" y="446415"/>
                  </a:lnTo>
                  <a:lnTo>
                    <a:pt x="170260" y="471331"/>
                  </a:lnTo>
                  <a:lnTo>
                    <a:pt x="157802" y="278231"/>
                  </a:lnTo>
                  <a:lnTo>
                    <a:pt x="132886" y="145345"/>
                  </a:lnTo>
                  <a:lnTo>
                    <a:pt x="85130" y="47756"/>
                  </a:lnTo>
                  <a:lnTo>
                    <a:pt x="193100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</p:grpSp>
      <p:sp>
        <p:nvSpPr>
          <p:cNvPr id="109" name="Freeform 140">
            <a:extLst>
              <a:ext uri="{FF2B5EF4-FFF2-40B4-BE49-F238E27FC236}">
                <a16:creationId xmlns:a16="http://schemas.microsoft.com/office/drawing/2014/main" id="{7E94F914-DB7B-4FC0-8D39-21B1414DB308}"/>
              </a:ext>
            </a:extLst>
          </p:cNvPr>
          <p:cNvSpPr>
            <a:spLocks/>
          </p:cNvSpPr>
          <p:nvPr/>
        </p:nvSpPr>
        <p:spPr bwMode="auto">
          <a:xfrm>
            <a:off x="854301" y="1273252"/>
            <a:ext cx="7892020" cy="5002329"/>
          </a:xfrm>
          <a:custGeom>
            <a:avLst/>
            <a:gdLst>
              <a:gd name="T0" fmla="*/ 567 w 680"/>
              <a:gd name="T1" fmla="*/ 68 h 431"/>
              <a:gd name="T2" fmla="*/ 544 w 680"/>
              <a:gd name="T3" fmla="*/ 45 h 431"/>
              <a:gd name="T4" fmla="*/ 499 w 680"/>
              <a:gd name="T5" fmla="*/ 45 h 431"/>
              <a:gd name="T6" fmla="*/ 476 w 680"/>
              <a:gd name="T7" fmla="*/ 23 h 431"/>
              <a:gd name="T8" fmla="*/ 408 w 680"/>
              <a:gd name="T9" fmla="*/ 23 h 431"/>
              <a:gd name="T10" fmla="*/ 340 w 680"/>
              <a:gd name="T11" fmla="*/ 0 h 431"/>
              <a:gd name="T12" fmla="*/ 272 w 680"/>
              <a:gd name="T13" fmla="*/ 45 h 431"/>
              <a:gd name="T14" fmla="*/ 227 w 680"/>
              <a:gd name="T15" fmla="*/ 136 h 431"/>
              <a:gd name="T16" fmla="*/ 136 w 680"/>
              <a:gd name="T17" fmla="*/ 113 h 431"/>
              <a:gd name="T18" fmla="*/ 159 w 680"/>
              <a:gd name="T19" fmla="*/ 204 h 431"/>
              <a:gd name="T20" fmla="*/ 113 w 680"/>
              <a:gd name="T21" fmla="*/ 204 h 431"/>
              <a:gd name="T22" fmla="*/ 45 w 680"/>
              <a:gd name="T23" fmla="*/ 272 h 431"/>
              <a:gd name="T24" fmla="*/ 23 w 680"/>
              <a:gd name="T25" fmla="*/ 340 h 431"/>
              <a:gd name="T26" fmla="*/ 45 w 680"/>
              <a:gd name="T27" fmla="*/ 363 h 431"/>
              <a:gd name="T28" fmla="*/ 0 w 680"/>
              <a:gd name="T29" fmla="*/ 386 h 431"/>
              <a:gd name="T30" fmla="*/ 45 w 680"/>
              <a:gd name="T31" fmla="*/ 408 h 431"/>
              <a:gd name="T32" fmla="*/ 68 w 680"/>
              <a:gd name="T33" fmla="*/ 408 h 431"/>
              <a:gd name="T34" fmla="*/ 113 w 680"/>
              <a:gd name="T35" fmla="*/ 431 h 431"/>
              <a:gd name="T36" fmla="*/ 113 w 680"/>
              <a:gd name="T37" fmla="*/ 386 h 431"/>
              <a:gd name="T38" fmla="*/ 136 w 680"/>
              <a:gd name="T39" fmla="*/ 386 h 431"/>
              <a:gd name="T40" fmla="*/ 136 w 680"/>
              <a:gd name="T41" fmla="*/ 340 h 431"/>
              <a:gd name="T42" fmla="*/ 159 w 680"/>
              <a:gd name="T43" fmla="*/ 318 h 431"/>
              <a:gd name="T44" fmla="*/ 181 w 680"/>
              <a:gd name="T45" fmla="*/ 340 h 431"/>
              <a:gd name="T46" fmla="*/ 272 w 680"/>
              <a:gd name="T47" fmla="*/ 250 h 431"/>
              <a:gd name="T48" fmla="*/ 272 w 680"/>
              <a:gd name="T49" fmla="*/ 227 h 431"/>
              <a:gd name="T50" fmla="*/ 295 w 680"/>
              <a:gd name="T51" fmla="*/ 204 h 431"/>
              <a:gd name="T52" fmla="*/ 363 w 680"/>
              <a:gd name="T53" fmla="*/ 204 h 431"/>
              <a:gd name="T54" fmla="*/ 385 w 680"/>
              <a:gd name="T55" fmla="*/ 182 h 431"/>
              <a:gd name="T56" fmla="*/ 476 w 680"/>
              <a:gd name="T57" fmla="*/ 159 h 431"/>
              <a:gd name="T58" fmla="*/ 498 w 680"/>
              <a:gd name="T59" fmla="*/ 191 h 431"/>
              <a:gd name="T60" fmla="*/ 548 w 680"/>
              <a:gd name="T61" fmla="*/ 211 h 431"/>
              <a:gd name="T62" fmla="*/ 567 w 680"/>
              <a:gd name="T63" fmla="*/ 250 h 431"/>
              <a:gd name="T64" fmla="*/ 600 w 680"/>
              <a:gd name="T65" fmla="*/ 337 h 431"/>
              <a:gd name="T66" fmla="*/ 658 w 680"/>
              <a:gd name="T67" fmla="*/ 250 h 431"/>
              <a:gd name="T68" fmla="*/ 680 w 680"/>
              <a:gd name="T69" fmla="*/ 227 h 431"/>
              <a:gd name="T70" fmla="*/ 635 w 680"/>
              <a:gd name="T71" fmla="*/ 204 h 431"/>
              <a:gd name="T72" fmla="*/ 635 w 680"/>
              <a:gd name="T73" fmla="*/ 182 h 431"/>
              <a:gd name="T74" fmla="*/ 658 w 680"/>
              <a:gd name="T75" fmla="*/ 159 h 431"/>
              <a:gd name="T76" fmla="*/ 612 w 680"/>
              <a:gd name="T77" fmla="*/ 136 h 431"/>
              <a:gd name="T78" fmla="*/ 612 w 680"/>
              <a:gd name="T79" fmla="*/ 91 h 431"/>
              <a:gd name="T80" fmla="*/ 567 w 680"/>
              <a:gd name="T81" fmla="*/ 68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80" h="431">
                <a:moveTo>
                  <a:pt x="567" y="68"/>
                </a:moveTo>
                <a:lnTo>
                  <a:pt x="544" y="45"/>
                </a:lnTo>
                <a:lnTo>
                  <a:pt x="499" y="45"/>
                </a:lnTo>
                <a:lnTo>
                  <a:pt x="476" y="23"/>
                </a:lnTo>
                <a:lnTo>
                  <a:pt x="408" y="23"/>
                </a:lnTo>
                <a:lnTo>
                  <a:pt x="340" y="0"/>
                </a:lnTo>
                <a:lnTo>
                  <a:pt x="272" y="45"/>
                </a:lnTo>
                <a:lnTo>
                  <a:pt x="227" y="136"/>
                </a:lnTo>
                <a:lnTo>
                  <a:pt x="136" y="113"/>
                </a:lnTo>
                <a:lnTo>
                  <a:pt x="159" y="204"/>
                </a:lnTo>
                <a:lnTo>
                  <a:pt x="113" y="204"/>
                </a:lnTo>
                <a:lnTo>
                  <a:pt x="45" y="272"/>
                </a:lnTo>
                <a:lnTo>
                  <a:pt x="23" y="340"/>
                </a:lnTo>
                <a:lnTo>
                  <a:pt x="45" y="363"/>
                </a:lnTo>
                <a:lnTo>
                  <a:pt x="0" y="386"/>
                </a:lnTo>
                <a:lnTo>
                  <a:pt x="45" y="408"/>
                </a:lnTo>
                <a:lnTo>
                  <a:pt x="68" y="408"/>
                </a:lnTo>
                <a:lnTo>
                  <a:pt x="113" y="431"/>
                </a:lnTo>
                <a:lnTo>
                  <a:pt x="113" y="386"/>
                </a:lnTo>
                <a:lnTo>
                  <a:pt x="136" y="386"/>
                </a:lnTo>
                <a:lnTo>
                  <a:pt x="136" y="340"/>
                </a:lnTo>
                <a:lnTo>
                  <a:pt x="159" y="318"/>
                </a:lnTo>
                <a:lnTo>
                  <a:pt x="181" y="340"/>
                </a:lnTo>
                <a:lnTo>
                  <a:pt x="272" y="250"/>
                </a:lnTo>
                <a:lnTo>
                  <a:pt x="272" y="227"/>
                </a:lnTo>
                <a:lnTo>
                  <a:pt x="295" y="204"/>
                </a:lnTo>
                <a:lnTo>
                  <a:pt x="363" y="204"/>
                </a:lnTo>
                <a:lnTo>
                  <a:pt x="385" y="182"/>
                </a:lnTo>
                <a:lnTo>
                  <a:pt x="476" y="159"/>
                </a:lnTo>
                <a:lnTo>
                  <a:pt x="498" y="191"/>
                </a:lnTo>
                <a:lnTo>
                  <a:pt x="548" y="211"/>
                </a:lnTo>
                <a:lnTo>
                  <a:pt x="567" y="250"/>
                </a:lnTo>
                <a:lnTo>
                  <a:pt x="600" y="337"/>
                </a:lnTo>
                <a:lnTo>
                  <a:pt x="658" y="250"/>
                </a:lnTo>
                <a:lnTo>
                  <a:pt x="680" y="227"/>
                </a:lnTo>
                <a:lnTo>
                  <a:pt x="635" y="204"/>
                </a:lnTo>
                <a:lnTo>
                  <a:pt x="635" y="182"/>
                </a:lnTo>
                <a:lnTo>
                  <a:pt x="658" y="159"/>
                </a:lnTo>
                <a:lnTo>
                  <a:pt x="612" y="136"/>
                </a:lnTo>
                <a:lnTo>
                  <a:pt x="612" y="91"/>
                </a:lnTo>
                <a:lnTo>
                  <a:pt x="567" y="68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DC33748E-176B-46B7-9CED-B7B517B42C8E}"/>
              </a:ext>
            </a:extLst>
          </p:cNvPr>
          <p:cNvSpPr txBox="1"/>
          <p:nvPr/>
        </p:nvSpPr>
        <p:spPr>
          <a:xfrm>
            <a:off x="3056750" y="4324797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●四万十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B378ADD8-D261-4C1D-8274-2F2FED826BE3}"/>
              </a:ext>
            </a:extLst>
          </p:cNvPr>
          <p:cNvSpPr txBox="1"/>
          <p:nvPr/>
        </p:nvSpPr>
        <p:spPr>
          <a:xfrm>
            <a:off x="2666900" y="1834229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愛媛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97117176-2AC8-4504-B714-C42B7BF1A9AB}"/>
              </a:ext>
            </a:extLst>
          </p:cNvPr>
          <p:cNvSpPr txBox="1"/>
          <p:nvPr/>
        </p:nvSpPr>
        <p:spPr>
          <a:xfrm>
            <a:off x="8101542" y="367738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香川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F42E79FD-21E4-4432-B249-745E6DD90BB0}"/>
              </a:ext>
            </a:extLst>
          </p:cNvPr>
          <p:cNvSpPr txBox="1"/>
          <p:nvPr/>
        </p:nvSpPr>
        <p:spPr>
          <a:xfrm>
            <a:off x="8472478" y="1782470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徳島</a:t>
            </a: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775386E3-C501-4951-B1A9-2C755740CE0E}"/>
              </a:ext>
            </a:extLst>
          </p:cNvPr>
          <p:cNvSpPr txBox="1"/>
          <p:nvPr/>
        </p:nvSpPr>
        <p:spPr>
          <a:xfrm>
            <a:off x="4549120" y="3281001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●土佐</a:t>
            </a: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E5066C94-01E3-4869-9E49-CCD516DA4CA5}"/>
              </a:ext>
            </a:extLst>
          </p:cNvPr>
          <p:cNvSpPr txBox="1"/>
          <p:nvPr/>
        </p:nvSpPr>
        <p:spPr>
          <a:xfrm>
            <a:off x="5144342" y="3082594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●高知</a:t>
            </a: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4865412A-CC96-49EC-BFEE-4F1B2DFB3BEE}"/>
              </a:ext>
            </a:extLst>
          </p:cNvPr>
          <p:cNvSpPr txBox="1"/>
          <p:nvPr/>
        </p:nvSpPr>
        <p:spPr>
          <a:xfrm>
            <a:off x="6955889" y="3453530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●安芸</a:t>
            </a: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7C7A5778-CAAE-43F8-A02C-ED8AD28E25F5}"/>
              </a:ext>
            </a:extLst>
          </p:cNvPr>
          <p:cNvSpPr txBox="1"/>
          <p:nvPr/>
        </p:nvSpPr>
        <p:spPr>
          <a:xfrm>
            <a:off x="7654628" y="4842383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●室戸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59F7B6CC-A2E1-43B3-8CBC-2E977503312C}"/>
              </a:ext>
            </a:extLst>
          </p:cNvPr>
          <p:cNvSpPr txBox="1"/>
          <p:nvPr/>
        </p:nvSpPr>
        <p:spPr>
          <a:xfrm>
            <a:off x="1840425" y="5903432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●土佐清水</a:t>
            </a: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4A888C42-A9FB-4C2E-A839-079C3950997A}"/>
              </a:ext>
            </a:extLst>
          </p:cNvPr>
          <p:cNvSpPr txBox="1"/>
          <p:nvPr/>
        </p:nvSpPr>
        <p:spPr>
          <a:xfrm>
            <a:off x="1314213" y="5256451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●宿毛</a:t>
            </a:r>
          </a:p>
        </p:txBody>
      </p:sp>
    </p:spTree>
    <p:extLst>
      <p:ext uri="{BB962C8B-B14F-4D97-AF65-F5344CB8AC3E}">
        <p14:creationId xmlns:p14="http://schemas.microsoft.com/office/powerpoint/2010/main" val="2327397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765</TotalTime>
  <Words>19</Words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map039_高知県の白地図</dc:title>
  <dc:subject>map039_高知県の白地図</dc:subject>
  <dc:creator>pawaposuke.com</dc:creator>
  <cp:revision>1</cp:revision>
  <dcterms:created xsi:type="dcterms:W3CDTF">2018-05-20T00:31:01Z</dcterms:created>
  <dcterms:modified xsi:type="dcterms:W3CDTF">2019-03-25T17:18:05Z</dcterms:modified>
  <cp:version>1</cp:version>
</cp:coreProperties>
</file>