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67" autoAdjust="0"/>
    <p:restoredTop sz="94660"/>
  </p:normalViewPr>
  <p:slideViewPr>
    <p:cSldViewPr>
      <p:cViewPr varScale="1">
        <p:scale>
          <a:sx n="57" d="100"/>
          <a:sy n="57" d="100"/>
        </p:scale>
        <p:origin x="72" y="27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2021/8/3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B5A7243-4969-4672-BEB7-4654DD2E5A0E}"/>
              </a:ext>
            </a:extLst>
          </p:cNvPr>
          <p:cNvGrpSpPr/>
          <p:nvPr/>
        </p:nvGrpSpPr>
        <p:grpSpPr>
          <a:xfrm>
            <a:off x="7019756" y="785004"/>
            <a:ext cx="2364880" cy="2486732"/>
            <a:chOff x="7060270" y="207661"/>
            <a:chExt cx="3299009" cy="3468991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B7267DB-0C2E-4897-A0EC-F6D8028B935D}"/>
                </a:ext>
              </a:extLst>
            </p:cNvPr>
            <p:cNvGrpSpPr/>
            <p:nvPr/>
          </p:nvGrpSpPr>
          <p:grpSpPr>
            <a:xfrm rot="20852422">
              <a:off x="8463666" y="2065128"/>
              <a:ext cx="400653" cy="939444"/>
              <a:chOff x="8377379" y="2118205"/>
              <a:chExt cx="400653" cy="939444"/>
            </a:xfrm>
          </p:grpSpPr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E0C3C141-AF85-404C-8DC2-29D9F64CFD12}"/>
                  </a:ext>
                </a:extLst>
              </p:cNvPr>
              <p:cNvSpPr/>
              <p:nvPr/>
            </p:nvSpPr>
            <p:spPr>
              <a:xfrm rot="9000000" flipH="1">
                <a:off x="837737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4EF4C4A6-32E5-40BB-86FB-96F3304E6A85}"/>
                  </a:ext>
                </a:extLst>
              </p:cNvPr>
              <p:cNvSpPr/>
              <p:nvPr/>
            </p:nvSpPr>
            <p:spPr>
              <a:xfrm rot="20700000" flipH="1">
                <a:off x="853691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9597D5B-DBB8-4CF4-A059-5BA6A49C9A67}"/>
                </a:ext>
              </a:extLst>
            </p:cNvPr>
            <p:cNvGrpSpPr/>
            <p:nvPr/>
          </p:nvGrpSpPr>
          <p:grpSpPr>
            <a:xfrm rot="4373359" flipH="1">
              <a:off x="9016781" y="2433615"/>
              <a:ext cx="311368" cy="730088"/>
              <a:chOff x="9024321" y="2465505"/>
              <a:chExt cx="311368" cy="730088"/>
            </a:xfrm>
          </p:grpSpPr>
          <p:sp>
            <p:nvSpPr>
              <p:cNvPr id="205" name="楕円 1">
                <a:extLst>
                  <a:ext uri="{FF2B5EF4-FFF2-40B4-BE49-F238E27FC236}">
                    <a16:creationId xmlns:a16="http://schemas.microsoft.com/office/drawing/2014/main" id="{CDCDB12D-CC7D-45A8-A1E1-4543EF750FEC}"/>
                  </a:ext>
                </a:extLst>
              </p:cNvPr>
              <p:cNvSpPr/>
              <p:nvPr/>
            </p:nvSpPr>
            <p:spPr>
              <a:xfrm rot="12600000">
                <a:off x="9125141" y="2465505"/>
                <a:ext cx="210548" cy="68933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BCB4F92-85BF-4813-A54B-EAE9E6F96B64}"/>
                  </a:ext>
                </a:extLst>
              </p:cNvPr>
              <p:cNvSpPr/>
              <p:nvPr/>
            </p:nvSpPr>
            <p:spPr>
              <a:xfrm rot="900000">
                <a:off x="9024321" y="3045863"/>
                <a:ext cx="187388" cy="14973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DA426601-9FB2-437F-BF0A-FD55646D53A6}"/>
                </a:ext>
              </a:extLst>
            </p:cNvPr>
            <p:cNvGrpSpPr/>
            <p:nvPr/>
          </p:nvGrpSpPr>
          <p:grpSpPr>
            <a:xfrm flipH="1">
              <a:off x="7060270" y="207661"/>
              <a:ext cx="1863934" cy="3468991"/>
              <a:chOff x="6146857" y="207661"/>
              <a:chExt cx="1863934" cy="3468991"/>
            </a:xfrm>
          </p:grpSpPr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B7F440A3-BFD8-402A-813E-E82A60D5C473}"/>
                  </a:ext>
                </a:extLst>
              </p:cNvPr>
              <p:cNvGrpSpPr/>
              <p:nvPr/>
            </p:nvGrpSpPr>
            <p:grpSpPr>
              <a:xfrm>
                <a:off x="6146857" y="207661"/>
                <a:ext cx="1863934" cy="3468991"/>
                <a:chOff x="1079557" y="207661"/>
                <a:chExt cx="1863934" cy="3468991"/>
              </a:xfrm>
            </p:grpSpPr>
            <p:sp>
              <p:nvSpPr>
                <p:cNvPr id="216" name="月 215">
                  <a:extLst>
                    <a:ext uri="{FF2B5EF4-FFF2-40B4-BE49-F238E27FC236}">
                      <a16:creationId xmlns:a16="http://schemas.microsoft.com/office/drawing/2014/main" id="{1576BB7C-EFE4-4E06-A3C6-639BE1D7B6ED}"/>
                    </a:ext>
                  </a:extLst>
                </p:cNvPr>
                <p:cNvSpPr/>
                <p:nvPr/>
              </p:nvSpPr>
              <p:spPr>
                <a:xfrm rot="1800000" flipH="1">
                  <a:off x="2190782" y="207661"/>
                  <a:ext cx="386861" cy="773721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7" name="月 216">
                  <a:extLst>
                    <a:ext uri="{FF2B5EF4-FFF2-40B4-BE49-F238E27FC236}">
                      <a16:creationId xmlns:a16="http://schemas.microsoft.com/office/drawing/2014/main" id="{12ADC771-45D5-4CE2-92DE-8257F52EDA97}"/>
                    </a:ext>
                  </a:extLst>
                </p:cNvPr>
                <p:cNvSpPr/>
                <p:nvPr/>
              </p:nvSpPr>
              <p:spPr>
                <a:xfrm rot="19800000">
                  <a:off x="1468889" y="207661"/>
                  <a:ext cx="386861" cy="773721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" name="楕円 1">
                  <a:extLst>
                    <a:ext uri="{FF2B5EF4-FFF2-40B4-BE49-F238E27FC236}">
                      <a16:creationId xmlns:a16="http://schemas.microsoft.com/office/drawing/2014/main" id="{6E8F40C7-85B0-4239-9085-0B758AFF55CA}"/>
                    </a:ext>
                  </a:extLst>
                </p:cNvPr>
                <p:cNvSpPr/>
                <p:nvPr/>
              </p:nvSpPr>
              <p:spPr>
                <a:xfrm flipV="1">
                  <a:off x="2333995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楕円 1">
                  <a:extLst>
                    <a:ext uri="{FF2B5EF4-FFF2-40B4-BE49-F238E27FC236}">
                      <a16:creationId xmlns:a16="http://schemas.microsoft.com/office/drawing/2014/main" id="{31A56EF0-522F-4C02-AAFE-0CBE3FD0DB79}"/>
                    </a:ext>
                  </a:extLst>
                </p:cNvPr>
                <p:cNvSpPr/>
                <p:nvPr/>
              </p:nvSpPr>
              <p:spPr>
                <a:xfrm flipV="1">
                  <a:off x="1079557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楕円 1">
                  <a:extLst>
                    <a:ext uri="{FF2B5EF4-FFF2-40B4-BE49-F238E27FC236}">
                      <a16:creationId xmlns:a16="http://schemas.microsoft.com/office/drawing/2014/main" id="{8E8A2909-8FD8-4E48-B68D-588B12662C1A}"/>
                    </a:ext>
                  </a:extLst>
                </p:cNvPr>
                <p:cNvSpPr/>
                <p:nvPr/>
              </p:nvSpPr>
              <p:spPr>
                <a:xfrm rot="9000000" flipH="1">
                  <a:off x="2407954" y="2118204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" name="楕円 1">
                  <a:extLst>
                    <a:ext uri="{FF2B5EF4-FFF2-40B4-BE49-F238E27FC236}">
                      <a16:creationId xmlns:a16="http://schemas.microsoft.com/office/drawing/2014/main" id="{98B85B98-8D72-4210-9017-CDB439AB4B4D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" name="楕円 1">
                  <a:extLst>
                    <a:ext uri="{FF2B5EF4-FFF2-40B4-BE49-F238E27FC236}">
                      <a16:creationId xmlns:a16="http://schemas.microsoft.com/office/drawing/2014/main" id="{AAB80BCB-DE93-43ED-9C12-C150E69B8001}"/>
                    </a:ext>
                  </a:extLst>
                </p:cNvPr>
                <p:cNvSpPr/>
                <p:nvPr/>
              </p:nvSpPr>
              <p:spPr>
                <a:xfrm rot="10800000">
                  <a:off x="1672044" y="2802756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5" name="楕円 1">
                  <a:extLst>
                    <a:ext uri="{FF2B5EF4-FFF2-40B4-BE49-F238E27FC236}">
                      <a16:creationId xmlns:a16="http://schemas.microsoft.com/office/drawing/2014/main" id="{EDA09D2F-1715-49F8-B1F8-A7CEE42A781D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9099F273-50DB-4B41-A6C5-3E3E13C2A927}"/>
                    </a:ext>
                  </a:extLst>
                </p:cNvPr>
                <p:cNvSpPr/>
                <p:nvPr/>
              </p:nvSpPr>
              <p:spPr>
                <a:xfrm>
                  <a:off x="1321318" y="524355"/>
                  <a:ext cx="1392191" cy="1632249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33CB1652-8043-4DEE-9223-55AC1282BD4B}"/>
                    </a:ext>
                  </a:extLst>
                </p:cNvPr>
                <p:cNvSpPr/>
                <p:nvPr/>
              </p:nvSpPr>
              <p:spPr>
                <a:xfrm>
                  <a:off x="1662320" y="3355322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3D99B8E4-8E56-4861-9BA7-F188DCB6FEC6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790975DC-125C-4DDB-90D2-1156DC696A45}"/>
                    </a:ext>
                  </a:extLst>
                </p:cNvPr>
                <p:cNvSpPr/>
                <p:nvPr/>
              </p:nvSpPr>
              <p:spPr>
                <a:xfrm rot="20700000" flipH="1">
                  <a:off x="2564120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1DF060F-FC04-449E-AB72-9859ED1F0383}"/>
                  </a:ext>
                </a:extLst>
              </p:cNvPr>
              <p:cNvSpPr/>
              <p:nvPr/>
            </p:nvSpPr>
            <p:spPr>
              <a:xfrm rot="20619677">
                <a:off x="72091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3A545351-4FBE-497D-8275-FBCDF8767318}"/>
                  </a:ext>
                </a:extLst>
              </p:cNvPr>
              <p:cNvSpPr/>
              <p:nvPr/>
            </p:nvSpPr>
            <p:spPr>
              <a:xfrm rot="19800000">
                <a:off x="76380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5C2753AD-3D3F-4267-8C97-2298A4F64649}"/>
                </a:ext>
              </a:extLst>
            </p:cNvPr>
            <p:cNvGrpSpPr/>
            <p:nvPr/>
          </p:nvGrpSpPr>
          <p:grpSpPr>
            <a:xfrm>
              <a:off x="8910724" y="1226846"/>
              <a:ext cx="1448555" cy="2449805"/>
              <a:chOff x="6146857" y="524355"/>
              <a:chExt cx="1863934" cy="3152297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3CEF496-B692-42D6-890E-3A4B2ADDFE50}"/>
                  </a:ext>
                </a:extLst>
              </p:cNvPr>
              <p:cNvGrpSpPr/>
              <p:nvPr/>
            </p:nvGrpSpPr>
            <p:grpSpPr>
              <a:xfrm>
                <a:off x="6146857" y="524355"/>
                <a:ext cx="1863934" cy="3152297"/>
                <a:chOff x="1079557" y="524355"/>
                <a:chExt cx="1863934" cy="3152297"/>
              </a:xfrm>
            </p:grpSpPr>
            <p:sp>
              <p:nvSpPr>
                <p:cNvPr id="174" name="楕円 1">
                  <a:extLst>
                    <a:ext uri="{FF2B5EF4-FFF2-40B4-BE49-F238E27FC236}">
                      <a16:creationId xmlns:a16="http://schemas.microsoft.com/office/drawing/2014/main" id="{21F9BB4C-CD33-403E-86B7-84EF0E4F41B4}"/>
                    </a:ext>
                  </a:extLst>
                </p:cNvPr>
                <p:cNvSpPr/>
                <p:nvPr/>
              </p:nvSpPr>
              <p:spPr>
                <a:xfrm flipV="1">
                  <a:off x="2333995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5" name="楕円 1">
                  <a:extLst>
                    <a:ext uri="{FF2B5EF4-FFF2-40B4-BE49-F238E27FC236}">
                      <a16:creationId xmlns:a16="http://schemas.microsoft.com/office/drawing/2014/main" id="{B00DE7D9-DAFD-4C22-BE51-BC935FDEB3F8}"/>
                    </a:ext>
                  </a:extLst>
                </p:cNvPr>
                <p:cNvSpPr/>
                <p:nvPr/>
              </p:nvSpPr>
              <p:spPr>
                <a:xfrm flipV="1">
                  <a:off x="1079557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6" name="楕円 1">
                  <a:extLst>
                    <a:ext uri="{FF2B5EF4-FFF2-40B4-BE49-F238E27FC236}">
                      <a16:creationId xmlns:a16="http://schemas.microsoft.com/office/drawing/2014/main" id="{7642C9E4-4B4D-4CEC-BBDA-8B10CCE2AEF9}"/>
                    </a:ext>
                  </a:extLst>
                </p:cNvPr>
                <p:cNvSpPr/>
                <p:nvPr/>
              </p:nvSpPr>
              <p:spPr>
                <a:xfrm rot="9000000" flipH="1">
                  <a:off x="2407954" y="2118204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楕円 1">
                  <a:extLst>
                    <a:ext uri="{FF2B5EF4-FFF2-40B4-BE49-F238E27FC236}">
                      <a16:creationId xmlns:a16="http://schemas.microsoft.com/office/drawing/2014/main" id="{8D240ABD-1D5D-4DC5-A173-C469E9220EA7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9" name="楕円 1">
                  <a:extLst>
                    <a:ext uri="{FF2B5EF4-FFF2-40B4-BE49-F238E27FC236}">
                      <a16:creationId xmlns:a16="http://schemas.microsoft.com/office/drawing/2014/main" id="{4895E047-2966-418E-9149-8EA5066F2FF1}"/>
                    </a:ext>
                  </a:extLst>
                </p:cNvPr>
                <p:cNvSpPr/>
                <p:nvPr/>
              </p:nvSpPr>
              <p:spPr>
                <a:xfrm rot="10800000">
                  <a:off x="1672044" y="2739970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楕円 1">
                  <a:extLst>
                    <a:ext uri="{FF2B5EF4-FFF2-40B4-BE49-F238E27FC236}">
                      <a16:creationId xmlns:a16="http://schemas.microsoft.com/office/drawing/2014/main" id="{EFB280D3-FB74-4CF0-906B-7601F566D86F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A2615453-B08F-49ED-A76F-8F45122305FF}"/>
                    </a:ext>
                  </a:extLst>
                </p:cNvPr>
                <p:cNvSpPr/>
                <p:nvPr/>
              </p:nvSpPr>
              <p:spPr>
                <a:xfrm>
                  <a:off x="1321318" y="524355"/>
                  <a:ext cx="1392191" cy="1632249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1C54A14-E8DA-42B9-A541-0BA236114F97}"/>
                    </a:ext>
                  </a:extLst>
                </p:cNvPr>
                <p:cNvSpPr/>
                <p:nvPr/>
              </p:nvSpPr>
              <p:spPr>
                <a:xfrm>
                  <a:off x="1662320" y="3292535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9107407-2B3C-446F-A3BB-B25EDA3C4D8E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DF66F82-3E03-446D-B533-CAB536A58044}"/>
                    </a:ext>
                  </a:extLst>
                </p:cNvPr>
                <p:cNvSpPr/>
                <p:nvPr/>
              </p:nvSpPr>
              <p:spPr>
                <a:xfrm rot="20700000" flipH="1">
                  <a:off x="2564120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D8662DE-FF26-4D85-9F3E-5162E0933561}"/>
                  </a:ext>
                </a:extLst>
              </p:cNvPr>
              <p:cNvSpPr/>
              <p:nvPr/>
            </p:nvSpPr>
            <p:spPr>
              <a:xfrm rot="20619677">
                <a:off x="72091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58A0428-49B6-4C44-975A-DC8E2FBD8D2D}"/>
                  </a:ext>
                </a:extLst>
              </p:cNvPr>
              <p:cNvSpPr/>
              <p:nvPr/>
            </p:nvSpPr>
            <p:spPr>
              <a:xfrm rot="19800000">
                <a:off x="76380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11B1B22-6CF8-475C-AA8C-955AF495615A}"/>
              </a:ext>
            </a:extLst>
          </p:cNvPr>
          <p:cNvGrpSpPr/>
          <p:nvPr/>
        </p:nvGrpSpPr>
        <p:grpSpPr>
          <a:xfrm>
            <a:off x="4079743" y="801557"/>
            <a:ext cx="2199032" cy="2472910"/>
            <a:chOff x="3721694" y="226945"/>
            <a:chExt cx="3067648" cy="3449707"/>
          </a:xfrm>
        </p:grpSpPr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B0F22618-D722-4B8E-887B-C2925D14C3DE}"/>
                </a:ext>
              </a:extLst>
            </p:cNvPr>
            <p:cNvSpPr/>
            <p:nvPr/>
          </p:nvSpPr>
          <p:spPr>
            <a:xfrm rot="20619677">
              <a:off x="6177972" y="2850725"/>
              <a:ext cx="436618" cy="462968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832B7CD2-FFB7-4D34-A5AB-34D690543BD8}"/>
                </a:ext>
              </a:extLst>
            </p:cNvPr>
            <p:cNvSpPr/>
            <p:nvPr/>
          </p:nvSpPr>
          <p:spPr>
            <a:xfrm rot="19800000">
              <a:off x="6606896" y="3217419"/>
              <a:ext cx="182446" cy="275657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5" name="楕円 1">
              <a:extLst>
                <a:ext uri="{FF2B5EF4-FFF2-40B4-BE49-F238E27FC236}">
                  <a16:creationId xmlns:a16="http://schemas.microsoft.com/office/drawing/2014/main" id="{4EB715CD-8534-4EA2-9A84-7A30D372D81D}"/>
                </a:ext>
              </a:extLst>
            </p:cNvPr>
            <p:cNvSpPr/>
            <p:nvPr/>
          </p:nvSpPr>
          <p:spPr>
            <a:xfrm rot="10800000">
              <a:off x="5868962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1E7C9459-AD4A-4FF1-A206-3C8F37CB15E8}"/>
                </a:ext>
              </a:extLst>
            </p:cNvPr>
            <p:cNvSpPr/>
            <p:nvPr/>
          </p:nvSpPr>
          <p:spPr>
            <a:xfrm>
              <a:off x="5862754" y="3452358"/>
              <a:ext cx="309355" cy="224294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8" name="楕円 1">
              <a:extLst>
                <a:ext uri="{FF2B5EF4-FFF2-40B4-BE49-F238E27FC236}">
                  <a16:creationId xmlns:a16="http://schemas.microsoft.com/office/drawing/2014/main" id="{A82C0D82-D798-4DFF-B908-EB9450832140}"/>
                </a:ext>
              </a:extLst>
            </p:cNvPr>
            <p:cNvSpPr/>
            <p:nvPr/>
          </p:nvSpPr>
          <p:spPr>
            <a:xfrm>
              <a:off x="5465865" y="1952795"/>
              <a:ext cx="1080120" cy="136815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2B3E325C-D7F0-48ED-9BC4-B549428BF1FF}"/>
                </a:ext>
              </a:extLst>
            </p:cNvPr>
            <p:cNvGrpSpPr/>
            <p:nvPr/>
          </p:nvGrpSpPr>
          <p:grpSpPr>
            <a:xfrm rot="5555167" flipH="1">
              <a:off x="5330919" y="2038657"/>
              <a:ext cx="392386" cy="939444"/>
              <a:chOff x="2982934" y="2118205"/>
              <a:chExt cx="392386" cy="939444"/>
            </a:xfrm>
          </p:grpSpPr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E80BAEC0-3B40-420A-9569-1814D97AABBF}"/>
                  </a:ext>
                </a:extLst>
              </p:cNvPr>
              <p:cNvSpPr/>
              <p:nvPr/>
            </p:nvSpPr>
            <p:spPr>
              <a:xfrm rot="12600000">
                <a:off x="310439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404BE13-EFC2-482D-A88E-F913562AA22A}"/>
                  </a:ext>
                </a:extLst>
              </p:cNvPr>
              <p:cNvSpPr/>
              <p:nvPr/>
            </p:nvSpPr>
            <p:spPr>
              <a:xfrm rot="900000">
                <a:off x="298293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8467CEE-0E3F-4BB3-94A3-D1F5B39D4AEB}"/>
                </a:ext>
              </a:extLst>
            </p:cNvPr>
            <p:cNvGrpSpPr/>
            <p:nvPr/>
          </p:nvGrpSpPr>
          <p:grpSpPr>
            <a:xfrm rot="20700000">
              <a:off x="4942773" y="226945"/>
              <a:ext cx="1442941" cy="2212269"/>
              <a:chOff x="5109999" y="226716"/>
              <a:chExt cx="1442941" cy="2212269"/>
            </a:xfrm>
          </p:grpSpPr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199A6589-D856-462E-B3C9-44C199594B74}"/>
                  </a:ext>
                </a:extLst>
              </p:cNvPr>
              <p:cNvSpPr/>
              <p:nvPr/>
            </p:nvSpPr>
            <p:spPr>
              <a:xfrm rot="900000">
                <a:off x="5359072" y="533844"/>
                <a:ext cx="1170992" cy="1632249"/>
              </a:xfrm>
              <a:prstGeom prst="roundRect">
                <a:avLst>
                  <a:gd name="adj" fmla="val 33602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E93AE472-3852-4660-87BD-1D2EBDB806BF}"/>
                  </a:ext>
                </a:extLst>
              </p:cNvPr>
              <p:cNvSpPr/>
              <p:nvPr/>
            </p:nvSpPr>
            <p:spPr>
              <a:xfrm rot="900000">
                <a:off x="5109999" y="1616487"/>
                <a:ext cx="547206" cy="514358"/>
              </a:xfrm>
              <a:prstGeom prst="roundRect">
                <a:avLst>
                  <a:gd name="adj" fmla="val 4112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4C12FF3E-6945-4E6D-B01D-B43E53D79204}"/>
                  </a:ext>
                </a:extLst>
              </p:cNvPr>
              <p:cNvSpPr/>
              <p:nvPr/>
            </p:nvSpPr>
            <p:spPr>
              <a:xfrm rot="900000">
                <a:off x="5180299" y="1739598"/>
                <a:ext cx="22499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F678141D-F5CB-4A90-A783-265461E5DCEF}"/>
                  </a:ext>
                </a:extLst>
              </p:cNvPr>
              <p:cNvSpPr/>
              <p:nvPr/>
            </p:nvSpPr>
            <p:spPr>
              <a:xfrm>
                <a:off x="5511746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86B5B7DD-62D3-4BAF-8EB7-FBE39F1A6AB9}"/>
                  </a:ext>
                </a:extLst>
              </p:cNvPr>
              <p:cNvSpPr/>
              <p:nvPr/>
            </p:nvSpPr>
            <p:spPr>
              <a:xfrm rot="900000">
                <a:off x="5144041" y="1876420"/>
                <a:ext cx="80526" cy="56256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F21702CF-38DB-42B6-A1D0-11EAD5D728EF}"/>
                  </a:ext>
                </a:extLst>
              </p:cNvPr>
              <p:cNvSpPr/>
              <p:nvPr/>
            </p:nvSpPr>
            <p:spPr>
              <a:xfrm rot="1800000" flipH="1">
                <a:off x="6001666" y="226716"/>
                <a:ext cx="384551" cy="480633"/>
              </a:xfrm>
              <a:custGeom>
                <a:avLst/>
                <a:gdLst>
                  <a:gd name="connsiteX0" fmla="*/ 384551 w 384551"/>
                  <a:gd name="connsiteY0" fmla="*/ 0 h 480633"/>
                  <a:gd name="connsiteX1" fmla="*/ 5549 w 384551"/>
                  <a:gd name="connsiteY1" fmla="*/ 308895 h 480633"/>
                  <a:gd name="connsiteX2" fmla="*/ 0 w 384551"/>
                  <a:gd name="connsiteY2" fmla="*/ 363947 h 480633"/>
                  <a:gd name="connsiteX3" fmla="*/ 202107 w 384551"/>
                  <a:gd name="connsiteY3" fmla="*/ 480633 h 480633"/>
                  <a:gd name="connsiteX4" fmla="*/ 191121 w 384551"/>
                  <a:gd name="connsiteY4" fmla="*/ 386861 h 480633"/>
                  <a:gd name="connsiteX5" fmla="*/ 384551 w 384551"/>
                  <a:gd name="connsiteY5" fmla="*/ 0 h 480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551" h="480633">
                    <a:moveTo>
                      <a:pt x="384551" y="0"/>
                    </a:moveTo>
                    <a:cubicBezTo>
                      <a:pt x="197601" y="0"/>
                      <a:pt x="41623" y="132609"/>
                      <a:pt x="5549" y="308895"/>
                    </a:cubicBezTo>
                    <a:lnTo>
                      <a:pt x="0" y="363947"/>
                    </a:lnTo>
                    <a:lnTo>
                      <a:pt x="202107" y="480633"/>
                    </a:lnTo>
                    <a:lnTo>
                      <a:pt x="191121" y="386861"/>
                    </a:lnTo>
                    <a:cubicBezTo>
                      <a:pt x="191121" y="234652"/>
                      <a:pt x="262784" y="91325"/>
                      <a:pt x="3845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FF4E43DC-1BCB-45D8-9AA5-1402DCECF6FF}"/>
                  </a:ext>
                </a:extLst>
              </p:cNvPr>
              <p:cNvSpPr/>
              <p:nvPr/>
            </p:nvSpPr>
            <p:spPr>
              <a:xfrm flipV="1">
                <a:off x="5995780" y="581140"/>
                <a:ext cx="557160" cy="203720"/>
              </a:xfrm>
              <a:custGeom>
                <a:avLst/>
                <a:gdLst>
                  <a:gd name="connsiteX0" fmla="*/ 252412 w 557160"/>
                  <a:gd name="connsiteY0" fmla="*/ 203720 h 203720"/>
                  <a:gd name="connsiteX1" fmla="*/ 557160 w 557160"/>
                  <a:gd name="connsiteY1" fmla="*/ 125223 h 203720"/>
                  <a:gd name="connsiteX2" fmla="*/ 257673 w 557160"/>
                  <a:gd name="connsiteY2" fmla="*/ 0 h 203720"/>
                  <a:gd name="connsiteX3" fmla="*/ 18839 w 557160"/>
                  <a:gd name="connsiteY3" fmla="*/ 46354 h 203720"/>
                  <a:gd name="connsiteX4" fmla="*/ 2070 w 557160"/>
                  <a:gd name="connsiteY4" fmla="*/ 59050 h 203720"/>
                  <a:gd name="connsiteX5" fmla="*/ 36976 w 557160"/>
                  <a:gd name="connsiteY5" fmla="*/ 87367 h 203720"/>
                  <a:gd name="connsiteX6" fmla="*/ 52335 w 557160"/>
                  <a:gd name="connsiteY6" fmla="*/ 125223 h 203720"/>
                  <a:gd name="connsiteX7" fmla="*/ 28387 w 557160"/>
                  <a:gd name="connsiteY7" fmla="*/ 155777 h 203720"/>
                  <a:gd name="connsiteX8" fmla="*/ 0 w 557160"/>
                  <a:gd name="connsiteY8" fmla="*/ 166622 h 203720"/>
                  <a:gd name="connsiteX9" fmla="*/ 36923 w 557160"/>
                  <a:gd name="connsiteY9" fmla="*/ 180729 h 203720"/>
                  <a:gd name="connsiteX10" fmla="*/ 252412 w 557160"/>
                  <a:gd name="connsiteY10" fmla="*/ 203720 h 203720"/>
                  <a:gd name="connsiteX0" fmla="*/ 52335 w 557160"/>
                  <a:gd name="connsiteY0" fmla="*/ 125223 h 216663"/>
                  <a:gd name="connsiteX1" fmla="*/ 28387 w 557160"/>
                  <a:gd name="connsiteY1" fmla="*/ 155777 h 216663"/>
                  <a:gd name="connsiteX2" fmla="*/ 0 w 557160"/>
                  <a:gd name="connsiteY2" fmla="*/ 166622 h 216663"/>
                  <a:gd name="connsiteX3" fmla="*/ 36923 w 557160"/>
                  <a:gd name="connsiteY3" fmla="*/ 180729 h 216663"/>
                  <a:gd name="connsiteX4" fmla="*/ 252412 w 557160"/>
                  <a:gd name="connsiteY4" fmla="*/ 203720 h 216663"/>
                  <a:gd name="connsiteX5" fmla="*/ 557160 w 557160"/>
                  <a:gd name="connsiteY5" fmla="*/ 125223 h 216663"/>
                  <a:gd name="connsiteX6" fmla="*/ 257673 w 557160"/>
                  <a:gd name="connsiteY6" fmla="*/ 0 h 216663"/>
                  <a:gd name="connsiteX7" fmla="*/ 18839 w 557160"/>
                  <a:gd name="connsiteY7" fmla="*/ 46354 h 216663"/>
                  <a:gd name="connsiteX8" fmla="*/ 2070 w 557160"/>
                  <a:gd name="connsiteY8" fmla="*/ 59050 h 216663"/>
                  <a:gd name="connsiteX9" fmla="*/ 36976 w 557160"/>
                  <a:gd name="connsiteY9" fmla="*/ 87367 h 216663"/>
                  <a:gd name="connsiteX10" fmla="*/ 143775 w 557160"/>
                  <a:gd name="connsiteY10" fmla="*/ 216663 h 216663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9" fmla="*/ 36976 w 557160"/>
                  <a:gd name="connsiteY9" fmla="*/ 87367 h 203720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0" fmla="*/ 28387 w 557160"/>
                  <a:gd name="connsiteY0" fmla="*/ 155777 h 203720"/>
                  <a:gd name="connsiteX1" fmla="*/ 0 w 557160"/>
                  <a:gd name="connsiteY1" fmla="*/ 166622 h 203720"/>
                  <a:gd name="connsiteX2" fmla="*/ 36923 w 557160"/>
                  <a:gd name="connsiteY2" fmla="*/ 180729 h 203720"/>
                  <a:gd name="connsiteX3" fmla="*/ 252412 w 557160"/>
                  <a:gd name="connsiteY3" fmla="*/ 203720 h 203720"/>
                  <a:gd name="connsiteX4" fmla="*/ 557160 w 557160"/>
                  <a:gd name="connsiteY4" fmla="*/ 125223 h 203720"/>
                  <a:gd name="connsiteX5" fmla="*/ 257673 w 557160"/>
                  <a:gd name="connsiteY5" fmla="*/ 0 h 203720"/>
                  <a:gd name="connsiteX6" fmla="*/ 18839 w 557160"/>
                  <a:gd name="connsiteY6" fmla="*/ 46354 h 203720"/>
                  <a:gd name="connsiteX7" fmla="*/ 2070 w 557160"/>
                  <a:gd name="connsiteY7" fmla="*/ 59050 h 203720"/>
                  <a:gd name="connsiteX0" fmla="*/ 0 w 557160"/>
                  <a:gd name="connsiteY0" fmla="*/ 166622 h 203720"/>
                  <a:gd name="connsiteX1" fmla="*/ 36923 w 557160"/>
                  <a:gd name="connsiteY1" fmla="*/ 180729 h 203720"/>
                  <a:gd name="connsiteX2" fmla="*/ 252412 w 557160"/>
                  <a:gd name="connsiteY2" fmla="*/ 203720 h 203720"/>
                  <a:gd name="connsiteX3" fmla="*/ 557160 w 557160"/>
                  <a:gd name="connsiteY3" fmla="*/ 125223 h 203720"/>
                  <a:gd name="connsiteX4" fmla="*/ 257673 w 557160"/>
                  <a:gd name="connsiteY4" fmla="*/ 0 h 203720"/>
                  <a:gd name="connsiteX5" fmla="*/ 18839 w 557160"/>
                  <a:gd name="connsiteY5" fmla="*/ 46354 h 203720"/>
                  <a:gd name="connsiteX6" fmla="*/ 2070 w 557160"/>
                  <a:gd name="connsiteY6" fmla="*/ 59050 h 20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160" h="203720">
                    <a:moveTo>
                      <a:pt x="0" y="166622"/>
                    </a:moveTo>
                    <a:lnTo>
                      <a:pt x="36923" y="180729"/>
                    </a:lnTo>
                    <a:cubicBezTo>
                      <a:pt x="92072" y="194934"/>
                      <a:pt x="168259" y="203720"/>
                      <a:pt x="252412" y="203720"/>
                    </a:cubicBezTo>
                    <a:cubicBezTo>
                      <a:pt x="420720" y="203720"/>
                      <a:pt x="557160" y="168576"/>
                      <a:pt x="557160" y="125223"/>
                    </a:cubicBezTo>
                    <a:cubicBezTo>
                      <a:pt x="557160" y="81870"/>
                      <a:pt x="481217" y="0"/>
                      <a:pt x="257673" y="0"/>
                    </a:cubicBezTo>
                    <a:cubicBezTo>
                      <a:pt x="145900" y="0"/>
                      <a:pt x="68398" y="20468"/>
                      <a:pt x="18839" y="46354"/>
                    </a:cubicBezTo>
                    <a:lnTo>
                      <a:pt x="2070" y="5905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0969D6EC-3A97-490C-A24C-5EB5AD066FE8}"/>
                </a:ext>
              </a:extLst>
            </p:cNvPr>
            <p:cNvSpPr/>
            <p:nvPr/>
          </p:nvSpPr>
          <p:spPr>
            <a:xfrm rot="980323" flipH="1">
              <a:off x="3864382" y="3034782"/>
              <a:ext cx="339317" cy="359795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C7001FB-604C-49D8-8898-5E8E2CDB6499}"/>
                </a:ext>
              </a:extLst>
            </p:cNvPr>
            <p:cNvSpPr/>
            <p:nvPr/>
          </p:nvSpPr>
          <p:spPr>
            <a:xfrm rot="1800000" flipH="1">
              <a:off x="3728574" y="3319758"/>
              <a:ext cx="141788" cy="214227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9" name="楕円 1">
              <a:extLst>
                <a:ext uri="{FF2B5EF4-FFF2-40B4-BE49-F238E27FC236}">
                  <a16:creationId xmlns:a16="http://schemas.microsoft.com/office/drawing/2014/main" id="{DE804809-01CF-417E-BA34-212E613217EC}"/>
                </a:ext>
              </a:extLst>
            </p:cNvPr>
            <p:cNvSpPr/>
            <p:nvPr/>
          </p:nvSpPr>
          <p:spPr>
            <a:xfrm rot="10800000" flipH="1">
              <a:off x="4202954" y="3072915"/>
              <a:ext cx="240893" cy="5036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077610A5-2E88-45D4-905C-DD53DD8DF03B}"/>
                </a:ext>
              </a:extLst>
            </p:cNvPr>
            <p:cNvSpPr/>
            <p:nvPr/>
          </p:nvSpPr>
          <p:spPr>
            <a:xfrm flipH="1">
              <a:off x="4208256" y="3502341"/>
              <a:ext cx="240415" cy="17431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" name="楕円 1">
              <a:extLst>
                <a:ext uri="{FF2B5EF4-FFF2-40B4-BE49-F238E27FC236}">
                  <a16:creationId xmlns:a16="http://schemas.microsoft.com/office/drawing/2014/main" id="{00BF6884-0FEB-4FBE-A998-ACB9F56BA770}"/>
                </a:ext>
              </a:extLst>
            </p:cNvPr>
            <p:cNvSpPr/>
            <p:nvPr/>
          </p:nvSpPr>
          <p:spPr>
            <a:xfrm flipH="1">
              <a:off x="3917699" y="2336957"/>
              <a:ext cx="839414" cy="106325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A52698FE-5C86-4EA6-8A4C-F367AD1527D1}"/>
                </a:ext>
              </a:extLst>
            </p:cNvPr>
            <p:cNvGrpSpPr/>
            <p:nvPr/>
          </p:nvGrpSpPr>
          <p:grpSpPr>
            <a:xfrm rot="14733815">
              <a:off x="4522918" y="2275969"/>
              <a:ext cx="304942" cy="730088"/>
              <a:chOff x="2982934" y="2118205"/>
              <a:chExt cx="392386" cy="939444"/>
            </a:xfrm>
          </p:grpSpPr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23A9FEE0-CD2B-4956-9207-7E50B553490E}"/>
                  </a:ext>
                </a:extLst>
              </p:cNvPr>
              <p:cNvSpPr/>
              <p:nvPr/>
            </p:nvSpPr>
            <p:spPr>
              <a:xfrm rot="12600000">
                <a:off x="310439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752225BC-FAF7-4732-B39C-AD1BAB796D0F}"/>
                  </a:ext>
                </a:extLst>
              </p:cNvPr>
              <p:cNvSpPr/>
              <p:nvPr/>
            </p:nvSpPr>
            <p:spPr>
              <a:xfrm rot="900000">
                <a:off x="298293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179EF19-8092-4195-B4E8-183738802AA6}"/>
                </a:ext>
              </a:extLst>
            </p:cNvPr>
            <p:cNvGrpSpPr/>
            <p:nvPr/>
          </p:nvGrpSpPr>
          <p:grpSpPr>
            <a:xfrm>
              <a:off x="3721694" y="1284382"/>
              <a:ext cx="1121380" cy="1268501"/>
              <a:chOff x="3912294" y="1234220"/>
              <a:chExt cx="1121380" cy="1268501"/>
            </a:xfrm>
          </p:grpSpPr>
          <p:sp>
            <p:nvSpPr>
              <p:cNvPr id="193" name="四角形: 角を丸くする 192">
                <a:extLst>
                  <a:ext uri="{FF2B5EF4-FFF2-40B4-BE49-F238E27FC236}">
                    <a16:creationId xmlns:a16="http://schemas.microsoft.com/office/drawing/2014/main" id="{4C1E81EF-3FAC-4056-BF23-3A841E43B519}"/>
                  </a:ext>
                </a:extLst>
              </p:cNvPr>
              <p:cNvSpPr/>
              <p:nvPr/>
            </p:nvSpPr>
            <p:spPr>
              <a:xfrm rot="20700000" flipH="1">
                <a:off x="3930072" y="1234220"/>
                <a:ext cx="910035" cy="1268501"/>
              </a:xfrm>
              <a:prstGeom prst="roundRect">
                <a:avLst>
                  <a:gd name="adj" fmla="val 33602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9EB165D4-2AF1-4E6B-9ED3-7529D6363559}"/>
                  </a:ext>
                </a:extLst>
              </p:cNvPr>
              <p:cNvSpPr/>
              <p:nvPr/>
            </p:nvSpPr>
            <p:spPr>
              <a:xfrm rot="20700000" flipH="1">
                <a:off x="4608413" y="2075595"/>
                <a:ext cx="425261" cy="399733"/>
              </a:xfrm>
              <a:prstGeom prst="roundRect">
                <a:avLst>
                  <a:gd name="adj" fmla="val 4112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四角形: 角を丸くする 194">
                <a:extLst>
                  <a:ext uri="{FF2B5EF4-FFF2-40B4-BE49-F238E27FC236}">
                    <a16:creationId xmlns:a16="http://schemas.microsoft.com/office/drawing/2014/main" id="{8793EBD6-50FA-4B47-AADD-15515B75E611}"/>
                  </a:ext>
                </a:extLst>
              </p:cNvPr>
              <p:cNvSpPr/>
              <p:nvPr/>
            </p:nvSpPr>
            <p:spPr>
              <a:xfrm rot="20700000" flipH="1">
                <a:off x="4804184" y="2171271"/>
                <a:ext cx="174856" cy="2238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A0321EF-1DFE-435C-858A-AC4FBE751380}"/>
                  </a:ext>
                </a:extLst>
              </p:cNvPr>
              <p:cNvSpPr/>
              <p:nvPr/>
            </p:nvSpPr>
            <p:spPr>
              <a:xfrm flipH="1">
                <a:off x="4475172" y="1735660"/>
                <a:ext cx="246285" cy="11182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479965B1-80C9-463E-8CB0-DC6B3944B6EE}"/>
                  </a:ext>
                </a:extLst>
              </p:cNvPr>
              <p:cNvSpPr/>
              <p:nvPr/>
            </p:nvSpPr>
            <p:spPr>
              <a:xfrm flipH="1" flipV="1">
                <a:off x="3912294" y="1270976"/>
                <a:ext cx="432996" cy="158321"/>
              </a:xfrm>
              <a:custGeom>
                <a:avLst/>
                <a:gdLst>
                  <a:gd name="connsiteX0" fmla="*/ 252412 w 557160"/>
                  <a:gd name="connsiteY0" fmla="*/ 203720 h 203720"/>
                  <a:gd name="connsiteX1" fmla="*/ 557160 w 557160"/>
                  <a:gd name="connsiteY1" fmla="*/ 125223 h 203720"/>
                  <a:gd name="connsiteX2" fmla="*/ 257673 w 557160"/>
                  <a:gd name="connsiteY2" fmla="*/ 0 h 203720"/>
                  <a:gd name="connsiteX3" fmla="*/ 18839 w 557160"/>
                  <a:gd name="connsiteY3" fmla="*/ 46354 h 203720"/>
                  <a:gd name="connsiteX4" fmla="*/ 2070 w 557160"/>
                  <a:gd name="connsiteY4" fmla="*/ 59050 h 203720"/>
                  <a:gd name="connsiteX5" fmla="*/ 36976 w 557160"/>
                  <a:gd name="connsiteY5" fmla="*/ 87367 h 203720"/>
                  <a:gd name="connsiteX6" fmla="*/ 52335 w 557160"/>
                  <a:gd name="connsiteY6" fmla="*/ 125223 h 203720"/>
                  <a:gd name="connsiteX7" fmla="*/ 28387 w 557160"/>
                  <a:gd name="connsiteY7" fmla="*/ 155777 h 203720"/>
                  <a:gd name="connsiteX8" fmla="*/ 0 w 557160"/>
                  <a:gd name="connsiteY8" fmla="*/ 166622 h 203720"/>
                  <a:gd name="connsiteX9" fmla="*/ 36923 w 557160"/>
                  <a:gd name="connsiteY9" fmla="*/ 180729 h 203720"/>
                  <a:gd name="connsiteX10" fmla="*/ 252412 w 557160"/>
                  <a:gd name="connsiteY10" fmla="*/ 203720 h 203720"/>
                  <a:gd name="connsiteX0" fmla="*/ 52335 w 557160"/>
                  <a:gd name="connsiteY0" fmla="*/ 125223 h 216663"/>
                  <a:gd name="connsiteX1" fmla="*/ 28387 w 557160"/>
                  <a:gd name="connsiteY1" fmla="*/ 155777 h 216663"/>
                  <a:gd name="connsiteX2" fmla="*/ 0 w 557160"/>
                  <a:gd name="connsiteY2" fmla="*/ 166622 h 216663"/>
                  <a:gd name="connsiteX3" fmla="*/ 36923 w 557160"/>
                  <a:gd name="connsiteY3" fmla="*/ 180729 h 216663"/>
                  <a:gd name="connsiteX4" fmla="*/ 252412 w 557160"/>
                  <a:gd name="connsiteY4" fmla="*/ 203720 h 216663"/>
                  <a:gd name="connsiteX5" fmla="*/ 557160 w 557160"/>
                  <a:gd name="connsiteY5" fmla="*/ 125223 h 216663"/>
                  <a:gd name="connsiteX6" fmla="*/ 257673 w 557160"/>
                  <a:gd name="connsiteY6" fmla="*/ 0 h 216663"/>
                  <a:gd name="connsiteX7" fmla="*/ 18839 w 557160"/>
                  <a:gd name="connsiteY7" fmla="*/ 46354 h 216663"/>
                  <a:gd name="connsiteX8" fmla="*/ 2070 w 557160"/>
                  <a:gd name="connsiteY8" fmla="*/ 59050 h 216663"/>
                  <a:gd name="connsiteX9" fmla="*/ 36976 w 557160"/>
                  <a:gd name="connsiteY9" fmla="*/ 87367 h 216663"/>
                  <a:gd name="connsiteX10" fmla="*/ 143775 w 557160"/>
                  <a:gd name="connsiteY10" fmla="*/ 216663 h 216663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9" fmla="*/ 36976 w 557160"/>
                  <a:gd name="connsiteY9" fmla="*/ 87367 h 203720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0" fmla="*/ 28387 w 557160"/>
                  <a:gd name="connsiteY0" fmla="*/ 155777 h 203720"/>
                  <a:gd name="connsiteX1" fmla="*/ 0 w 557160"/>
                  <a:gd name="connsiteY1" fmla="*/ 166622 h 203720"/>
                  <a:gd name="connsiteX2" fmla="*/ 36923 w 557160"/>
                  <a:gd name="connsiteY2" fmla="*/ 180729 h 203720"/>
                  <a:gd name="connsiteX3" fmla="*/ 252412 w 557160"/>
                  <a:gd name="connsiteY3" fmla="*/ 203720 h 203720"/>
                  <a:gd name="connsiteX4" fmla="*/ 557160 w 557160"/>
                  <a:gd name="connsiteY4" fmla="*/ 125223 h 203720"/>
                  <a:gd name="connsiteX5" fmla="*/ 257673 w 557160"/>
                  <a:gd name="connsiteY5" fmla="*/ 0 h 203720"/>
                  <a:gd name="connsiteX6" fmla="*/ 18839 w 557160"/>
                  <a:gd name="connsiteY6" fmla="*/ 46354 h 203720"/>
                  <a:gd name="connsiteX7" fmla="*/ 2070 w 557160"/>
                  <a:gd name="connsiteY7" fmla="*/ 59050 h 203720"/>
                  <a:gd name="connsiteX0" fmla="*/ 0 w 557160"/>
                  <a:gd name="connsiteY0" fmla="*/ 166622 h 203720"/>
                  <a:gd name="connsiteX1" fmla="*/ 36923 w 557160"/>
                  <a:gd name="connsiteY1" fmla="*/ 180729 h 203720"/>
                  <a:gd name="connsiteX2" fmla="*/ 252412 w 557160"/>
                  <a:gd name="connsiteY2" fmla="*/ 203720 h 203720"/>
                  <a:gd name="connsiteX3" fmla="*/ 557160 w 557160"/>
                  <a:gd name="connsiteY3" fmla="*/ 125223 h 203720"/>
                  <a:gd name="connsiteX4" fmla="*/ 257673 w 557160"/>
                  <a:gd name="connsiteY4" fmla="*/ 0 h 203720"/>
                  <a:gd name="connsiteX5" fmla="*/ 18839 w 557160"/>
                  <a:gd name="connsiteY5" fmla="*/ 46354 h 203720"/>
                  <a:gd name="connsiteX6" fmla="*/ 2070 w 557160"/>
                  <a:gd name="connsiteY6" fmla="*/ 59050 h 20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160" h="203720">
                    <a:moveTo>
                      <a:pt x="0" y="166622"/>
                    </a:moveTo>
                    <a:lnTo>
                      <a:pt x="36923" y="180729"/>
                    </a:lnTo>
                    <a:cubicBezTo>
                      <a:pt x="92072" y="194934"/>
                      <a:pt x="168259" y="203720"/>
                      <a:pt x="252412" y="203720"/>
                    </a:cubicBezTo>
                    <a:cubicBezTo>
                      <a:pt x="420720" y="203720"/>
                      <a:pt x="557160" y="168576"/>
                      <a:pt x="557160" y="125223"/>
                    </a:cubicBezTo>
                    <a:cubicBezTo>
                      <a:pt x="557160" y="81870"/>
                      <a:pt x="481217" y="0"/>
                      <a:pt x="257673" y="0"/>
                    </a:cubicBezTo>
                    <a:cubicBezTo>
                      <a:pt x="145900" y="0"/>
                      <a:pt x="68398" y="20468"/>
                      <a:pt x="18839" y="46354"/>
                    </a:cubicBezTo>
                    <a:lnTo>
                      <a:pt x="2070" y="5905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4F26A24-7E95-41D9-997A-20D55B4DC9D8}"/>
              </a:ext>
            </a:extLst>
          </p:cNvPr>
          <p:cNvGrpSpPr/>
          <p:nvPr/>
        </p:nvGrpSpPr>
        <p:grpSpPr>
          <a:xfrm>
            <a:off x="873956" y="785004"/>
            <a:ext cx="2282908" cy="2486732"/>
            <a:chOff x="-121761" y="207661"/>
            <a:chExt cx="3184656" cy="3468991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306FED11-5145-4440-B4D9-54F854216851}"/>
                </a:ext>
              </a:extLst>
            </p:cNvPr>
            <p:cNvGrpSpPr/>
            <p:nvPr/>
          </p:nvGrpSpPr>
          <p:grpSpPr>
            <a:xfrm rot="20864186">
              <a:off x="1252514" y="2123184"/>
              <a:ext cx="400653" cy="939444"/>
              <a:chOff x="1195348" y="2118205"/>
              <a:chExt cx="400653" cy="939444"/>
            </a:xfrm>
          </p:grpSpPr>
          <p:sp>
            <p:nvSpPr>
              <p:cNvPr id="209" name="楕円 1">
                <a:extLst>
                  <a:ext uri="{FF2B5EF4-FFF2-40B4-BE49-F238E27FC236}">
                    <a16:creationId xmlns:a16="http://schemas.microsoft.com/office/drawing/2014/main" id="{7544D1EF-1AE2-4E61-8EE8-AAAD96A12AF3}"/>
                  </a:ext>
                </a:extLst>
              </p:cNvPr>
              <p:cNvSpPr/>
              <p:nvPr/>
            </p:nvSpPr>
            <p:spPr>
              <a:xfrm rot="9000000" flipH="1">
                <a:off x="1195348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C08B46AB-2956-4474-B067-B71343DE4368}"/>
                  </a:ext>
                </a:extLst>
              </p:cNvPr>
              <p:cNvSpPr/>
              <p:nvPr/>
            </p:nvSpPr>
            <p:spPr>
              <a:xfrm rot="20700000" flipH="1">
                <a:off x="135487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12D6FA6-8C4B-4B85-B85F-AA757C10F1D6}"/>
                </a:ext>
              </a:extLst>
            </p:cNvPr>
            <p:cNvGrpSpPr/>
            <p:nvPr/>
          </p:nvGrpSpPr>
          <p:grpSpPr>
            <a:xfrm rot="4214647" flipH="1">
              <a:off x="1766736" y="2472017"/>
              <a:ext cx="311368" cy="730088"/>
              <a:chOff x="1727937" y="2465505"/>
              <a:chExt cx="311368" cy="730088"/>
            </a:xfrm>
          </p:grpSpPr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2D1616E6-6668-4905-BECB-1243AB5B43FC}"/>
                  </a:ext>
                </a:extLst>
              </p:cNvPr>
              <p:cNvSpPr/>
              <p:nvPr/>
            </p:nvSpPr>
            <p:spPr>
              <a:xfrm rot="12600000">
                <a:off x="1828757" y="2465505"/>
                <a:ext cx="210548" cy="68933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5EC0EC6-D4A2-45C7-8F46-15F17953DB9B}"/>
                  </a:ext>
                </a:extLst>
              </p:cNvPr>
              <p:cNvSpPr/>
              <p:nvPr/>
            </p:nvSpPr>
            <p:spPr>
              <a:xfrm rot="900000">
                <a:off x="1727937" y="3045863"/>
                <a:ext cx="187388" cy="14973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ABDF619E-6F3A-4D8B-86E1-488500656806}"/>
                </a:ext>
              </a:extLst>
            </p:cNvPr>
            <p:cNvGrpSpPr/>
            <p:nvPr/>
          </p:nvGrpSpPr>
          <p:grpSpPr>
            <a:xfrm flipH="1">
              <a:off x="-121761" y="207661"/>
              <a:ext cx="1863934" cy="3468991"/>
              <a:chOff x="1079557" y="207661"/>
              <a:chExt cx="1863934" cy="3468991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13EE7931-F880-4899-BD9C-5D47B1AA1267}"/>
                  </a:ext>
                </a:extLst>
              </p:cNvPr>
              <p:cNvSpPr/>
              <p:nvPr/>
            </p:nvSpPr>
            <p:spPr>
              <a:xfrm rot="1800000" flipH="1">
                <a:off x="2190782" y="207661"/>
                <a:ext cx="386861" cy="773721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61A9C5DA-66C8-4D95-923E-9301FA8D6CAF}"/>
                  </a:ext>
                </a:extLst>
              </p:cNvPr>
              <p:cNvSpPr/>
              <p:nvPr/>
            </p:nvSpPr>
            <p:spPr>
              <a:xfrm rot="19800000">
                <a:off x="1468889" y="207661"/>
                <a:ext cx="386861" cy="773721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C8B65528-72EE-4FD1-B63C-B8652AC02F62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楕円 1">
                <a:extLst>
                  <a:ext uri="{FF2B5EF4-FFF2-40B4-BE49-F238E27FC236}">
                    <a16:creationId xmlns:a16="http://schemas.microsoft.com/office/drawing/2014/main" id="{D1BFDE43-AAF9-49ED-8910-E69FC08D19CB}"/>
                  </a:ext>
                </a:extLst>
              </p:cNvPr>
              <p:cNvSpPr/>
              <p:nvPr/>
            </p:nvSpPr>
            <p:spPr>
              <a:xfrm flipV="1">
                <a:off x="2333995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楕円 1">
                <a:extLst>
                  <a:ext uri="{FF2B5EF4-FFF2-40B4-BE49-F238E27FC236}">
                    <a16:creationId xmlns:a16="http://schemas.microsoft.com/office/drawing/2014/main" id="{51C0F8DC-DCCE-4D7F-82D5-21A561DE6E60}"/>
                  </a:ext>
                </a:extLst>
              </p:cNvPr>
              <p:cNvSpPr/>
              <p:nvPr/>
            </p:nvSpPr>
            <p:spPr>
              <a:xfrm flipV="1">
                <a:off x="1079557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楕円 1">
                <a:extLst>
                  <a:ext uri="{FF2B5EF4-FFF2-40B4-BE49-F238E27FC236}">
                    <a16:creationId xmlns:a16="http://schemas.microsoft.com/office/drawing/2014/main" id="{0C09350A-D5FE-456D-BEA4-74938F2CEC78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楕円 1">
                <a:extLst>
                  <a:ext uri="{FF2B5EF4-FFF2-40B4-BE49-F238E27FC236}">
                    <a16:creationId xmlns:a16="http://schemas.microsoft.com/office/drawing/2014/main" id="{11C4DADD-1789-4425-AF62-050D4585F44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楕円 1">
                <a:extLst>
                  <a:ext uri="{FF2B5EF4-FFF2-40B4-BE49-F238E27FC236}">
                    <a16:creationId xmlns:a16="http://schemas.microsoft.com/office/drawing/2014/main" id="{44346460-6875-4EB7-A49C-7CB0E145BD25}"/>
                  </a:ext>
                </a:extLst>
              </p:cNvPr>
              <p:cNvSpPr/>
              <p:nvPr/>
            </p:nvSpPr>
            <p:spPr>
              <a:xfrm rot="10800000">
                <a:off x="1672044" y="2794719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">
                <a:extLst>
                  <a:ext uri="{FF2B5EF4-FFF2-40B4-BE49-F238E27FC236}">
                    <a16:creationId xmlns:a16="http://schemas.microsoft.com/office/drawing/2014/main" id="{B5F54039-7757-4AC4-BB48-438AD0E59F1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77F57693-8CCB-4399-99FB-FD24A683EF2B}"/>
                  </a:ext>
                </a:extLst>
              </p:cNvPr>
              <p:cNvSpPr/>
              <p:nvPr/>
            </p:nvSpPr>
            <p:spPr>
              <a:xfrm>
                <a:off x="1321318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DB0504CE-44AD-4C5B-84C5-74F76E610BB3}"/>
                  </a:ext>
                </a:extLst>
              </p:cNvPr>
              <p:cNvSpPr/>
              <p:nvPr/>
            </p:nvSpPr>
            <p:spPr>
              <a:xfrm>
                <a:off x="1421023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26CFCE8-6A7C-4551-9F3D-DFDCA47C3C04}"/>
                  </a:ext>
                </a:extLst>
              </p:cNvPr>
              <p:cNvSpPr/>
              <p:nvPr/>
            </p:nvSpPr>
            <p:spPr>
              <a:xfrm>
                <a:off x="1541142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9662DAC1-EE7F-45DB-A57D-2699F5C75C5E}"/>
                  </a:ext>
                </a:extLst>
              </p:cNvPr>
              <p:cNvSpPr/>
              <p:nvPr/>
            </p:nvSpPr>
            <p:spPr>
              <a:xfrm>
                <a:off x="2179497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アーチ 17">
                <a:extLst>
                  <a:ext uri="{FF2B5EF4-FFF2-40B4-BE49-F238E27FC236}">
                    <a16:creationId xmlns:a16="http://schemas.microsoft.com/office/drawing/2014/main" id="{03754A33-4323-4693-BAB4-8399FA6ABDB1}"/>
                  </a:ext>
                </a:extLst>
              </p:cNvPr>
              <p:cNvSpPr/>
              <p:nvPr/>
            </p:nvSpPr>
            <p:spPr>
              <a:xfrm>
                <a:off x="1678349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A6AB6C5-1AA6-41E2-AF31-19AD36B832FD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B151684-AEC8-4CE7-918A-3F326069308D}"/>
                  </a:ext>
                </a:extLst>
              </p:cNvPr>
              <p:cNvSpPr/>
              <p:nvPr/>
            </p:nvSpPr>
            <p:spPr>
              <a:xfrm>
                <a:off x="1662320" y="3347285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C630E24-124F-4F53-85B2-E161F8D87DC3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FACD0EBE-1446-412E-ADB6-F1C8C1600559}"/>
                  </a:ext>
                </a:extLst>
              </p:cNvPr>
              <p:cNvSpPr/>
              <p:nvPr/>
            </p:nvSpPr>
            <p:spPr>
              <a:xfrm rot="20700000" flipH="1">
                <a:off x="256412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0EEA1FDB-82F0-40CF-BC65-4B0988809385}"/>
                </a:ext>
              </a:extLst>
            </p:cNvPr>
            <p:cNvGrpSpPr/>
            <p:nvPr/>
          </p:nvGrpSpPr>
          <p:grpSpPr>
            <a:xfrm>
              <a:off x="1614340" y="1226846"/>
              <a:ext cx="1448555" cy="2449805"/>
              <a:chOff x="1079557" y="524355"/>
              <a:chExt cx="1863934" cy="3152297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DF69124-1FC2-4952-806F-2F49150357D1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楕円 1">
                <a:extLst>
                  <a:ext uri="{FF2B5EF4-FFF2-40B4-BE49-F238E27FC236}">
                    <a16:creationId xmlns:a16="http://schemas.microsoft.com/office/drawing/2014/main" id="{E020F9FE-3063-4699-BD63-74B8FE12FB13}"/>
                  </a:ext>
                </a:extLst>
              </p:cNvPr>
              <p:cNvSpPr/>
              <p:nvPr/>
            </p:nvSpPr>
            <p:spPr>
              <a:xfrm flipV="1">
                <a:off x="2333995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楕円 1">
                <a:extLst>
                  <a:ext uri="{FF2B5EF4-FFF2-40B4-BE49-F238E27FC236}">
                    <a16:creationId xmlns:a16="http://schemas.microsoft.com/office/drawing/2014/main" id="{072991AE-C9F6-4E9F-B5CC-58FEC51B5C6E}"/>
                  </a:ext>
                </a:extLst>
              </p:cNvPr>
              <p:cNvSpPr/>
              <p:nvPr/>
            </p:nvSpPr>
            <p:spPr>
              <a:xfrm flipV="1">
                <a:off x="1079557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楕円 1">
                <a:extLst>
                  <a:ext uri="{FF2B5EF4-FFF2-40B4-BE49-F238E27FC236}">
                    <a16:creationId xmlns:a16="http://schemas.microsoft.com/office/drawing/2014/main" id="{184D4DE2-B363-4936-AF26-48C44FB8C3B6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">
                <a:extLst>
                  <a:ext uri="{FF2B5EF4-FFF2-40B4-BE49-F238E27FC236}">
                    <a16:creationId xmlns:a16="http://schemas.microsoft.com/office/drawing/2014/main" id="{578472C1-AE1F-4348-B2D7-9C53EFEE5E1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楕円 1">
                <a:extLst>
                  <a:ext uri="{FF2B5EF4-FFF2-40B4-BE49-F238E27FC236}">
                    <a16:creationId xmlns:a16="http://schemas.microsoft.com/office/drawing/2014/main" id="{2DF940FC-F314-4E53-860E-CE05B523F7F4}"/>
                  </a:ext>
                </a:extLst>
              </p:cNvPr>
              <p:cNvSpPr/>
              <p:nvPr/>
            </p:nvSpPr>
            <p:spPr>
              <a:xfrm rot="10800000">
                <a:off x="1672044" y="2805420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">
                <a:extLst>
                  <a:ext uri="{FF2B5EF4-FFF2-40B4-BE49-F238E27FC236}">
                    <a16:creationId xmlns:a16="http://schemas.microsoft.com/office/drawing/2014/main" id="{6E98ADE0-DA35-4918-92D0-04A6D1C9768D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187EAA8C-545C-41D5-BBED-514652D673EB}"/>
                  </a:ext>
                </a:extLst>
              </p:cNvPr>
              <p:cNvSpPr/>
              <p:nvPr/>
            </p:nvSpPr>
            <p:spPr>
              <a:xfrm>
                <a:off x="1321318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08FBDCB1-191A-4E71-ADAD-FF213693B8D3}"/>
                  </a:ext>
                </a:extLst>
              </p:cNvPr>
              <p:cNvSpPr/>
              <p:nvPr/>
            </p:nvSpPr>
            <p:spPr>
              <a:xfrm>
                <a:off x="1421023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2E5E760D-7E4D-420D-9641-9F1AB2E7C4DA}"/>
                  </a:ext>
                </a:extLst>
              </p:cNvPr>
              <p:cNvSpPr/>
              <p:nvPr/>
            </p:nvSpPr>
            <p:spPr>
              <a:xfrm>
                <a:off x="1541142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F6D28AA5-F977-47B4-B476-60F43EDE1F08}"/>
                  </a:ext>
                </a:extLst>
              </p:cNvPr>
              <p:cNvSpPr/>
              <p:nvPr/>
            </p:nvSpPr>
            <p:spPr>
              <a:xfrm>
                <a:off x="2179497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BDB4706C-457D-4F88-8338-B207C4F62C56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F2BB1DCD-AE86-485C-BC12-9CD9674C5C04}"/>
                  </a:ext>
                </a:extLst>
              </p:cNvPr>
              <p:cNvSpPr/>
              <p:nvPr/>
            </p:nvSpPr>
            <p:spPr>
              <a:xfrm>
                <a:off x="1662320" y="3357986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32E8ADC-6F4B-4B5F-8593-FB07CB5C377A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F1AA4D9-3F07-4C16-9C96-BFC0721812C9}"/>
                  </a:ext>
                </a:extLst>
              </p:cNvPr>
              <p:cNvSpPr/>
              <p:nvPr/>
            </p:nvSpPr>
            <p:spPr>
              <a:xfrm rot="20700000" flipH="1">
                <a:off x="256412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4927311E-5D31-440C-817D-B59BCF4B5CC6}"/>
                </a:ext>
              </a:extLst>
            </p:cNvPr>
            <p:cNvSpPr/>
            <p:nvPr/>
          </p:nvSpPr>
          <p:spPr>
            <a:xfrm>
              <a:off x="270146" y="1127401"/>
              <a:ext cx="344174" cy="172085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D58C0E1-9EA9-4E5F-AD9F-869CA59F7ECC}"/>
                </a:ext>
              </a:extLst>
            </p:cNvPr>
            <p:cNvSpPr/>
            <p:nvPr/>
          </p:nvSpPr>
          <p:spPr>
            <a:xfrm>
              <a:off x="1009921" y="1127401"/>
              <a:ext cx="344174" cy="172085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F411BE4-807A-42CC-ADF8-1B2CC1A59403}"/>
                </a:ext>
              </a:extLst>
            </p:cNvPr>
            <p:cNvSpPr/>
            <p:nvPr/>
          </p:nvSpPr>
          <p:spPr>
            <a:xfrm>
              <a:off x="1911621" y="1679502"/>
              <a:ext cx="269604" cy="134800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6A4AB08A-CFD6-480C-9F17-1B494C2FA888}"/>
                </a:ext>
              </a:extLst>
            </p:cNvPr>
            <p:cNvSpPr/>
            <p:nvPr/>
          </p:nvSpPr>
          <p:spPr>
            <a:xfrm>
              <a:off x="2492646" y="1679502"/>
              <a:ext cx="269604" cy="134800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ED8C3CD1-2425-4B69-A418-388C389CCAC1}"/>
              </a:ext>
            </a:extLst>
          </p:cNvPr>
          <p:cNvGrpSpPr/>
          <p:nvPr/>
        </p:nvGrpSpPr>
        <p:grpSpPr>
          <a:xfrm>
            <a:off x="7019756" y="3899140"/>
            <a:ext cx="2364880" cy="2486732"/>
            <a:chOff x="7060270" y="207661"/>
            <a:chExt cx="3299009" cy="3468991"/>
          </a:xfrm>
        </p:grpSpPr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E7AE4C9-E40F-4B38-82FB-CBBCE9E0B259}"/>
                </a:ext>
              </a:extLst>
            </p:cNvPr>
            <p:cNvGrpSpPr/>
            <p:nvPr/>
          </p:nvGrpSpPr>
          <p:grpSpPr>
            <a:xfrm rot="20852422">
              <a:off x="8463666" y="2065128"/>
              <a:ext cx="400653" cy="939444"/>
              <a:chOff x="8377379" y="2118205"/>
              <a:chExt cx="400653" cy="939444"/>
            </a:xfrm>
          </p:grpSpPr>
          <p:sp>
            <p:nvSpPr>
              <p:cNvPr id="166" name="楕円 1">
                <a:extLst>
                  <a:ext uri="{FF2B5EF4-FFF2-40B4-BE49-F238E27FC236}">
                    <a16:creationId xmlns:a16="http://schemas.microsoft.com/office/drawing/2014/main" id="{B5C474EF-E9A6-45CB-AF45-E140DDEC3DAC}"/>
                  </a:ext>
                </a:extLst>
              </p:cNvPr>
              <p:cNvSpPr/>
              <p:nvPr/>
            </p:nvSpPr>
            <p:spPr>
              <a:xfrm rot="9000000" flipH="1">
                <a:off x="837737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8D7837A8-28CF-40DB-8CFF-13FDDF7733B2}"/>
                  </a:ext>
                </a:extLst>
              </p:cNvPr>
              <p:cNvSpPr/>
              <p:nvPr/>
            </p:nvSpPr>
            <p:spPr>
              <a:xfrm rot="20700000" flipH="1">
                <a:off x="853691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B3B1294-EC8E-480C-9502-93946A0AA266}"/>
                </a:ext>
              </a:extLst>
            </p:cNvPr>
            <p:cNvGrpSpPr/>
            <p:nvPr/>
          </p:nvGrpSpPr>
          <p:grpSpPr>
            <a:xfrm rot="4373359" flipH="1">
              <a:off x="9016781" y="2433615"/>
              <a:ext cx="311368" cy="730088"/>
              <a:chOff x="9024321" y="2465505"/>
              <a:chExt cx="311368" cy="730088"/>
            </a:xfrm>
          </p:grpSpPr>
          <p:sp>
            <p:nvSpPr>
              <p:cNvPr id="161" name="楕円 1">
                <a:extLst>
                  <a:ext uri="{FF2B5EF4-FFF2-40B4-BE49-F238E27FC236}">
                    <a16:creationId xmlns:a16="http://schemas.microsoft.com/office/drawing/2014/main" id="{5A160B29-3A82-457D-A09C-0D51C7E76585}"/>
                  </a:ext>
                </a:extLst>
              </p:cNvPr>
              <p:cNvSpPr/>
              <p:nvPr/>
            </p:nvSpPr>
            <p:spPr>
              <a:xfrm rot="12600000">
                <a:off x="9125141" y="2465505"/>
                <a:ext cx="210548" cy="68933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8B7DADD-8B1F-4488-BAEE-ADE5FF8CDEDF}"/>
                  </a:ext>
                </a:extLst>
              </p:cNvPr>
              <p:cNvSpPr/>
              <p:nvPr/>
            </p:nvSpPr>
            <p:spPr>
              <a:xfrm rot="900000">
                <a:off x="9024321" y="3045863"/>
                <a:ext cx="187388" cy="14973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6FC6BB6-2196-47C7-BC8B-227EC2B4EA4C}"/>
                </a:ext>
              </a:extLst>
            </p:cNvPr>
            <p:cNvGrpSpPr/>
            <p:nvPr/>
          </p:nvGrpSpPr>
          <p:grpSpPr>
            <a:xfrm flipH="1">
              <a:off x="7060270" y="207661"/>
              <a:ext cx="1863934" cy="3468991"/>
              <a:chOff x="6146857" y="207661"/>
              <a:chExt cx="1863934" cy="3468991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39B27CCE-A230-450B-A0C8-B26EBA4058C8}"/>
                  </a:ext>
                </a:extLst>
              </p:cNvPr>
              <p:cNvGrpSpPr/>
              <p:nvPr/>
            </p:nvGrpSpPr>
            <p:grpSpPr>
              <a:xfrm>
                <a:off x="6146857" y="207661"/>
                <a:ext cx="1863934" cy="3468991"/>
                <a:chOff x="1079557" y="207661"/>
                <a:chExt cx="1863934" cy="3468991"/>
              </a:xfrm>
            </p:grpSpPr>
            <p:sp>
              <p:nvSpPr>
                <p:cNvPr id="137" name="月 136">
                  <a:extLst>
                    <a:ext uri="{FF2B5EF4-FFF2-40B4-BE49-F238E27FC236}">
                      <a16:creationId xmlns:a16="http://schemas.microsoft.com/office/drawing/2014/main" id="{6B952CDC-911D-493D-A3DD-349DCA6F6FEB}"/>
                    </a:ext>
                  </a:extLst>
                </p:cNvPr>
                <p:cNvSpPr/>
                <p:nvPr/>
              </p:nvSpPr>
              <p:spPr>
                <a:xfrm rot="1800000" flipH="1">
                  <a:off x="2190782" y="207661"/>
                  <a:ext cx="386861" cy="773721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A3B10029-F2E6-4F29-BCDB-D40B1D885D79}"/>
                    </a:ext>
                  </a:extLst>
                </p:cNvPr>
                <p:cNvSpPr/>
                <p:nvPr/>
              </p:nvSpPr>
              <p:spPr>
                <a:xfrm rot="19800000">
                  <a:off x="1468889" y="207661"/>
                  <a:ext cx="386861" cy="773721"/>
                </a:xfrm>
                <a:prstGeom prst="moon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">
                  <a:extLst>
                    <a:ext uri="{FF2B5EF4-FFF2-40B4-BE49-F238E27FC236}">
                      <a16:creationId xmlns:a16="http://schemas.microsoft.com/office/drawing/2014/main" id="{02B700EC-D56E-4C22-962F-B1DD7041F6FF}"/>
                    </a:ext>
                  </a:extLst>
                </p:cNvPr>
                <p:cNvSpPr/>
                <p:nvPr/>
              </p:nvSpPr>
              <p:spPr>
                <a:xfrm flipV="1">
                  <a:off x="2333995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楕円 1">
                  <a:extLst>
                    <a:ext uri="{FF2B5EF4-FFF2-40B4-BE49-F238E27FC236}">
                      <a16:creationId xmlns:a16="http://schemas.microsoft.com/office/drawing/2014/main" id="{60250DF5-158A-42D9-AC56-672E9C59E20F}"/>
                    </a:ext>
                  </a:extLst>
                </p:cNvPr>
                <p:cNvSpPr/>
                <p:nvPr/>
              </p:nvSpPr>
              <p:spPr>
                <a:xfrm flipV="1">
                  <a:off x="1079557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楕円 1">
                  <a:extLst>
                    <a:ext uri="{FF2B5EF4-FFF2-40B4-BE49-F238E27FC236}">
                      <a16:creationId xmlns:a16="http://schemas.microsoft.com/office/drawing/2014/main" id="{B218E3BE-49E1-444A-AC2E-B73EC59D10B6}"/>
                    </a:ext>
                  </a:extLst>
                </p:cNvPr>
                <p:cNvSpPr/>
                <p:nvPr/>
              </p:nvSpPr>
              <p:spPr>
                <a:xfrm rot="9000000" flipH="1">
                  <a:off x="2407954" y="2118204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楕円 1">
                  <a:extLst>
                    <a:ext uri="{FF2B5EF4-FFF2-40B4-BE49-F238E27FC236}">
                      <a16:creationId xmlns:a16="http://schemas.microsoft.com/office/drawing/2014/main" id="{F81CCB50-9AA6-4A56-86DF-E6D67C939F9A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楕円 1">
                  <a:extLst>
                    <a:ext uri="{FF2B5EF4-FFF2-40B4-BE49-F238E27FC236}">
                      <a16:creationId xmlns:a16="http://schemas.microsoft.com/office/drawing/2014/main" id="{A554F056-89B1-49AC-BD90-88973086F722}"/>
                    </a:ext>
                  </a:extLst>
                </p:cNvPr>
                <p:cNvSpPr/>
                <p:nvPr/>
              </p:nvSpPr>
              <p:spPr>
                <a:xfrm rot="10800000">
                  <a:off x="1672044" y="2802756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楕円 1">
                  <a:extLst>
                    <a:ext uri="{FF2B5EF4-FFF2-40B4-BE49-F238E27FC236}">
                      <a16:creationId xmlns:a16="http://schemas.microsoft.com/office/drawing/2014/main" id="{CBD9E8E5-59C5-4138-A183-F1FD346A3754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927D4E2A-B9BC-451F-80D0-9F271DC12BC6}"/>
                    </a:ext>
                  </a:extLst>
                </p:cNvPr>
                <p:cNvSpPr/>
                <p:nvPr/>
              </p:nvSpPr>
              <p:spPr>
                <a:xfrm>
                  <a:off x="1321318" y="524355"/>
                  <a:ext cx="1392191" cy="1632249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C283ADE3-7613-4208-B473-C2551FBD344A}"/>
                    </a:ext>
                  </a:extLst>
                </p:cNvPr>
                <p:cNvSpPr/>
                <p:nvPr/>
              </p:nvSpPr>
              <p:spPr>
                <a:xfrm>
                  <a:off x="1662320" y="3355322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B41B8473-A0EB-41E4-9473-1B1A9A20BCFC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96ECD2FC-186F-4BA1-8624-BD553364E2DC}"/>
                    </a:ext>
                  </a:extLst>
                </p:cNvPr>
                <p:cNvSpPr/>
                <p:nvPr/>
              </p:nvSpPr>
              <p:spPr>
                <a:xfrm rot="20700000" flipH="1">
                  <a:off x="2564120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483F5DCF-E477-4E11-BFBD-5E879013B433}"/>
                  </a:ext>
                </a:extLst>
              </p:cNvPr>
              <p:cNvSpPr/>
              <p:nvPr/>
            </p:nvSpPr>
            <p:spPr>
              <a:xfrm rot="20619677">
                <a:off x="72091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C5847E1-456B-4150-B827-21F0B6A682A3}"/>
                  </a:ext>
                </a:extLst>
              </p:cNvPr>
              <p:cNvSpPr/>
              <p:nvPr/>
            </p:nvSpPr>
            <p:spPr>
              <a:xfrm rot="19800000">
                <a:off x="76380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26695085-0784-4855-AD1C-B4662F0C2342}"/>
                </a:ext>
              </a:extLst>
            </p:cNvPr>
            <p:cNvGrpSpPr/>
            <p:nvPr/>
          </p:nvGrpSpPr>
          <p:grpSpPr>
            <a:xfrm>
              <a:off x="8910724" y="1226846"/>
              <a:ext cx="1448555" cy="2449805"/>
              <a:chOff x="6146857" y="524355"/>
              <a:chExt cx="1863934" cy="3152297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26F506E6-3287-428D-9FB6-0ED14FF12F22}"/>
                  </a:ext>
                </a:extLst>
              </p:cNvPr>
              <p:cNvGrpSpPr/>
              <p:nvPr/>
            </p:nvGrpSpPr>
            <p:grpSpPr>
              <a:xfrm>
                <a:off x="6146857" y="524355"/>
                <a:ext cx="1863934" cy="3152297"/>
                <a:chOff x="1079557" y="524355"/>
                <a:chExt cx="1863934" cy="3152297"/>
              </a:xfrm>
            </p:grpSpPr>
            <p:sp>
              <p:nvSpPr>
                <p:cNvPr id="124" name="楕円 1">
                  <a:extLst>
                    <a:ext uri="{FF2B5EF4-FFF2-40B4-BE49-F238E27FC236}">
                      <a16:creationId xmlns:a16="http://schemas.microsoft.com/office/drawing/2014/main" id="{D808F42B-48BF-47B4-8E04-A92B49DB8BE2}"/>
                    </a:ext>
                  </a:extLst>
                </p:cNvPr>
                <p:cNvSpPr/>
                <p:nvPr/>
              </p:nvSpPr>
              <p:spPr>
                <a:xfrm flipV="1">
                  <a:off x="2333995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楕円 1">
                  <a:extLst>
                    <a:ext uri="{FF2B5EF4-FFF2-40B4-BE49-F238E27FC236}">
                      <a16:creationId xmlns:a16="http://schemas.microsoft.com/office/drawing/2014/main" id="{F4EF54F9-3CEB-4C50-929B-E67AB3EDA982}"/>
                    </a:ext>
                  </a:extLst>
                </p:cNvPr>
                <p:cNvSpPr/>
                <p:nvPr/>
              </p:nvSpPr>
              <p:spPr>
                <a:xfrm flipV="1">
                  <a:off x="1079557" y="581140"/>
                  <a:ext cx="609496" cy="203720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楕円 1">
                  <a:extLst>
                    <a:ext uri="{FF2B5EF4-FFF2-40B4-BE49-F238E27FC236}">
                      <a16:creationId xmlns:a16="http://schemas.microsoft.com/office/drawing/2014/main" id="{085D6756-BEBF-49DD-93D8-D4954398FCB8}"/>
                    </a:ext>
                  </a:extLst>
                </p:cNvPr>
                <p:cNvSpPr/>
                <p:nvPr/>
              </p:nvSpPr>
              <p:spPr>
                <a:xfrm rot="9000000" flipH="1">
                  <a:off x="2407954" y="2118204"/>
                  <a:ext cx="270923" cy="886998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楕円 1">
                  <a:extLst>
                    <a:ext uri="{FF2B5EF4-FFF2-40B4-BE49-F238E27FC236}">
                      <a16:creationId xmlns:a16="http://schemas.microsoft.com/office/drawing/2014/main" id="{D00B77BD-807E-466C-8E3E-2A0818CA2C34}"/>
                    </a:ext>
                  </a:extLst>
                </p:cNvPr>
                <p:cNvSpPr/>
                <p:nvPr/>
              </p:nvSpPr>
              <p:spPr>
                <a:xfrm rot="10800000">
                  <a:off x="2030478" y="2899792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">
                  <a:extLst>
                    <a:ext uri="{FF2B5EF4-FFF2-40B4-BE49-F238E27FC236}">
                      <a16:creationId xmlns:a16="http://schemas.microsoft.com/office/drawing/2014/main" id="{73E34E4E-74E0-42E2-86EE-72F6A3AB64F2}"/>
                    </a:ext>
                  </a:extLst>
                </p:cNvPr>
                <p:cNvSpPr/>
                <p:nvPr/>
              </p:nvSpPr>
              <p:spPr>
                <a:xfrm rot="10800000">
                  <a:off x="1672044" y="2739970"/>
                  <a:ext cx="309970" cy="64807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楕円 1">
                  <a:extLst>
                    <a:ext uri="{FF2B5EF4-FFF2-40B4-BE49-F238E27FC236}">
                      <a16:creationId xmlns:a16="http://schemas.microsoft.com/office/drawing/2014/main" id="{6431B3C1-7962-408D-8898-F179E2D0D620}"/>
                    </a:ext>
                  </a:extLst>
                </p:cNvPr>
                <p:cNvSpPr/>
                <p:nvPr/>
              </p:nvSpPr>
              <p:spPr>
                <a:xfrm>
                  <a:off x="1471464" y="1952795"/>
                  <a:ext cx="1080120" cy="1368152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36E6602D-35A3-4F94-8000-57B70E0ABF8E}"/>
                    </a:ext>
                  </a:extLst>
                </p:cNvPr>
                <p:cNvSpPr/>
                <p:nvPr/>
              </p:nvSpPr>
              <p:spPr>
                <a:xfrm>
                  <a:off x="1321318" y="524355"/>
                  <a:ext cx="1392191" cy="1632249"/>
                </a:xfrm>
                <a:prstGeom prst="roundRect">
                  <a:avLst>
                    <a:gd name="adj" fmla="val 35875"/>
                  </a:avLst>
                </a:prstGeom>
                <a:solidFill>
                  <a:schemeClr val="accent6">
                    <a:lumMod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2FFDCA24-F1DE-409F-8209-69446DA1D91E}"/>
                    </a:ext>
                  </a:extLst>
                </p:cNvPr>
                <p:cNvSpPr/>
                <p:nvPr/>
              </p:nvSpPr>
              <p:spPr>
                <a:xfrm>
                  <a:off x="1662320" y="3292535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F478F02-E942-48EE-A5FF-E1957AE26409}"/>
                    </a:ext>
                  </a:extLst>
                </p:cNvPr>
                <p:cNvSpPr/>
                <p:nvPr/>
              </p:nvSpPr>
              <p:spPr>
                <a:xfrm>
                  <a:off x="2024270" y="3452358"/>
                  <a:ext cx="309355" cy="224294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6EAE0082-0376-40B4-8B6B-C3E5ACE37BE4}"/>
                    </a:ext>
                  </a:extLst>
                </p:cNvPr>
                <p:cNvSpPr/>
                <p:nvPr/>
              </p:nvSpPr>
              <p:spPr>
                <a:xfrm rot="20700000" flipH="1">
                  <a:off x="2564120" y="2864983"/>
                  <a:ext cx="241122" cy="192666"/>
                </a:xfrm>
                <a:custGeom>
                  <a:avLst/>
                  <a:gdLst>
                    <a:gd name="connsiteX0" fmla="*/ 378507 w 754428"/>
                    <a:gd name="connsiteY0" fmla="*/ 0 h 666751"/>
                    <a:gd name="connsiteX1" fmla="*/ 632983 w 754428"/>
                    <a:gd name="connsiteY1" fmla="*/ 72248 h 666751"/>
                    <a:gd name="connsiteX2" fmla="*/ 631875 w 754428"/>
                    <a:gd name="connsiteY2" fmla="*/ 75368 h 666751"/>
                    <a:gd name="connsiteX3" fmla="*/ 753212 w 754428"/>
                    <a:gd name="connsiteY3" fmla="*/ 560716 h 666751"/>
                    <a:gd name="connsiteX4" fmla="*/ 750982 w 754428"/>
                    <a:gd name="connsiteY4" fmla="*/ 560716 h 666751"/>
                    <a:gd name="connsiteX5" fmla="*/ 754428 w 754428"/>
                    <a:gd name="connsiteY5" fmla="*/ 569526 h 666751"/>
                    <a:gd name="connsiteX6" fmla="*/ 377214 w 754428"/>
                    <a:gd name="connsiteY6" fmla="*/ 666751 h 666751"/>
                    <a:gd name="connsiteX7" fmla="*/ 0 w 754428"/>
                    <a:gd name="connsiteY7" fmla="*/ 569526 h 666751"/>
                    <a:gd name="connsiteX8" fmla="*/ 3446 w 754428"/>
                    <a:gd name="connsiteY8" fmla="*/ 560716 h 666751"/>
                    <a:gd name="connsiteX9" fmla="*/ 2714 w 754428"/>
                    <a:gd name="connsiteY9" fmla="*/ 560716 h 666751"/>
                    <a:gd name="connsiteX10" fmla="*/ 124501 w 754428"/>
                    <a:gd name="connsiteY10" fmla="*/ 73571 h 666751"/>
                    <a:gd name="connsiteX11" fmla="*/ 124031 w 754428"/>
                    <a:gd name="connsiteY11" fmla="*/ 72248 h 666751"/>
                    <a:gd name="connsiteX12" fmla="*/ 126736 w 754428"/>
                    <a:gd name="connsiteY12" fmla="*/ 64630 h 666751"/>
                    <a:gd name="connsiteX13" fmla="*/ 128041 w 754428"/>
                    <a:gd name="connsiteY13" fmla="*/ 59410 h 666751"/>
                    <a:gd name="connsiteX14" fmla="*/ 128590 w 754428"/>
                    <a:gd name="connsiteY14" fmla="*/ 59410 h 666751"/>
                    <a:gd name="connsiteX15" fmla="*/ 129201 w 754428"/>
                    <a:gd name="connsiteY15" fmla="*/ 57688 h 666751"/>
                    <a:gd name="connsiteX16" fmla="*/ 378507 w 754428"/>
                    <a:gd name="connsiteY16" fmla="*/ 0 h 666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754428" h="666751">
                      <a:moveTo>
                        <a:pt x="378507" y="0"/>
                      </a:moveTo>
                      <a:cubicBezTo>
                        <a:pt x="519050" y="0"/>
                        <a:pt x="632983" y="32347"/>
                        <a:pt x="632983" y="72248"/>
                      </a:cubicBezTo>
                      <a:lnTo>
                        <a:pt x="631875" y="75368"/>
                      </a:lnTo>
                      <a:lnTo>
                        <a:pt x="753212" y="560716"/>
                      </a:lnTo>
                      <a:lnTo>
                        <a:pt x="750982" y="560716"/>
                      </a:lnTo>
                      <a:lnTo>
                        <a:pt x="754428" y="569526"/>
                      </a:lnTo>
                      <a:cubicBezTo>
                        <a:pt x="754428" y="623222"/>
                        <a:pt x="585544" y="666751"/>
                        <a:pt x="377214" y="666751"/>
                      </a:cubicBezTo>
                      <a:cubicBezTo>
                        <a:pt x="168884" y="666751"/>
                        <a:pt x="0" y="623222"/>
                        <a:pt x="0" y="569526"/>
                      </a:cubicBezTo>
                      <a:lnTo>
                        <a:pt x="3446" y="560716"/>
                      </a:lnTo>
                      <a:lnTo>
                        <a:pt x="2714" y="560716"/>
                      </a:lnTo>
                      <a:lnTo>
                        <a:pt x="124501" y="73571"/>
                      </a:lnTo>
                      <a:lnTo>
                        <a:pt x="124031" y="72248"/>
                      </a:lnTo>
                      <a:lnTo>
                        <a:pt x="126736" y="64630"/>
                      </a:lnTo>
                      <a:lnTo>
                        <a:pt x="128041" y="59410"/>
                      </a:lnTo>
                      <a:lnTo>
                        <a:pt x="128590" y="59410"/>
                      </a:lnTo>
                      <a:lnTo>
                        <a:pt x="129201" y="57688"/>
                      </a:lnTo>
                      <a:cubicBezTo>
                        <a:pt x="152930" y="24766"/>
                        <a:pt x="255532" y="0"/>
                        <a:pt x="37850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97DD8D15-F79A-47C3-B6A9-705E14D46034}"/>
                  </a:ext>
                </a:extLst>
              </p:cNvPr>
              <p:cNvSpPr/>
              <p:nvPr/>
            </p:nvSpPr>
            <p:spPr>
              <a:xfrm rot="20619677">
                <a:off x="72091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620C7C3-B618-44C0-A6C8-AD073943E5EB}"/>
                  </a:ext>
                </a:extLst>
              </p:cNvPr>
              <p:cNvSpPr/>
              <p:nvPr/>
            </p:nvSpPr>
            <p:spPr>
              <a:xfrm rot="19800000">
                <a:off x="76380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33A66621-E9ED-454A-989F-AA234CCC9B42}"/>
              </a:ext>
            </a:extLst>
          </p:cNvPr>
          <p:cNvGrpSpPr/>
          <p:nvPr/>
        </p:nvGrpSpPr>
        <p:grpSpPr>
          <a:xfrm>
            <a:off x="4079743" y="3915693"/>
            <a:ext cx="2199032" cy="2472910"/>
            <a:chOff x="3721694" y="226945"/>
            <a:chExt cx="3067648" cy="3449707"/>
          </a:xfrm>
        </p:grpSpPr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11A179AA-5C56-4192-8B20-6A7B2F5B283B}"/>
                </a:ext>
              </a:extLst>
            </p:cNvPr>
            <p:cNvSpPr/>
            <p:nvPr/>
          </p:nvSpPr>
          <p:spPr>
            <a:xfrm rot="20619677">
              <a:off x="6177972" y="2850725"/>
              <a:ext cx="436618" cy="462968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984F9271-3CFD-4FDB-B32B-721CB8A56F61}"/>
                </a:ext>
              </a:extLst>
            </p:cNvPr>
            <p:cNvSpPr/>
            <p:nvPr/>
          </p:nvSpPr>
          <p:spPr>
            <a:xfrm rot="19800000">
              <a:off x="6606896" y="3217419"/>
              <a:ext cx="182446" cy="275657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楕円 1">
              <a:extLst>
                <a:ext uri="{FF2B5EF4-FFF2-40B4-BE49-F238E27FC236}">
                  <a16:creationId xmlns:a16="http://schemas.microsoft.com/office/drawing/2014/main" id="{31A8B311-B25F-40BE-964D-B708CE52F5EF}"/>
                </a:ext>
              </a:extLst>
            </p:cNvPr>
            <p:cNvSpPr/>
            <p:nvPr/>
          </p:nvSpPr>
          <p:spPr>
            <a:xfrm rot="10800000">
              <a:off x="5868962" y="2899792"/>
              <a:ext cx="309970" cy="64807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42DD8B5C-13B1-452C-B95D-3F7068852EC8}"/>
                </a:ext>
              </a:extLst>
            </p:cNvPr>
            <p:cNvSpPr/>
            <p:nvPr/>
          </p:nvSpPr>
          <p:spPr>
            <a:xfrm>
              <a:off x="5862754" y="3452358"/>
              <a:ext cx="309355" cy="224294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楕円 1">
              <a:extLst>
                <a:ext uri="{FF2B5EF4-FFF2-40B4-BE49-F238E27FC236}">
                  <a16:creationId xmlns:a16="http://schemas.microsoft.com/office/drawing/2014/main" id="{E9B4BF60-2719-494D-BBA8-63B08642C7AE}"/>
                </a:ext>
              </a:extLst>
            </p:cNvPr>
            <p:cNvSpPr/>
            <p:nvPr/>
          </p:nvSpPr>
          <p:spPr>
            <a:xfrm>
              <a:off x="5465865" y="1952795"/>
              <a:ext cx="1080120" cy="136815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5CC4DF29-828C-45E5-BED9-4E2C2D23C3CA}"/>
                </a:ext>
              </a:extLst>
            </p:cNvPr>
            <p:cNvGrpSpPr/>
            <p:nvPr/>
          </p:nvGrpSpPr>
          <p:grpSpPr>
            <a:xfrm rot="5555167" flipH="1">
              <a:off x="5330919" y="2038657"/>
              <a:ext cx="392386" cy="939444"/>
              <a:chOff x="2982934" y="2118205"/>
              <a:chExt cx="392386" cy="939444"/>
            </a:xfrm>
          </p:grpSpPr>
          <p:sp>
            <p:nvSpPr>
              <p:cNvPr id="253" name="楕円 1">
                <a:extLst>
                  <a:ext uri="{FF2B5EF4-FFF2-40B4-BE49-F238E27FC236}">
                    <a16:creationId xmlns:a16="http://schemas.microsoft.com/office/drawing/2014/main" id="{DF1B008B-4D10-415E-8B40-D623B7926955}"/>
                  </a:ext>
                </a:extLst>
              </p:cNvPr>
              <p:cNvSpPr/>
              <p:nvPr/>
            </p:nvSpPr>
            <p:spPr>
              <a:xfrm rot="12600000">
                <a:off x="310439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55C5CFFE-07B4-4674-BF35-80FA3E65B718}"/>
                  </a:ext>
                </a:extLst>
              </p:cNvPr>
              <p:cNvSpPr/>
              <p:nvPr/>
            </p:nvSpPr>
            <p:spPr>
              <a:xfrm rot="900000">
                <a:off x="298293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E92681F-5C93-480E-AA78-5DF9AEDD118D}"/>
                </a:ext>
              </a:extLst>
            </p:cNvPr>
            <p:cNvGrpSpPr/>
            <p:nvPr/>
          </p:nvGrpSpPr>
          <p:grpSpPr>
            <a:xfrm rot="20700000">
              <a:off x="4942773" y="226945"/>
              <a:ext cx="1442941" cy="2212269"/>
              <a:chOff x="5109999" y="226716"/>
              <a:chExt cx="1442941" cy="2212269"/>
            </a:xfrm>
          </p:grpSpPr>
          <p:sp>
            <p:nvSpPr>
              <p:cNvPr id="246" name="四角形: 角を丸くする 245">
                <a:extLst>
                  <a:ext uri="{FF2B5EF4-FFF2-40B4-BE49-F238E27FC236}">
                    <a16:creationId xmlns:a16="http://schemas.microsoft.com/office/drawing/2014/main" id="{9292F88B-9608-4B0E-929D-A3EFC6D3E80A}"/>
                  </a:ext>
                </a:extLst>
              </p:cNvPr>
              <p:cNvSpPr/>
              <p:nvPr/>
            </p:nvSpPr>
            <p:spPr>
              <a:xfrm rot="900000">
                <a:off x="5359072" y="533844"/>
                <a:ext cx="1170992" cy="1632249"/>
              </a:xfrm>
              <a:prstGeom prst="roundRect">
                <a:avLst>
                  <a:gd name="adj" fmla="val 33602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0AACC56D-4CC9-4638-AF0A-AED52F578EA0}"/>
                  </a:ext>
                </a:extLst>
              </p:cNvPr>
              <p:cNvSpPr/>
              <p:nvPr/>
            </p:nvSpPr>
            <p:spPr>
              <a:xfrm rot="900000">
                <a:off x="5109999" y="1616487"/>
                <a:ext cx="547206" cy="514358"/>
              </a:xfrm>
              <a:prstGeom prst="roundRect">
                <a:avLst>
                  <a:gd name="adj" fmla="val 4112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四角形: 角を丸くする 247">
                <a:extLst>
                  <a:ext uri="{FF2B5EF4-FFF2-40B4-BE49-F238E27FC236}">
                    <a16:creationId xmlns:a16="http://schemas.microsoft.com/office/drawing/2014/main" id="{14869727-484F-43D5-8E1C-236758CBFF94}"/>
                  </a:ext>
                </a:extLst>
              </p:cNvPr>
              <p:cNvSpPr/>
              <p:nvPr/>
            </p:nvSpPr>
            <p:spPr>
              <a:xfrm rot="900000">
                <a:off x="5180299" y="1739598"/>
                <a:ext cx="22499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D2BEEAC6-0619-44AD-9792-09F2FD8A8828}"/>
                  </a:ext>
                </a:extLst>
              </p:cNvPr>
              <p:cNvSpPr/>
              <p:nvPr/>
            </p:nvSpPr>
            <p:spPr>
              <a:xfrm>
                <a:off x="5511746" y="1179074"/>
                <a:ext cx="316908" cy="14389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四角形: 角を丸くする 249">
                <a:extLst>
                  <a:ext uri="{FF2B5EF4-FFF2-40B4-BE49-F238E27FC236}">
                    <a16:creationId xmlns:a16="http://schemas.microsoft.com/office/drawing/2014/main" id="{43371E79-18AB-45EC-AA21-FCC0B121D53A}"/>
                  </a:ext>
                </a:extLst>
              </p:cNvPr>
              <p:cNvSpPr/>
              <p:nvPr/>
            </p:nvSpPr>
            <p:spPr>
              <a:xfrm rot="900000">
                <a:off x="5144041" y="1876420"/>
                <a:ext cx="80526" cy="56256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A753D5AF-6982-47A5-A80E-8C5B52D81673}"/>
                  </a:ext>
                </a:extLst>
              </p:cNvPr>
              <p:cNvSpPr/>
              <p:nvPr/>
            </p:nvSpPr>
            <p:spPr>
              <a:xfrm rot="1800000" flipH="1">
                <a:off x="6001666" y="226716"/>
                <a:ext cx="384551" cy="480633"/>
              </a:xfrm>
              <a:custGeom>
                <a:avLst/>
                <a:gdLst>
                  <a:gd name="connsiteX0" fmla="*/ 384551 w 384551"/>
                  <a:gd name="connsiteY0" fmla="*/ 0 h 480633"/>
                  <a:gd name="connsiteX1" fmla="*/ 5549 w 384551"/>
                  <a:gd name="connsiteY1" fmla="*/ 308895 h 480633"/>
                  <a:gd name="connsiteX2" fmla="*/ 0 w 384551"/>
                  <a:gd name="connsiteY2" fmla="*/ 363947 h 480633"/>
                  <a:gd name="connsiteX3" fmla="*/ 202107 w 384551"/>
                  <a:gd name="connsiteY3" fmla="*/ 480633 h 480633"/>
                  <a:gd name="connsiteX4" fmla="*/ 191121 w 384551"/>
                  <a:gd name="connsiteY4" fmla="*/ 386861 h 480633"/>
                  <a:gd name="connsiteX5" fmla="*/ 384551 w 384551"/>
                  <a:gd name="connsiteY5" fmla="*/ 0 h 480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4551" h="480633">
                    <a:moveTo>
                      <a:pt x="384551" y="0"/>
                    </a:moveTo>
                    <a:cubicBezTo>
                      <a:pt x="197601" y="0"/>
                      <a:pt x="41623" y="132609"/>
                      <a:pt x="5549" y="308895"/>
                    </a:cubicBezTo>
                    <a:lnTo>
                      <a:pt x="0" y="363947"/>
                    </a:lnTo>
                    <a:lnTo>
                      <a:pt x="202107" y="480633"/>
                    </a:lnTo>
                    <a:lnTo>
                      <a:pt x="191121" y="386861"/>
                    </a:lnTo>
                    <a:cubicBezTo>
                      <a:pt x="191121" y="234652"/>
                      <a:pt x="262784" y="91325"/>
                      <a:pt x="384551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EF24D1A-71C5-45AB-91F0-13D0E6B0C9C3}"/>
                  </a:ext>
                </a:extLst>
              </p:cNvPr>
              <p:cNvSpPr/>
              <p:nvPr/>
            </p:nvSpPr>
            <p:spPr>
              <a:xfrm flipV="1">
                <a:off x="5995780" y="581140"/>
                <a:ext cx="557160" cy="203720"/>
              </a:xfrm>
              <a:custGeom>
                <a:avLst/>
                <a:gdLst>
                  <a:gd name="connsiteX0" fmla="*/ 252412 w 557160"/>
                  <a:gd name="connsiteY0" fmla="*/ 203720 h 203720"/>
                  <a:gd name="connsiteX1" fmla="*/ 557160 w 557160"/>
                  <a:gd name="connsiteY1" fmla="*/ 125223 h 203720"/>
                  <a:gd name="connsiteX2" fmla="*/ 257673 w 557160"/>
                  <a:gd name="connsiteY2" fmla="*/ 0 h 203720"/>
                  <a:gd name="connsiteX3" fmla="*/ 18839 w 557160"/>
                  <a:gd name="connsiteY3" fmla="*/ 46354 h 203720"/>
                  <a:gd name="connsiteX4" fmla="*/ 2070 w 557160"/>
                  <a:gd name="connsiteY4" fmla="*/ 59050 h 203720"/>
                  <a:gd name="connsiteX5" fmla="*/ 36976 w 557160"/>
                  <a:gd name="connsiteY5" fmla="*/ 87367 h 203720"/>
                  <a:gd name="connsiteX6" fmla="*/ 52335 w 557160"/>
                  <a:gd name="connsiteY6" fmla="*/ 125223 h 203720"/>
                  <a:gd name="connsiteX7" fmla="*/ 28387 w 557160"/>
                  <a:gd name="connsiteY7" fmla="*/ 155777 h 203720"/>
                  <a:gd name="connsiteX8" fmla="*/ 0 w 557160"/>
                  <a:gd name="connsiteY8" fmla="*/ 166622 h 203720"/>
                  <a:gd name="connsiteX9" fmla="*/ 36923 w 557160"/>
                  <a:gd name="connsiteY9" fmla="*/ 180729 h 203720"/>
                  <a:gd name="connsiteX10" fmla="*/ 252412 w 557160"/>
                  <a:gd name="connsiteY10" fmla="*/ 203720 h 203720"/>
                  <a:gd name="connsiteX0" fmla="*/ 52335 w 557160"/>
                  <a:gd name="connsiteY0" fmla="*/ 125223 h 216663"/>
                  <a:gd name="connsiteX1" fmla="*/ 28387 w 557160"/>
                  <a:gd name="connsiteY1" fmla="*/ 155777 h 216663"/>
                  <a:gd name="connsiteX2" fmla="*/ 0 w 557160"/>
                  <a:gd name="connsiteY2" fmla="*/ 166622 h 216663"/>
                  <a:gd name="connsiteX3" fmla="*/ 36923 w 557160"/>
                  <a:gd name="connsiteY3" fmla="*/ 180729 h 216663"/>
                  <a:gd name="connsiteX4" fmla="*/ 252412 w 557160"/>
                  <a:gd name="connsiteY4" fmla="*/ 203720 h 216663"/>
                  <a:gd name="connsiteX5" fmla="*/ 557160 w 557160"/>
                  <a:gd name="connsiteY5" fmla="*/ 125223 h 216663"/>
                  <a:gd name="connsiteX6" fmla="*/ 257673 w 557160"/>
                  <a:gd name="connsiteY6" fmla="*/ 0 h 216663"/>
                  <a:gd name="connsiteX7" fmla="*/ 18839 w 557160"/>
                  <a:gd name="connsiteY7" fmla="*/ 46354 h 216663"/>
                  <a:gd name="connsiteX8" fmla="*/ 2070 w 557160"/>
                  <a:gd name="connsiteY8" fmla="*/ 59050 h 216663"/>
                  <a:gd name="connsiteX9" fmla="*/ 36976 w 557160"/>
                  <a:gd name="connsiteY9" fmla="*/ 87367 h 216663"/>
                  <a:gd name="connsiteX10" fmla="*/ 143775 w 557160"/>
                  <a:gd name="connsiteY10" fmla="*/ 216663 h 216663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9" fmla="*/ 36976 w 557160"/>
                  <a:gd name="connsiteY9" fmla="*/ 87367 h 203720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0" fmla="*/ 28387 w 557160"/>
                  <a:gd name="connsiteY0" fmla="*/ 155777 h 203720"/>
                  <a:gd name="connsiteX1" fmla="*/ 0 w 557160"/>
                  <a:gd name="connsiteY1" fmla="*/ 166622 h 203720"/>
                  <a:gd name="connsiteX2" fmla="*/ 36923 w 557160"/>
                  <a:gd name="connsiteY2" fmla="*/ 180729 h 203720"/>
                  <a:gd name="connsiteX3" fmla="*/ 252412 w 557160"/>
                  <a:gd name="connsiteY3" fmla="*/ 203720 h 203720"/>
                  <a:gd name="connsiteX4" fmla="*/ 557160 w 557160"/>
                  <a:gd name="connsiteY4" fmla="*/ 125223 h 203720"/>
                  <a:gd name="connsiteX5" fmla="*/ 257673 w 557160"/>
                  <a:gd name="connsiteY5" fmla="*/ 0 h 203720"/>
                  <a:gd name="connsiteX6" fmla="*/ 18839 w 557160"/>
                  <a:gd name="connsiteY6" fmla="*/ 46354 h 203720"/>
                  <a:gd name="connsiteX7" fmla="*/ 2070 w 557160"/>
                  <a:gd name="connsiteY7" fmla="*/ 59050 h 203720"/>
                  <a:gd name="connsiteX0" fmla="*/ 0 w 557160"/>
                  <a:gd name="connsiteY0" fmla="*/ 166622 h 203720"/>
                  <a:gd name="connsiteX1" fmla="*/ 36923 w 557160"/>
                  <a:gd name="connsiteY1" fmla="*/ 180729 h 203720"/>
                  <a:gd name="connsiteX2" fmla="*/ 252412 w 557160"/>
                  <a:gd name="connsiteY2" fmla="*/ 203720 h 203720"/>
                  <a:gd name="connsiteX3" fmla="*/ 557160 w 557160"/>
                  <a:gd name="connsiteY3" fmla="*/ 125223 h 203720"/>
                  <a:gd name="connsiteX4" fmla="*/ 257673 w 557160"/>
                  <a:gd name="connsiteY4" fmla="*/ 0 h 203720"/>
                  <a:gd name="connsiteX5" fmla="*/ 18839 w 557160"/>
                  <a:gd name="connsiteY5" fmla="*/ 46354 h 203720"/>
                  <a:gd name="connsiteX6" fmla="*/ 2070 w 557160"/>
                  <a:gd name="connsiteY6" fmla="*/ 59050 h 20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160" h="203720">
                    <a:moveTo>
                      <a:pt x="0" y="166622"/>
                    </a:moveTo>
                    <a:lnTo>
                      <a:pt x="36923" y="180729"/>
                    </a:lnTo>
                    <a:cubicBezTo>
                      <a:pt x="92072" y="194934"/>
                      <a:pt x="168259" y="203720"/>
                      <a:pt x="252412" y="203720"/>
                    </a:cubicBezTo>
                    <a:cubicBezTo>
                      <a:pt x="420720" y="203720"/>
                      <a:pt x="557160" y="168576"/>
                      <a:pt x="557160" y="125223"/>
                    </a:cubicBezTo>
                    <a:cubicBezTo>
                      <a:pt x="557160" y="81870"/>
                      <a:pt x="481217" y="0"/>
                      <a:pt x="257673" y="0"/>
                    </a:cubicBezTo>
                    <a:cubicBezTo>
                      <a:pt x="145900" y="0"/>
                      <a:pt x="68398" y="20468"/>
                      <a:pt x="18839" y="46354"/>
                    </a:cubicBezTo>
                    <a:lnTo>
                      <a:pt x="2070" y="5905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421696A9-E4EC-4FCC-A9DD-8908EFC2AA99}"/>
                </a:ext>
              </a:extLst>
            </p:cNvPr>
            <p:cNvSpPr/>
            <p:nvPr/>
          </p:nvSpPr>
          <p:spPr>
            <a:xfrm rot="980323" flipH="1">
              <a:off x="3864382" y="3034782"/>
              <a:ext cx="339317" cy="359795"/>
            </a:xfrm>
            <a:custGeom>
              <a:avLst/>
              <a:gdLst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13138 w 372638"/>
                <a:gd name="connsiteY6" fmla="*/ 29287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18505 w 372638"/>
                <a:gd name="connsiteY5" fmla="*/ 35020 h 395126"/>
                <a:gd name="connsiteX6" fmla="*/ 24028 w 372638"/>
                <a:gd name="connsiteY6" fmla="*/ 0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  <a:gd name="connsiteX4" fmla="*/ 10052 w 372638"/>
                <a:gd name="connsiteY4" fmla="*/ 37587 h 395126"/>
                <a:gd name="connsiteX5" fmla="*/ 24028 w 372638"/>
                <a:gd name="connsiteY5" fmla="*/ 0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5" fmla="*/ 101492 w 372638"/>
                <a:gd name="connsiteY5" fmla="*/ 129027 h 395126"/>
                <a:gd name="connsiteX0" fmla="*/ 10052 w 372638"/>
                <a:gd name="connsiteY0" fmla="*/ 37587 h 395126"/>
                <a:gd name="connsiteX1" fmla="*/ 24028 w 372638"/>
                <a:gd name="connsiteY1" fmla="*/ 0 h 395126"/>
                <a:gd name="connsiteX2" fmla="*/ 372638 w 372638"/>
                <a:gd name="connsiteY2" fmla="*/ 376056 h 395126"/>
                <a:gd name="connsiteX3" fmla="*/ 306387 w 372638"/>
                <a:gd name="connsiteY3" fmla="*/ 395126 h 395126"/>
                <a:gd name="connsiteX4" fmla="*/ 0 w 372638"/>
                <a:gd name="connsiteY4" fmla="*/ 64618 h 395126"/>
                <a:gd name="connsiteX0" fmla="*/ 24028 w 372638"/>
                <a:gd name="connsiteY0" fmla="*/ 0 h 395126"/>
                <a:gd name="connsiteX1" fmla="*/ 372638 w 372638"/>
                <a:gd name="connsiteY1" fmla="*/ 376056 h 395126"/>
                <a:gd name="connsiteX2" fmla="*/ 306387 w 372638"/>
                <a:gd name="connsiteY2" fmla="*/ 395126 h 395126"/>
                <a:gd name="connsiteX3" fmla="*/ 0 w 372638"/>
                <a:gd name="connsiteY3" fmla="*/ 64618 h 395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2638" h="395126">
                  <a:moveTo>
                    <a:pt x="24028" y="0"/>
                  </a:moveTo>
                  <a:cubicBezTo>
                    <a:pt x="193312" y="62945"/>
                    <a:pt x="322678" y="202495"/>
                    <a:pt x="372638" y="376056"/>
                  </a:cubicBezTo>
                  <a:lnTo>
                    <a:pt x="306387" y="395126"/>
                  </a:lnTo>
                  <a:cubicBezTo>
                    <a:pt x="262478" y="242587"/>
                    <a:pt x="148781" y="119939"/>
                    <a:pt x="0" y="64618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114B1702-7E0D-4829-9DFF-D272F23FB0ED}"/>
                </a:ext>
              </a:extLst>
            </p:cNvPr>
            <p:cNvSpPr/>
            <p:nvPr/>
          </p:nvSpPr>
          <p:spPr>
            <a:xfrm rot="1800000" flipH="1">
              <a:off x="3728574" y="3319758"/>
              <a:ext cx="141788" cy="214227"/>
            </a:xfrm>
            <a:custGeom>
              <a:avLst/>
              <a:gdLst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56637 w 267827"/>
                <a:gd name="connsiteY10" fmla="*/ 415158 h 415158"/>
                <a:gd name="connsiteX11" fmla="*/ 0 w 267827"/>
                <a:gd name="connsiteY11" fmla="*/ 415158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221686 w 267827"/>
                <a:gd name="connsiteY3" fmla="*/ 415158 h 415158"/>
                <a:gd name="connsiteX4" fmla="*/ 193799 w 267827"/>
                <a:gd name="connsiteY4" fmla="*/ 245930 h 415158"/>
                <a:gd name="connsiteX5" fmla="*/ 168928 w 267827"/>
                <a:gd name="connsiteY5" fmla="*/ 249260 h 415158"/>
                <a:gd name="connsiteX6" fmla="*/ 186059 w 267827"/>
                <a:gd name="connsiteY6" fmla="*/ 415158 h 415158"/>
                <a:gd name="connsiteX7" fmla="*/ 92264 w 267827"/>
                <a:gd name="connsiteY7" fmla="*/ 415158 h 415158"/>
                <a:gd name="connsiteX8" fmla="*/ 109396 w 267827"/>
                <a:gd name="connsiteY8" fmla="*/ 249260 h 415158"/>
                <a:gd name="connsiteX9" fmla="*/ 84525 w 267827"/>
                <a:gd name="connsiteY9" fmla="*/ 245930 h 415158"/>
                <a:gd name="connsiteX10" fmla="*/ 0 w 267827"/>
                <a:gd name="connsiteY10" fmla="*/ 415158 h 415158"/>
                <a:gd name="connsiteX11" fmla="*/ 66957 w 267827"/>
                <a:gd name="connsiteY11" fmla="*/ 0 h 415158"/>
                <a:gd name="connsiteX0" fmla="*/ 66957 w 267827"/>
                <a:gd name="connsiteY0" fmla="*/ 0 h 415158"/>
                <a:gd name="connsiteX1" fmla="*/ 200870 w 267827"/>
                <a:gd name="connsiteY1" fmla="*/ 0 h 415158"/>
                <a:gd name="connsiteX2" fmla="*/ 267827 w 267827"/>
                <a:gd name="connsiteY2" fmla="*/ 415158 h 415158"/>
                <a:gd name="connsiteX3" fmla="*/ 193799 w 267827"/>
                <a:gd name="connsiteY3" fmla="*/ 245930 h 415158"/>
                <a:gd name="connsiteX4" fmla="*/ 168928 w 267827"/>
                <a:gd name="connsiteY4" fmla="*/ 249260 h 415158"/>
                <a:gd name="connsiteX5" fmla="*/ 186059 w 267827"/>
                <a:gd name="connsiteY5" fmla="*/ 415158 h 415158"/>
                <a:gd name="connsiteX6" fmla="*/ 92264 w 267827"/>
                <a:gd name="connsiteY6" fmla="*/ 415158 h 415158"/>
                <a:gd name="connsiteX7" fmla="*/ 109396 w 267827"/>
                <a:gd name="connsiteY7" fmla="*/ 249260 h 415158"/>
                <a:gd name="connsiteX8" fmla="*/ 84525 w 267827"/>
                <a:gd name="connsiteY8" fmla="*/ 245930 h 415158"/>
                <a:gd name="connsiteX9" fmla="*/ 0 w 267827"/>
                <a:gd name="connsiteY9" fmla="*/ 415158 h 415158"/>
                <a:gd name="connsiteX10" fmla="*/ 66957 w 267827"/>
                <a:gd name="connsiteY10" fmla="*/ 0 h 415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7827" h="415158">
                  <a:moveTo>
                    <a:pt x="66957" y="0"/>
                  </a:moveTo>
                  <a:lnTo>
                    <a:pt x="200870" y="0"/>
                  </a:lnTo>
                  <a:lnTo>
                    <a:pt x="267827" y="415158"/>
                  </a:lnTo>
                  <a:lnTo>
                    <a:pt x="193799" y="245930"/>
                  </a:lnTo>
                  <a:lnTo>
                    <a:pt x="168928" y="249260"/>
                  </a:lnTo>
                  <a:lnTo>
                    <a:pt x="186059" y="415158"/>
                  </a:lnTo>
                  <a:lnTo>
                    <a:pt x="92264" y="415158"/>
                  </a:lnTo>
                  <a:lnTo>
                    <a:pt x="109396" y="249260"/>
                  </a:lnTo>
                  <a:lnTo>
                    <a:pt x="84525" y="245930"/>
                  </a:lnTo>
                  <a:lnTo>
                    <a:pt x="0" y="415158"/>
                  </a:lnTo>
                  <a:lnTo>
                    <a:pt x="66957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" name="楕円 1">
              <a:extLst>
                <a:ext uri="{FF2B5EF4-FFF2-40B4-BE49-F238E27FC236}">
                  <a16:creationId xmlns:a16="http://schemas.microsoft.com/office/drawing/2014/main" id="{6A1DFEEC-0F71-4D1A-842F-0C0BE97FE0E2}"/>
                </a:ext>
              </a:extLst>
            </p:cNvPr>
            <p:cNvSpPr/>
            <p:nvPr/>
          </p:nvSpPr>
          <p:spPr>
            <a:xfrm rot="10800000" flipH="1">
              <a:off x="4202954" y="3072915"/>
              <a:ext cx="240893" cy="50364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1E3C0830-6F4C-4721-9772-62714931CC53}"/>
                </a:ext>
              </a:extLst>
            </p:cNvPr>
            <p:cNvSpPr/>
            <p:nvPr/>
          </p:nvSpPr>
          <p:spPr>
            <a:xfrm flipH="1">
              <a:off x="4208256" y="3502341"/>
              <a:ext cx="240415" cy="174310"/>
            </a:xfrm>
            <a:custGeom>
              <a:avLst/>
              <a:gdLst>
                <a:gd name="connsiteX0" fmla="*/ 378507 w 754428"/>
                <a:gd name="connsiteY0" fmla="*/ 0 h 666751"/>
                <a:gd name="connsiteX1" fmla="*/ 632983 w 754428"/>
                <a:gd name="connsiteY1" fmla="*/ 72248 h 666751"/>
                <a:gd name="connsiteX2" fmla="*/ 631875 w 754428"/>
                <a:gd name="connsiteY2" fmla="*/ 75368 h 666751"/>
                <a:gd name="connsiteX3" fmla="*/ 753212 w 754428"/>
                <a:gd name="connsiteY3" fmla="*/ 560716 h 666751"/>
                <a:gd name="connsiteX4" fmla="*/ 750982 w 754428"/>
                <a:gd name="connsiteY4" fmla="*/ 560716 h 666751"/>
                <a:gd name="connsiteX5" fmla="*/ 754428 w 754428"/>
                <a:gd name="connsiteY5" fmla="*/ 569526 h 666751"/>
                <a:gd name="connsiteX6" fmla="*/ 377214 w 754428"/>
                <a:gd name="connsiteY6" fmla="*/ 666751 h 666751"/>
                <a:gd name="connsiteX7" fmla="*/ 0 w 754428"/>
                <a:gd name="connsiteY7" fmla="*/ 569526 h 666751"/>
                <a:gd name="connsiteX8" fmla="*/ 3446 w 754428"/>
                <a:gd name="connsiteY8" fmla="*/ 560716 h 666751"/>
                <a:gd name="connsiteX9" fmla="*/ 2714 w 754428"/>
                <a:gd name="connsiteY9" fmla="*/ 560716 h 666751"/>
                <a:gd name="connsiteX10" fmla="*/ 124501 w 754428"/>
                <a:gd name="connsiteY10" fmla="*/ 73571 h 666751"/>
                <a:gd name="connsiteX11" fmla="*/ 124031 w 754428"/>
                <a:gd name="connsiteY11" fmla="*/ 72248 h 666751"/>
                <a:gd name="connsiteX12" fmla="*/ 126736 w 754428"/>
                <a:gd name="connsiteY12" fmla="*/ 64630 h 666751"/>
                <a:gd name="connsiteX13" fmla="*/ 128041 w 754428"/>
                <a:gd name="connsiteY13" fmla="*/ 59410 h 666751"/>
                <a:gd name="connsiteX14" fmla="*/ 128590 w 754428"/>
                <a:gd name="connsiteY14" fmla="*/ 59410 h 666751"/>
                <a:gd name="connsiteX15" fmla="*/ 129201 w 754428"/>
                <a:gd name="connsiteY15" fmla="*/ 57688 h 666751"/>
                <a:gd name="connsiteX16" fmla="*/ 378507 w 754428"/>
                <a:gd name="connsiteY16" fmla="*/ 0 h 666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4428" h="666751">
                  <a:moveTo>
                    <a:pt x="378507" y="0"/>
                  </a:moveTo>
                  <a:cubicBezTo>
                    <a:pt x="519050" y="0"/>
                    <a:pt x="632983" y="32347"/>
                    <a:pt x="632983" y="72248"/>
                  </a:cubicBezTo>
                  <a:lnTo>
                    <a:pt x="631875" y="75368"/>
                  </a:lnTo>
                  <a:lnTo>
                    <a:pt x="753212" y="560716"/>
                  </a:lnTo>
                  <a:lnTo>
                    <a:pt x="750982" y="560716"/>
                  </a:lnTo>
                  <a:lnTo>
                    <a:pt x="754428" y="569526"/>
                  </a:lnTo>
                  <a:cubicBezTo>
                    <a:pt x="754428" y="623222"/>
                    <a:pt x="585544" y="666751"/>
                    <a:pt x="377214" y="666751"/>
                  </a:cubicBezTo>
                  <a:cubicBezTo>
                    <a:pt x="168884" y="666751"/>
                    <a:pt x="0" y="623222"/>
                    <a:pt x="0" y="569526"/>
                  </a:cubicBezTo>
                  <a:lnTo>
                    <a:pt x="3446" y="560716"/>
                  </a:lnTo>
                  <a:lnTo>
                    <a:pt x="2714" y="560716"/>
                  </a:lnTo>
                  <a:lnTo>
                    <a:pt x="124501" y="73571"/>
                  </a:lnTo>
                  <a:lnTo>
                    <a:pt x="124031" y="72248"/>
                  </a:lnTo>
                  <a:lnTo>
                    <a:pt x="126736" y="64630"/>
                  </a:lnTo>
                  <a:lnTo>
                    <a:pt x="128041" y="59410"/>
                  </a:lnTo>
                  <a:lnTo>
                    <a:pt x="128590" y="59410"/>
                  </a:lnTo>
                  <a:lnTo>
                    <a:pt x="129201" y="57688"/>
                  </a:lnTo>
                  <a:cubicBezTo>
                    <a:pt x="152930" y="24766"/>
                    <a:pt x="255532" y="0"/>
                    <a:pt x="37850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1" name="楕円 1">
              <a:extLst>
                <a:ext uri="{FF2B5EF4-FFF2-40B4-BE49-F238E27FC236}">
                  <a16:creationId xmlns:a16="http://schemas.microsoft.com/office/drawing/2014/main" id="{AEED12E3-4276-42CF-948B-476D05F11657}"/>
                </a:ext>
              </a:extLst>
            </p:cNvPr>
            <p:cNvSpPr/>
            <p:nvPr/>
          </p:nvSpPr>
          <p:spPr>
            <a:xfrm flipH="1">
              <a:off x="3917699" y="2336957"/>
              <a:ext cx="839414" cy="106325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6864A815-8FBE-40A7-BDAC-0D77F4A56C33}"/>
                </a:ext>
              </a:extLst>
            </p:cNvPr>
            <p:cNvGrpSpPr/>
            <p:nvPr/>
          </p:nvGrpSpPr>
          <p:grpSpPr>
            <a:xfrm rot="14733815">
              <a:off x="4522918" y="2275969"/>
              <a:ext cx="304942" cy="730088"/>
              <a:chOff x="2982934" y="2118205"/>
              <a:chExt cx="392386" cy="939444"/>
            </a:xfrm>
          </p:grpSpPr>
          <p:sp>
            <p:nvSpPr>
              <p:cNvPr id="244" name="楕円 1">
                <a:extLst>
                  <a:ext uri="{FF2B5EF4-FFF2-40B4-BE49-F238E27FC236}">
                    <a16:creationId xmlns:a16="http://schemas.microsoft.com/office/drawing/2014/main" id="{97304F63-65ED-4682-820F-E56B2F8B5EF6}"/>
                  </a:ext>
                </a:extLst>
              </p:cNvPr>
              <p:cNvSpPr/>
              <p:nvPr/>
            </p:nvSpPr>
            <p:spPr>
              <a:xfrm rot="12600000">
                <a:off x="3104397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6E00431-166B-49DC-86CC-5A91C87C7D82}"/>
                  </a:ext>
                </a:extLst>
              </p:cNvPr>
              <p:cNvSpPr/>
              <p:nvPr/>
            </p:nvSpPr>
            <p:spPr>
              <a:xfrm rot="900000">
                <a:off x="2982934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EB87CBE-7BC3-40F1-987C-40AA266C45A1}"/>
                </a:ext>
              </a:extLst>
            </p:cNvPr>
            <p:cNvGrpSpPr/>
            <p:nvPr/>
          </p:nvGrpSpPr>
          <p:grpSpPr>
            <a:xfrm>
              <a:off x="3721694" y="1284382"/>
              <a:ext cx="1121380" cy="1268501"/>
              <a:chOff x="3912294" y="1234220"/>
              <a:chExt cx="1121380" cy="1268501"/>
            </a:xfrm>
          </p:grpSpPr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5255172D-2609-4FC2-B244-0964A41C74CF}"/>
                  </a:ext>
                </a:extLst>
              </p:cNvPr>
              <p:cNvSpPr/>
              <p:nvPr/>
            </p:nvSpPr>
            <p:spPr>
              <a:xfrm rot="20700000" flipH="1">
                <a:off x="3930072" y="1234220"/>
                <a:ext cx="910035" cy="1268501"/>
              </a:xfrm>
              <a:prstGeom prst="roundRect">
                <a:avLst>
                  <a:gd name="adj" fmla="val 33602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C1672F85-D1E7-4C24-8B40-E63884FCDE89}"/>
                  </a:ext>
                </a:extLst>
              </p:cNvPr>
              <p:cNvSpPr/>
              <p:nvPr/>
            </p:nvSpPr>
            <p:spPr>
              <a:xfrm rot="20700000" flipH="1">
                <a:off x="4608413" y="2075595"/>
                <a:ext cx="425261" cy="399733"/>
              </a:xfrm>
              <a:prstGeom prst="roundRect">
                <a:avLst>
                  <a:gd name="adj" fmla="val 4112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四角形: 角を丸くする 240">
                <a:extLst>
                  <a:ext uri="{FF2B5EF4-FFF2-40B4-BE49-F238E27FC236}">
                    <a16:creationId xmlns:a16="http://schemas.microsoft.com/office/drawing/2014/main" id="{A7BECB11-D6B8-4082-9771-CE506A054202}"/>
                  </a:ext>
                </a:extLst>
              </p:cNvPr>
              <p:cNvSpPr/>
              <p:nvPr/>
            </p:nvSpPr>
            <p:spPr>
              <a:xfrm rot="20700000" flipH="1">
                <a:off x="4804184" y="2171271"/>
                <a:ext cx="174856" cy="22384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B2829B93-A0D4-4B3C-86D5-51724D6D5D80}"/>
                  </a:ext>
                </a:extLst>
              </p:cNvPr>
              <p:cNvSpPr/>
              <p:nvPr/>
            </p:nvSpPr>
            <p:spPr>
              <a:xfrm flipH="1">
                <a:off x="4475172" y="1735660"/>
                <a:ext cx="246285" cy="111824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EFD0A05-A3FD-4063-9ECC-51A7410D91B3}"/>
                  </a:ext>
                </a:extLst>
              </p:cNvPr>
              <p:cNvSpPr/>
              <p:nvPr/>
            </p:nvSpPr>
            <p:spPr>
              <a:xfrm flipH="1" flipV="1">
                <a:off x="3912294" y="1270976"/>
                <a:ext cx="432996" cy="158321"/>
              </a:xfrm>
              <a:custGeom>
                <a:avLst/>
                <a:gdLst>
                  <a:gd name="connsiteX0" fmla="*/ 252412 w 557160"/>
                  <a:gd name="connsiteY0" fmla="*/ 203720 h 203720"/>
                  <a:gd name="connsiteX1" fmla="*/ 557160 w 557160"/>
                  <a:gd name="connsiteY1" fmla="*/ 125223 h 203720"/>
                  <a:gd name="connsiteX2" fmla="*/ 257673 w 557160"/>
                  <a:gd name="connsiteY2" fmla="*/ 0 h 203720"/>
                  <a:gd name="connsiteX3" fmla="*/ 18839 w 557160"/>
                  <a:gd name="connsiteY3" fmla="*/ 46354 h 203720"/>
                  <a:gd name="connsiteX4" fmla="*/ 2070 w 557160"/>
                  <a:gd name="connsiteY4" fmla="*/ 59050 h 203720"/>
                  <a:gd name="connsiteX5" fmla="*/ 36976 w 557160"/>
                  <a:gd name="connsiteY5" fmla="*/ 87367 h 203720"/>
                  <a:gd name="connsiteX6" fmla="*/ 52335 w 557160"/>
                  <a:gd name="connsiteY6" fmla="*/ 125223 h 203720"/>
                  <a:gd name="connsiteX7" fmla="*/ 28387 w 557160"/>
                  <a:gd name="connsiteY7" fmla="*/ 155777 h 203720"/>
                  <a:gd name="connsiteX8" fmla="*/ 0 w 557160"/>
                  <a:gd name="connsiteY8" fmla="*/ 166622 h 203720"/>
                  <a:gd name="connsiteX9" fmla="*/ 36923 w 557160"/>
                  <a:gd name="connsiteY9" fmla="*/ 180729 h 203720"/>
                  <a:gd name="connsiteX10" fmla="*/ 252412 w 557160"/>
                  <a:gd name="connsiteY10" fmla="*/ 203720 h 203720"/>
                  <a:gd name="connsiteX0" fmla="*/ 52335 w 557160"/>
                  <a:gd name="connsiteY0" fmla="*/ 125223 h 216663"/>
                  <a:gd name="connsiteX1" fmla="*/ 28387 w 557160"/>
                  <a:gd name="connsiteY1" fmla="*/ 155777 h 216663"/>
                  <a:gd name="connsiteX2" fmla="*/ 0 w 557160"/>
                  <a:gd name="connsiteY2" fmla="*/ 166622 h 216663"/>
                  <a:gd name="connsiteX3" fmla="*/ 36923 w 557160"/>
                  <a:gd name="connsiteY3" fmla="*/ 180729 h 216663"/>
                  <a:gd name="connsiteX4" fmla="*/ 252412 w 557160"/>
                  <a:gd name="connsiteY4" fmla="*/ 203720 h 216663"/>
                  <a:gd name="connsiteX5" fmla="*/ 557160 w 557160"/>
                  <a:gd name="connsiteY5" fmla="*/ 125223 h 216663"/>
                  <a:gd name="connsiteX6" fmla="*/ 257673 w 557160"/>
                  <a:gd name="connsiteY6" fmla="*/ 0 h 216663"/>
                  <a:gd name="connsiteX7" fmla="*/ 18839 w 557160"/>
                  <a:gd name="connsiteY7" fmla="*/ 46354 h 216663"/>
                  <a:gd name="connsiteX8" fmla="*/ 2070 w 557160"/>
                  <a:gd name="connsiteY8" fmla="*/ 59050 h 216663"/>
                  <a:gd name="connsiteX9" fmla="*/ 36976 w 557160"/>
                  <a:gd name="connsiteY9" fmla="*/ 87367 h 216663"/>
                  <a:gd name="connsiteX10" fmla="*/ 143775 w 557160"/>
                  <a:gd name="connsiteY10" fmla="*/ 216663 h 216663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9" fmla="*/ 36976 w 557160"/>
                  <a:gd name="connsiteY9" fmla="*/ 87367 h 203720"/>
                  <a:gd name="connsiteX0" fmla="*/ 52335 w 557160"/>
                  <a:gd name="connsiteY0" fmla="*/ 125223 h 203720"/>
                  <a:gd name="connsiteX1" fmla="*/ 28387 w 557160"/>
                  <a:gd name="connsiteY1" fmla="*/ 155777 h 203720"/>
                  <a:gd name="connsiteX2" fmla="*/ 0 w 557160"/>
                  <a:gd name="connsiteY2" fmla="*/ 166622 h 203720"/>
                  <a:gd name="connsiteX3" fmla="*/ 36923 w 557160"/>
                  <a:gd name="connsiteY3" fmla="*/ 180729 h 203720"/>
                  <a:gd name="connsiteX4" fmla="*/ 252412 w 557160"/>
                  <a:gd name="connsiteY4" fmla="*/ 203720 h 203720"/>
                  <a:gd name="connsiteX5" fmla="*/ 557160 w 557160"/>
                  <a:gd name="connsiteY5" fmla="*/ 125223 h 203720"/>
                  <a:gd name="connsiteX6" fmla="*/ 257673 w 557160"/>
                  <a:gd name="connsiteY6" fmla="*/ 0 h 203720"/>
                  <a:gd name="connsiteX7" fmla="*/ 18839 w 557160"/>
                  <a:gd name="connsiteY7" fmla="*/ 46354 h 203720"/>
                  <a:gd name="connsiteX8" fmla="*/ 2070 w 557160"/>
                  <a:gd name="connsiteY8" fmla="*/ 59050 h 203720"/>
                  <a:gd name="connsiteX0" fmla="*/ 28387 w 557160"/>
                  <a:gd name="connsiteY0" fmla="*/ 155777 h 203720"/>
                  <a:gd name="connsiteX1" fmla="*/ 0 w 557160"/>
                  <a:gd name="connsiteY1" fmla="*/ 166622 h 203720"/>
                  <a:gd name="connsiteX2" fmla="*/ 36923 w 557160"/>
                  <a:gd name="connsiteY2" fmla="*/ 180729 h 203720"/>
                  <a:gd name="connsiteX3" fmla="*/ 252412 w 557160"/>
                  <a:gd name="connsiteY3" fmla="*/ 203720 h 203720"/>
                  <a:gd name="connsiteX4" fmla="*/ 557160 w 557160"/>
                  <a:gd name="connsiteY4" fmla="*/ 125223 h 203720"/>
                  <a:gd name="connsiteX5" fmla="*/ 257673 w 557160"/>
                  <a:gd name="connsiteY5" fmla="*/ 0 h 203720"/>
                  <a:gd name="connsiteX6" fmla="*/ 18839 w 557160"/>
                  <a:gd name="connsiteY6" fmla="*/ 46354 h 203720"/>
                  <a:gd name="connsiteX7" fmla="*/ 2070 w 557160"/>
                  <a:gd name="connsiteY7" fmla="*/ 59050 h 203720"/>
                  <a:gd name="connsiteX0" fmla="*/ 0 w 557160"/>
                  <a:gd name="connsiteY0" fmla="*/ 166622 h 203720"/>
                  <a:gd name="connsiteX1" fmla="*/ 36923 w 557160"/>
                  <a:gd name="connsiteY1" fmla="*/ 180729 h 203720"/>
                  <a:gd name="connsiteX2" fmla="*/ 252412 w 557160"/>
                  <a:gd name="connsiteY2" fmla="*/ 203720 h 203720"/>
                  <a:gd name="connsiteX3" fmla="*/ 557160 w 557160"/>
                  <a:gd name="connsiteY3" fmla="*/ 125223 h 203720"/>
                  <a:gd name="connsiteX4" fmla="*/ 257673 w 557160"/>
                  <a:gd name="connsiteY4" fmla="*/ 0 h 203720"/>
                  <a:gd name="connsiteX5" fmla="*/ 18839 w 557160"/>
                  <a:gd name="connsiteY5" fmla="*/ 46354 h 203720"/>
                  <a:gd name="connsiteX6" fmla="*/ 2070 w 557160"/>
                  <a:gd name="connsiteY6" fmla="*/ 59050 h 20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7160" h="203720">
                    <a:moveTo>
                      <a:pt x="0" y="166622"/>
                    </a:moveTo>
                    <a:lnTo>
                      <a:pt x="36923" y="180729"/>
                    </a:lnTo>
                    <a:cubicBezTo>
                      <a:pt x="92072" y="194934"/>
                      <a:pt x="168259" y="203720"/>
                      <a:pt x="252412" y="203720"/>
                    </a:cubicBezTo>
                    <a:cubicBezTo>
                      <a:pt x="420720" y="203720"/>
                      <a:pt x="557160" y="168576"/>
                      <a:pt x="557160" y="125223"/>
                    </a:cubicBezTo>
                    <a:cubicBezTo>
                      <a:pt x="557160" y="81870"/>
                      <a:pt x="481217" y="0"/>
                      <a:pt x="257673" y="0"/>
                    </a:cubicBezTo>
                    <a:cubicBezTo>
                      <a:pt x="145900" y="0"/>
                      <a:pt x="68398" y="20468"/>
                      <a:pt x="18839" y="46354"/>
                    </a:cubicBezTo>
                    <a:lnTo>
                      <a:pt x="2070" y="59050"/>
                    </a:ln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22CA932A-6592-4B9E-9BDE-3609A1A85B52}"/>
              </a:ext>
            </a:extLst>
          </p:cNvPr>
          <p:cNvGrpSpPr/>
          <p:nvPr/>
        </p:nvGrpSpPr>
        <p:grpSpPr>
          <a:xfrm>
            <a:off x="873956" y="3899140"/>
            <a:ext cx="2282908" cy="2486732"/>
            <a:chOff x="-121761" y="207661"/>
            <a:chExt cx="3184656" cy="3468991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1173D0BB-DDD2-45E3-A5CF-498B91BA857E}"/>
                </a:ext>
              </a:extLst>
            </p:cNvPr>
            <p:cNvGrpSpPr/>
            <p:nvPr/>
          </p:nvGrpSpPr>
          <p:grpSpPr>
            <a:xfrm rot="20864186">
              <a:off x="1252514" y="2123184"/>
              <a:ext cx="400653" cy="939444"/>
              <a:chOff x="1195348" y="2118205"/>
              <a:chExt cx="400653" cy="939444"/>
            </a:xfrm>
          </p:grpSpPr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FDF936D4-FC5A-4D8C-86EF-CE349247A539}"/>
                  </a:ext>
                </a:extLst>
              </p:cNvPr>
              <p:cNvSpPr/>
              <p:nvPr/>
            </p:nvSpPr>
            <p:spPr>
              <a:xfrm rot="9000000" flipH="1">
                <a:off x="1195348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9637F83-C300-49E1-A99E-4DD9F7EAC82D}"/>
                  </a:ext>
                </a:extLst>
              </p:cNvPr>
              <p:cNvSpPr/>
              <p:nvPr/>
            </p:nvSpPr>
            <p:spPr>
              <a:xfrm rot="20700000" flipH="1">
                <a:off x="1354879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71031CFF-9588-44DF-A058-3A06751A5813}"/>
                </a:ext>
              </a:extLst>
            </p:cNvPr>
            <p:cNvGrpSpPr/>
            <p:nvPr/>
          </p:nvGrpSpPr>
          <p:grpSpPr>
            <a:xfrm rot="4214647" flipH="1">
              <a:off x="1766736" y="2472017"/>
              <a:ext cx="311368" cy="730088"/>
              <a:chOff x="1727937" y="2465505"/>
              <a:chExt cx="311368" cy="730088"/>
            </a:xfrm>
          </p:grpSpPr>
          <p:sp>
            <p:nvSpPr>
              <p:cNvPr id="312" name="楕円 1">
                <a:extLst>
                  <a:ext uri="{FF2B5EF4-FFF2-40B4-BE49-F238E27FC236}">
                    <a16:creationId xmlns:a16="http://schemas.microsoft.com/office/drawing/2014/main" id="{B46A241D-45E1-420D-96F6-5ABBF308B9E0}"/>
                  </a:ext>
                </a:extLst>
              </p:cNvPr>
              <p:cNvSpPr/>
              <p:nvPr/>
            </p:nvSpPr>
            <p:spPr>
              <a:xfrm rot="12600000">
                <a:off x="1828757" y="2465505"/>
                <a:ext cx="210548" cy="68933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E4B4DFC2-F82D-42A4-A26C-00B79B4EC48F}"/>
                  </a:ext>
                </a:extLst>
              </p:cNvPr>
              <p:cNvSpPr/>
              <p:nvPr/>
            </p:nvSpPr>
            <p:spPr>
              <a:xfrm rot="900000">
                <a:off x="1727937" y="3045863"/>
                <a:ext cx="187388" cy="149730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80AF344B-FD08-41A5-A4D0-7248A035A2E2}"/>
                </a:ext>
              </a:extLst>
            </p:cNvPr>
            <p:cNvGrpSpPr/>
            <p:nvPr/>
          </p:nvGrpSpPr>
          <p:grpSpPr>
            <a:xfrm flipH="1">
              <a:off x="-121761" y="207661"/>
              <a:ext cx="1863934" cy="3468991"/>
              <a:chOff x="1079557" y="207661"/>
              <a:chExt cx="1863934" cy="3468991"/>
            </a:xfrm>
          </p:grpSpPr>
          <p:sp>
            <p:nvSpPr>
              <p:cNvPr id="294" name="月 293">
                <a:extLst>
                  <a:ext uri="{FF2B5EF4-FFF2-40B4-BE49-F238E27FC236}">
                    <a16:creationId xmlns:a16="http://schemas.microsoft.com/office/drawing/2014/main" id="{27C018A6-3B5F-44EF-9DB3-E47A0693DE3D}"/>
                  </a:ext>
                </a:extLst>
              </p:cNvPr>
              <p:cNvSpPr/>
              <p:nvPr/>
            </p:nvSpPr>
            <p:spPr>
              <a:xfrm rot="1800000" flipH="1">
                <a:off x="2190782" y="207661"/>
                <a:ext cx="386861" cy="773721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7B4FDE36-194A-43BB-ACB6-F83B27EAF622}"/>
                  </a:ext>
                </a:extLst>
              </p:cNvPr>
              <p:cNvSpPr/>
              <p:nvPr/>
            </p:nvSpPr>
            <p:spPr>
              <a:xfrm rot="19800000">
                <a:off x="1468889" y="207661"/>
                <a:ext cx="386861" cy="773721"/>
              </a:xfrm>
              <a:prstGeom prst="moon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6A8E6BE1-7E57-48E7-AEF7-C306015895E4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C5E3D748-8BB8-447B-9128-1B0E8A44B126}"/>
                  </a:ext>
                </a:extLst>
              </p:cNvPr>
              <p:cNvSpPr/>
              <p:nvPr/>
            </p:nvSpPr>
            <p:spPr>
              <a:xfrm flipV="1">
                <a:off x="2333995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EC41F643-C5E9-4E11-9476-8C80FE485428}"/>
                  </a:ext>
                </a:extLst>
              </p:cNvPr>
              <p:cNvSpPr/>
              <p:nvPr/>
            </p:nvSpPr>
            <p:spPr>
              <a:xfrm flipV="1">
                <a:off x="1079557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4D171D38-3116-4045-B8D5-73EBDDDD409C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C8BC6A42-D8B2-40D1-944A-49CCED3A91D7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8FE48985-D82B-4D62-B618-6477D2437380}"/>
                  </a:ext>
                </a:extLst>
              </p:cNvPr>
              <p:cNvSpPr/>
              <p:nvPr/>
            </p:nvSpPr>
            <p:spPr>
              <a:xfrm rot="10800000">
                <a:off x="1672044" y="2794719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BDEC90E1-2D9E-412E-81EC-8CC172FF8733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E79C29A8-1DCD-4EFD-B571-883015B7A106}"/>
                  </a:ext>
                </a:extLst>
              </p:cNvPr>
              <p:cNvSpPr/>
              <p:nvPr/>
            </p:nvSpPr>
            <p:spPr>
              <a:xfrm>
                <a:off x="1321318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50D3DE88-D35D-4065-A007-A95B2D4C8B51}"/>
                  </a:ext>
                </a:extLst>
              </p:cNvPr>
              <p:cNvSpPr/>
              <p:nvPr/>
            </p:nvSpPr>
            <p:spPr>
              <a:xfrm>
                <a:off x="1421023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CB3BD834-B14E-4159-9FF2-46773BC3E832}"/>
                  </a:ext>
                </a:extLst>
              </p:cNvPr>
              <p:cNvSpPr/>
              <p:nvPr/>
            </p:nvSpPr>
            <p:spPr>
              <a:xfrm>
                <a:off x="1541142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18AB97CB-23DA-4905-BB32-CFD67D10844B}"/>
                  </a:ext>
                </a:extLst>
              </p:cNvPr>
              <p:cNvSpPr/>
              <p:nvPr/>
            </p:nvSpPr>
            <p:spPr>
              <a:xfrm>
                <a:off x="2179497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アーチ 306">
                <a:extLst>
                  <a:ext uri="{FF2B5EF4-FFF2-40B4-BE49-F238E27FC236}">
                    <a16:creationId xmlns:a16="http://schemas.microsoft.com/office/drawing/2014/main" id="{8EE4A963-8EA2-47F4-8335-B1E29B0D5B29}"/>
                  </a:ext>
                </a:extLst>
              </p:cNvPr>
              <p:cNvSpPr/>
              <p:nvPr/>
            </p:nvSpPr>
            <p:spPr>
              <a:xfrm>
                <a:off x="1678349" y="1837233"/>
                <a:ext cx="678127" cy="678127"/>
              </a:xfrm>
              <a:prstGeom prst="blockArc">
                <a:avLst>
                  <a:gd name="adj1" fmla="val 18795270"/>
                  <a:gd name="adj2" fmla="val 13720252"/>
                  <a:gd name="adj3" fmla="val 12732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4C4E67F7-1C34-46A8-A95F-599FABC10EAF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D83E935E-5003-4A3E-9CD1-220E01A93375}"/>
                  </a:ext>
                </a:extLst>
              </p:cNvPr>
              <p:cNvSpPr/>
              <p:nvPr/>
            </p:nvSpPr>
            <p:spPr>
              <a:xfrm>
                <a:off x="1662320" y="3347285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88289583-13B9-43F2-BA03-4340258032FC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68E16E48-464E-4898-9F52-E34FD0AFCEC7}"/>
                  </a:ext>
                </a:extLst>
              </p:cNvPr>
              <p:cNvSpPr/>
              <p:nvPr/>
            </p:nvSpPr>
            <p:spPr>
              <a:xfrm rot="20700000" flipH="1">
                <a:off x="256412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B7729917-EFD4-4B94-A210-6DE946A2D770}"/>
                </a:ext>
              </a:extLst>
            </p:cNvPr>
            <p:cNvGrpSpPr/>
            <p:nvPr/>
          </p:nvGrpSpPr>
          <p:grpSpPr>
            <a:xfrm>
              <a:off x="1614340" y="1226846"/>
              <a:ext cx="1448555" cy="2449805"/>
              <a:chOff x="1079557" y="524355"/>
              <a:chExt cx="1863934" cy="3152297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EF351D8-8C35-45CA-8BE4-78DE89F72B10}"/>
                  </a:ext>
                </a:extLst>
              </p:cNvPr>
              <p:cNvSpPr/>
              <p:nvPr/>
            </p:nvSpPr>
            <p:spPr>
              <a:xfrm rot="20619677">
                <a:off x="2141813" y="2850725"/>
                <a:ext cx="436618" cy="462968"/>
              </a:xfrm>
              <a:custGeom>
                <a:avLst/>
                <a:gdLst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13138 w 372638"/>
                  <a:gd name="connsiteY6" fmla="*/ 29287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18505 w 372638"/>
                  <a:gd name="connsiteY5" fmla="*/ 35020 h 395126"/>
                  <a:gd name="connsiteX6" fmla="*/ 24028 w 372638"/>
                  <a:gd name="connsiteY6" fmla="*/ 0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  <a:gd name="connsiteX4" fmla="*/ 10052 w 372638"/>
                  <a:gd name="connsiteY4" fmla="*/ 37587 h 395126"/>
                  <a:gd name="connsiteX5" fmla="*/ 24028 w 372638"/>
                  <a:gd name="connsiteY5" fmla="*/ 0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5" fmla="*/ 101492 w 372638"/>
                  <a:gd name="connsiteY5" fmla="*/ 129027 h 395126"/>
                  <a:gd name="connsiteX0" fmla="*/ 10052 w 372638"/>
                  <a:gd name="connsiteY0" fmla="*/ 37587 h 395126"/>
                  <a:gd name="connsiteX1" fmla="*/ 24028 w 372638"/>
                  <a:gd name="connsiteY1" fmla="*/ 0 h 395126"/>
                  <a:gd name="connsiteX2" fmla="*/ 372638 w 372638"/>
                  <a:gd name="connsiteY2" fmla="*/ 376056 h 395126"/>
                  <a:gd name="connsiteX3" fmla="*/ 306387 w 372638"/>
                  <a:gd name="connsiteY3" fmla="*/ 395126 h 395126"/>
                  <a:gd name="connsiteX4" fmla="*/ 0 w 372638"/>
                  <a:gd name="connsiteY4" fmla="*/ 64618 h 395126"/>
                  <a:gd name="connsiteX0" fmla="*/ 24028 w 372638"/>
                  <a:gd name="connsiteY0" fmla="*/ 0 h 395126"/>
                  <a:gd name="connsiteX1" fmla="*/ 372638 w 372638"/>
                  <a:gd name="connsiteY1" fmla="*/ 376056 h 395126"/>
                  <a:gd name="connsiteX2" fmla="*/ 306387 w 372638"/>
                  <a:gd name="connsiteY2" fmla="*/ 395126 h 395126"/>
                  <a:gd name="connsiteX3" fmla="*/ 0 w 372638"/>
                  <a:gd name="connsiteY3" fmla="*/ 64618 h 395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638" h="395126">
                    <a:moveTo>
                      <a:pt x="24028" y="0"/>
                    </a:moveTo>
                    <a:cubicBezTo>
                      <a:pt x="193312" y="62945"/>
                      <a:pt x="322678" y="202495"/>
                      <a:pt x="372638" y="376056"/>
                    </a:cubicBezTo>
                    <a:lnTo>
                      <a:pt x="306387" y="395126"/>
                    </a:lnTo>
                    <a:cubicBezTo>
                      <a:pt x="262478" y="242587"/>
                      <a:pt x="148781" y="119939"/>
                      <a:pt x="0" y="64618"/>
                    </a:cubicBezTo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C727D021-2741-47B4-9CEC-CC003D7B202E}"/>
                  </a:ext>
                </a:extLst>
              </p:cNvPr>
              <p:cNvSpPr/>
              <p:nvPr/>
            </p:nvSpPr>
            <p:spPr>
              <a:xfrm flipV="1">
                <a:off x="2333995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7C987157-76DE-452D-90B4-8FEC089AE7E7}"/>
                  </a:ext>
                </a:extLst>
              </p:cNvPr>
              <p:cNvSpPr/>
              <p:nvPr/>
            </p:nvSpPr>
            <p:spPr>
              <a:xfrm flipV="1">
                <a:off x="1079557" y="581140"/>
                <a:ext cx="609496" cy="20372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楕円 1">
                <a:extLst>
                  <a:ext uri="{FF2B5EF4-FFF2-40B4-BE49-F238E27FC236}">
                    <a16:creationId xmlns:a16="http://schemas.microsoft.com/office/drawing/2014/main" id="{22FA6DAB-5F32-4C72-BB9F-3A5AF63F9B24}"/>
                  </a:ext>
                </a:extLst>
              </p:cNvPr>
              <p:cNvSpPr/>
              <p:nvPr/>
            </p:nvSpPr>
            <p:spPr>
              <a:xfrm rot="9000000" flipH="1">
                <a:off x="2407954" y="2118204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E50DE8F3-E663-45B7-9E8C-CF96B99934AC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B544129F-2868-4681-A0CC-8D117A698301}"/>
                  </a:ext>
                </a:extLst>
              </p:cNvPr>
              <p:cNvSpPr/>
              <p:nvPr/>
            </p:nvSpPr>
            <p:spPr>
              <a:xfrm rot="10800000">
                <a:off x="1672044" y="2805420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楕円 1">
                <a:extLst>
                  <a:ext uri="{FF2B5EF4-FFF2-40B4-BE49-F238E27FC236}">
                    <a16:creationId xmlns:a16="http://schemas.microsoft.com/office/drawing/2014/main" id="{1AA31248-9858-4B4F-B24E-C0919FA75E8A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BAEE079E-EEFE-4D5E-B500-53AF7A183D13}"/>
                  </a:ext>
                </a:extLst>
              </p:cNvPr>
              <p:cNvSpPr/>
              <p:nvPr/>
            </p:nvSpPr>
            <p:spPr>
              <a:xfrm>
                <a:off x="1321318" y="524355"/>
                <a:ext cx="1392191" cy="1632249"/>
              </a:xfrm>
              <a:prstGeom prst="roundRect">
                <a:avLst>
                  <a:gd name="adj" fmla="val 35875"/>
                </a:avLst>
              </a:prstGeom>
              <a:solidFill>
                <a:schemeClr val="accent6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47E70D82-98B7-4753-860E-076C9EDF4AEC}"/>
                  </a:ext>
                </a:extLst>
              </p:cNvPr>
              <p:cNvSpPr/>
              <p:nvPr/>
            </p:nvSpPr>
            <p:spPr>
              <a:xfrm>
                <a:off x="1421023" y="1714508"/>
                <a:ext cx="1192782" cy="514358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276D9A27-9F00-4A42-ADE3-06951E218D7D}"/>
                  </a:ext>
                </a:extLst>
              </p:cNvPr>
              <p:cNvSpPr/>
              <p:nvPr/>
            </p:nvSpPr>
            <p:spPr>
              <a:xfrm>
                <a:off x="1541142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00CC8FEB-E54A-47E6-893F-AE5FE9E5EB77}"/>
                  </a:ext>
                </a:extLst>
              </p:cNvPr>
              <p:cNvSpPr/>
              <p:nvPr/>
            </p:nvSpPr>
            <p:spPr>
              <a:xfrm>
                <a:off x="2179497" y="1837618"/>
                <a:ext cx="319337" cy="2880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32D9B334-49ED-4D07-A0EA-88EB215E721C}"/>
                  </a:ext>
                </a:extLst>
              </p:cNvPr>
              <p:cNvSpPr/>
              <p:nvPr/>
            </p:nvSpPr>
            <p:spPr>
              <a:xfrm rot="19800000">
                <a:off x="2570737" y="3217419"/>
                <a:ext cx="182446" cy="275657"/>
              </a:xfrm>
              <a:custGeom>
                <a:avLst/>
                <a:gdLst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56637 w 267827"/>
                  <a:gd name="connsiteY10" fmla="*/ 415158 h 415158"/>
                  <a:gd name="connsiteX11" fmla="*/ 0 w 267827"/>
                  <a:gd name="connsiteY11" fmla="*/ 415158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221686 w 267827"/>
                  <a:gd name="connsiteY3" fmla="*/ 415158 h 415158"/>
                  <a:gd name="connsiteX4" fmla="*/ 193799 w 267827"/>
                  <a:gd name="connsiteY4" fmla="*/ 245930 h 415158"/>
                  <a:gd name="connsiteX5" fmla="*/ 168928 w 267827"/>
                  <a:gd name="connsiteY5" fmla="*/ 249260 h 415158"/>
                  <a:gd name="connsiteX6" fmla="*/ 186059 w 267827"/>
                  <a:gd name="connsiteY6" fmla="*/ 415158 h 415158"/>
                  <a:gd name="connsiteX7" fmla="*/ 92264 w 267827"/>
                  <a:gd name="connsiteY7" fmla="*/ 415158 h 415158"/>
                  <a:gd name="connsiteX8" fmla="*/ 109396 w 267827"/>
                  <a:gd name="connsiteY8" fmla="*/ 249260 h 415158"/>
                  <a:gd name="connsiteX9" fmla="*/ 84525 w 267827"/>
                  <a:gd name="connsiteY9" fmla="*/ 245930 h 415158"/>
                  <a:gd name="connsiteX10" fmla="*/ 0 w 267827"/>
                  <a:gd name="connsiteY10" fmla="*/ 415158 h 415158"/>
                  <a:gd name="connsiteX11" fmla="*/ 66957 w 267827"/>
                  <a:gd name="connsiteY11" fmla="*/ 0 h 415158"/>
                  <a:gd name="connsiteX0" fmla="*/ 66957 w 267827"/>
                  <a:gd name="connsiteY0" fmla="*/ 0 h 415158"/>
                  <a:gd name="connsiteX1" fmla="*/ 200870 w 267827"/>
                  <a:gd name="connsiteY1" fmla="*/ 0 h 415158"/>
                  <a:gd name="connsiteX2" fmla="*/ 267827 w 267827"/>
                  <a:gd name="connsiteY2" fmla="*/ 415158 h 415158"/>
                  <a:gd name="connsiteX3" fmla="*/ 193799 w 267827"/>
                  <a:gd name="connsiteY3" fmla="*/ 245930 h 415158"/>
                  <a:gd name="connsiteX4" fmla="*/ 168928 w 267827"/>
                  <a:gd name="connsiteY4" fmla="*/ 249260 h 415158"/>
                  <a:gd name="connsiteX5" fmla="*/ 186059 w 267827"/>
                  <a:gd name="connsiteY5" fmla="*/ 415158 h 415158"/>
                  <a:gd name="connsiteX6" fmla="*/ 92264 w 267827"/>
                  <a:gd name="connsiteY6" fmla="*/ 415158 h 415158"/>
                  <a:gd name="connsiteX7" fmla="*/ 109396 w 267827"/>
                  <a:gd name="connsiteY7" fmla="*/ 249260 h 415158"/>
                  <a:gd name="connsiteX8" fmla="*/ 84525 w 267827"/>
                  <a:gd name="connsiteY8" fmla="*/ 245930 h 415158"/>
                  <a:gd name="connsiteX9" fmla="*/ 0 w 267827"/>
                  <a:gd name="connsiteY9" fmla="*/ 415158 h 415158"/>
                  <a:gd name="connsiteX10" fmla="*/ 66957 w 267827"/>
                  <a:gd name="connsiteY10" fmla="*/ 0 h 415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7827" h="415158">
                    <a:moveTo>
                      <a:pt x="66957" y="0"/>
                    </a:moveTo>
                    <a:lnTo>
                      <a:pt x="200870" y="0"/>
                    </a:lnTo>
                    <a:lnTo>
                      <a:pt x="267827" y="415158"/>
                    </a:lnTo>
                    <a:lnTo>
                      <a:pt x="193799" y="245930"/>
                    </a:lnTo>
                    <a:lnTo>
                      <a:pt x="168928" y="249260"/>
                    </a:lnTo>
                    <a:lnTo>
                      <a:pt x="186059" y="415158"/>
                    </a:lnTo>
                    <a:lnTo>
                      <a:pt x="92264" y="415158"/>
                    </a:lnTo>
                    <a:lnTo>
                      <a:pt x="109396" y="249260"/>
                    </a:lnTo>
                    <a:lnTo>
                      <a:pt x="84525" y="245930"/>
                    </a:lnTo>
                    <a:lnTo>
                      <a:pt x="0" y="415158"/>
                    </a:lnTo>
                    <a:lnTo>
                      <a:pt x="66957" y="0"/>
                    </a:ln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F04F0F36-67B9-4B2F-BEB3-546A612B4423}"/>
                  </a:ext>
                </a:extLst>
              </p:cNvPr>
              <p:cNvSpPr/>
              <p:nvPr/>
            </p:nvSpPr>
            <p:spPr>
              <a:xfrm>
                <a:off x="1662320" y="3357986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B867074-7E9B-41AE-84D3-5D9B29D318A1}"/>
                  </a:ext>
                </a:extLst>
              </p:cNvPr>
              <p:cNvSpPr/>
              <p:nvPr/>
            </p:nvSpPr>
            <p:spPr>
              <a:xfrm>
                <a:off x="2024270" y="3452358"/>
                <a:ext cx="309355" cy="224294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F7F20EAF-27FF-4BB9-9C2B-FF97672954C9}"/>
                  </a:ext>
                </a:extLst>
              </p:cNvPr>
              <p:cNvSpPr/>
              <p:nvPr/>
            </p:nvSpPr>
            <p:spPr>
              <a:xfrm rot="20700000" flipH="1">
                <a:off x="2564120" y="2864983"/>
                <a:ext cx="241122" cy="192666"/>
              </a:xfrm>
              <a:custGeom>
                <a:avLst/>
                <a:gdLst>
                  <a:gd name="connsiteX0" fmla="*/ 378507 w 754428"/>
                  <a:gd name="connsiteY0" fmla="*/ 0 h 666751"/>
                  <a:gd name="connsiteX1" fmla="*/ 632983 w 754428"/>
                  <a:gd name="connsiteY1" fmla="*/ 72248 h 666751"/>
                  <a:gd name="connsiteX2" fmla="*/ 631875 w 754428"/>
                  <a:gd name="connsiteY2" fmla="*/ 75368 h 666751"/>
                  <a:gd name="connsiteX3" fmla="*/ 753212 w 754428"/>
                  <a:gd name="connsiteY3" fmla="*/ 560716 h 666751"/>
                  <a:gd name="connsiteX4" fmla="*/ 750982 w 754428"/>
                  <a:gd name="connsiteY4" fmla="*/ 560716 h 666751"/>
                  <a:gd name="connsiteX5" fmla="*/ 754428 w 754428"/>
                  <a:gd name="connsiteY5" fmla="*/ 569526 h 666751"/>
                  <a:gd name="connsiteX6" fmla="*/ 377214 w 754428"/>
                  <a:gd name="connsiteY6" fmla="*/ 666751 h 666751"/>
                  <a:gd name="connsiteX7" fmla="*/ 0 w 754428"/>
                  <a:gd name="connsiteY7" fmla="*/ 569526 h 666751"/>
                  <a:gd name="connsiteX8" fmla="*/ 3446 w 754428"/>
                  <a:gd name="connsiteY8" fmla="*/ 560716 h 666751"/>
                  <a:gd name="connsiteX9" fmla="*/ 2714 w 754428"/>
                  <a:gd name="connsiteY9" fmla="*/ 560716 h 666751"/>
                  <a:gd name="connsiteX10" fmla="*/ 124501 w 754428"/>
                  <a:gd name="connsiteY10" fmla="*/ 73571 h 666751"/>
                  <a:gd name="connsiteX11" fmla="*/ 124031 w 754428"/>
                  <a:gd name="connsiteY11" fmla="*/ 72248 h 666751"/>
                  <a:gd name="connsiteX12" fmla="*/ 126736 w 754428"/>
                  <a:gd name="connsiteY12" fmla="*/ 64630 h 666751"/>
                  <a:gd name="connsiteX13" fmla="*/ 128041 w 754428"/>
                  <a:gd name="connsiteY13" fmla="*/ 59410 h 666751"/>
                  <a:gd name="connsiteX14" fmla="*/ 128590 w 754428"/>
                  <a:gd name="connsiteY14" fmla="*/ 59410 h 666751"/>
                  <a:gd name="connsiteX15" fmla="*/ 129201 w 754428"/>
                  <a:gd name="connsiteY15" fmla="*/ 57688 h 666751"/>
                  <a:gd name="connsiteX16" fmla="*/ 378507 w 754428"/>
                  <a:gd name="connsiteY16" fmla="*/ 0 h 666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54428" h="666751">
                    <a:moveTo>
                      <a:pt x="378507" y="0"/>
                    </a:moveTo>
                    <a:cubicBezTo>
                      <a:pt x="519050" y="0"/>
                      <a:pt x="632983" y="32347"/>
                      <a:pt x="632983" y="72248"/>
                    </a:cubicBezTo>
                    <a:lnTo>
                      <a:pt x="631875" y="75368"/>
                    </a:lnTo>
                    <a:lnTo>
                      <a:pt x="753212" y="560716"/>
                    </a:lnTo>
                    <a:lnTo>
                      <a:pt x="750982" y="560716"/>
                    </a:lnTo>
                    <a:lnTo>
                      <a:pt x="754428" y="569526"/>
                    </a:lnTo>
                    <a:cubicBezTo>
                      <a:pt x="754428" y="623222"/>
                      <a:pt x="585544" y="666751"/>
                      <a:pt x="377214" y="666751"/>
                    </a:cubicBezTo>
                    <a:cubicBezTo>
                      <a:pt x="168884" y="666751"/>
                      <a:pt x="0" y="623222"/>
                      <a:pt x="0" y="569526"/>
                    </a:cubicBezTo>
                    <a:lnTo>
                      <a:pt x="3446" y="560716"/>
                    </a:lnTo>
                    <a:lnTo>
                      <a:pt x="2714" y="560716"/>
                    </a:lnTo>
                    <a:lnTo>
                      <a:pt x="124501" y="73571"/>
                    </a:lnTo>
                    <a:lnTo>
                      <a:pt x="124031" y="72248"/>
                    </a:lnTo>
                    <a:lnTo>
                      <a:pt x="126736" y="64630"/>
                    </a:lnTo>
                    <a:lnTo>
                      <a:pt x="128041" y="59410"/>
                    </a:lnTo>
                    <a:lnTo>
                      <a:pt x="128590" y="59410"/>
                    </a:lnTo>
                    <a:lnTo>
                      <a:pt x="129201" y="57688"/>
                    </a:lnTo>
                    <a:cubicBezTo>
                      <a:pt x="152930" y="24766"/>
                      <a:pt x="255532" y="0"/>
                      <a:pt x="37850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3F1FBDD4-1D5A-4FE3-B6B1-5DC3C210C0C4}"/>
                </a:ext>
              </a:extLst>
            </p:cNvPr>
            <p:cNvSpPr/>
            <p:nvPr/>
          </p:nvSpPr>
          <p:spPr>
            <a:xfrm>
              <a:off x="270146" y="1127401"/>
              <a:ext cx="344174" cy="172085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1F1703A5-184A-4416-9AE9-10E6A5137B41}"/>
                </a:ext>
              </a:extLst>
            </p:cNvPr>
            <p:cNvSpPr/>
            <p:nvPr/>
          </p:nvSpPr>
          <p:spPr>
            <a:xfrm>
              <a:off x="1009921" y="1127401"/>
              <a:ext cx="344174" cy="172085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521A0F46-B9F7-4041-B6A3-CD443437B835}"/>
                </a:ext>
              </a:extLst>
            </p:cNvPr>
            <p:cNvSpPr/>
            <p:nvPr/>
          </p:nvSpPr>
          <p:spPr>
            <a:xfrm>
              <a:off x="1911621" y="1679502"/>
              <a:ext cx="269604" cy="134800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C9FFDC74-8C20-4079-B4F7-3E25C94AC0F5}"/>
                </a:ext>
              </a:extLst>
            </p:cNvPr>
            <p:cNvSpPr/>
            <p:nvPr/>
          </p:nvSpPr>
          <p:spPr>
            <a:xfrm>
              <a:off x="2492646" y="1679502"/>
              <a:ext cx="269604" cy="134800"/>
            </a:xfrm>
            <a:custGeom>
              <a:avLst/>
              <a:gdLst>
                <a:gd name="connsiteX0" fmla="*/ 144567 w 289133"/>
                <a:gd name="connsiteY0" fmla="*/ 0 h 144565"/>
                <a:gd name="connsiteX1" fmla="*/ 289133 w 289133"/>
                <a:gd name="connsiteY1" fmla="*/ 144565 h 144565"/>
                <a:gd name="connsiteX2" fmla="*/ 216850 w 289133"/>
                <a:gd name="connsiteY2" fmla="*/ 144565 h 144565"/>
                <a:gd name="connsiteX3" fmla="*/ 144567 w 289133"/>
                <a:gd name="connsiteY3" fmla="*/ 72282 h 144565"/>
                <a:gd name="connsiteX4" fmla="*/ 72283 w 289133"/>
                <a:gd name="connsiteY4" fmla="*/ 144565 h 144565"/>
                <a:gd name="connsiteX5" fmla="*/ 0 w 289133"/>
                <a:gd name="connsiteY5" fmla="*/ 144565 h 144565"/>
                <a:gd name="connsiteX6" fmla="*/ 144567 w 289133"/>
                <a:gd name="connsiteY6" fmla="*/ 0 h 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33" h="144565">
                  <a:moveTo>
                    <a:pt x="144567" y="0"/>
                  </a:moveTo>
                  <a:cubicBezTo>
                    <a:pt x="224408" y="0"/>
                    <a:pt x="289133" y="64724"/>
                    <a:pt x="289133" y="144565"/>
                  </a:cubicBezTo>
                  <a:lnTo>
                    <a:pt x="216850" y="144565"/>
                  </a:lnTo>
                  <a:cubicBezTo>
                    <a:pt x="216850" y="104644"/>
                    <a:pt x="184488" y="72282"/>
                    <a:pt x="144567" y="72282"/>
                  </a:cubicBezTo>
                  <a:cubicBezTo>
                    <a:pt x="104645" y="72282"/>
                    <a:pt x="72283" y="104644"/>
                    <a:pt x="72283" y="144565"/>
                  </a:cubicBezTo>
                  <a:lnTo>
                    <a:pt x="0" y="144565"/>
                  </a:lnTo>
                  <a:cubicBezTo>
                    <a:pt x="0" y="64724"/>
                    <a:pt x="64725" y="0"/>
                    <a:pt x="144567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938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テーマ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il269_ウシの親子のイラスト</dc:title>
  <dc:subject>il269_ウシの親子のイラスト</dc:subject>
  <dc:creator>ぱわぽすけ</dc:creator>
  <cp:lastModifiedBy/>
  <cp:revision>1</cp:revision>
  <dcterms:created xsi:type="dcterms:W3CDTF">2014-10-29T04:47:26Z</dcterms:created>
  <dcterms:modified xsi:type="dcterms:W3CDTF">2021-08-03T02:25:49Z</dcterms:modified>
  <cp:version>1</cp:version>
</cp:coreProperties>
</file>