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71" r:id="rId2"/>
    <p:sldId id="272" r:id="rId3"/>
  </p:sldIdLst>
  <p:sldSz cx="9906000" cy="6858000" type="A4"/>
  <p:notesSz cx="9144000" cy="6858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CCFF"/>
    <a:srgbClr val="FF6699"/>
    <a:srgbClr val="FFCC00"/>
    <a:srgbClr val="FF0000"/>
    <a:srgbClr val="3333CC"/>
    <a:srgbClr val="333399"/>
    <a:srgbClr val="3333FF"/>
    <a:srgbClr val="FFFF66"/>
    <a:srgbClr val="FF0066"/>
    <a:srgbClr val="CC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867" autoAdjust="0"/>
    <p:restoredTop sz="94660"/>
  </p:normalViewPr>
  <p:slideViewPr>
    <p:cSldViewPr>
      <p:cViewPr varScale="1">
        <p:scale>
          <a:sx n="76" d="100"/>
          <a:sy n="76" d="100"/>
        </p:scale>
        <p:origin x="174" y="90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  <a:prstGeom prst="rect">
            <a:avLst/>
          </a:prstGeom>
        </p:spPr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/>
              <a:t>マスタ サブタイトルの書式設定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2B14E57E-9EE1-46A6-9971-15BC155902F6}" type="datetimeFigureOut">
              <a:rPr kumimoji="1" lang="ja-JP" altLang="en-US" smtClean="0"/>
              <a:pPr/>
              <a:t>2020/5/28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825BF7EA-B4C7-401C-B803-22F09B3CA0C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95300" y="1600201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2B14E57E-9EE1-46A6-9971-15BC155902F6}" type="datetimeFigureOut">
              <a:rPr kumimoji="1" lang="ja-JP" altLang="en-US" smtClean="0"/>
              <a:pPr/>
              <a:t>2020/5/28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825BF7EA-B4C7-401C-B803-22F09B3CA0C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9"/>
            <a:ext cx="2228850" cy="5851525"/>
          </a:xfrm>
          <a:prstGeom prst="rect">
            <a:avLst/>
          </a:prstGeom>
        </p:spPr>
        <p:txBody>
          <a:bodyPr vert="eaVert"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95300" y="274639"/>
            <a:ext cx="652145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2B14E57E-9EE1-46A6-9971-15BC155902F6}" type="datetimeFigureOut">
              <a:rPr kumimoji="1" lang="ja-JP" altLang="en-US" smtClean="0"/>
              <a:pPr/>
              <a:t>2020/5/28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825BF7EA-B4C7-401C-B803-22F09B3CA0C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95300" y="1600201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2B14E57E-9EE1-46A6-9971-15BC155902F6}" type="datetimeFigureOut">
              <a:rPr kumimoji="1" lang="ja-JP" altLang="en-US" smtClean="0"/>
              <a:pPr/>
              <a:t>2020/5/28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825BF7EA-B4C7-401C-B803-22F09B3CA0C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2B14E57E-9EE1-46A6-9971-15BC155902F6}" type="datetimeFigureOut">
              <a:rPr kumimoji="1" lang="ja-JP" altLang="en-US" smtClean="0"/>
              <a:pPr/>
              <a:t>2020/5/28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825BF7EA-B4C7-401C-B803-22F09B3CA0C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95300" y="1600201"/>
            <a:ext cx="437515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5035550" y="1600201"/>
            <a:ext cx="437515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2B14E57E-9EE1-46A6-9971-15BC155902F6}" type="datetimeFigureOut">
              <a:rPr kumimoji="1" lang="ja-JP" altLang="en-US" smtClean="0"/>
              <a:pPr/>
              <a:t>2020/5/28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825BF7EA-B4C7-401C-B803-22F09B3CA0C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2B14E57E-9EE1-46A6-9971-15BC155902F6}" type="datetimeFigureOut">
              <a:rPr kumimoji="1" lang="ja-JP" altLang="en-US" smtClean="0"/>
              <a:pPr/>
              <a:t>2020/5/28</a:t>
            </a:fld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825BF7EA-B4C7-401C-B803-22F09B3CA0C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2B14E57E-9EE1-46A6-9971-15BC155902F6}" type="datetimeFigureOut">
              <a:rPr kumimoji="1" lang="ja-JP" altLang="en-US" smtClean="0"/>
              <a:pPr/>
              <a:t>2020/5/28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825BF7EA-B4C7-401C-B803-22F09B3CA0C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2B14E57E-9EE1-46A6-9971-15BC155902F6}" type="datetimeFigureOut">
              <a:rPr kumimoji="1" lang="ja-JP" altLang="en-US" smtClean="0"/>
              <a:pPr/>
              <a:t>2020/5/28</a:t>
            </a:fld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825BF7EA-B4C7-401C-B803-22F09B3CA0C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2B14E57E-9EE1-46A6-9971-15BC155902F6}" type="datetimeFigureOut">
              <a:rPr kumimoji="1" lang="ja-JP" altLang="en-US" smtClean="0"/>
              <a:pPr/>
              <a:t>2020/5/28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825BF7EA-B4C7-401C-B803-22F09B3CA0C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2B14E57E-9EE1-46A6-9971-15BC155902F6}" type="datetimeFigureOut">
              <a:rPr kumimoji="1" lang="ja-JP" altLang="en-US" smtClean="0"/>
              <a:pPr/>
              <a:t>2020/5/28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825BF7EA-B4C7-401C-B803-22F09B3CA0C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正方形/長方形 7"/>
          <p:cNvSpPr/>
          <p:nvPr userDrawn="1"/>
        </p:nvSpPr>
        <p:spPr>
          <a:xfrm>
            <a:off x="632520" y="620688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正方形/長方形 8"/>
          <p:cNvSpPr/>
          <p:nvPr userDrawn="1"/>
        </p:nvSpPr>
        <p:spPr>
          <a:xfrm>
            <a:off x="3704193" y="620688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正方形/長方形 9"/>
          <p:cNvSpPr/>
          <p:nvPr userDrawn="1"/>
        </p:nvSpPr>
        <p:spPr>
          <a:xfrm>
            <a:off x="6781105" y="620688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正方形/長方形 10"/>
          <p:cNvSpPr/>
          <p:nvPr userDrawn="1"/>
        </p:nvSpPr>
        <p:spPr>
          <a:xfrm>
            <a:off x="632520" y="3717032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正方形/長方形 11"/>
          <p:cNvSpPr/>
          <p:nvPr userDrawn="1"/>
        </p:nvSpPr>
        <p:spPr>
          <a:xfrm>
            <a:off x="3704193" y="3717032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正方形/長方形 12"/>
          <p:cNvSpPr/>
          <p:nvPr userDrawn="1"/>
        </p:nvSpPr>
        <p:spPr>
          <a:xfrm>
            <a:off x="6781105" y="3717032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311C08FD-24DC-4C67-9EFA-CE37A136819C}"/>
              </a:ext>
            </a:extLst>
          </p:cNvPr>
          <p:cNvGrpSpPr/>
          <p:nvPr/>
        </p:nvGrpSpPr>
        <p:grpSpPr>
          <a:xfrm>
            <a:off x="3901943" y="1052736"/>
            <a:ext cx="2348383" cy="2257732"/>
            <a:chOff x="3740408" y="943305"/>
            <a:chExt cx="2058364" cy="1978908"/>
          </a:xfrm>
        </p:grpSpPr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B4F8F2D4-3056-440A-9CD8-F3DA917D1CFC}"/>
                </a:ext>
              </a:extLst>
            </p:cNvPr>
            <p:cNvGrpSpPr/>
            <p:nvPr/>
          </p:nvGrpSpPr>
          <p:grpSpPr>
            <a:xfrm>
              <a:off x="3740408" y="943305"/>
              <a:ext cx="2058364" cy="1978908"/>
              <a:chOff x="632518" y="952947"/>
              <a:chExt cx="2736305" cy="2630683"/>
            </a:xfrm>
          </p:grpSpPr>
          <p:sp>
            <p:nvSpPr>
              <p:cNvPr id="16" name="楕円 228">
                <a:extLst>
                  <a:ext uri="{FF2B5EF4-FFF2-40B4-BE49-F238E27FC236}">
                    <a16:creationId xmlns:a16="http://schemas.microsoft.com/office/drawing/2014/main" id="{98F31485-4059-4D35-84BF-41D23C0574C0}"/>
                  </a:ext>
                </a:extLst>
              </p:cNvPr>
              <p:cNvSpPr/>
              <p:nvPr/>
            </p:nvSpPr>
            <p:spPr>
              <a:xfrm flipV="1">
                <a:off x="1429590" y="2799482"/>
                <a:ext cx="1142160" cy="784148"/>
              </a:xfrm>
              <a:custGeom>
                <a:avLst/>
                <a:gdLst>
                  <a:gd name="connsiteX0" fmla="*/ 0 w 2736304"/>
                  <a:gd name="connsiteY0" fmla="*/ 842577 h 1685154"/>
                  <a:gd name="connsiteX1" fmla="*/ 1368152 w 2736304"/>
                  <a:gd name="connsiteY1" fmla="*/ 0 h 1685154"/>
                  <a:gd name="connsiteX2" fmla="*/ 2736304 w 2736304"/>
                  <a:gd name="connsiteY2" fmla="*/ 842577 h 1685154"/>
                  <a:gd name="connsiteX3" fmla="*/ 1368152 w 2736304"/>
                  <a:gd name="connsiteY3" fmla="*/ 1685154 h 1685154"/>
                  <a:gd name="connsiteX4" fmla="*/ 0 w 2736304"/>
                  <a:gd name="connsiteY4" fmla="*/ 842577 h 1685154"/>
                  <a:gd name="connsiteX0" fmla="*/ 3 w 2736307"/>
                  <a:gd name="connsiteY0" fmla="*/ 842577 h 2237604"/>
                  <a:gd name="connsiteX1" fmla="*/ 1368155 w 2736307"/>
                  <a:gd name="connsiteY1" fmla="*/ 0 h 2237604"/>
                  <a:gd name="connsiteX2" fmla="*/ 2736307 w 2736307"/>
                  <a:gd name="connsiteY2" fmla="*/ 842577 h 2237604"/>
                  <a:gd name="connsiteX3" fmla="*/ 1377680 w 2736307"/>
                  <a:gd name="connsiteY3" fmla="*/ 2237604 h 2237604"/>
                  <a:gd name="connsiteX4" fmla="*/ 3 w 2736307"/>
                  <a:gd name="connsiteY4" fmla="*/ 842577 h 2237604"/>
                  <a:gd name="connsiteX0" fmla="*/ 3 w 2736307"/>
                  <a:gd name="connsiteY0" fmla="*/ 842577 h 2237604"/>
                  <a:gd name="connsiteX1" fmla="*/ 1368155 w 2736307"/>
                  <a:gd name="connsiteY1" fmla="*/ 0 h 2237604"/>
                  <a:gd name="connsiteX2" fmla="*/ 2736307 w 2736307"/>
                  <a:gd name="connsiteY2" fmla="*/ 842577 h 2237604"/>
                  <a:gd name="connsiteX3" fmla="*/ 1377680 w 2736307"/>
                  <a:gd name="connsiteY3" fmla="*/ 2237604 h 2237604"/>
                  <a:gd name="connsiteX4" fmla="*/ 3 w 2736307"/>
                  <a:gd name="connsiteY4" fmla="*/ 842577 h 22376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36307" h="2237604">
                    <a:moveTo>
                      <a:pt x="3" y="842577"/>
                    </a:moveTo>
                    <a:cubicBezTo>
                      <a:pt x="-1585" y="469643"/>
                      <a:pt x="507771" y="0"/>
                      <a:pt x="1368155" y="0"/>
                    </a:cubicBezTo>
                    <a:cubicBezTo>
                      <a:pt x="2228539" y="0"/>
                      <a:pt x="2736307" y="377235"/>
                      <a:pt x="2736307" y="842577"/>
                    </a:cubicBezTo>
                    <a:cubicBezTo>
                      <a:pt x="2736307" y="1307919"/>
                      <a:pt x="2133289" y="2237604"/>
                      <a:pt x="1377680" y="2237604"/>
                    </a:cubicBezTo>
                    <a:cubicBezTo>
                      <a:pt x="622071" y="2237604"/>
                      <a:pt x="1591" y="1215511"/>
                      <a:pt x="3" y="842577"/>
                    </a:cubicBezTo>
                    <a:close/>
                  </a:path>
                </a:pathLst>
              </a:custGeom>
              <a:gradFill flip="none" rotWithShape="1">
                <a:gsLst>
                  <a:gs pos="20000">
                    <a:schemeClr val="tx2">
                      <a:lumMod val="75000"/>
                    </a:schemeClr>
                  </a:gs>
                  <a:gs pos="50000">
                    <a:schemeClr val="tx2">
                      <a:lumMod val="60000"/>
                      <a:lumOff val="40000"/>
                    </a:schemeClr>
                  </a:gs>
                  <a:gs pos="80000">
                    <a:schemeClr val="tx2">
                      <a:lumMod val="75000"/>
                    </a:schemeClr>
                  </a:gs>
                </a:gsLst>
                <a:lin ang="0" scaled="1"/>
                <a:tileRect/>
              </a:gradFill>
              <a:ln w="57150"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7" name="楕円 228">
                <a:extLst>
                  <a:ext uri="{FF2B5EF4-FFF2-40B4-BE49-F238E27FC236}">
                    <a16:creationId xmlns:a16="http://schemas.microsoft.com/office/drawing/2014/main" id="{1AFF6471-7FAA-42BC-99DA-D0B23F54775A}"/>
                  </a:ext>
                </a:extLst>
              </p:cNvPr>
              <p:cNvSpPr/>
              <p:nvPr/>
            </p:nvSpPr>
            <p:spPr>
              <a:xfrm>
                <a:off x="632518" y="952947"/>
                <a:ext cx="2736305" cy="2321424"/>
              </a:xfrm>
              <a:custGeom>
                <a:avLst/>
                <a:gdLst>
                  <a:gd name="connsiteX0" fmla="*/ 0 w 2736304"/>
                  <a:gd name="connsiteY0" fmla="*/ 842577 h 1685154"/>
                  <a:gd name="connsiteX1" fmla="*/ 1368152 w 2736304"/>
                  <a:gd name="connsiteY1" fmla="*/ 0 h 1685154"/>
                  <a:gd name="connsiteX2" fmla="*/ 2736304 w 2736304"/>
                  <a:gd name="connsiteY2" fmla="*/ 842577 h 1685154"/>
                  <a:gd name="connsiteX3" fmla="*/ 1368152 w 2736304"/>
                  <a:gd name="connsiteY3" fmla="*/ 1685154 h 1685154"/>
                  <a:gd name="connsiteX4" fmla="*/ 0 w 2736304"/>
                  <a:gd name="connsiteY4" fmla="*/ 842577 h 1685154"/>
                  <a:gd name="connsiteX0" fmla="*/ 3 w 2736307"/>
                  <a:gd name="connsiteY0" fmla="*/ 842577 h 2237604"/>
                  <a:gd name="connsiteX1" fmla="*/ 1368155 w 2736307"/>
                  <a:gd name="connsiteY1" fmla="*/ 0 h 2237604"/>
                  <a:gd name="connsiteX2" fmla="*/ 2736307 w 2736307"/>
                  <a:gd name="connsiteY2" fmla="*/ 842577 h 2237604"/>
                  <a:gd name="connsiteX3" fmla="*/ 1377680 w 2736307"/>
                  <a:gd name="connsiteY3" fmla="*/ 2237604 h 2237604"/>
                  <a:gd name="connsiteX4" fmla="*/ 3 w 2736307"/>
                  <a:gd name="connsiteY4" fmla="*/ 842577 h 2237604"/>
                  <a:gd name="connsiteX0" fmla="*/ 3 w 2736307"/>
                  <a:gd name="connsiteY0" fmla="*/ 842577 h 2237604"/>
                  <a:gd name="connsiteX1" fmla="*/ 1368155 w 2736307"/>
                  <a:gd name="connsiteY1" fmla="*/ 0 h 2237604"/>
                  <a:gd name="connsiteX2" fmla="*/ 2736307 w 2736307"/>
                  <a:gd name="connsiteY2" fmla="*/ 842577 h 2237604"/>
                  <a:gd name="connsiteX3" fmla="*/ 1377680 w 2736307"/>
                  <a:gd name="connsiteY3" fmla="*/ 2237604 h 2237604"/>
                  <a:gd name="connsiteX4" fmla="*/ 3 w 2736307"/>
                  <a:gd name="connsiteY4" fmla="*/ 842577 h 2237604"/>
                  <a:gd name="connsiteX0" fmla="*/ 3 w 2736307"/>
                  <a:gd name="connsiteY0" fmla="*/ 842577 h 2237604"/>
                  <a:gd name="connsiteX1" fmla="*/ 1368155 w 2736307"/>
                  <a:gd name="connsiteY1" fmla="*/ 0 h 2237604"/>
                  <a:gd name="connsiteX2" fmla="*/ 2736307 w 2736307"/>
                  <a:gd name="connsiteY2" fmla="*/ 842577 h 2237604"/>
                  <a:gd name="connsiteX3" fmla="*/ 1377680 w 2736307"/>
                  <a:gd name="connsiteY3" fmla="*/ 2237604 h 2237604"/>
                  <a:gd name="connsiteX4" fmla="*/ 3 w 2736307"/>
                  <a:gd name="connsiteY4" fmla="*/ 842577 h 2237604"/>
                  <a:gd name="connsiteX0" fmla="*/ 1 w 2736305"/>
                  <a:gd name="connsiteY0" fmla="*/ 842577 h 2321424"/>
                  <a:gd name="connsiteX1" fmla="*/ 1368153 w 2736305"/>
                  <a:gd name="connsiteY1" fmla="*/ 0 h 2321424"/>
                  <a:gd name="connsiteX2" fmla="*/ 2736305 w 2736305"/>
                  <a:gd name="connsiteY2" fmla="*/ 842577 h 2321424"/>
                  <a:gd name="connsiteX3" fmla="*/ 1370058 w 2736305"/>
                  <a:gd name="connsiteY3" fmla="*/ 2321424 h 2321424"/>
                  <a:gd name="connsiteX4" fmla="*/ 1 w 2736305"/>
                  <a:gd name="connsiteY4" fmla="*/ 842577 h 23214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36305" h="2321424">
                    <a:moveTo>
                      <a:pt x="1" y="842577"/>
                    </a:moveTo>
                    <a:cubicBezTo>
                      <a:pt x="-317" y="455673"/>
                      <a:pt x="507769" y="0"/>
                      <a:pt x="1368153" y="0"/>
                    </a:cubicBezTo>
                    <a:cubicBezTo>
                      <a:pt x="2228537" y="0"/>
                      <a:pt x="2736305" y="377235"/>
                      <a:pt x="2736305" y="842577"/>
                    </a:cubicBezTo>
                    <a:cubicBezTo>
                      <a:pt x="2736305" y="1307919"/>
                      <a:pt x="2415227" y="2321424"/>
                      <a:pt x="1370058" y="2321424"/>
                    </a:cubicBezTo>
                    <a:cubicBezTo>
                      <a:pt x="324889" y="2321424"/>
                      <a:pt x="319" y="1229481"/>
                      <a:pt x="1" y="842577"/>
                    </a:cubicBezTo>
                    <a:close/>
                  </a:path>
                </a:pathLst>
              </a:custGeom>
              <a:gradFill flip="none" rotWithShape="1">
                <a:gsLst>
                  <a:gs pos="20000">
                    <a:schemeClr val="tx2">
                      <a:lumMod val="75000"/>
                    </a:schemeClr>
                  </a:gs>
                  <a:gs pos="50000">
                    <a:schemeClr val="tx2">
                      <a:lumMod val="60000"/>
                      <a:lumOff val="40000"/>
                    </a:schemeClr>
                  </a:gs>
                  <a:gs pos="80000">
                    <a:schemeClr val="tx2">
                      <a:lumMod val="75000"/>
                    </a:schemeClr>
                  </a:gs>
                </a:gsLst>
                <a:lin ang="0" scaled="1"/>
                <a:tileRect/>
              </a:gradFill>
              <a:ln w="57150"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8" name="楕円 17">
                <a:extLst>
                  <a:ext uri="{FF2B5EF4-FFF2-40B4-BE49-F238E27FC236}">
                    <a16:creationId xmlns:a16="http://schemas.microsoft.com/office/drawing/2014/main" id="{836240B1-011B-4DA1-9AF1-44885241DDFE}"/>
                  </a:ext>
                </a:extLst>
              </p:cNvPr>
              <p:cNvSpPr/>
              <p:nvPr/>
            </p:nvSpPr>
            <p:spPr>
              <a:xfrm>
                <a:off x="701379" y="990600"/>
                <a:ext cx="2598582" cy="1498990"/>
              </a:xfrm>
              <a:prstGeom prst="ellipse">
                <a:avLst/>
              </a:prstGeom>
              <a:solidFill>
                <a:schemeClr val="tx1"/>
              </a:solidFill>
              <a:ln w="571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9" name="フリーフォーム: 図形 18">
                <a:extLst>
                  <a:ext uri="{FF2B5EF4-FFF2-40B4-BE49-F238E27FC236}">
                    <a16:creationId xmlns:a16="http://schemas.microsoft.com/office/drawing/2014/main" id="{710F0D0F-096F-4B92-8DBF-F609CC9C1E0D}"/>
                  </a:ext>
                </a:extLst>
              </p:cNvPr>
              <p:cNvSpPr/>
              <p:nvPr/>
            </p:nvSpPr>
            <p:spPr>
              <a:xfrm>
                <a:off x="735035" y="1118236"/>
                <a:ext cx="2531270" cy="1371355"/>
              </a:xfrm>
              <a:custGeom>
                <a:avLst/>
                <a:gdLst>
                  <a:gd name="connsiteX0" fmla="*/ 1299291 w 2598582"/>
                  <a:gd name="connsiteY0" fmla="*/ 0 h 1318015"/>
                  <a:gd name="connsiteX1" fmla="*/ 2594749 w 2598582"/>
                  <a:gd name="connsiteY1" fmla="*/ 526618 h 1318015"/>
                  <a:gd name="connsiteX2" fmla="*/ 2594952 w 2598582"/>
                  <a:gd name="connsiteY2" fmla="*/ 527054 h 1318015"/>
                  <a:gd name="connsiteX3" fmla="*/ 2598582 w 2598582"/>
                  <a:gd name="connsiteY3" fmla="*/ 568520 h 1318015"/>
                  <a:gd name="connsiteX4" fmla="*/ 1299291 w 2598582"/>
                  <a:gd name="connsiteY4" fmla="*/ 1318015 h 1318015"/>
                  <a:gd name="connsiteX5" fmla="*/ 0 w 2598582"/>
                  <a:gd name="connsiteY5" fmla="*/ 568520 h 1318015"/>
                  <a:gd name="connsiteX6" fmla="*/ 3630 w 2598582"/>
                  <a:gd name="connsiteY6" fmla="*/ 527054 h 1318015"/>
                  <a:gd name="connsiteX7" fmla="*/ 3833 w 2598582"/>
                  <a:gd name="connsiteY7" fmla="*/ 526618 h 1318015"/>
                  <a:gd name="connsiteX8" fmla="*/ 1299291 w 2598582"/>
                  <a:gd name="connsiteY8" fmla="*/ 0 h 1318015"/>
                  <a:gd name="connsiteX0" fmla="*/ 1306911 w 2598582"/>
                  <a:gd name="connsiteY0" fmla="*/ 0 h 1371355"/>
                  <a:gd name="connsiteX1" fmla="*/ 2594749 w 2598582"/>
                  <a:gd name="connsiteY1" fmla="*/ 579958 h 1371355"/>
                  <a:gd name="connsiteX2" fmla="*/ 2594952 w 2598582"/>
                  <a:gd name="connsiteY2" fmla="*/ 580394 h 1371355"/>
                  <a:gd name="connsiteX3" fmla="*/ 2598582 w 2598582"/>
                  <a:gd name="connsiteY3" fmla="*/ 621860 h 1371355"/>
                  <a:gd name="connsiteX4" fmla="*/ 1299291 w 2598582"/>
                  <a:gd name="connsiteY4" fmla="*/ 1371355 h 1371355"/>
                  <a:gd name="connsiteX5" fmla="*/ 0 w 2598582"/>
                  <a:gd name="connsiteY5" fmla="*/ 621860 h 1371355"/>
                  <a:gd name="connsiteX6" fmla="*/ 3630 w 2598582"/>
                  <a:gd name="connsiteY6" fmla="*/ 580394 h 1371355"/>
                  <a:gd name="connsiteX7" fmla="*/ 3833 w 2598582"/>
                  <a:gd name="connsiteY7" fmla="*/ 579958 h 1371355"/>
                  <a:gd name="connsiteX8" fmla="*/ 1306911 w 2598582"/>
                  <a:gd name="connsiteY8" fmla="*/ 0 h 1371355"/>
                  <a:gd name="connsiteX0" fmla="*/ 1306911 w 2598582"/>
                  <a:gd name="connsiteY0" fmla="*/ 0 h 1371355"/>
                  <a:gd name="connsiteX1" fmla="*/ 2594749 w 2598582"/>
                  <a:gd name="connsiteY1" fmla="*/ 579958 h 1371355"/>
                  <a:gd name="connsiteX2" fmla="*/ 2594952 w 2598582"/>
                  <a:gd name="connsiteY2" fmla="*/ 580394 h 1371355"/>
                  <a:gd name="connsiteX3" fmla="*/ 2598582 w 2598582"/>
                  <a:gd name="connsiteY3" fmla="*/ 621860 h 1371355"/>
                  <a:gd name="connsiteX4" fmla="*/ 1299291 w 2598582"/>
                  <a:gd name="connsiteY4" fmla="*/ 1371355 h 1371355"/>
                  <a:gd name="connsiteX5" fmla="*/ 0 w 2598582"/>
                  <a:gd name="connsiteY5" fmla="*/ 621860 h 1371355"/>
                  <a:gd name="connsiteX6" fmla="*/ 3630 w 2598582"/>
                  <a:gd name="connsiteY6" fmla="*/ 580394 h 1371355"/>
                  <a:gd name="connsiteX7" fmla="*/ 3833 w 2598582"/>
                  <a:gd name="connsiteY7" fmla="*/ 579958 h 1371355"/>
                  <a:gd name="connsiteX8" fmla="*/ 1306911 w 2598582"/>
                  <a:gd name="connsiteY8" fmla="*/ 0 h 13713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598582" h="1371355">
                    <a:moveTo>
                      <a:pt x="1306911" y="0"/>
                    </a:moveTo>
                    <a:cubicBezTo>
                      <a:pt x="1991789" y="0"/>
                      <a:pt x="2423008" y="274862"/>
                      <a:pt x="2594749" y="579958"/>
                    </a:cubicBezTo>
                    <a:cubicBezTo>
                      <a:pt x="2594817" y="580103"/>
                      <a:pt x="2594884" y="580249"/>
                      <a:pt x="2594952" y="580394"/>
                    </a:cubicBezTo>
                    <a:lnTo>
                      <a:pt x="2598582" y="621860"/>
                    </a:lnTo>
                    <a:cubicBezTo>
                      <a:pt x="2598582" y="1035795"/>
                      <a:pt x="2016870" y="1371355"/>
                      <a:pt x="1299291" y="1371355"/>
                    </a:cubicBezTo>
                    <a:cubicBezTo>
                      <a:pt x="581712" y="1371355"/>
                      <a:pt x="0" y="1035795"/>
                      <a:pt x="0" y="621860"/>
                    </a:cubicBezTo>
                    <a:lnTo>
                      <a:pt x="3630" y="580394"/>
                    </a:lnTo>
                    <a:cubicBezTo>
                      <a:pt x="3698" y="580249"/>
                      <a:pt x="3765" y="580103"/>
                      <a:pt x="3833" y="579958"/>
                    </a:cubicBezTo>
                    <a:cubicBezTo>
                      <a:pt x="175574" y="274862"/>
                      <a:pt x="622033" y="0"/>
                      <a:pt x="1306911" y="0"/>
                    </a:cubicBezTo>
                    <a:close/>
                  </a:path>
                </a:pathLst>
              </a:custGeom>
              <a:pattFill prst="lgConfetti">
                <a:fgClr>
                  <a:schemeClr val="bg1">
                    <a:lumMod val="95000"/>
                  </a:schemeClr>
                </a:fgClr>
                <a:bgClr>
                  <a:schemeClr val="bg1"/>
                </a:bgClr>
              </a:pattFill>
              <a:ln w="57150"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D1E35FC5-AB37-4F91-9426-DEC97E1922C7}"/>
                </a:ext>
              </a:extLst>
            </p:cNvPr>
            <p:cNvSpPr/>
            <p:nvPr/>
          </p:nvSpPr>
          <p:spPr>
            <a:xfrm rot="10800000">
              <a:off x="3839101" y="1034234"/>
              <a:ext cx="1846685" cy="1018168"/>
            </a:xfrm>
            <a:custGeom>
              <a:avLst/>
              <a:gdLst>
                <a:gd name="connsiteX0" fmla="*/ 960143 w 1846685"/>
                <a:gd name="connsiteY0" fmla="*/ 1017593 h 1018168"/>
                <a:gd name="connsiteX1" fmla="*/ 922267 w 1846685"/>
                <a:gd name="connsiteY1" fmla="*/ 1013826 h 1018168"/>
                <a:gd name="connsiteX2" fmla="*/ 892854 w 1846685"/>
                <a:gd name="connsiteY2" fmla="*/ 995850 h 1018168"/>
                <a:gd name="connsiteX3" fmla="*/ 891976 w 1846685"/>
                <a:gd name="connsiteY3" fmla="*/ 995314 h 1018168"/>
                <a:gd name="connsiteX4" fmla="*/ 798005 w 1846685"/>
                <a:gd name="connsiteY4" fmla="*/ 1012807 h 1018168"/>
                <a:gd name="connsiteX5" fmla="*/ 750352 w 1846685"/>
                <a:gd name="connsiteY5" fmla="*/ 965084 h 1018168"/>
                <a:gd name="connsiteX6" fmla="*/ 750089 w 1846685"/>
                <a:gd name="connsiteY6" fmla="*/ 964966 h 1018168"/>
                <a:gd name="connsiteX7" fmla="*/ 712463 w 1846685"/>
                <a:gd name="connsiteY7" fmla="*/ 948072 h 1018168"/>
                <a:gd name="connsiteX8" fmla="*/ 689196 w 1846685"/>
                <a:gd name="connsiteY8" fmla="*/ 918768 h 1018168"/>
                <a:gd name="connsiteX9" fmla="*/ 690883 w 1846685"/>
                <a:gd name="connsiteY9" fmla="*/ 887815 h 1018168"/>
                <a:gd name="connsiteX10" fmla="*/ 644023 w 1846685"/>
                <a:gd name="connsiteY10" fmla="*/ 908052 h 1018168"/>
                <a:gd name="connsiteX11" fmla="*/ 524064 w 1846685"/>
                <a:gd name="connsiteY11" fmla="*/ 870546 h 1018168"/>
                <a:gd name="connsiteX12" fmla="*/ 345869 w 1846685"/>
                <a:gd name="connsiteY12" fmla="*/ 833489 h 1018168"/>
                <a:gd name="connsiteX13" fmla="*/ 267521 w 1846685"/>
                <a:gd name="connsiteY13" fmla="*/ 792252 h 1018168"/>
                <a:gd name="connsiteX14" fmla="*/ 284262 w 1846685"/>
                <a:gd name="connsiteY14" fmla="*/ 736589 h 1018168"/>
                <a:gd name="connsiteX15" fmla="*/ 257929 w 1846685"/>
                <a:gd name="connsiteY15" fmla="*/ 713982 h 1018168"/>
                <a:gd name="connsiteX16" fmla="*/ 226779 w 1846685"/>
                <a:gd name="connsiteY16" fmla="*/ 724766 h 1018168"/>
                <a:gd name="connsiteX17" fmla="*/ 97486 w 1846685"/>
                <a:gd name="connsiteY17" fmla="*/ 662358 h 1018168"/>
                <a:gd name="connsiteX18" fmla="*/ 19138 w 1846685"/>
                <a:gd name="connsiteY18" fmla="*/ 611749 h 1018168"/>
                <a:gd name="connsiteX19" fmla="*/ 35879 w 1846685"/>
                <a:gd name="connsiteY19" fmla="*/ 543436 h 1018168"/>
                <a:gd name="connsiteX20" fmla="*/ 527 w 1846685"/>
                <a:gd name="connsiteY20" fmla="*/ 473348 h 1018168"/>
                <a:gd name="connsiteX21" fmla="*/ 65089 w 1846685"/>
                <a:gd name="connsiteY21" fmla="*/ 411053 h 1018168"/>
                <a:gd name="connsiteX22" fmla="*/ 65706 w 1846685"/>
                <a:gd name="connsiteY22" fmla="*/ 409410 h 1018168"/>
                <a:gd name="connsiteX23" fmla="*/ 94465 w 1846685"/>
                <a:gd name="connsiteY23" fmla="*/ 319952 h 1018168"/>
                <a:gd name="connsiteX24" fmla="*/ 234370 w 1846685"/>
                <a:gd name="connsiteY24" fmla="*/ 299514 h 1018168"/>
                <a:gd name="connsiteX25" fmla="*/ 234402 w 1846685"/>
                <a:gd name="connsiteY25" fmla="*/ 299480 h 1018168"/>
                <a:gd name="connsiteX26" fmla="*/ 262225 w 1846685"/>
                <a:gd name="connsiteY26" fmla="*/ 268742 h 1018168"/>
                <a:gd name="connsiteX27" fmla="*/ 263274 w 1846685"/>
                <a:gd name="connsiteY27" fmla="*/ 268266 h 1018168"/>
                <a:gd name="connsiteX28" fmla="*/ 231960 w 1846685"/>
                <a:gd name="connsiteY28" fmla="*/ 235937 h 1018168"/>
                <a:gd name="connsiteX29" fmla="*/ 233726 w 1846685"/>
                <a:gd name="connsiteY29" fmla="*/ 195718 h 1018168"/>
                <a:gd name="connsiteX30" fmla="*/ 391390 w 1846685"/>
                <a:gd name="connsiteY30" fmla="*/ 128500 h 1018168"/>
                <a:gd name="connsiteX31" fmla="*/ 447830 w 1846685"/>
                <a:gd name="connsiteY31" fmla="*/ 70903 h 1018168"/>
                <a:gd name="connsiteX32" fmla="*/ 639994 w 1846685"/>
                <a:gd name="connsiteY32" fmla="*/ 63929 h 1018168"/>
                <a:gd name="connsiteX33" fmla="*/ 777317 w 1846685"/>
                <a:gd name="connsiteY33" fmla="*/ 2484 h 1018168"/>
                <a:gd name="connsiteX34" fmla="*/ 979229 w 1846685"/>
                <a:gd name="connsiteY34" fmla="*/ 39990 h 1018168"/>
                <a:gd name="connsiteX35" fmla="*/ 1279162 w 1846685"/>
                <a:gd name="connsiteY35" fmla="*/ 77047 h 1018168"/>
                <a:gd name="connsiteX36" fmla="*/ 1411035 w 1846685"/>
                <a:gd name="connsiteY36" fmla="*/ 118284 h 1018168"/>
                <a:gd name="connsiteX37" fmla="*/ 1382857 w 1846685"/>
                <a:gd name="connsiteY37" fmla="*/ 173947 h 1018168"/>
                <a:gd name="connsiteX38" fmla="*/ 1393812 w 1846685"/>
                <a:gd name="connsiteY38" fmla="*/ 179535 h 1018168"/>
                <a:gd name="connsiteX39" fmla="*/ 1409024 w 1846685"/>
                <a:gd name="connsiteY39" fmla="*/ 174655 h 1018168"/>
                <a:gd name="connsiteX40" fmla="*/ 1446900 w 1846685"/>
                <a:gd name="connsiteY40" fmla="*/ 178422 h 1018168"/>
                <a:gd name="connsiteX41" fmla="*/ 1476313 w 1846685"/>
                <a:gd name="connsiteY41" fmla="*/ 196398 h 1018168"/>
                <a:gd name="connsiteX42" fmla="*/ 1477191 w 1846685"/>
                <a:gd name="connsiteY42" fmla="*/ 196934 h 1018168"/>
                <a:gd name="connsiteX43" fmla="*/ 1571162 w 1846685"/>
                <a:gd name="connsiteY43" fmla="*/ 179441 h 1018168"/>
                <a:gd name="connsiteX44" fmla="*/ 1618815 w 1846685"/>
                <a:gd name="connsiteY44" fmla="*/ 227164 h 1018168"/>
                <a:gd name="connsiteX45" fmla="*/ 1619078 w 1846685"/>
                <a:gd name="connsiteY45" fmla="*/ 227282 h 1018168"/>
                <a:gd name="connsiteX46" fmla="*/ 1656704 w 1846685"/>
                <a:gd name="connsiteY46" fmla="*/ 244176 h 1018168"/>
                <a:gd name="connsiteX47" fmla="*/ 1679971 w 1846685"/>
                <a:gd name="connsiteY47" fmla="*/ 273480 h 1018168"/>
                <a:gd name="connsiteX48" fmla="*/ 1677234 w 1846685"/>
                <a:gd name="connsiteY48" fmla="*/ 323703 h 1018168"/>
                <a:gd name="connsiteX49" fmla="*/ 1697562 w 1846685"/>
                <a:gd name="connsiteY49" fmla="*/ 359028 h 1018168"/>
                <a:gd name="connsiteX50" fmla="*/ 1717212 w 1846685"/>
                <a:gd name="connsiteY50" fmla="*/ 360416 h 1018168"/>
                <a:gd name="connsiteX51" fmla="*/ 1764865 w 1846685"/>
                <a:gd name="connsiteY51" fmla="*/ 408139 h 1018168"/>
                <a:gd name="connsiteX52" fmla="*/ 1765128 w 1846685"/>
                <a:gd name="connsiteY52" fmla="*/ 408257 h 1018168"/>
                <a:gd name="connsiteX53" fmla="*/ 1802754 w 1846685"/>
                <a:gd name="connsiteY53" fmla="*/ 425151 h 1018168"/>
                <a:gd name="connsiteX54" fmla="*/ 1826021 w 1846685"/>
                <a:gd name="connsiteY54" fmla="*/ 454455 h 1018168"/>
                <a:gd name="connsiteX55" fmla="*/ 1823284 w 1846685"/>
                <a:gd name="connsiteY55" fmla="*/ 504678 h 1018168"/>
                <a:gd name="connsiteX56" fmla="*/ 1843280 w 1846685"/>
                <a:gd name="connsiteY56" fmla="*/ 581468 h 1018168"/>
                <a:gd name="connsiteX57" fmla="*/ 1749609 w 1846685"/>
                <a:gd name="connsiteY57" fmla="*/ 648686 h 1018168"/>
                <a:gd name="connsiteX58" fmla="*/ 1747662 w 1846685"/>
                <a:gd name="connsiteY58" fmla="*/ 655584 h 1018168"/>
                <a:gd name="connsiteX59" fmla="*/ 1758604 w 1846685"/>
                <a:gd name="connsiteY59" fmla="*/ 674599 h 1018168"/>
                <a:gd name="connsiteX60" fmla="*/ 1757555 w 1846685"/>
                <a:gd name="connsiteY60" fmla="*/ 714818 h 1018168"/>
                <a:gd name="connsiteX61" fmla="*/ 1663884 w 1846685"/>
                <a:gd name="connsiteY61" fmla="*/ 782036 h 1018168"/>
                <a:gd name="connsiteX62" fmla="*/ 1630352 w 1846685"/>
                <a:gd name="connsiteY62" fmla="*/ 839633 h 1018168"/>
                <a:gd name="connsiteX63" fmla="*/ 1516184 w 1846685"/>
                <a:gd name="connsiteY63" fmla="*/ 846607 h 1018168"/>
                <a:gd name="connsiteX64" fmla="*/ 1434598 w 1846685"/>
                <a:gd name="connsiteY64" fmla="*/ 908052 h 1018168"/>
                <a:gd name="connsiteX65" fmla="*/ 1400192 w 1846685"/>
                <a:gd name="connsiteY65" fmla="*/ 910301 h 1018168"/>
                <a:gd name="connsiteX66" fmla="*/ 1352024 w 1846685"/>
                <a:gd name="connsiteY66" fmla="*/ 898493 h 1018168"/>
                <a:gd name="connsiteX67" fmla="*/ 1325181 w 1846685"/>
                <a:gd name="connsiteY67" fmla="*/ 878426 h 1018168"/>
                <a:gd name="connsiteX68" fmla="*/ 1324828 w 1846685"/>
                <a:gd name="connsiteY68" fmla="*/ 879191 h 1018168"/>
                <a:gd name="connsiteX69" fmla="*/ 1296069 w 1846685"/>
                <a:gd name="connsiteY69" fmla="*/ 952084 h 1018168"/>
                <a:gd name="connsiteX70" fmla="*/ 1156164 w 1846685"/>
                <a:gd name="connsiteY70" fmla="*/ 968737 h 1018168"/>
                <a:gd name="connsiteX71" fmla="*/ 1156132 w 1846685"/>
                <a:gd name="connsiteY71" fmla="*/ 968765 h 1018168"/>
                <a:gd name="connsiteX72" fmla="*/ 1128309 w 1846685"/>
                <a:gd name="connsiteY72" fmla="*/ 993811 h 1018168"/>
                <a:gd name="connsiteX73" fmla="*/ 1015107 w 1846685"/>
                <a:gd name="connsiteY73" fmla="*/ 986025 h 1018168"/>
                <a:gd name="connsiteX74" fmla="*/ 1014604 w 1846685"/>
                <a:gd name="connsiteY74" fmla="*/ 986496 h 1018168"/>
                <a:gd name="connsiteX75" fmla="*/ 992507 w 1846685"/>
                <a:gd name="connsiteY75" fmla="*/ 1007211 h 1018168"/>
                <a:gd name="connsiteX76" fmla="*/ 960143 w 1846685"/>
                <a:gd name="connsiteY76" fmla="*/ 1017593 h 1018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</a:cxnLst>
              <a:rect l="l" t="t" r="r" b="b"/>
              <a:pathLst>
                <a:path w="1846685" h="1018168">
                  <a:moveTo>
                    <a:pt x="960143" y="1017593"/>
                  </a:moveTo>
                  <a:cubicBezTo>
                    <a:pt x="947090" y="1019067"/>
                    <a:pt x="934046" y="1017676"/>
                    <a:pt x="922267" y="1013826"/>
                  </a:cubicBezTo>
                  <a:lnTo>
                    <a:pt x="892854" y="995850"/>
                  </a:lnTo>
                  <a:lnTo>
                    <a:pt x="891976" y="995314"/>
                  </a:lnTo>
                  <a:cubicBezTo>
                    <a:pt x="868909" y="1016938"/>
                    <a:pt x="830753" y="1024039"/>
                    <a:pt x="798005" y="1012807"/>
                  </a:cubicBezTo>
                  <a:cubicBezTo>
                    <a:pt x="773052" y="1004251"/>
                    <a:pt x="755159" y="986337"/>
                    <a:pt x="750352" y="965084"/>
                  </a:cubicBezTo>
                  <a:lnTo>
                    <a:pt x="750089" y="964966"/>
                  </a:lnTo>
                  <a:lnTo>
                    <a:pt x="712463" y="948072"/>
                  </a:lnTo>
                  <a:cubicBezTo>
                    <a:pt x="701948" y="940109"/>
                    <a:pt x="693869" y="930098"/>
                    <a:pt x="689196" y="918768"/>
                  </a:cubicBezTo>
                  <a:lnTo>
                    <a:pt x="690883" y="887815"/>
                  </a:lnTo>
                  <a:lnTo>
                    <a:pt x="644023" y="908052"/>
                  </a:lnTo>
                  <a:cubicBezTo>
                    <a:pt x="598156" y="916833"/>
                    <a:pt x="550286" y="901869"/>
                    <a:pt x="524064" y="870546"/>
                  </a:cubicBezTo>
                  <a:cubicBezTo>
                    <a:pt x="462173" y="900277"/>
                    <a:pt x="381789" y="883566"/>
                    <a:pt x="345869" y="833489"/>
                  </a:cubicBezTo>
                  <a:cubicBezTo>
                    <a:pt x="310584" y="836781"/>
                    <a:pt x="277452" y="819346"/>
                    <a:pt x="267521" y="792252"/>
                  </a:cubicBezTo>
                  <a:cubicBezTo>
                    <a:pt x="260327" y="772649"/>
                    <a:pt x="266687" y="751494"/>
                    <a:pt x="284262" y="736589"/>
                  </a:cubicBezTo>
                  <a:lnTo>
                    <a:pt x="257929" y="713982"/>
                  </a:lnTo>
                  <a:lnTo>
                    <a:pt x="226779" y="724766"/>
                  </a:lnTo>
                  <a:cubicBezTo>
                    <a:pt x="176377" y="731511"/>
                    <a:pt x="124426" y="708451"/>
                    <a:pt x="97486" y="662358"/>
                  </a:cubicBezTo>
                  <a:cubicBezTo>
                    <a:pt x="62201" y="666398"/>
                    <a:pt x="29069" y="645001"/>
                    <a:pt x="19138" y="611749"/>
                  </a:cubicBezTo>
                  <a:cubicBezTo>
                    <a:pt x="11944" y="587691"/>
                    <a:pt x="18304" y="561729"/>
                    <a:pt x="35879" y="543436"/>
                  </a:cubicBezTo>
                  <a:cubicBezTo>
                    <a:pt x="10943" y="529087"/>
                    <a:pt x="-2944" y="501553"/>
                    <a:pt x="527" y="473348"/>
                  </a:cubicBezTo>
                  <a:cubicBezTo>
                    <a:pt x="4600" y="440324"/>
                    <a:pt x="31406" y="414457"/>
                    <a:pt x="65089" y="411053"/>
                  </a:cubicBezTo>
                  <a:cubicBezTo>
                    <a:pt x="65289" y="410502"/>
                    <a:pt x="65506" y="409962"/>
                    <a:pt x="65706" y="409410"/>
                  </a:cubicBezTo>
                  <a:cubicBezTo>
                    <a:pt x="61183" y="376889"/>
                    <a:pt x="71732" y="344093"/>
                    <a:pt x="94465" y="319952"/>
                  </a:cubicBezTo>
                  <a:cubicBezTo>
                    <a:pt x="130385" y="281822"/>
                    <a:pt x="188620" y="273323"/>
                    <a:pt x="234370" y="299514"/>
                  </a:cubicBezTo>
                  <a:lnTo>
                    <a:pt x="234402" y="299480"/>
                  </a:lnTo>
                  <a:lnTo>
                    <a:pt x="262225" y="268742"/>
                  </a:lnTo>
                  <a:lnTo>
                    <a:pt x="263274" y="268266"/>
                  </a:lnTo>
                  <a:lnTo>
                    <a:pt x="231960" y="235937"/>
                  </a:lnTo>
                  <a:cubicBezTo>
                    <a:pt x="226204" y="222802"/>
                    <a:pt x="226646" y="209060"/>
                    <a:pt x="233726" y="195718"/>
                  </a:cubicBezTo>
                  <a:cubicBezTo>
                    <a:pt x="252549" y="160244"/>
                    <a:pt x="314862" y="133677"/>
                    <a:pt x="391390" y="128500"/>
                  </a:cubicBezTo>
                  <a:cubicBezTo>
                    <a:pt x="391755" y="106358"/>
                    <a:pt x="412347" y="85359"/>
                    <a:pt x="447830" y="70903"/>
                  </a:cubicBezTo>
                  <a:cubicBezTo>
                    <a:pt x="501742" y="48937"/>
                    <a:pt x="579619" y="46114"/>
                    <a:pt x="639994" y="63929"/>
                  </a:cubicBezTo>
                  <a:cubicBezTo>
                    <a:pt x="659519" y="33329"/>
                    <a:pt x="711802" y="9936"/>
                    <a:pt x="777317" y="2484"/>
                  </a:cubicBezTo>
                  <a:cubicBezTo>
                    <a:pt x="854519" y="-6297"/>
                    <a:pt x="935093" y="8667"/>
                    <a:pt x="979229" y="39990"/>
                  </a:cubicBezTo>
                  <a:cubicBezTo>
                    <a:pt x="1083402" y="10259"/>
                    <a:pt x="1218702" y="26970"/>
                    <a:pt x="1279162" y="77047"/>
                  </a:cubicBezTo>
                  <a:cubicBezTo>
                    <a:pt x="1338552" y="73755"/>
                    <a:pt x="1394319" y="91190"/>
                    <a:pt x="1411035" y="118284"/>
                  </a:cubicBezTo>
                  <a:cubicBezTo>
                    <a:pt x="1423143" y="137887"/>
                    <a:pt x="1412439" y="159042"/>
                    <a:pt x="1382857" y="173947"/>
                  </a:cubicBezTo>
                  <a:lnTo>
                    <a:pt x="1393812" y="179535"/>
                  </a:lnTo>
                  <a:lnTo>
                    <a:pt x="1409024" y="174655"/>
                  </a:lnTo>
                  <a:cubicBezTo>
                    <a:pt x="1422077" y="173181"/>
                    <a:pt x="1435121" y="174572"/>
                    <a:pt x="1446900" y="178422"/>
                  </a:cubicBezTo>
                  <a:lnTo>
                    <a:pt x="1476313" y="196398"/>
                  </a:lnTo>
                  <a:lnTo>
                    <a:pt x="1477191" y="196934"/>
                  </a:lnTo>
                  <a:cubicBezTo>
                    <a:pt x="1500258" y="175310"/>
                    <a:pt x="1538414" y="168209"/>
                    <a:pt x="1571162" y="179441"/>
                  </a:cubicBezTo>
                  <a:cubicBezTo>
                    <a:pt x="1596115" y="187997"/>
                    <a:pt x="1614008" y="205911"/>
                    <a:pt x="1618815" y="227164"/>
                  </a:cubicBezTo>
                  <a:lnTo>
                    <a:pt x="1619078" y="227282"/>
                  </a:lnTo>
                  <a:lnTo>
                    <a:pt x="1656704" y="244176"/>
                  </a:lnTo>
                  <a:cubicBezTo>
                    <a:pt x="1667219" y="252139"/>
                    <a:pt x="1675298" y="262150"/>
                    <a:pt x="1679971" y="273480"/>
                  </a:cubicBezTo>
                  <a:cubicBezTo>
                    <a:pt x="1686765" y="289928"/>
                    <a:pt x="1685796" y="307792"/>
                    <a:pt x="1677234" y="323703"/>
                  </a:cubicBezTo>
                  <a:lnTo>
                    <a:pt x="1697562" y="359028"/>
                  </a:lnTo>
                  <a:lnTo>
                    <a:pt x="1717212" y="360416"/>
                  </a:lnTo>
                  <a:cubicBezTo>
                    <a:pt x="1742165" y="368972"/>
                    <a:pt x="1760058" y="386886"/>
                    <a:pt x="1764865" y="408139"/>
                  </a:cubicBezTo>
                  <a:lnTo>
                    <a:pt x="1765128" y="408257"/>
                  </a:lnTo>
                  <a:lnTo>
                    <a:pt x="1802754" y="425151"/>
                  </a:lnTo>
                  <a:cubicBezTo>
                    <a:pt x="1813269" y="433114"/>
                    <a:pt x="1821348" y="443125"/>
                    <a:pt x="1826021" y="454455"/>
                  </a:cubicBezTo>
                  <a:cubicBezTo>
                    <a:pt x="1832815" y="470903"/>
                    <a:pt x="1831846" y="488767"/>
                    <a:pt x="1823284" y="504678"/>
                  </a:cubicBezTo>
                  <a:cubicBezTo>
                    <a:pt x="1844331" y="526498"/>
                    <a:pt x="1851692" y="554784"/>
                    <a:pt x="1843280" y="581468"/>
                  </a:cubicBezTo>
                  <a:cubicBezTo>
                    <a:pt x="1832097" y="616942"/>
                    <a:pt x="1795076" y="643509"/>
                    <a:pt x="1749609" y="648686"/>
                  </a:cubicBezTo>
                  <a:lnTo>
                    <a:pt x="1747662" y="655584"/>
                  </a:lnTo>
                  <a:lnTo>
                    <a:pt x="1758604" y="674599"/>
                  </a:lnTo>
                  <a:cubicBezTo>
                    <a:pt x="1762024" y="687734"/>
                    <a:pt x="1761761" y="701476"/>
                    <a:pt x="1757555" y="714818"/>
                  </a:cubicBezTo>
                  <a:cubicBezTo>
                    <a:pt x="1746372" y="750292"/>
                    <a:pt x="1709351" y="776859"/>
                    <a:pt x="1663884" y="782036"/>
                  </a:cubicBezTo>
                  <a:cubicBezTo>
                    <a:pt x="1663667" y="804178"/>
                    <a:pt x="1651433" y="825177"/>
                    <a:pt x="1630352" y="839633"/>
                  </a:cubicBezTo>
                  <a:cubicBezTo>
                    <a:pt x="1598322" y="861599"/>
                    <a:pt x="1552054" y="864422"/>
                    <a:pt x="1516184" y="846607"/>
                  </a:cubicBezTo>
                  <a:cubicBezTo>
                    <a:pt x="1504584" y="877207"/>
                    <a:pt x="1473522" y="900600"/>
                    <a:pt x="1434598" y="908052"/>
                  </a:cubicBezTo>
                  <a:cubicBezTo>
                    <a:pt x="1423131" y="910247"/>
                    <a:pt x="1411540" y="910958"/>
                    <a:pt x="1400192" y="910301"/>
                  </a:cubicBezTo>
                  <a:cubicBezTo>
                    <a:pt x="1383170" y="909315"/>
                    <a:pt x="1366699" y="905249"/>
                    <a:pt x="1352024" y="898493"/>
                  </a:cubicBezTo>
                  <a:lnTo>
                    <a:pt x="1325181" y="878426"/>
                  </a:lnTo>
                  <a:lnTo>
                    <a:pt x="1324828" y="879191"/>
                  </a:lnTo>
                  <a:cubicBezTo>
                    <a:pt x="1329351" y="905690"/>
                    <a:pt x="1318802" y="932413"/>
                    <a:pt x="1296069" y="952084"/>
                  </a:cubicBezTo>
                  <a:cubicBezTo>
                    <a:pt x="1260149" y="983153"/>
                    <a:pt x="1201914" y="990078"/>
                    <a:pt x="1156164" y="968737"/>
                  </a:cubicBezTo>
                  <a:lnTo>
                    <a:pt x="1156132" y="968765"/>
                  </a:lnTo>
                  <a:lnTo>
                    <a:pt x="1128309" y="993811"/>
                  </a:lnTo>
                  <a:cubicBezTo>
                    <a:pt x="1094655" y="1012376"/>
                    <a:pt x="1046928" y="1011005"/>
                    <a:pt x="1015107" y="986025"/>
                  </a:cubicBezTo>
                  <a:lnTo>
                    <a:pt x="1014604" y="986496"/>
                  </a:lnTo>
                  <a:lnTo>
                    <a:pt x="992507" y="1007211"/>
                  </a:lnTo>
                  <a:cubicBezTo>
                    <a:pt x="983068" y="1012633"/>
                    <a:pt x="972002" y="1016254"/>
                    <a:pt x="960143" y="1017593"/>
                  </a:cubicBezTo>
                  <a:close/>
                </a:path>
              </a:pathLst>
            </a:custGeom>
            <a:solidFill>
              <a:srgbClr val="FFFF00"/>
            </a:solidFill>
            <a:ln w="190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45AEE9A9-10B6-4027-9778-B9D29C549EEA}"/>
                </a:ext>
              </a:extLst>
            </p:cNvPr>
            <p:cNvSpPr/>
            <p:nvPr/>
          </p:nvSpPr>
          <p:spPr>
            <a:xfrm>
              <a:off x="4242538" y="1118197"/>
              <a:ext cx="308307" cy="234736"/>
            </a:xfrm>
            <a:custGeom>
              <a:avLst/>
              <a:gdLst>
                <a:gd name="connsiteX0" fmla="*/ 320387 w 610359"/>
                <a:gd name="connsiteY0" fmla="*/ 0 h 500400"/>
                <a:gd name="connsiteX1" fmla="*/ 491030 w 610359"/>
                <a:gd name="connsiteY1" fmla="*/ 77829 h 500400"/>
                <a:gd name="connsiteX2" fmla="*/ 494787 w 610359"/>
                <a:gd name="connsiteY2" fmla="*/ 90633 h 500400"/>
                <a:gd name="connsiteX3" fmla="*/ 497249 w 610359"/>
                <a:gd name="connsiteY3" fmla="*/ 90975 h 500400"/>
                <a:gd name="connsiteX4" fmla="*/ 610359 w 610359"/>
                <a:gd name="connsiteY4" fmla="*/ 208392 h 500400"/>
                <a:gd name="connsiteX5" fmla="*/ 595805 w 610359"/>
                <a:gd name="connsiteY5" fmla="*/ 257994 h 500400"/>
                <a:gd name="connsiteX6" fmla="*/ 576695 w 610359"/>
                <a:gd name="connsiteY6" fmla="*/ 277498 h 500400"/>
                <a:gd name="connsiteX7" fmla="*/ 591042 w 610359"/>
                <a:gd name="connsiteY7" fmla="*/ 292140 h 500400"/>
                <a:gd name="connsiteX8" fmla="*/ 605596 w 610359"/>
                <a:gd name="connsiteY8" fmla="*/ 341742 h 500400"/>
                <a:gd name="connsiteX9" fmla="*/ 420399 w 610359"/>
                <a:gd name="connsiteY9" fmla="*/ 469173 h 500400"/>
                <a:gd name="connsiteX10" fmla="*/ 378528 w 610359"/>
                <a:gd name="connsiteY10" fmla="*/ 463356 h 500400"/>
                <a:gd name="connsiteX11" fmla="*/ 320264 w 610359"/>
                <a:gd name="connsiteY11" fmla="*/ 490386 h 500400"/>
                <a:gd name="connsiteX12" fmla="*/ 248177 w 610359"/>
                <a:gd name="connsiteY12" fmla="*/ 500400 h 500400"/>
                <a:gd name="connsiteX13" fmla="*/ 62980 w 610359"/>
                <a:gd name="connsiteY13" fmla="*/ 372969 h 500400"/>
                <a:gd name="connsiteX14" fmla="*/ 67412 w 610359"/>
                <a:gd name="connsiteY14" fmla="*/ 357863 h 500400"/>
                <a:gd name="connsiteX15" fmla="*/ 54243 w 610359"/>
                <a:gd name="connsiteY15" fmla="*/ 351073 h 500400"/>
                <a:gd name="connsiteX16" fmla="*/ 0 w 610359"/>
                <a:gd name="connsiteY16" fmla="*/ 250921 h 500400"/>
                <a:gd name="connsiteX17" fmla="*/ 113110 w 610359"/>
                <a:gd name="connsiteY17" fmla="*/ 120416 h 500400"/>
                <a:gd name="connsiteX18" fmla="*/ 138394 w 610359"/>
                <a:gd name="connsiteY18" fmla="*/ 116512 h 500400"/>
                <a:gd name="connsiteX19" fmla="*/ 149744 w 610359"/>
                <a:gd name="connsiteY19" fmla="*/ 77829 h 500400"/>
                <a:gd name="connsiteX20" fmla="*/ 320387 w 610359"/>
                <a:gd name="connsiteY20" fmla="*/ 0 h 500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610359" h="500400">
                  <a:moveTo>
                    <a:pt x="320387" y="0"/>
                  </a:moveTo>
                  <a:cubicBezTo>
                    <a:pt x="397098" y="0"/>
                    <a:pt x="462916" y="32092"/>
                    <a:pt x="491030" y="77829"/>
                  </a:cubicBezTo>
                  <a:lnTo>
                    <a:pt x="494787" y="90633"/>
                  </a:lnTo>
                  <a:lnTo>
                    <a:pt x="497249" y="90975"/>
                  </a:lnTo>
                  <a:cubicBezTo>
                    <a:pt x="563719" y="110320"/>
                    <a:pt x="610359" y="155609"/>
                    <a:pt x="610359" y="208392"/>
                  </a:cubicBezTo>
                  <a:cubicBezTo>
                    <a:pt x="610359" y="225987"/>
                    <a:pt x="605177" y="242748"/>
                    <a:pt x="595805" y="257994"/>
                  </a:cubicBezTo>
                  <a:lnTo>
                    <a:pt x="576695" y="277498"/>
                  </a:lnTo>
                  <a:lnTo>
                    <a:pt x="591042" y="292140"/>
                  </a:lnTo>
                  <a:cubicBezTo>
                    <a:pt x="600414" y="307386"/>
                    <a:pt x="605596" y="324148"/>
                    <a:pt x="605596" y="341742"/>
                  </a:cubicBezTo>
                  <a:cubicBezTo>
                    <a:pt x="605596" y="412120"/>
                    <a:pt x="522680" y="469173"/>
                    <a:pt x="420399" y="469173"/>
                  </a:cubicBezTo>
                  <a:lnTo>
                    <a:pt x="378528" y="463356"/>
                  </a:lnTo>
                  <a:lnTo>
                    <a:pt x="320264" y="490386"/>
                  </a:lnTo>
                  <a:cubicBezTo>
                    <a:pt x="298107" y="496834"/>
                    <a:pt x="273748" y="500400"/>
                    <a:pt x="248177" y="500400"/>
                  </a:cubicBezTo>
                  <a:cubicBezTo>
                    <a:pt x="145896" y="500400"/>
                    <a:pt x="62980" y="443347"/>
                    <a:pt x="62980" y="372969"/>
                  </a:cubicBezTo>
                  <a:lnTo>
                    <a:pt x="67412" y="357863"/>
                  </a:lnTo>
                  <a:lnTo>
                    <a:pt x="54243" y="351073"/>
                  </a:lnTo>
                  <a:cubicBezTo>
                    <a:pt x="20729" y="325442"/>
                    <a:pt x="0" y="290033"/>
                    <a:pt x="0" y="250921"/>
                  </a:cubicBezTo>
                  <a:cubicBezTo>
                    <a:pt x="0" y="192254"/>
                    <a:pt x="46640" y="141917"/>
                    <a:pt x="113110" y="120416"/>
                  </a:cubicBezTo>
                  <a:lnTo>
                    <a:pt x="138394" y="116512"/>
                  </a:lnTo>
                  <a:lnTo>
                    <a:pt x="149744" y="77829"/>
                  </a:lnTo>
                  <a:cubicBezTo>
                    <a:pt x="177858" y="32092"/>
                    <a:pt x="243677" y="0"/>
                    <a:pt x="320387" y="0"/>
                  </a:cubicBezTo>
                  <a:close/>
                </a:path>
              </a:pathLst>
            </a:custGeom>
            <a:solidFill>
              <a:srgbClr val="FFCC99"/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" name="フリーフォーム: 図形 5">
              <a:extLst>
                <a:ext uri="{FF2B5EF4-FFF2-40B4-BE49-F238E27FC236}">
                  <a16:creationId xmlns:a16="http://schemas.microsoft.com/office/drawing/2014/main" id="{1D79DB1A-9704-49C2-80E3-9CD1AF9EF8AE}"/>
                </a:ext>
              </a:extLst>
            </p:cNvPr>
            <p:cNvSpPr/>
            <p:nvPr/>
          </p:nvSpPr>
          <p:spPr>
            <a:xfrm>
              <a:off x="4946024" y="1091625"/>
              <a:ext cx="308307" cy="234736"/>
            </a:xfrm>
            <a:custGeom>
              <a:avLst/>
              <a:gdLst>
                <a:gd name="connsiteX0" fmla="*/ 320387 w 610359"/>
                <a:gd name="connsiteY0" fmla="*/ 0 h 500400"/>
                <a:gd name="connsiteX1" fmla="*/ 491030 w 610359"/>
                <a:gd name="connsiteY1" fmla="*/ 77829 h 500400"/>
                <a:gd name="connsiteX2" fmla="*/ 494787 w 610359"/>
                <a:gd name="connsiteY2" fmla="*/ 90633 h 500400"/>
                <a:gd name="connsiteX3" fmla="*/ 497249 w 610359"/>
                <a:gd name="connsiteY3" fmla="*/ 90975 h 500400"/>
                <a:gd name="connsiteX4" fmla="*/ 610359 w 610359"/>
                <a:gd name="connsiteY4" fmla="*/ 208392 h 500400"/>
                <a:gd name="connsiteX5" fmla="*/ 595805 w 610359"/>
                <a:gd name="connsiteY5" fmla="*/ 257994 h 500400"/>
                <a:gd name="connsiteX6" fmla="*/ 576695 w 610359"/>
                <a:gd name="connsiteY6" fmla="*/ 277498 h 500400"/>
                <a:gd name="connsiteX7" fmla="*/ 591042 w 610359"/>
                <a:gd name="connsiteY7" fmla="*/ 292140 h 500400"/>
                <a:gd name="connsiteX8" fmla="*/ 605596 w 610359"/>
                <a:gd name="connsiteY8" fmla="*/ 341742 h 500400"/>
                <a:gd name="connsiteX9" fmla="*/ 420399 w 610359"/>
                <a:gd name="connsiteY9" fmla="*/ 469173 h 500400"/>
                <a:gd name="connsiteX10" fmla="*/ 378528 w 610359"/>
                <a:gd name="connsiteY10" fmla="*/ 463356 h 500400"/>
                <a:gd name="connsiteX11" fmla="*/ 320264 w 610359"/>
                <a:gd name="connsiteY11" fmla="*/ 490386 h 500400"/>
                <a:gd name="connsiteX12" fmla="*/ 248177 w 610359"/>
                <a:gd name="connsiteY12" fmla="*/ 500400 h 500400"/>
                <a:gd name="connsiteX13" fmla="*/ 62980 w 610359"/>
                <a:gd name="connsiteY13" fmla="*/ 372969 h 500400"/>
                <a:gd name="connsiteX14" fmla="*/ 67412 w 610359"/>
                <a:gd name="connsiteY14" fmla="*/ 357863 h 500400"/>
                <a:gd name="connsiteX15" fmla="*/ 54243 w 610359"/>
                <a:gd name="connsiteY15" fmla="*/ 351073 h 500400"/>
                <a:gd name="connsiteX16" fmla="*/ 0 w 610359"/>
                <a:gd name="connsiteY16" fmla="*/ 250921 h 500400"/>
                <a:gd name="connsiteX17" fmla="*/ 113110 w 610359"/>
                <a:gd name="connsiteY17" fmla="*/ 120416 h 500400"/>
                <a:gd name="connsiteX18" fmla="*/ 138394 w 610359"/>
                <a:gd name="connsiteY18" fmla="*/ 116512 h 500400"/>
                <a:gd name="connsiteX19" fmla="*/ 149744 w 610359"/>
                <a:gd name="connsiteY19" fmla="*/ 77829 h 500400"/>
                <a:gd name="connsiteX20" fmla="*/ 320387 w 610359"/>
                <a:gd name="connsiteY20" fmla="*/ 0 h 500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610359" h="500400">
                  <a:moveTo>
                    <a:pt x="320387" y="0"/>
                  </a:moveTo>
                  <a:cubicBezTo>
                    <a:pt x="397098" y="0"/>
                    <a:pt x="462916" y="32092"/>
                    <a:pt x="491030" y="77829"/>
                  </a:cubicBezTo>
                  <a:lnTo>
                    <a:pt x="494787" y="90633"/>
                  </a:lnTo>
                  <a:lnTo>
                    <a:pt x="497249" y="90975"/>
                  </a:lnTo>
                  <a:cubicBezTo>
                    <a:pt x="563719" y="110320"/>
                    <a:pt x="610359" y="155609"/>
                    <a:pt x="610359" y="208392"/>
                  </a:cubicBezTo>
                  <a:cubicBezTo>
                    <a:pt x="610359" y="225987"/>
                    <a:pt x="605177" y="242748"/>
                    <a:pt x="595805" y="257994"/>
                  </a:cubicBezTo>
                  <a:lnTo>
                    <a:pt x="576695" y="277498"/>
                  </a:lnTo>
                  <a:lnTo>
                    <a:pt x="591042" y="292140"/>
                  </a:lnTo>
                  <a:cubicBezTo>
                    <a:pt x="600414" y="307386"/>
                    <a:pt x="605596" y="324148"/>
                    <a:pt x="605596" y="341742"/>
                  </a:cubicBezTo>
                  <a:cubicBezTo>
                    <a:pt x="605596" y="412120"/>
                    <a:pt x="522680" y="469173"/>
                    <a:pt x="420399" y="469173"/>
                  </a:cubicBezTo>
                  <a:lnTo>
                    <a:pt x="378528" y="463356"/>
                  </a:lnTo>
                  <a:lnTo>
                    <a:pt x="320264" y="490386"/>
                  </a:lnTo>
                  <a:cubicBezTo>
                    <a:pt x="298107" y="496834"/>
                    <a:pt x="273748" y="500400"/>
                    <a:pt x="248177" y="500400"/>
                  </a:cubicBezTo>
                  <a:cubicBezTo>
                    <a:pt x="145896" y="500400"/>
                    <a:pt x="62980" y="443347"/>
                    <a:pt x="62980" y="372969"/>
                  </a:cubicBezTo>
                  <a:lnTo>
                    <a:pt x="67412" y="357863"/>
                  </a:lnTo>
                  <a:lnTo>
                    <a:pt x="54243" y="351073"/>
                  </a:lnTo>
                  <a:cubicBezTo>
                    <a:pt x="20729" y="325442"/>
                    <a:pt x="0" y="290033"/>
                    <a:pt x="0" y="250921"/>
                  </a:cubicBezTo>
                  <a:cubicBezTo>
                    <a:pt x="0" y="192254"/>
                    <a:pt x="46640" y="141917"/>
                    <a:pt x="113110" y="120416"/>
                  </a:cubicBezTo>
                  <a:lnTo>
                    <a:pt x="138394" y="116512"/>
                  </a:lnTo>
                  <a:lnTo>
                    <a:pt x="149744" y="77829"/>
                  </a:lnTo>
                  <a:cubicBezTo>
                    <a:pt x="177858" y="32092"/>
                    <a:pt x="243677" y="0"/>
                    <a:pt x="320387" y="0"/>
                  </a:cubicBezTo>
                  <a:close/>
                </a:path>
              </a:pathLst>
            </a:custGeom>
            <a:solidFill>
              <a:srgbClr val="FFCC99"/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B515569C-3A24-46B3-B5EC-935CF590057C}"/>
                </a:ext>
              </a:extLst>
            </p:cNvPr>
            <p:cNvSpPr/>
            <p:nvPr/>
          </p:nvSpPr>
          <p:spPr>
            <a:xfrm>
              <a:off x="3999865" y="1387910"/>
              <a:ext cx="308307" cy="234736"/>
            </a:xfrm>
            <a:custGeom>
              <a:avLst/>
              <a:gdLst>
                <a:gd name="connsiteX0" fmla="*/ 320387 w 610359"/>
                <a:gd name="connsiteY0" fmla="*/ 0 h 500400"/>
                <a:gd name="connsiteX1" fmla="*/ 491030 w 610359"/>
                <a:gd name="connsiteY1" fmla="*/ 77829 h 500400"/>
                <a:gd name="connsiteX2" fmla="*/ 494787 w 610359"/>
                <a:gd name="connsiteY2" fmla="*/ 90633 h 500400"/>
                <a:gd name="connsiteX3" fmla="*/ 497249 w 610359"/>
                <a:gd name="connsiteY3" fmla="*/ 90975 h 500400"/>
                <a:gd name="connsiteX4" fmla="*/ 610359 w 610359"/>
                <a:gd name="connsiteY4" fmla="*/ 208392 h 500400"/>
                <a:gd name="connsiteX5" fmla="*/ 595805 w 610359"/>
                <a:gd name="connsiteY5" fmla="*/ 257994 h 500400"/>
                <a:gd name="connsiteX6" fmla="*/ 576695 w 610359"/>
                <a:gd name="connsiteY6" fmla="*/ 277498 h 500400"/>
                <a:gd name="connsiteX7" fmla="*/ 591042 w 610359"/>
                <a:gd name="connsiteY7" fmla="*/ 292140 h 500400"/>
                <a:gd name="connsiteX8" fmla="*/ 605596 w 610359"/>
                <a:gd name="connsiteY8" fmla="*/ 341742 h 500400"/>
                <a:gd name="connsiteX9" fmla="*/ 420399 w 610359"/>
                <a:gd name="connsiteY9" fmla="*/ 469173 h 500400"/>
                <a:gd name="connsiteX10" fmla="*/ 378528 w 610359"/>
                <a:gd name="connsiteY10" fmla="*/ 463356 h 500400"/>
                <a:gd name="connsiteX11" fmla="*/ 320264 w 610359"/>
                <a:gd name="connsiteY11" fmla="*/ 490386 h 500400"/>
                <a:gd name="connsiteX12" fmla="*/ 248177 w 610359"/>
                <a:gd name="connsiteY12" fmla="*/ 500400 h 500400"/>
                <a:gd name="connsiteX13" fmla="*/ 62980 w 610359"/>
                <a:gd name="connsiteY13" fmla="*/ 372969 h 500400"/>
                <a:gd name="connsiteX14" fmla="*/ 67412 w 610359"/>
                <a:gd name="connsiteY14" fmla="*/ 357863 h 500400"/>
                <a:gd name="connsiteX15" fmla="*/ 54243 w 610359"/>
                <a:gd name="connsiteY15" fmla="*/ 351073 h 500400"/>
                <a:gd name="connsiteX16" fmla="*/ 0 w 610359"/>
                <a:gd name="connsiteY16" fmla="*/ 250921 h 500400"/>
                <a:gd name="connsiteX17" fmla="*/ 113110 w 610359"/>
                <a:gd name="connsiteY17" fmla="*/ 120416 h 500400"/>
                <a:gd name="connsiteX18" fmla="*/ 138394 w 610359"/>
                <a:gd name="connsiteY18" fmla="*/ 116512 h 500400"/>
                <a:gd name="connsiteX19" fmla="*/ 149744 w 610359"/>
                <a:gd name="connsiteY19" fmla="*/ 77829 h 500400"/>
                <a:gd name="connsiteX20" fmla="*/ 320387 w 610359"/>
                <a:gd name="connsiteY20" fmla="*/ 0 h 500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610359" h="500400">
                  <a:moveTo>
                    <a:pt x="320387" y="0"/>
                  </a:moveTo>
                  <a:cubicBezTo>
                    <a:pt x="397098" y="0"/>
                    <a:pt x="462916" y="32092"/>
                    <a:pt x="491030" y="77829"/>
                  </a:cubicBezTo>
                  <a:lnTo>
                    <a:pt x="494787" y="90633"/>
                  </a:lnTo>
                  <a:lnTo>
                    <a:pt x="497249" y="90975"/>
                  </a:lnTo>
                  <a:cubicBezTo>
                    <a:pt x="563719" y="110320"/>
                    <a:pt x="610359" y="155609"/>
                    <a:pt x="610359" y="208392"/>
                  </a:cubicBezTo>
                  <a:cubicBezTo>
                    <a:pt x="610359" y="225987"/>
                    <a:pt x="605177" y="242748"/>
                    <a:pt x="595805" y="257994"/>
                  </a:cubicBezTo>
                  <a:lnTo>
                    <a:pt x="576695" y="277498"/>
                  </a:lnTo>
                  <a:lnTo>
                    <a:pt x="591042" y="292140"/>
                  </a:lnTo>
                  <a:cubicBezTo>
                    <a:pt x="600414" y="307386"/>
                    <a:pt x="605596" y="324148"/>
                    <a:pt x="605596" y="341742"/>
                  </a:cubicBezTo>
                  <a:cubicBezTo>
                    <a:pt x="605596" y="412120"/>
                    <a:pt x="522680" y="469173"/>
                    <a:pt x="420399" y="469173"/>
                  </a:cubicBezTo>
                  <a:lnTo>
                    <a:pt x="378528" y="463356"/>
                  </a:lnTo>
                  <a:lnTo>
                    <a:pt x="320264" y="490386"/>
                  </a:lnTo>
                  <a:cubicBezTo>
                    <a:pt x="298107" y="496834"/>
                    <a:pt x="273748" y="500400"/>
                    <a:pt x="248177" y="500400"/>
                  </a:cubicBezTo>
                  <a:cubicBezTo>
                    <a:pt x="145896" y="500400"/>
                    <a:pt x="62980" y="443347"/>
                    <a:pt x="62980" y="372969"/>
                  </a:cubicBezTo>
                  <a:lnTo>
                    <a:pt x="67412" y="357863"/>
                  </a:lnTo>
                  <a:lnTo>
                    <a:pt x="54243" y="351073"/>
                  </a:lnTo>
                  <a:cubicBezTo>
                    <a:pt x="20729" y="325442"/>
                    <a:pt x="0" y="290033"/>
                    <a:pt x="0" y="250921"/>
                  </a:cubicBezTo>
                  <a:cubicBezTo>
                    <a:pt x="0" y="192254"/>
                    <a:pt x="46640" y="141917"/>
                    <a:pt x="113110" y="120416"/>
                  </a:cubicBezTo>
                  <a:lnTo>
                    <a:pt x="138394" y="116512"/>
                  </a:lnTo>
                  <a:lnTo>
                    <a:pt x="149744" y="77829"/>
                  </a:lnTo>
                  <a:cubicBezTo>
                    <a:pt x="177858" y="32092"/>
                    <a:pt x="243677" y="0"/>
                    <a:pt x="320387" y="0"/>
                  </a:cubicBezTo>
                  <a:close/>
                </a:path>
              </a:pathLst>
            </a:custGeom>
            <a:solidFill>
              <a:srgbClr val="FFCC99"/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6EE27CD7-C216-4DEB-A8FA-EAA65483E043}"/>
                </a:ext>
              </a:extLst>
            </p:cNvPr>
            <p:cNvSpPr/>
            <p:nvPr/>
          </p:nvSpPr>
          <p:spPr>
            <a:xfrm>
              <a:off x="4416646" y="1691926"/>
              <a:ext cx="308307" cy="234736"/>
            </a:xfrm>
            <a:custGeom>
              <a:avLst/>
              <a:gdLst>
                <a:gd name="connsiteX0" fmla="*/ 320387 w 610359"/>
                <a:gd name="connsiteY0" fmla="*/ 0 h 500400"/>
                <a:gd name="connsiteX1" fmla="*/ 491030 w 610359"/>
                <a:gd name="connsiteY1" fmla="*/ 77829 h 500400"/>
                <a:gd name="connsiteX2" fmla="*/ 494787 w 610359"/>
                <a:gd name="connsiteY2" fmla="*/ 90633 h 500400"/>
                <a:gd name="connsiteX3" fmla="*/ 497249 w 610359"/>
                <a:gd name="connsiteY3" fmla="*/ 90975 h 500400"/>
                <a:gd name="connsiteX4" fmla="*/ 610359 w 610359"/>
                <a:gd name="connsiteY4" fmla="*/ 208392 h 500400"/>
                <a:gd name="connsiteX5" fmla="*/ 595805 w 610359"/>
                <a:gd name="connsiteY5" fmla="*/ 257994 h 500400"/>
                <a:gd name="connsiteX6" fmla="*/ 576695 w 610359"/>
                <a:gd name="connsiteY6" fmla="*/ 277498 h 500400"/>
                <a:gd name="connsiteX7" fmla="*/ 591042 w 610359"/>
                <a:gd name="connsiteY7" fmla="*/ 292140 h 500400"/>
                <a:gd name="connsiteX8" fmla="*/ 605596 w 610359"/>
                <a:gd name="connsiteY8" fmla="*/ 341742 h 500400"/>
                <a:gd name="connsiteX9" fmla="*/ 420399 w 610359"/>
                <a:gd name="connsiteY9" fmla="*/ 469173 h 500400"/>
                <a:gd name="connsiteX10" fmla="*/ 378528 w 610359"/>
                <a:gd name="connsiteY10" fmla="*/ 463356 h 500400"/>
                <a:gd name="connsiteX11" fmla="*/ 320264 w 610359"/>
                <a:gd name="connsiteY11" fmla="*/ 490386 h 500400"/>
                <a:gd name="connsiteX12" fmla="*/ 248177 w 610359"/>
                <a:gd name="connsiteY12" fmla="*/ 500400 h 500400"/>
                <a:gd name="connsiteX13" fmla="*/ 62980 w 610359"/>
                <a:gd name="connsiteY13" fmla="*/ 372969 h 500400"/>
                <a:gd name="connsiteX14" fmla="*/ 67412 w 610359"/>
                <a:gd name="connsiteY14" fmla="*/ 357863 h 500400"/>
                <a:gd name="connsiteX15" fmla="*/ 54243 w 610359"/>
                <a:gd name="connsiteY15" fmla="*/ 351073 h 500400"/>
                <a:gd name="connsiteX16" fmla="*/ 0 w 610359"/>
                <a:gd name="connsiteY16" fmla="*/ 250921 h 500400"/>
                <a:gd name="connsiteX17" fmla="*/ 113110 w 610359"/>
                <a:gd name="connsiteY17" fmla="*/ 120416 h 500400"/>
                <a:gd name="connsiteX18" fmla="*/ 138394 w 610359"/>
                <a:gd name="connsiteY18" fmla="*/ 116512 h 500400"/>
                <a:gd name="connsiteX19" fmla="*/ 149744 w 610359"/>
                <a:gd name="connsiteY19" fmla="*/ 77829 h 500400"/>
                <a:gd name="connsiteX20" fmla="*/ 320387 w 610359"/>
                <a:gd name="connsiteY20" fmla="*/ 0 h 500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610359" h="500400">
                  <a:moveTo>
                    <a:pt x="320387" y="0"/>
                  </a:moveTo>
                  <a:cubicBezTo>
                    <a:pt x="397098" y="0"/>
                    <a:pt x="462916" y="32092"/>
                    <a:pt x="491030" y="77829"/>
                  </a:cubicBezTo>
                  <a:lnTo>
                    <a:pt x="494787" y="90633"/>
                  </a:lnTo>
                  <a:lnTo>
                    <a:pt x="497249" y="90975"/>
                  </a:lnTo>
                  <a:cubicBezTo>
                    <a:pt x="563719" y="110320"/>
                    <a:pt x="610359" y="155609"/>
                    <a:pt x="610359" y="208392"/>
                  </a:cubicBezTo>
                  <a:cubicBezTo>
                    <a:pt x="610359" y="225987"/>
                    <a:pt x="605177" y="242748"/>
                    <a:pt x="595805" y="257994"/>
                  </a:cubicBezTo>
                  <a:lnTo>
                    <a:pt x="576695" y="277498"/>
                  </a:lnTo>
                  <a:lnTo>
                    <a:pt x="591042" y="292140"/>
                  </a:lnTo>
                  <a:cubicBezTo>
                    <a:pt x="600414" y="307386"/>
                    <a:pt x="605596" y="324148"/>
                    <a:pt x="605596" y="341742"/>
                  </a:cubicBezTo>
                  <a:cubicBezTo>
                    <a:pt x="605596" y="412120"/>
                    <a:pt x="522680" y="469173"/>
                    <a:pt x="420399" y="469173"/>
                  </a:cubicBezTo>
                  <a:lnTo>
                    <a:pt x="378528" y="463356"/>
                  </a:lnTo>
                  <a:lnTo>
                    <a:pt x="320264" y="490386"/>
                  </a:lnTo>
                  <a:cubicBezTo>
                    <a:pt x="298107" y="496834"/>
                    <a:pt x="273748" y="500400"/>
                    <a:pt x="248177" y="500400"/>
                  </a:cubicBezTo>
                  <a:cubicBezTo>
                    <a:pt x="145896" y="500400"/>
                    <a:pt x="62980" y="443347"/>
                    <a:pt x="62980" y="372969"/>
                  </a:cubicBezTo>
                  <a:lnTo>
                    <a:pt x="67412" y="357863"/>
                  </a:lnTo>
                  <a:lnTo>
                    <a:pt x="54243" y="351073"/>
                  </a:lnTo>
                  <a:cubicBezTo>
                    <a:pt x="20729" y="325442"/>
                    <a:pt x="0" y="290033"/>
                    <a:pt x="0" y="250921"/>
                  </a:cubicBezTo>
                  <a:cubicBezTo>
                    <a:pt x="0" y="192254"/>
                    <a:pt x="46640" y="141917"/>
                    <a:pt x="113110" y="120416"/>
                  </a:cubicBezTo>
                  <a:lnTo>
                    <a:pt x="138394" y="116512"/>
                  </a:lnTo>
                  <a:lnTo>
                    <a:pt x="149744" y="77829"/>
                  </a:lnTo>
                  <a:cubicBezTo>
                    <a:pt x="177858" y="32092"/>
                    <a:pt x="243677" y="0"/>
                    <a:pt x="320387" y="0"/>
                  </a:cubicBezTo>
                  <a:close/>
                </a:path>
              </a:pathLst>
            </a:custGeom>
            <a:solidFill>
              <a:srgbClr val="FFCC99"/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" name="フリーフォーム: 図形 8">
              <a:extLst>
                <a:ext uri="{FF2B5EF4-FFF2-40B4-BE49-F238E27FC236}">
                  <a16:creationId xmlns:a16="http://schemas.microsoft.com/office/drawing/2014/main" id="{D6539278-F582-4BBE-ACFE-9195A9C4AB1E}"/>
                </a:ext>
              </a:extLst>
            </p:cNvPr>
            <p:cNvSpPr/>
            <p:nvPr/>
          </p:nvSpPr>
          <p:spPr>
            <a:xfrm>
              <a:off x="5179269" y="1439395"/>
              <a:ext cx="308307" cy="234736"/>
            </a:xfrm>
            <a:custGeom>
              <a:avLst/>
              <a:gdLst>
                <a:gd name="connsiteX0" fmla="*/ 320387 w 610359"/>
                <a:gd name="connsiteY0" fmla="*/ 0 h 500400"/>
                <a:gd name="connsiteX1" fmla="*/ 491030 w 610359"/>
                <a:gd name="connsiteY1" fmla="*/ 77829 h 500400"/>
                <a:gd name="connsiteX2" fmla="*/ 494787 w 610359"/>
                <a:gd name="connsiteY2" fmla="*/ 90633 h 500400"/>
                <a:gd name="connsiteX3" fmla="*/ 497249 w 610359"/>
                <a:gd name="connsiteY3" fmla="*/ 90975 h 500400"/>
                <a:gd name="connsiteX4" fmla="*/ 610359 w 610359"/>
                <a:gd name="connsiteY4" fmla="*/ 208392 h 500400"/>
                <a:gd name="connsiteX5" fmla="*/ 595805 w 610359"/>
                <a:gd name="connsiteY5" fmla="*/ 257994 h 500400"/>
                <a:gd name="connsiteX6" fmla="*/ 576695 w 610359"/>
                <a:gd name="connsiteY6" fmla="*/ 277498 h 500400"/>
                <a:gd name="connsiteX7" fmla="*/ 591042 w 610359"/>
                <a:gd name="connsiteY7" fmla="*/ 292140 h 500400"/>
                <a:gd name="connsiteX8" fmla="*/ 605596 w 610359"/>
                <a:gd name="connsiteY8" fmla="*/ 341742 h 500400"/>
                <a:gd name="connsiteX9" fmla="*/ 420399 w 610359"/>
                <a:gd name="connsiteY9" fmla="*/ 469173 h 500400"/>
                <a:gd name="connsiteX10" fmla="*/ 378528 w 610359"/>
                <a:gd name="connsiteY10" fmla="*/ 463356 h 500400"/>
                <a:gd name="connsiteX11" fmla="*/ 320264 w 610359"/>
                <a:gd name="connsiteY11" fmla="*/ 490386 h 500400"/>
                <a:gd name="connsiteX12" fmla="*/ 248177 w 610359"/>
                <a:gd name="connsiteY12" fmla="*/ 500400 h 500400"/>
                <a:gd name="connsiteX13" fmla="*/ 62980 w 610359"/>
                <a:gd name="connsiteY13" fmla="*/ 372969 h 500400"/>
                <a:gd name="connsiteX14" fmla="*/ 67412 w 610359"/>
                <a:gd name="connsiteY14" fmla="*/ 357863 h 500400"/>
                <a:gd name="connsiteX15" fmla="*/ 54243 w 610359"/>
                <a:gd name="connsiteY15" fmla="*/ 351073 h 500400"/>
                <a:gd name="connsiteX16" fmla="*/ 0 w 610359"/>
                <a:gd name="connsiteY16" fmla="*/ 250921 h 500400"/>
                <a:gd name="connsiteX17" fmla="*/ 113110 w 610359"/>
                <a:gd name="connsiteY17" fmla="*/ 120416 h 500400"/>
                <a:gd name="connsiteX18" fmla="*/ 138394 w 610359"/>
                <a:gd name="connsiteY18" fmla="*/ 116512 h 500400"/>
                <a:gd name="connsiteX19" fmla="*/ 149744 w 610359"/>
                <a:gd name="connsiteY19" fmla="*/ 77829 h 500400"/>
                <a:gd name="connsiteX20" fmla="*/ 320387 w 610359"/>
                <a:gd name="connsiteY20" fmla="*/ 0 h 500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610359" h="500400">
                  <a:moveTo>
                    <a:pt x="320387" y="0"/>
                  </a:moveTo>
                  <a:cubicBezTo>
                    <a:pt x="397098" y="0"/>
                    <a:pt x="462916" y="32092"/>
                    <a:pt x="491030" y="77829"/>
                  </a:cubicBezTo>
                  <a:lnTo>
                    <a:pt x="494787" y="90633"/>
                  </a:lnTo>
                  <a:lnTo>
                    <a:pt x="497249" y="90975"/>
                  </a:lnTo>
                  <a:cubicBezTo>
                    <a:pt x="563719" y="110320"/>
                    <a:pt x="610359" y="155609"/>
                    <a:pt x="610359" y="208392"/>
                  </a:cubicBezTo>
                  <a:cubicBezTo>
                    <a:pt x="610359" y="225987"/>
                    <a:pt x="605177" y="242748"/>
                    <a:pt x="595805" y="257994"/>
                  </a:cubicBezTo>
                  <a:lnTo>
                    <a:pt x="576695" y="277498"/>
                  </a:lnTo>
                  <a:lnTo>
                    <a:pt x="591042" y="292140"/>
                  </a:lnTo>
                  <a:cubicBezTo>
                    <a:pt x="600414" y="307386"/>
                    <a:pt x="605596" y="324148"/>
                    <a:pt x="605596" y="341742"/>
                  </a:cubicBezTo>
                  <a:cubicBezTo>
                    <a:pt x="605596" y="412120"/>
                    <a:pt x="522680" y="469173"/>
                    <a:pt x="420399" y="469173"/>
                  </a:cubicBezTo>
                  <a:lnTo>
                    <a:pt x="378528" y="463356"/>
                  </a:lnTo>
                  <a:lnTo>
                    <a:pt x="320264" y="490386"/>
                  </a:lnTo>
                  <a:cubicBezTo>
                    <a:pt x="298107" y="496834"/>
                    <a:pt x="273748" y="500400"/>
                    <a:pt x="248177" y="500400"/>
                  </a:cubicBezTo>
                  <a:cubicBezTo>
                    <a:pt x="145896" y="500400"/>
                    <a:pt x="62980" y="443347"/>
                    <a:pt x="62980" y="372969"/>
                  </a:cubicBezTo>
                  <a:lnTo>
                    <a:pt x="67412" y="357863"/>
                  </a:lnTo>
                  <a:lnTo>
                    <a:pt x="54243" y="351073"/>
                  </a:lnTo>
                  <a:cubicBezTo>
                    <a:pt x="20729" y="325442"/>
                    <a:pt x="0" y="290033"/>
                    <a:pt x="0" y="250921"/>
                  </a:cubicBezTo>
                  <a:cubicBezTo>
                    <a:pt x="0" y="192254"/>
                    <a:pt x="46640" y="141917"/>
                    <a:pt x="113110" y="120416"/>
                  </a:cubicBezTo>
                  <a:lnTo>
                    <a:pt x="138394" y="116512"/>
                  </a:lnTo>
                  <a:lnTo>
                    <a:pt x="149744" y="77829"/>
                  </a:lnTo>
                  <a:cubicBezTo>
                    <a:pt x="177858" y="32092"/>
                    <a:pt x="243677" y="0"/>
                    <a:pt x="320387" y="0"/>
                  </a:cubicBezTo>
                  <a:close/>
                </a:path>
              </a:pathLst>
            </a:custGeom>
            <a:solidFill>
              <a:srgbClr val="FFCC99"/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フリーフォーム: 図形 9">
              <a:extLst>
                <a:ext uri="{FF2B5EF4-FFF2-40B4-BE49-F238E27FC236}">
                  <a16:creationId xmlns:a16="http://schemas.microsoft.com/office/drawing/2014/main" id="{1C1FA1E3-F01F-4967-B69A-83414D07A7EC}"/>
                </a:ext>
              </a:extLst>
            </p:cNvPr>
            <p:cNvSpPr/>
            <p:nvPr/>
          </p:nvSpPr>
          <p:spPr>
            <a:xfrm>
              <a:off x="4916708" y="1701451"/>
              <a:ext cx="308307" cy="234736"/>
            </a:xfrm>
            <a:custGeom>
              <a:avLst/>
              <a:gdLst>
                <a:gd name="connsiteX0" fmla="*/ 320387 w 610359"/>
                <a:gd name="connsiteY0" fmla="*/ 0 h 500400"/>
                <a:gd name="connsiteX1" fmla="*/ 491030 w 610359"/>
                <a:gd name="connsiteY1" fmla="*/ 77829 h 500400"/>
                <a:gd name="connsiteX2" fmla="*/ 494787 w 610359"/>
                <a:gd name="connsiteY2" fmla="*/ 90633 h 500400"/>
                <a:gd name="connsiteX3" fmla="*/ 497249 w 610359"/>
                <a:gd name="connsiteY3" fmla="*/ 90975 h 500400"/>
                <a:gd name="connsiteX4" fmla="*/ 610359 w 610359"/>
                <a:gd name="connsiteY4" fmla="*/ 208392 h 500400"/>
                <a:gd name="connsiteX5" fmla="*/ 595805 w 610359"/>
                <a:gd name="connsiteY5" fmla="*/ 257994 h 500400"/>
                <a:gd name="connsiteX6" fmla="*/ 576695 w 610359"/>
                <a:gd name="connsiteY6" fmla="*/ 277498 h 500400"/>
                <a:gd name="connsiteX7" fmla="*/ 591042 w 610359"/>
                <a:gd name="connsiteY7" fmla="*/ 292140 h 500400"/>
                <a:gd name="connsiteX8" fmla="*/ 605596 w 610359"/>
                <a:gd name="connsiteY8" fmla="*/ 341742 h 500400"/>
                <a:gd name="connsiteX9" fmla="*/ 420399 w 610359"/>
                <a:gd name="connsiteY9" fmla="*/ 469173 h 500400"/>
                <a:gd name="connsiteX10" fmla="*/ 378528 w 610359"/>
                <a:gd name="connsiteY10" fmla="*/ 463356 h 500400"/>
                <a:gd name="connsiteX11" fmla="*/ 320264 w 610359"/>
                <a:gd name="connsiteY11" fmla="*/ 490386 h 500400"/>
                <a:gd name="connsiteX12" fmla="*/ 248177 w 610359"/>
                <a:gd name="connsiteY12" fmla="*/ 500400 h 500400"/>
                <a:gd name="connsiteX13" fmla="*/ 62980 w 610359"/>
                <a:gd name="connsiteY13" fmla="*/ 372969 h 500400"/>
                <a:gd name="connsiteX14" fmla="*/ 67412 w 610359"/>
                <a:gd name="connsiteY14" fmla="*/ 357863 h 500400"/>
                <a:gd name="connsiteX15" fmla="*/ 54243 w 610359"/>
                <a:gd name="connsiteY15" fmla="*/ 351073 h 500400"/>
                <a:gd name="connsiteX16" fmla="*/ 0 w 610359"/>
                <a:gd name="connsiteY16" fmla="*/ 250921 h 500400"/>
                <a:gd name="connsiteX17" fmla="*/ 113110 w 610359"/>
                <a:gd name="connsiteY17" fmla="*/ 120416 h 500400"/>
                <a:gd name="connsiteX18" fmla="*/ 138394 w 610359"/>
                <a:gd name="connsiteY18" fmla="*/ 116512 h 500400"/>
                <a:gd name="connsiteX19" fmla="*/ 149744 w 610359"/>
                <a:gd name="connsiteY19" fmla="*/ 77829 h 500400"/>
                <a:gd name="connsiteX20" fmla="*/ 320387 w 610359"/>
                <a:gd name="connsiteY20" fmla="*/ 0 h 500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610359" h="500400">
                  <a:moveTo>
                    <a:pt x="320387" y="0"/>
                  </a:moveTo>
                  <a:cubicBezTo>
                    <a:pt x="397098" y="0"/>
                    <a:pt x="462916" y="32092"/>
                    <a:pt x="491030" y="77829"/>
                  </a:cubicBezTo>
                  <a:lnTo>
                    <a:pt x="494787" y="90633"/>
                  </a:lnTo>
                  <a:lnTo>
                    <a:pt x="497249" y="90975"/>
                  </a:lnTo>
                  <a:cubicBezTo>
                    <a:pt x="563719" y="110320"/>
                    <a:pt x="610359" y="155609"/>
                    <a:pt x="610359" y="208392"/>
                  </a:cubicBezTo>
                  <a:cubicBezTo>
                    <a:pt x="610359" y="225987"/>
                    <a:pt x="605177" y="242748"/>
                    <a:pt x="595805" y="257994"/>
                  </a:cubicBezTo>
                  <a:lnTo>
                    <a:pt x="576695" y="277498"/>
                  </a:lnTo>
                  <a:lnTo>
                    <a:pt x="591042" y="292140"/>
                  </a:lnTo>
                  <a:cubicBezTo>
                    <a:pt x="600414" y="307386"/>
                    <a:pt x="605596" y="324148"/>
                    <a:pt x="605596" y="341742"/>
                  </a:cubicBezTo>
                  <a:cubicBezTo>
                    <a:pt x="605596" y="412120"/>
                    <a:pt x="522680" y="469173"/>
                    <a:pt x="420399" y="469173"/>
                  </a:cubicBezTo>
                  <a:lnTo>
                    <a:pt x="378528" y="463356"/>
                  </a:lnTo>
                  <a:lnTo>
                    <a:pt x="320264" y="490386"/>
                  </a:lnTo>
                  <a:cubicBezTo>
                    <a:pt x="298107" y="496834"/>
                    <a:pt x="273748" y="500400"/>
                    <a:pt x="248177" y="500400"/>
                  </a:cubicBezTo>
                  <a:cubicBezTo>
                    <a:pt x="145896" y="500400"/>
                    <a:pt x="62980" y="443347"/>
                    <a:pt x="62980" y="372969"/>
                  </a:cubicBezTo>
                  <a:lnTo>
                    <a:pt x="67412" y="357863"/>
                  </a:lnTo>
                  <a:lnTo>
                    <a:pt x="54243" y="351073"/>
                  </a:lnTo>
                  <a:cubicBezTo>
                    <a:pt x="20729" y="325442"/>
                    <a:pt x="0" y="290033"/>
                    <a:pt x="0" y="250921"/>
                  </a:cubicBezTo>
                  <a:cubicBezTo>
                    <a:pt x="0" y="192254"/>
                    <a:pt x="46640" y="141917"/>
                    <a:pt x="113110" y="120416"/>
                  </a:cubicBezTo>
                  <a:lnTo>
                    <a:pt x="138394" y="116512"/>
                  </a:lnTo>
                  <a:lnTo>
                    <a:pt x="149744" y="77829"/>
                  </a:lnTo>
                  <a:cubicBezTo>
                    <a:pt x="177858" y="32092"/>
                    <a:pt x="243677" y="0"/>
                    <a:pt x="320387" y="0"/>
                  </a:cubicBezTo>
                  <a:close/>
                </a:path>
              </a:pathLst>
            </a:custGeom>
            <a:solidFill>
              <a:srgbClr val="FFCC99"/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フリーフォーム: 図形 10">
              <a:extLst>
                <a:ext uri="{FF2B5EF4-FFF2-40B4-BE49-F238E27FC236}">
                  <a16:creationId xmlns:a16="http://schemas.microsoft.com/office/drawing/2014/main" id="{DE190529-E744-4F33-A82A-37192C421711}"/>
                </a:ext>
              </a:extLst>
            </p:cNvPr>
            <p:cNvSpPr/>
            <p:nvPr/>
          </p:nvSpPr>
          <p:spPr>
            <a:xfrm>
              <a:off x="4645372" y="1241180"/>
              <a:ext cx="308307" cy="234736"/>
            </a:xfrm>
            <a:custGeom>
              <a:avLst/>
              <a:gdLst>
                <a:gd name="connsiteX0" fmla="*/ 320387 w 610359"/>
                <a:gd name="connsiteY0" fmla="*/ 0 h 500400"/>
                <a:gd name="connsiteX1" fmla="*/ 491030 w 610359"/>
                <a:gd name="connsiteY1" fmla="*/ 77829 h 500400"/>
                <a:gd name="connsiteX2" fmla="*/ 494787 w 610359"/>
                <a:gd name="connsiteY2" fmla="*/ 90633 h 500400"/>
                <a:gd name="connsiteX3" fmla="*/ 497249 w 610359"/>
                <a:gd name="connsiteY3" fmla="*/ 90975 h 500400"/>
                <a:gd name="connsiteX4" fmla="*/ 610359 w 610359"/>
                <a:gd name="connsiteY4" fmla="*/ 208392 h 500400"/>
                <a:gd name="connsiteX5" fmla="*/ 595805 w 610359"/>
                <a:gd name="connsiteY5" fmla="*/ 257994 h 500400"/>
                <a:gd name="connsiteX6" fmla="*/ 576695 w 610359"/>
                <a:gd name="connsiteY6" fmla="*/ 277498 h 500400"/>
                <a:gd name="connsiteX7" fmla="*/ 591042 w 610359"/>
                <a:gd name="connsiteY7" fmla="*/ 292140 h 500400"/>
                <a:gd name="connsiteX8" fmla="*/ 605596 w 610359"/>
                <a:gd name="connsiteY8" fmla="*/ 341742 h 500400"/>
                <a:gd name="connsiteX9" fmla="*/ 420399 w 610359"/>
                <a:gd name="connsiteY9" fmla="*/ 469173 h 500400"/>
                <a:gd name="connsiteX10" fmla="*/ 378528 w 610359"/>
                <a:gd name="connsiteY10" fmla="*/ 463356 h 500400"/>
                <a:gd name="connsiteX11" fmla="*/ 320264 w 610359"/>
                <a:gd name="connsiteY11" fmla="*/ 490386 h 500400"/>
                <a:gd name="connsiteX12" fmla="*/ 248177 w 610359"/>
                <a:gd name="connsiteY12" fmla="*/ 500400 h 500400"/>
                <a:gd name="connsiteX13" fmla="*/ 62980 w 610359"/>
                <a:gd name="connsiteY13" fmla="*/ 372969 h 500400"/>
                <a:gd name="connsiteX14" fmla="*/ 67412 w 610359"/>
                <a:gd name="connsiteY14" fmla="*/ 357863 h 500400"/>
                <a:gd name="connsiteX15" fmla="*/ 54243 w 610359"/>
                <a:gd name="connsiteY15" fmla="*/ 351073 h 500400"/>
                <a:gd name="connsiteX16" fmla="*/ 0 w 610359"/>
                <a:gd name="connsiteY16" fmla="*/ 250921 h 500400"/>
                <a:gd name="connsiteX17" fmla="*/ 113110 w 610359"/>
                <a:gd name="connsiteY17" fmla="*/ 120416 h 500400"/>
                <a:gd name="connsiteX18" fmla="*/ 138394 w 610359"/>
                <a:gd name="connsiteY18" fmla="*/ 116512 h 500400"/>
                <a:gd name="connsiteX19" fmla="*/ 149744 w 610359"/>
                <a:gd name="connsiteY19" fmla="*/ 77829 h 500400"/>
                <a:gd name="connsiteX20" fmla="*/ 320387 w 610359"/>
                <a:gd name="connsiteY20" fmla="*/ 0 h 500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610359" h="500400">
                  <a:moveTo>
                    <a:pt x="320387" y="0"/>
                  </a:moveTo>
                  <a:cubicBezTo>
                    <a:pt x="397098" y="0"/>
                    <a:pt x="462916" y="32092"/>
                    <a:pt x="491030" y="77829"/>
                  </a:cubicBezTo>
                  <a:lnTo>
                    <a:pt x="494787" y="90633"/>
                  </a:lnTo>
                  <a:lnTo>
                    <a:pt x="497249" y="90975"/>
                  </a:lnTo>
                  <a:cubicBezTo>
                    <a:pt x="563719" y="110320"/>
                    <a:pt x="610359" y="155609"/>
                    <a:pt x="610359" y="208392"/>
                  </a:cubicBezTo>
                  <a:cubicBezTo>
                    <a:pt x="610359" y="225987"/>
                    <a:pt x="605177" y="242748"/>
                    <a:pt x="595805" y="257994"/>
                  </a:cubicBezTo>
                  <a:lnTo>
                    <a:pt x="576695" y="277498"/>
                  </a:lnTo>
                  <a:lnTo>
                    <a:pt x="591042" y="292140"/>
                  </a:lnTo>
                  <a:cubicBezTo>
                    <a:pt x="600414" y="307386"/>
                    <a:pt x="605596" y="324148"/>
                    <a:pt x="605596" y="341742"/>
                  </a:cubicBezTo>
                  <a:cubicBezTo>
                    <a:pt x="605596" y="412120"/>
                    <a:pt x="522680" y="469173"/>
                    <a:pt x="420399" y="469173"/>
                  </a:cubicBezTo>
                  <a:lnTo>
                    <a:pt x="378528" y="463356"/>
                  </a:lnTo>
                  <a:lnTo>
                    <a:pt x="320264" y="490386"/>
                  </a:lnTo>
                  <a:cubicBezTo>
                    <a:pt x="298107" y="496834"/>
                    <a:pt x="273748" y="500400"/>
                    <a:pt x="248177" y="500400"/>
                  </a:cubicBezTo>
                  <a:cubicBezTo>
                    <a:pt x="145896" y="500400"/>
                    <a:pt x="62980" y="443347"/>
                    <a:pt x="62980" y="372969"/>
                  </a:cubicBezTo>
                  <a:lnTo>
                    <a:pt x="67412" y="357863"/>
                  </a:lnTo>
                  <a:lnTo>
                    <a:pt x="54243" y="351073"/>
                  </a:lnTo>
                  <a:cubicBezTo>
                    <a:pt x="20729" y="325442"/>
                    <a:pt x="0" y="290033"/>
                    <a:pt x="0" y="250921"/>
                  </a:cubicBezTo>
                  <a:cubicBezTo>
                    <a:pt x="0" y="192254"/>
                    <a:pt x="46640" y="141917"/>
                    <a:pt x="113110" y="120416"/>
                  </a:cubicBezTo>
                  <a:lnTo>
                    <a:pt x="138394" y="116512"/>
                  </a:lnTo>
                  <a:lnTo>
                    <a:pt x="149744" y="77829"/>
                  </a:lnTo>
                  <a:cubicBezTo>
                    <a:pt x="177858" y="32092"/>
                    <a:pt x="243677" y="0"/>
                    <a:pt x="320387" y="0"/>
                  </a:cubicBezTo>
                  <a:close/>
                </a:path>
              </a:pathLst>
            </a:custGeom>
            <a:solidFill>
              <a:srgbClr val="FFCC99"/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フリーフォーム: 図形 11">
              <a:extLst>
                <a:ext uri="{FF2B5EF4-FFF2-40B4-BE49-F238E27FC236}">
                  <a16:creationId xmlns:a16="http://schemas.microsoft.com/office/drawing/2014/main" id="{F9EA9D51-C6AE-4575-B016-68D6DDCCF455}"/>
                </a:ext>
              </a:extLst>
            </p:cNvPr>
            <p:cNvSpPr/>
            <p:nvPr/>
          </p:nvSpPr>
          <p:spPr>
            <a:xfrm rot="697025">
              <a:off x="4516299" y="1356537"/>
              <a:ext cx="303887" cy="108805"/>
            </a:xfrm>
            <a:custGeom>
              <a:avLst/>
              <a:gdLst>
                <a:gd name="connsiteX0" fmla="*/ 183469 w 366938"/>
                <a:gd name="connsiteY0" fmla="*/ 0 h 109891"/>
                <a:gd name="connsiteX1" fmla="*/ 363510 w 366938"/>
                <a:gd name="connsiteY1" fmla="*/ 48102 h 109891"/>
                <a:gd name="connsiteX2" fmla="*/ 366938 w 366938"/>
                <a:gd name="connsiteY2" fmla="*/ 54946 h 109891"/>
                <a:gd name="connsiteX3" fmla="*/ 363510 w 366938"/>
                <a:gd name="connsiteY3" fmla="*/ 61789 h 109891"/>
                <a:gd name="connsiteX4" fmla="*/ 183469 w 366938"/>
                <a:gd name="connsiteY4" fmla="*/ 109891 h 109891"/>
                <a:gd name="connsiteX5" fmla="*/ 3428 w 366938"/>
                <a:gd name="connsiteY5" fmla="*/ 61789 h 109891"/>
                <a:gd name="connsiteX6" fmla="*/ 0 w 366938"/>
                <a:gd name="connsiteY6" fmla="*/ 54946 h 109891"/>
                <a:gd name="connsiteX7" fmla="*/ 3428 w 366938"/>
                <a:gd name="connsiteY7" fmla="*/ 48102 h 109891"/>
                <a:gd name="connsiteX8" fmla="*/ 183469 w 366938"/>
                <a:gd name="connsiteY8" fmla="*/ 0 h 1098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66938" h="109891">
                  <a:moveTo>
                    <a:pt x="183469" y="0"/>
                  </a:moveTo>
                  <a:cubicBezTo>
                    <a:pt x="264405" y="0"/>
                    <a:pt x="333847" y="19834"/>
                    <a:pt x="363510" y="48102"/>
                  </a:cubicBezTo>
                  <a:lnTo>
                    <a:pt x="366938" y="54946"/>
                  </a:lnTo>
                  <a:lnTo>
                    <a:pt x="363510" y="61789"/>
                  </a:lnTo>
                  <a:cubicBezTo>
                    <a:pt x="333847" y="90057"/>
                    <a:pt x="264405" y="109891"/>
                    <a:pt x="183469" y="109891"/>
                  </a:cubicBezTo>
                  <a:cubicBezTo>
                    <a:pt x="102534" y="109891"/>
                    <a:pt x="33091" y="90057"/>
                    <a:pt x="3428" y="61789"/>
                  </a:cubicBezTo>
                  <a:lnTo>
                    <a:pt x="0" y="54946"/>
                  </a:lnTo>
                  <a:lnTo>
                    <a:pt x="3428" y="48102"/>
                  </a:lnTo>
                  <a:cubicBezTo>
                    <a:pt x="33091" y="19834"/>
                    <a:pt x="102534" y="0"/>
                    <a:pt x="183469" y="0"/>
                  </a:cubicBezTo>
                  <a:close/>
                </a:path>
              </a:pathLst>
            </a:custGeom>
            <a:solidFill>
              <a:srgbClr val="339933"/>
            </a:solidFill>
            <a:ln w="19050">
              <a:solidFill>
                <a:srgbClr val="0066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フリーフォーム: 図形 12">
              <a:extLst>
                <a:ext uri="{FF2B5EF4-FFF2-40B4-BE49-F238E27FC236}">
                  <a16:creationId xmlns:a16="http://schemas.microsoft.com/office/drawing/2014/main" id="{89154466-F1B3-43E6-89E4-F514BBE94EB8}"/>
                </a:ext>
              </a:extLst>
            </p:cNvPr>
            <p:cNvSpPr/>
            <p:nvPr/>
          </p:nvSpPr>
          <p:spPr>
            <a:xfrm rot="956924">
              <a:off x="4770627" y="1410537"/>
              <a:ext cx="294890" cy="90128"/>
            </a:xfrm>
            <a:custGeom>
              <a:avLst/>
              <a:gdLst>
                <a:gd name="connsiteX0" fmla="*/ 183469 w 366938"/>
                <a:gd name="connsiteY0" fmla="*/ 0 h 109891"/>
                <a:gd name="connsiteX1" fmla="*/ 363510 w 366938"/>
                <a:gd name="connsiteY1" fmla="*/ 48102 h 109891"/>
                <a:gd name="connsiteX2" fmla="*/ 366938 w 366938"/>
                <a:gd name="connsiteY2" fmla="*/ 54946 h 109891"/>
                <a:gd name="connsiteX3" fmla="*/ 363510 w 366938"/>
                <a:gd name="connsiteY3" fmla="*/ 61789 h 109891"/>
                <a:gd name="connsiteX4" fmla="*/ 183469 w 366938"/>
                <a:gd name="connsiteY4" fmla="*/ 109891 h 109891"/>
                <a:gd name="connsiteX5" fmla="*/ 3428 w 366938"/>
                <a:gd name="connsiteY5" fmla="*/ 61789 h 109891"/>
                <a:gd name="connsiteX6" fmla="*/ 0 w 366938"/>
                <a:gd name="connsiteY6" fmla="*/ 54946 h 109891"/>
                <a:gd name="connsiteX7" fmla="*/ 3428 w 366938"/>
                <a:gd name="connsiteY7" fmla="*/ 48102 h 109891"/>
                <a:gd name="connsiteX8" fmla="*/ 183469 w 366938"/>
                <a:gd name="connsiteY8" fmla="*/ 0 h 1098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66938" h="109891">
                  <a:moveTo>
                    <a:pt x="183469" y="0"/>
                  </a:moveTo>
                  <a:cubicBezTo>
                    <a:pt x="264405" y="0"/>
                    <a:pt x="333847" y="19834"/>
                    <a:pt x="363510" y="48102"/>
                  </a:cubicBezTo>
                  <a:lnTo>
                    <a:pt x="366938" y="54946"/>
                  </a:lnTo>
                  <a:lnTo>
                    <a:pt x="363510" y="61789"/>
                  </a:lnTo>
                  <a:cubicBezTo>
                    <a:pt x="333847" y="90057"/>
                    <a:pt x="264405" y="109891"/>
                    <a:pt x="183469" y="109891"/>
                  </a:cubicBezTo>
                  <a:cubicBezTo>
                    <a:pt x="102534" y="109891"/>
                    <a:pt x="33091" y="90057"/>
                    <a:pt x="3428" y="61789"/>
                  </a:cubicBezTo>
                  <a:lnTo>
                    <a:pt x="0" y="54946"/>
                  </a:lnTo>
                  <a:lnTo>
                    <a:pt x="3428" y="48102"/>
                  </a:lnTo>
                  <a:cubicBezTo>
                    <a:pt x="33091" y="19834"/>
                    <a:pt x="102534" y="0"/>
                    <a:pt x="183469" y="0"/>
                  </a:cubicBezTo>
                  <a:close/>
                </a:path>
              </a:pathLst>
            </a:custGeom>
            <a:solidFill>
              <a:srgbClr val="339933"/>
            </a:solidFill>
            <a:ln w="19050">
              <a:solidFill>
                <a:srgbClr val="0066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4" name="フリーフォーム: 図形 13">
              <a:extLst>
                <a:ext uri="{FF2B5EF4-FFF2-40B4-BE49-F238E27FC236}">
                  <a16:creationId xmlns:a16="http://schemas.microsoft.com/office/drawing/2014/main" id="{BE7CCBC4-409D-4D56-9B83-3EA3C6A5B9EE}"/>
                </a:ext>
              </a:extLst>
            </p:cNvPr>
            <p:cNvSpPr/>
            <p:nvPr/>
          </p:nvSpPr>
          <p:spPr>
            <a:xfrm rot="447638">
              <a:off x="4453535" y="1493303"/>
              <a:ext cx="346985" cy="130396"/>
            </a:xfrm>
            <a:custGeom>
              <a:avLst/>
              <a:gdLst>
                <a:gd name="connsiteX0" fmla="*/ 183469 w 366938"/>
                <a:gd name="connsiteY0" fmla="*/ 0 h 109891"/>
                <a:gd name="connsiteX1" fmla="*/ 363510 w 366938"/>
                <a:gd name="connsiteY1" fmla="*/ 48102 h 109891"/>
                <a:gd name="connsiteX2" fmla="*/ 366938 w 366938"/>
                <a:gd name="connsiteY2" fmla="*/ 54946 h 109891"/>
                <a:gd name="connsiteX3" fmla="*/ 363510 w 366938"/>
                <a:gd name="connsiteY3" fmla="*/ 61789 h 109891"/>
                <a:gd name="connsiteX4" fmla="*/ 183469 w 366938"/>
                <a:gd name="connsiteY4" fmla="*/ 109891 h 109891"/>
                <a:gd name="connsiteX5" fmla="*/ 3428 w 366938"/>
                <a:gd name="connsiteY5" fmla="*/ 61789 h 109891"/>
                <a:gd name="connsiteX6" fmla="*/ 0 w 366938"/>
                <a:gd name="connsiteY6" fmla="*/ 54946 h 109891"/>
                <a:gd name="connsiteX7" fmla="*/ 3428 w 366938"/>
                <a:gd name="connsiteY7" fmla="*/ 48102 h 109891"/>
                <a:gd name="connsiteX8" fmla="*/ 183469 w 366938"/>
                <a:gd name="connsiteY8" fmla="*/ 0 h 1098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66938" h="109891">
                  <a:moveTo>
                    <a:pt x="183469" y="0"/>
                  </a:moveTo>
                  <a:cubicBezTo>
                    <a:pt x="264405" y="0"/>
                    <a:pt x="333847" y="19834"/>
                    <a:pt x="363510" y="48102"/>
                  </a:cubicBezTo>
                  <a:lnTo>
                    <a:pt x="366938" y="54946"/>
                  </a:lnTo>
                  <a:lnTo>
                    <a:pt x="363510" y="61789"/>
                  </a:lnTo>
                  <a:cubicBezTo>
                    <a:pt x="333847" y="90057"/>
                    <a:pt x="264405" y="109891"/>
                    <a:pt x="183469" y="109891"/>
                  </a:cubicBezTo>
                  <a:cubicBezTo>
                    <a:pt x="102534" y="109891"/>
                    <a:pt x="33091" y="90057"/>
                    <a:pt x="3428" y="61789"/>
                  </a:cubicBezTo>
                  <a:lnTo>
                    <a:pt x="0" y="54946"/>
                  </a:lnTo>
                  <a:lnTo>
                    <a:pt x="3428" y="48102"/>
                  </a:lnTo>
                  <a:cubicBezTo>
                    <a:pt x="33091" y="19834"/>
                    <a:pt x="102534" y="0"/>
                    <a:pt x="183469" y="0"/>
                  </a:cubicBezTo>
                  <a:close/>
                </a:path>
              </a:pathLst>
            </a:custGeom>
            <a:solidFill>
              <a:srgbClr val="339933"/>
            </a:solidFill>
            <a:ln w="19050">
              <a:solidFill>
                <a:srgbClr val="0066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5" name="フリーフォーム: 図形 14">
              <a:extLst>
                <a:ext uri="{FF2B5EF4-FFF2-40B4-BE49-F238E27FC236}">
                  <a16:creationId xmlns:a16="http://schemas.microsoft.com/office/drawing/2014/main" id="{34D45783-FED6-4092-8912-B18B08E5AE25}"/>
                </a:ext>
              </a:extLst>
            </p:cNvPr>
            <p:cNvSpPr/>
            <p:nvPr/>
          </p:nvSpPr>
          <p:spPr>
            <a:xfrm rot="20229547">
              <a:off x="4729965" y="1504010"/>
              <a:ext cx="346985" cy="130396"/>
            </a:xfrm>
            <a:custGeom>
              <a:avLst/>
              <a:gdLst>
                <a:gd name="connsiteX0" fmla="*/ 183469 w 366938"/>
                <a:gd name="connsiteY0" fmla="*/ 0 h 109891"/>
                <a:gd name="connsiteX1" fmla="*/ 363510 w 366938"/>
                <a:gd name="connsiteY1" fmla="*/ 48102 h 109891"/>
                <a:gd name="connsiteX2" fmla="*/ 366938 w 366938"/>
                <a:gd name="connsiteY2" fmla="*/ 54946 h 109891"/>
                <a:gd name="connsiteX3" fmla="*/ 363510 w 366938"/>
                <a:gd name="connsiteY3" fmla="*/ 61789 h 109891"/>
                <a:gd name="connsiteX4" fmla="*/ 183469 w 366938"/>
                <a:gd name="connsiteY4" fmla="*/ 109891 h 109891"/>
                <a:gd name="connsiteX5" fmla="*/ 3428 w 366938"/>
                <a:gd name="connsiteY5" fmla="*/ 61789 h 109891"/>
                <a:gd name="connsiteX6" fmla="*/ 0 w 366938"/>
                <a:gd name="connsiteY6" fmla="*/ 54946 h 109891"/>
                <a:gd name="connsiteX7" fmla="*/ 3428 w 366938"/>
                <a:gd name="connsiteY7" fmla="*/ 48102 h 109891"/>
                <a:gd name="connsiteX8" fmla="*/ 183469 w 366938"/>
                <a:gd name="connsiteY8" fmla="*/ 0 h 1098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66938" h="109891">
                  <a:moveTo>
                    <a:pt x="183469" y="0"/>
                  </a:moveTo>
                  <a:cubicBezTo>
                    <a:pt x="264405" y="0"/>
                    <a:pt x="333847" y="19834"/>
                    <a:pt x="363510" y="48102"/>
                  </a:cubicBezTo>
                  <a:lnTo>
                    <a:pt x="366938" y="54946"/>
                  </a:lnTo>
                  <a:lnTo>
                    <a:pt x="363510" y="61789"/>
                  </a:lnTo>
                  <a:cubicBezTo>
                    <a:pt x="333847" y="90057"/>
                    <a:pt x="264405" y="109891"/>
                    <a:pt x="183469" y="109891"/>
                  </a:cubicBezTo>
                  <a:cubicBezTo>
                    <a:pt x="102534" y="109891"/>
                    <a:pt x="33091" y="90057"/>
                    <a:pt x="3428" y="61789"/>
                  </a:cubicBezTo>
                  <a:lnTo>
                    <a:pt x="0" y="54946"/>
                  </a:lnTo>
                  <a:lnTo>
                    <a:pt x="3428" y="48102"/>
                  </a:lnTo>
                  <a:cubicBezTo>
                    <a:pt x="33091" y="19834"/>
                    <a:pt x="102534" y="0"/>
                    <a:pt x="183469" y="0"/>
                  </a:cubicBezTo>
                  <a:close/>
                </a:path>
              </a:pathLst>
            </a:custGeom>
            <a:solidFill>
              <a:srgbClr val="339933"/>
            </a:solidFill>
            <a:ln w="19050">
              <a:solidFill>
                <a:srgbClr val="0066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0" name="グループ化 19">
            <a:extLst>
              <a:ext uri="{FF2B5EF4-FFF2-40B4-BE49-F238E27FC236}">
                <a16:creationId xmlns:a16="http://schemas.microsoft.com/office/drawing/2014/main" id="{AC561187-E47B-40EC-B666-F1BFF0529A80}"/>
              </a:ext>
            </a:extLst>
          </p:cNvPr>
          <p:cNvGrpSpPr/>
          <p:nvPr/>
        </p:nvGrpSpPr>
        <p:grpSpPr>
          <a:xfrm>
            <a:off x="6956960" y="603027"/>
            <a:ext cx="2348384" cy="2770803"/>
            <a:chOff x="6820038" y="493597"/>
            <a:chExt cx="2058364" cy="2428616"/>
          </a:xfrm>
        </p:grpSpPr>
        <p:grpSp>
          <p:nvGrpSpPr>
            <p:cNvPr id="21" name="グループ化 20">
              <a:extLst>
                <a:ext uri="{FF2B5EF4-FFF2-40B4-BE49-F238E27FC236}">
                  <a16:creationId xmlns:a16="http://schemas.microsoft.com/office/drawing/2014/main" id="{40826BB1-85D0-4D67-84BA-5E44D543E558}"/>
                </a:ext>
              </a:extLst>
            </p:cNvPr>
            <p:cNvGrpSpPr/>
            <p:nvPr/>
          </p:nvGrpSpPr>
          <p:grpSpPr>
            <a:xfrm>
              <a:off x="6820038" y="943305"/>
              <a:ext cx="2058364" cy="1978908"/>
              <a:chOff x="632518" y="952947"/>
              <a:chExt cx="2736305" cy="2630683"/>
            </a:xfrm>
          </p:grpSpPr>
          <p:sp>
            <p:nvSpPr>
              <p:cNvPr id="29" name="楕円 228">
                <a:extLst>
                  <a:ext uri="{FF2B5EF4-FFF2-40B4-BE49-F238E27FC236}">
                    <a16:creationId xmlns:a16="http://schemas.microsoft.com/office/drawing/2014/main" id="{D4CCECDB-FAE3-4F23-BA8D-C26CEF1783EF}"/>
                  </a:ext>
                </a:extLst>
              </p:cNvPr>
              <p:cNvSpPr/>
              <p:nvPr/>
            </p:nvSpPr>
            <p:spPr>
              <a:xfrm flipV="1">
                <a:off x="1429590" y="2799482"/>
                <a:ext cx="1142160" cy="784148"/>
              </a:xfrm>
              <a:custGeom>
                <a:avLst/>
                <a:gdLst>
                  <a:gd name="connsiteX0" fmla="*/ 0 w 2736304"/>
                  <a:gd name="connsiteY0" fmla="*/ 842577 h 1685154"/>
                  <a:gd name="connsiteX1" fmla="*/ 1368152 w 2736304"/>
                  <a:gd name="connsiteY1" fmla="*/ 0 h 1685154"/>
                  <a:gd name="connsiteX2" fmla="*/ 2736304 w 2736304"/>
                  <a:gd name="connsiteY2" fmla="*/ 842577 h 1685154"/>
                  <a:gd name="connsiteX3" fmla="*/ 1368152 w 2736304"/>
                  <a:gd name="connsiteY3" fmla="*/ 1685154 h 1685154"/>
                  <a:gd name="connsiteX4" fmla="*/ 0 w 2736304"/>
                  <a:gd name="connsiteY4" fmla="*/ 842577 h 1685154"/>
                  <a:gd name="connsiteX0" fmla="*/ 3 w 2736307"/>
                  <a:gd name="connsiteY0" fmla="*/ 842577 h 2237604"/>
                  <a:gd name="connsiteX1" fmla="*/ 1368155 w 2736307"/>
                  <a:gd name="connsiteY1" fmla="*/ 0 h 2237604"/>
                  <a:gd name="connsiteX2" fmla="*/ 2736307 w 2736307"/>
                  <a:gd name="connsiteY2" fmla="*/ 842577 h 2237604"/>
                  <a:gd name="connsiteX3" fmla="*/ 1377680 w 2736307"/>
                  <a:gd name="connsiteY3" fmla="*/ 2237604 h 2237604"/>
                  <a:gd name="connsiteX4" fmla="*/ 3 w 2736307"/>
                  <a:gd name="connsiteY4" fmla="*/ 842577 h 2237604"/>
                  <a:gd name="connsiteX0" fmla="*/ 3 w 2736307"/>
                  <a:gd name="connsiteY0" fmla="*/ 842577 h 2237604"/>
                  <a:gd name="connsiteX1" fmla="*/ 1368155 w 2736307"/>
                  <a:gd name="connsiteY1" fmla="*/ 0 h 2237604"/>
                  <a:gd name="connsiteX2" fmla="*/ 2736307 w 2736307"/>
                  <a:gd name="connsiteY2" fmla="*/ 842577 h 2237604"/>
                  <a:gd name="connsiteX3" fmla="*/ 1377680 w 2736307"/>
                  <a:gd name="connsiteY3" fmla="*/ 2237604 h 2237604"/>
                  <a:gd name="connsiteX4" fmla="*/ 3 w 2736307"/>
                  <a:gd name="connsiteY4" fmla="*/ 842577 h 22376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36307" h="2237604">
                    <a:moveTo>
                      <a:pt x="3" y="842577"/>
                    </a:moveTo>
                    <a:cubicBezTo>
                      <a:pt x="-1585" y="469643"/>
                      <a:pt x="507771" y="0"/>
                      <a:pt x="1368155" y="0"/>
                    </a:cubicBezTo>
                    <a:cubicBezTo>
                      <a:pt x="2228539" y="0"/>
                      <a:pt x="2736307" y="377235"/>
                      <a:pt x="2736307" y="842577"/>
                    </a:cubicBezTo>
                    <a:cubicBezTo>
                      <a:pt x="2736307" y="1307919"/>
                      <a:pt x="2133289" y="2237604"/>
                      <a:pt x="1377680" y="2237604"/>
                    </a:cubicBezTo>
                    <a:cubicBezTo>
                      <a:pt x="622071" y="2237604"/>
                      <a:pt x="1591" y="1215511"/>
                      <a:pt x="3" y="842577"/>
                    </a:cubicBezTo>
                    <a:close/>
                  </a:path>
                </a:pathLst>
              </a:custGeom>
              <a:gradFill flip="none" rotWithShape="1">
                <a:gsLst>
                  <a:gs pos="20000">
                    <a:schemeClr val="tx2">
                      <a:lumMod val="75000"/>
                    </a:schemeClr>
                  </a:gs>
                  <a:gs pos="50000">
                    <a:schemeClr val="tx2">
                      <a:lumMod val="60000"/>
                      <a:lumOff val="40000"/>
                    </a:schemeClr>
                  </a:gs>
                  <a:gs pos="80000">
                    <a:schemeClr val="tx2">
                      <a:lumMod val="75000"/>
                    </a:schemeClr>
                  </a:gs>
                </a:gsLst>
                <a:lin ang="0" scaled="1"/>
                <a:tileRect/>
              </a:gradFill>
              <a:ln w="57150"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0" name="楕円 228">
                <a:extLst>
                  <a:ext uri="{FF2B5EF4-FFF2-40B4-BE49-F238E27FC236}">
                    <a16:creationId xmlns:a16="http://schemas.microsoft.com/office/drawing/2014/main" id="{4CD1A389-C38B-4C19-9C6D-CDEBEDA4DD6D}"/>
                  </a:ext>
                </a:extLst>
              </p:cNvPr>
              <p:cNvSpPr/>
              <p:nvPr/>
            </p:nvSpPr>
            <p:spPr>
              <a:xfrm>
                <a:off x="632518" y="952947"/>
                <a:ext cx="2736305" cy="2321424"/>
              </a:xfrm>
              <a:custGeom>
                <a:avLst/>
                <a:gdLst>
                  <a:gd name="connsiteX0" fmla="*/ 0 w 2736304"/>
                  <a:gd name="connsiteY0" fmla="*/ 842577 h 1685154"/>
                  <a:gd name="connsiteX1" fmla="*/ 1368152 w 2736304"/>
                  <a:gd name="connsiteY1" fmla="*/ 0 h 1685154"/>
                  <a:gd name="connsiteX2" fmla="*/ 2736304 w 2736304"/>
                  <a:gd name="connsiteY2" fmla="*/ 842577 h 1685154"/>
                  <a:gd name="connsiteX3" fmla="*/ 1368152 w 2736304"/>
                  <a:gd name="connsiteY3" fmla="*/ 1685154 h 1685154"/>
                  <a:gd name="connsiteX4" fmla="*/ 0 w 2736304"/>
                  <a:gd name="connsiteY4" fmla="*/ 842577 h 1685154"/>
                  <a:gd name="connsiteX0" fmla="*/ 3 w 2736307"/>
                  <a:gd name="connsiteY0" fmla="*/ 842577 h 2237604"/>
                  <a:gd name="connsiteX1" fmla="*/ 1368155 w 2736307"/>
                  <a:gd name="connsiteY1" fmla="*/ 0 h 2237604"/>
                  <a:gd name="connsiteX2" fmla="*/ 2736307 w 2736307"/>
                  <a:gd name="connsiteY2" fmla="*/ 842577 h 2237604"/>
                  <a:gd name="connsiteX3" fmla="*/ 1377680 w 2736307"/>
                  <a:gd name="connsiteY3" fmla="*/ 2237604 h 2237604"/>
                  <a:gd name="connsiteX4" fmla="*/ 3 w 2736307"/>
                  <a:gd name="connsiteY4" fmla="*/ 842577 h 2237604"/>
                  <a:gd name="connsiteX0" fmla="*/ 3 w 2736307"/>
                  <a:gd name="connsiteY0" fmla="*/ 842577 h 2237604"/>
                  <a:gd name="connsiteX1" fmla="*/ 1368155 w 2736307"/>
                  <a:gd name="connsiteY1" fmla="*/ 0 h 2237604"/>
                  <a:gd name="connsiteX2" fmla="*/ 2736307 w 2736307"/>
                  <a:gd name="connsiteY2" fmla="*/ 842577 h 2237604"/>
                  <a:gd name="connsiteX3" fmla="*/ 1377680 w 2736307"/>
                  <a:gd name="connsiteY3" fmla="*/ 2237604 h 2237604"/>
                  <a:gd name="connsiteX4" fmla="*/ 3 w 2736307"/>
                  <a:gd name="connsiteY4" fmla="*/ 842577 h 2237604"/>
                  <a:gd name="connsiteX0" fmla="*/ 3 w 2736307"/>
                  <a:gd name="connsiteY0" fmla="*/ 842577 h 2237604"/>
                  <a:gd name="connsiteX1" fmla="*/ 1368155 w 2736307"/>
                  <a:gd name="connsiteY1" fmla="*/ 0 h 2237604"/>
                  <a:gd name="connsiteX2" fmla="*/ 2736307 w 2736307"/>
                  <a:gd name="connsiteY2" fmla="*/ 842577 h 2237604"/>
                  <a:gd name="connsiteX3" fmla="*/ 1377680 w 2736307"/>
                  <a:gd name="connsiteY3" fmla="*/ 2237604 h 2237604"/>
                  <a:gd name="connsiteX4" fmla="*/ 3 w 2736307"/>
                  <a:gd name="connsiteY4" fmla="*/ 842577 h 2237604"/>
                  <a:gd name="connsiteX0" fmla="*/ 1 w 2736305"/>
                  <a:gd name="connsiteY0" fmla="*/ 842577 h 2321424"/>
                  <a:gd name="connsiteX1" fmla="*/ 1368153 w 2736305"/>
                  <a:gd name="connsiteY1" fmla="*/ 0 h 2321424"/>
                  <a:gd name="connsiteX2" fmla="*/ 2736305 w 2736305"/>
                  <a:gd name="connsiteY2" fmla="*/ 842577 h 2321424"/>
                  <a:gd name="connsiteX3" fmla="*/ 1370058 w 2736305"/>
                  <a:gd name="connsiteY3" fmla="*/ 2321424 h 2321424"/>
                  <a:gd name="connsiteX4" fmla="*/ 1 w 2736305"/>
                  <a:gd name="connsiteY4" fmla="*/ 842577 h 23214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36305" h="2321424">
                    <a:moveTo>
                      <a:pt x="1" y="842577"/>
                    </a:moveTo>
                    <a:cubicBezTo>
                      <a:pt x="-317" y="455673"/>
                      <a:pt x="507769" y="0"/>
                      <a:pt x="1368153" y="0"/>
                    </a:cubicBezTo>
                    <a:cubicBezTo>
                      <a:pt x="2228537" y="0"/>
                      <a:pt x="2736305" y="377235"/>
                      <a:pt x="2736305" y="842577"/>
                    </a:cubicBezTo>
                    <a:cubicBezTo>
                      <a:pt x="2736305" y="1307919"/>
                      <a:pt x="2415227" y="2321424"/>
                      <a:pt x="1370058" y="2321424"/>
                    </a:cubicBezTo>
                    <a:cubicBezTo>
                      <a:pt x="324889" y="2321424"/>
                      <a:pt x="319" y="1229481"/>
                      <a:pt x="1" y="842577"/>
                    </a:cubicBezTo>
                    <a:close/>
                  </a:path>
                </a:pathLst>
              </a:custGeom>
              <a:gradFill flip="none" rotWithShape="1">
                <a:gsLst>
                  <a:gs pos="20000">
                    <a:schemeClr val="tx2">
                      <a:lumMod val="75000"/>
                    </a:schemeClr>
                  </a:gs>
                  <a:gs pos="50000">
                    <a:schemeClr val="tx2">
                      <a:lumMod val="60000"/>
                      <a:lumOff val="40000"/>
                    </a:schemeClr>
                  </a:gs>
                  <a:gs pos="80000">
                    <a:schemeClr val="tx2">
                      <a:lumMod val="75000"/>
                    </a:schemeClr>
                  </a:gs>
                </a:gsLst>
                <a:lin ang="0" scaled="1"/>
                <a:tileRect/>
              </a:gradFill>
              <a:ln w="57150"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1" name="楕円 30">
                <a:extLst>
                  <a:ext uri="{FF2B5EF4-FFF2-40B4-BE49-F238E27FC236}">
                    <a16:creationId xmlns:a16="http://schemas.microsoft.com/office/drawing/2014/main" id="{E5EB129C-D643-4C62-99B8-9809500632CF}"/>
                  </a:ext>
                </a:extLst>
              </p:cNvPr>
              <p:cNvSpPr/>
              <p:nvPr/>
            </p:nvSpPr>
            <p:spPr>
              <a:xfrm>
                <a:off x="701379" y="990600"/>
                <a:ext cx="2598582" cy="1498990"/>
              </a:xfrm>
              <a:prstGeom prst="ellipse">
                <a:avLst/>
              </a:prstGeom>
              <a:solidFill>
                <a:schemeClr val="tx1"/>
              </a:solidFill>
              <a:ln w="571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2" name="フリーフォーム: 図形 31">
                <a:extLst>
                  <a:ext uri="{FF2B5EF4-FFF2-40B4-BE49-F238E27FC236}">
                    <a16:creationId xmlns:a16="http://schemas.microsoft.com/office/drawing/2014/main" id="{F4FC52EB-92CB-4CBC-9F9D-D7C5BE4101E3}"/>
                  </a:ext>
                </a:extLst>
              </p:cNvPr>
              <p:cNvSpPr/>
              <p:nvPr/>
            </p:nvSpPr>
            <p:spPr>
              <a:xfrm>
                <a:off x="735035" y="1118236"/>
                <a:ext cx="2531270" cy="1371355"/>
              </a:xfrm>
              <a:custGeom>
                <a:avLst/>
                <a:gdLst>
                  <a:gd name="connsiteX0" fmla="*/ 1299291 w 2598582"/>
                  <a:gd name="connsiteY0" fmla="*/ 0 h 1318015"/>
                  <a:gd name="connsiteX1" fmla="*/ 2594749 w 2598582"/>
                  <a:gd name="connsiteY1" fmla="*/ 526618 h 1318015"/>
                  <a:gd name="connsiteX2" fmla="*/ 2594952 w 2598582"/>
                  <a:gd name="connsiteY2" fmla="*/ 527054 h 1318015"/>
                  <a:gd name="connsiteX3" fmla="*/ 2598582 w 2598582"/>
                  <a:gd name="connsiteY3" fmla="*/ 568520 h 1318015"/>
                  <a:gd name="connsiteX4" fmla="*/ 1299291 w 2598582"/>
                  <a:gd name="connsiteY4" fmla="*/ 1318015 h 1318015"/>
                  <a:gd name="connsiteX5" fmla="*/ 0 w 2598582"/>
                  <a:gd name="connsiteY5" fmla="*/ 568520 h 1318015"/>
                  <a:gd name="connsiteX6" fmla="*/ 3630 w 2598582"/>
                  <a:gd name="connsiteY6" fmla="*/ 527054 h 1318015"/>
                  <a:gd name="connsiteX7" fmla="*/ 3833 w 2598582"/>
                  <a:gd name="connsiteY7" fmla="*/ 526618 h 1318015"/>
                  <a:gd name="connsiteX8" fmla="*/ 1299291 w 2598582"/>
                  <a:gd name="connsiteY8" fmla="*/ 0 h 1318015"/>
                  <a:gd name="connsiteX0" fmla="*/ 1306911 w 2598582"/>
                  <a:gd name="connsiteY0" fmla="*/ 0 h 1371355"/>
                  <a:gd name="connsiteX1" fmla="*/ 2594749 w 2598582"/>
                  <a:gd name="connsiteY1" fmla="*/ 579958 h 1371355"/>
                  <a:gd name="connsiteX2" fmla="*/ 2594952 w 2598582"/>
                  <a:gd name="connsiteY2" fmla="*/ 580394 h 1371355"/>
                  <a:gd name="connsiteX3" fmla="*/ 2598582 w 2598582"/>
                  <a:gd name="connsiteY3" fmla="*/ 621860 h 1371355"/>
                  <a:gd name="connsiteX4" fmla="*/ 1299291 w 2598582"/>
                  <a:gd name="connsiteY4" fmla="*/ 1371355 h 1371355"/>
                  <a:gd name="connsiteX5" fmla="*/ 0 w 2598582"/>
                  <a:gd name="connsiteY5" fmla="*/ 621860 h 1371355"/>
                  <a:gd name="connsiteX6" fmla="*/ 3630 w 2598582"/>
                  <a:gd name="connsiteY6" fmla="*/ 580394 h 1371355"/>
                  <a:gd name="connsiteX7" fmla="*/ 3833 w 2598582"/>
                  <a:gd name="connsiteY7" fmla="*/ 579958 h 1371355"/>
                  <a:gd name="connsiteX8" fmla="*/ 1306911 w 2598582"/>
                  <a:gd name="connsiteY8" fmla="*/ 0 h 1371355"/>
                  <a:gd name="connsiteX0" fmla="*/ 1306911 w 2598582"/>
                  <a:gd name="connsiteY0" fmla="*/ 0 h 1371355"/>
                  <a:gd name="connsiteX1" fmla="*/ 2594749 w 2598582"/>
                  <a:gd name="connsiteY1" fmla="*/ 579958 h 1371355"/>
                  <a:gd name="connsiteX2" fmla="*/ 2594952 w 2598582"/>
                  <a:gd name="connsiteY2" fmla="*/ 580394 h 1371355"/>
                  <a:gd name="connsiteX3" fmla="*/ 2598582 w 2598582"/>
                  <a:gd name="connsiteY3" fmla="*/ 621860 h 1371355"/>
                  <a:gd name="connsiteX4" fmla="*/ 1299291 w 2598582"/>
                  <a:gd name="connsiteY4" fmla="*/ 1371355 h 1371355"/>
                  <a:gd name="connsiteX5" fmla="*/ 0 w 2598582"/>
                  <a:gd name="connsiteY5" fmla="*/ 621860 h 1371355"/>
                  <a:gd name="connsiteX6" fmla="*/ 3630 w 2598582"/>
                  <a:gd name="connsiteY6" fmla="*/ 580394 h 1371355"/>
                  <a:gd name="connsiteX7" fmla="*/ 3833 w 2598582"/>
                  <a:gd name="connsiteY7" fmla="*/ 579958 h 1371355"/>
                  <a:gd name="connsiteX8" fmla="*/ 1306911 w 2598582"/>
                  <a:gd name="connsiteY8" fmla="*/ 0 h 13713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598582" h="1371355">
                    <a:moveTo>
                      <a:pt x="1306911" y="0"/>
                    </a:moveTo>
                    <a:cubicBezTo>
                      <a:pt x="1991789" y="0"/>
                      <a:pt x="2423008" y="274862"/>
                      <a:pt x="2594749" y="579958"/>
                    </a:cubicBezTo>
                    <a:cubicBezTo>
                      <a:pt x="2594817" y="580103"/>
                      <a:pt x="2594884" y="580249"/>
                      <a:pt x="2594952" y="580394"/>
                    </a:cubicBezTo>
                    <a:lnTo>
                      <a:pt x="2598582" y="621860"/>
                    </a:lnTo>
                    <a:cubicBezTo>
                      <a:pt x="2598582" y="1035795"/>
                      <a:pt x="2016870" y="1371355"/>
                      <a:pt x="1299291" y="1371355"/>
                    </a:cubicBezTo>
                    <a:cubicBezTo>
                      <a:pt x="581712" y="1371355"/>
                      <a:pt x="0" y="1035795"/>
                      <a:pt x="0" y="621860"/>
                    </a:cubicBezTo>
                    <a:lnTo>
                      <a:pt x="3630" y="580394"/>
                    </a:lnTo>
                    <a:cubicBezTo>
                      <a:pt x="3698" y="580249"/>
                      <a:pt x="3765" y="580103"/>
                      <a:pt x="3833" y="579958"/>
                    </a:cubicBezTo>
                    <a:cubicBezTo>
                      <a:pt x="175574" y="274862"/>
                      <a:pt x="622033" y="0"/>
                      <a:pt x="1306911" y="0"/>
                    </a:cubicBezTo>
                    <a:close/>
                  </a:path>
                </a:pathLst>
              </a:custGeom>
              <a:pattFill prst="lgConfetti">
                <a:fgClr>
                  <a:schemeClr val="bg1">
                    <a:lumMod val="95000"/>
                  </a:schemeClr>
                </a:fgClr>
                <a:bgClr>
                  <a:schemeClr val="bg1"/>
                </a:bgClr>
              </a:pattFill>
              <a:ln w="57150"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22" name="フリーフォーム: 図形 21">
              <a:extLst>
                <a:ext uri="{FF2B5EF4-FFF2-40B4-BE49-F238E27FC236}">
                  <a16:creationId xmlns:a16="http://schemas.microsoft.com/office/drawing/2014/main" id="{6D1FDDBA-6295-4263-90F1-D4D57985C59D}"/>
                </a:ext>
              </a:extLst>
            </p:cNvPr>
            <p:cNvSpPr/>
            <p:nvPr/>
          </p:nvSpPr>
          <p:spPr>
            <a:xfrm rot="10800000">
              <a:off x="6969224" y="1141817"/>
              <a:ext cx="1807177" cy="880681"/>
            </a:xfrm>
            <a:custGeom>
              <a:avLst/>
              <a:gdLst>
                <a:gd name="connsiteX0" fmla="*/ 960143 w 1846685"/>
                <a:gd name="connsiteY0" fmla="*/ 1017593 h 1018168"/>
                <a:gd name="connsiteX1" fmla="*/ 922267 w 1846685"/>
                <a:gd name="connsiteY1" fmla="*/ 1013826 h 1018168"/>
                <a:gd name="connsiteX2" fmla="*/ 892854 w 1846685"/>
                <a:gd name="connsiteY2" fmla="*/ 995850 h 1018168"/>
                <a:gd name="connsiteX3" fmla="*/ 891976 w 1846685"/>
                <a:gd name="connsiteY3" fmla="*/ 995314 h 1018168"/>
                <a:gd name="connsiteX4" fmla="*/ 798005 w 1846685"/>
                <a:gd name="connsiteY4" fmla="*/ 1012807 h 1018168"/>
                <a:gd name="connsiteX5" fmla="*/ 750352 w 1846685"/>
                <a:gd name="connsiteY5" fmla="*/ 965084 h 1018168"/>
                <a:gd name="connsiteX6" fmla="*/ 750089 w 1846685"/>
                <a:gd name="connsiteY6" fmla="*/ 964966 h 1018168"/>
                <a:gd name="connsiteX7" fmla="*/ 712463 w 1846685"/>
                <a:gd name="connsiteY7" fmla="*/ 948072 h 1018168"/>
                <a:gd name="connsiteX8" fmla="*/ 689196 w 1846685"/>
                <a:gd name="connsiteY8" fmla="*/ 918768 h 1018168"/>
                <a:gd name="connsiteX9" fmla="*/ 690883 w 1846685"/>
                <a:gd name="connsiteY9" fmla="*/ 887815 h 1018168"/>
                <a:gd name="connsiteX10" fmla="*/ 644023 w 1846685"/>
                <a:gd name="connsiteY10" fmla="*/ 908052 h 1018168"/>
                <a:gd name="connsiteX11" fmla="*/ 524064 w 1846685"/>
                <a:gd name="connsiteY11" fmla="*/ 870546 h 1018168"/>
                <a:gd name="connsiteX12" fmla="*/ 345869 w 1846685"/>
                <a:gd name="connsiteY12" fmla="*/ 833489 h 1018168"/>
                <a:gd name="connsiteX13" fmla="*/ 267521 w 1846685"/>
                <a:gd name="connsiteY13" fmla="*/ 792252 h 1018168"/>
                <a:gd name="connsiteX14" fmla="*/ 284262 w 1846685"/>
                <a:gd name="connsiteY14" fmla="*/ 736589 h 1018168"/>
                <a:gd name="connsiteX15" fmla="*/ 257929 w 1846685"/>
                <a:gd name="connsiteY15" fmla="*/ 713982 h 1018168"/>
                <a:gd name="connsiteX16" fmla="*/ 226779 w 1846685"/>
                <a:gd name="connsiteY16" fmla="*/ 724766 h 1018168"/>
                <a:gd name="connsiteX17" fmla="*/ 97486 w 1846685"/>
                <a:gd name="connsiteY17" fmla="*/ 662358 h 1018168"/>
                <a:gd name="connsiteX18" fmla="*/ 19138 w 1846685"/>
                <a:gd name="connsiteY18" fmla="*/ 611749 h 1018168"/>
                <a:gd name="connsiteX19" fmla="*/ 35879 w 1846685"/>
                <a:gd name="connsiteY19" fmla="*/ 543436 h 1018168"/>
                <a:gd name="connsiteX20" fmla="*/ 527 w 1846685"/>
                <a:gd name="connsiteY20" fmla="*/ 473348 h 1018168"/>
                <a:gd name="connsiteX21" fmla="*/ 65089 w 1846685"/>
                <a:gd name="connsiteY21" fmla="*/ 411053 h 1018168"/>
                <a:gd name="connsiteX22" fmla="*/ 65706 w 1846685"/>
                <a:gd name="connsiteY22" fmla="*/ 409410 h 1018168"/>
                <a:gd name="connsiteX23" fmla="*/ 94465 w 1846685"/>
                <a:gd name="connsiteY23" fmla="*/ 319952 h 1018168"/>
                <a:gd name="connsiteX24" fmla="*/ 234370 w 1846685"/>
                <a:gd name="connsiteY24" fmla="*/ 299514 h 1018168"/>
                <a:gd name="connsiteX25" fmla="*/ 234402 w 1846685"/>
                <a:gd name="connsiteY25" fmla="*/ 299480 h 1018168"/>
                <a:gd name="connsiteX26" fmla="*/ 262225 w 1846685"/>
                <a:gd name="connsiteY26" fmla="*/ 268742 h 1018168"/>
                <a:gd name="connsiteX27" fmla="*/ 263274 w 1846685"/>
                <a:gd name="connsiteY27" fmla="*/ 268266 h 1018168"/>
                <a:gd name="connsiteX28" fmla="*/ 231960 w 1846685"/>
                <a:gd name="connsiteY28" fmla="*/ 235937 h 1018168"/>
                <a:gd name="connsiteX29" fmla="*/ 233726 w 1846685"/>
                <a:gd name="connsiteY29" fmla="*/ 195718 h 1018168"/>
                <a:gd name="connsiteX30" fmla="*/ 391390 w 1846685"/>
                <a:gd name="connsiteY30" fmla="*/ 128500 h 1018168"/>
                <a:gd name="connsiteX31" fmla="*/ 447830 w 1846685"/>
                <a:gd name="connsiteY31" fmla="*/ 70903 h 1018168"/>
                <a:gd name="connsiteX32" fmla="*/ 639994 w 1846685"/>
                <a:gd name="connsiteY32" fmla="*/ 63929 h 1018168"/>
                <a:gd name="connsiteX33" fmla="*/ 777317 w 1846685"/>
                <a:gd name="connsiteY33" fmla="*/ 2484 h 1018168"/>
                <a:gd name="connsiteX34" fmla="*/ 979229 w 1846685"/>
                <a:gd name="connsiteY34" fmla="*/ 39990 h 1018168"/>
                <a:gd name="connsiteX35" fmla="*/ 1279162 w 1846685"/>
                <a:gd name="connsiteY35" fmla="*/ 77047 h 1018168"/>
                <a:gd name="connsiteX36" fmla="*/ 1411035 w 1846685"/>
                <a:gd name="connsiteY36" fmla="*/ 118284 h 1018168"/>
                <a:gd name="connsiteX37" fmla="*/ 1382857 w 1846685"/>
                <a:gd name="connsiteY37" fmla="*/ 173947 h 1018168"/>
                <a:gd name="connsiteX38" fmla="*/ 1393812 w 1846685"/>
                <a:gd name="connsiteY38" fmla="*/ 179535 h 1018168"/>
                <a:gd name="connsiteX39" fmla="*/ 1409024 w 1846685"/>
                <a:gd name="connsiteY39" fmla="*/ 174655 h 1018168"/>
                <a:gd name="connsiteX40" fmla="*/ 1446900 w 1846685"/>
                <a:gd name="connsiteY40" fmla="*/ 178422 h 1018168"/>
                <a:gd name="connsiteX41" fmla="*/ 1476313 w 1846685"/>
                <a:gd name="connsiteY41" fmla="*/ 196398 h 1018168"/>
                <a:gd name="connsiteX42" fmla="*/ 1477191 w 1846685"/>
                <a:gd name="connsiteY42" fmla="*/ 196934 h 1018168"/>
                <a:gd name="connsiteX43" fmla="*/ 1571162 w 1846685"/>
                <a:gd name="connsiteY43" fmla="*/ 179441 h 1018168"/>
                <a:gd name="connsiteX44" fmla="*/ 1618815 w 1846685"/>
                <a:gd name="connsiteY44" fmla="*/ 227164 h 1018168"/>
                <a:gd name="connsiteX45" fmla="*/ 1619078 w 1846685"/>
                <a:gd name="connsiteY45" fmla="*/ 227282 h 1018168"/>
                <a:gd name="connsiteX46" fmla="*/ 1656704 w 1846685"/>
                <a:gd name="connsiteY46" fmla="*/ 244176 h 1018168"/>
                <a:gd name="connsiteX47" fmla="*/ 1679971 w 1846685"/>
                <a:gd name="connsiteY47" fmla="*/ 273480 h 1018168"/>
                <a:gd name="connsiteX48" fmla="*/ 1677234 w 1846685"/>
                <a:gd name="connsiteY48" fmla="*/ 323703 h 1018168"/>
                <a:gd name="connsiteX49" fmla="*/ 1697562 w 1846685"/>
                <a:gd name="connsiteY49" fmla="*/ 359028 h 1018168"/>
                <a:gd name="connsiteX50" fmla="*/ 1717212 w 1846685"/>
                <a:gd name="connsiteY50" fmla="*/ 360416 h 1018168"/>
                <a:gd name="connsiteX51" fmla="*/ 1764865 w 1846685"/>
                <a:gd name="connsiteY51" fmla="*/ 408139 h 1018168"/>
                <a:gd name="connsiteX52" fmla="*/ 1765128 w 1846685"/>
                <a:gd name="connsiteY52" fmla="*/ 408257 h 1018168"/>
                <a:gd name="connsiteX53" fmla="*/ 1802754 w 1846685"/>
                <a:gd name="connsiteY53" fmla="*/ 425151 h 1018168"/>
                <a:gd name="connsiteX54" fmla="*/ 1826021 w 1846685"/>
                <a:gd name="connsiteY54" fmla="*/ 454455 h 1018168"/>
                <a:gd name="connsiteX55" fmla="*/ 1823284 w 1846685"/>
                <a:gd name="connsiteY55" fmla="*/ 504678 h 1018168"/>
                <a:gd name="connsiteX56" fmla="*/ 1843280 w 1846685"/>
                <a:gd name="connsiteY56" fmla="*/ 581468 h 1018168"/>
                <a:gd name="connsiteX57" fmla="*/ 1749609 w 1846685"/>
                <a:gd name="connsiteY57" fmla="*/ 648686 h 1018168"/>
                <a:gd name="connsiteX58" fmla="*/ 1747662 w 1846685"/>
                <a:gd name="connsiteY58" fmla="*/ 655584 h 1018168"/>
                <a:gd name="connsiteX59" fmla="*/ 1758604 w 1846685"/>
                <a:gd name="connsiteY59" fmla="*/ 674599 h 1018168"/>
                <a:gd name="connsiteX60" fmla="*/ 1757555 w 1846685"/>
                <a:gd name="connsiteY60" fmla="*/ 714818 h 1018168"/>
                <a:gd name="connsiteX61" fmla="*/ 1663884 w 1846685"/>
                <a:gd name="connsiteY61" fmla="*/ 782036 h 1018168"/>
                <a:gd name="connsiteX62" fmla="*/ 1630352 w 1846685"/>
                <a:gd name="connsiteY62" fmla="*/ 839633 h 1018168"/>
                <a:gd name="connsiteX63" fmla="*/ 1516184 w 1846685"/>
                <a:gd name="connsiteY63" fmla="*/ 846607 h 1018168"/>
                <a:gd name="connsiteX64" fmla="*/ 1434598 w 1846685"/>
                <a:gd name="connsiteY64" fmla="*/ 908052 h 1018168"/>
                <a:gd name="connsiteX65" fmla="*/ 1400192 w 1846685"/>
                <a:gd name="connsiteY65" fmla="*/ 910301 h 1018168"/>
                <a:gd name="connsiteX66" fmla="*/ 1352024 w 1846685"/>
                <a:gd name="connsiteY66" fmla="*/ 898493 h 1018168"/>
                <a:gd name="connsiteX67" fmla="*/ 1325181 w 1846685"/>
                <a:gd name="connsiteY67" fmla="*/ 878426 h 1018168"/>
                <a:gd name="connsiteX68" fmla="*/ 1324828 w 1846685"/>
                <a:gd name="connsiteY68" fmla="*/ 879191 h 1018168"/>
                <a:gd name="connsiteX69" fmla="*/ 1296069 w 1846685"/>
                <a:gd name="connsiteY69" fmla="*/ 952084 h 1018168"/>
                <a:gd name="connsiteX70" fmla="*/ 1156164 w 1846685"/>
                <a:gd name="connsiteY70" fmla="*/ 968737 h 1018168"/>
                <a:gd name="connsiteX71" fmla="*/ 1156132 w 1846685"/>
                <a:gd name="connsiteY71" fmla="*/ 968765 h 1018168"/>
                <a:gd name="connsiteX72" fmla="*/ 1128309 w 1846685"/>
                <a:gd name="connsiteY72" fmla="*/ 993811 h 1018168"/>
                <a:gd name="connsiteX73" fmla="*/ 1015107 w 1846685"/>
                <a:gd name="connsiteY73" fmla="*/ 986025 h 1018168"/>
                <a:gd name="connsiteX74" fmla="*/ 1014604 w 1846685"/>
                <a:gd name="connsiteY74" fmla="*/ 986496 h 1018168"/>
                <a:gd name="connsiteX75" fmla="*/ 992507 w 1846685"/>
                <a:gd name="connsiteY75" fmla="*/ 1007211 h 1018168"/>
                <a:gd name="connsiteX76" fmla="*/ 960143 w 1846685"/>
                <a:gd name="connsiteY76" fmla="*/ 1017593 h 1018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</a:cxnLst>
              <a:rect l="l" t="t" r="r" b="b"/>
              <a:pathLst>
                <a:path w="1846685" h="1018168">
                  <a:moveTo>
                    <a:pt x="960143" y="1017593"/>
                  </a:moveTo>
                  <a:cubicBezTo>
                    <a:pt x="947090" y="1019067"/>
                    <a:pt x="934046" y="1017676"/>
                    <a:pt x="922267" y="1013826"/>
                  </a:cubicBezTo>
                  <a:lnTo>
                    <a:pt x="892854" y="995850"/>
                  </a:lnTo>
                  <a:lnTo>
                    <a:pt x="891976" y="995314"/>
                  </a:lnTo>
                  <a:cubicBezTo>
                    <a:pt x="868909" y="1016938"/>
                    <a:pt x="830753" y="1024039"/>
                    <a:pt x="798005" y="1012807"/>
                  </a:cubicBezTo>
                  <a:cubicBezTo>
                    <a:pt x="773052" y="1004251"/>
                    <a:pt x="755159" y="986337"/>
                    <a:pt x="750352" y="965084"/>
                  </a:cubicBezTo>
                  <a:lnTo>
                    <a:pt x="750089" y="964966"/>
                  </a:lnTo>
                  <a:lnTo>
                    <a:pt x="712463" y="948072"/>
                  </a:lnTo>
                  <a:cubicBezTo>
                    <a:pt x="701948" y="940109"/>
                    <a:pt x="693869" y="930098"/>
                    <a:pt x="689196" y="918768"/>
                  </a:cubicBezTo>
                  <a:lnTo>
                    <a:pt x="690883" y="887815"/>
                  </a:lnTo>
                  <a:lnTo>
                    <a:pt x="644023" y="908052"/>
                  </a:lnTo>
                  <a:cubicBezTo>
                    <a:pt x="598156" y="916833"/>
                    <a:pt x="550286" y="901869"/>
                    <a:pt x="524064" y="870546"/>
                  </a:cubicBezTo>
                  <a:cubicBezTo>
                    <a:pt x="462173" y="900277"/>
                    <a:pt x="381789" y="883566"/>
                    <a:pt x="345869" y="833489"/>
                  </a:cubicBezTo>
                  <a:cubicBezTo>
                    <a:pt x="310584" y="836781"/>
                    <a:pt x="277452" y="819346"/>
                    <a:pt x="267521" y="792252"/>
                  </a:cubicBezTo>
                  <a:cubicBezTo>
                    <a:pt x="260327" y="772649"/>
                    <a:pt x="266687" y="751494"/>
                    <a:pt x="284262" y="736589"/>
                  </a:cubicBezTo>
                  <a:lnTo>
                    <a:pt x="257929" y="713982"/>
                  </a:lnTo>
                  <a:lnTo>
                    <a:pt x="226779" y="724766"/>
                  </a:lnTo>
                  <a:cubicBezTo>
                    <a:pt x="176377" y="731511"/>
                    <a:pt x="124426" y="708451"/>
                    <a:pt x="97486" y="662358"/>
                  </a:cubicBezTo>
                  <a:cubicBezTo>
                    <a:pt x="62201" y="666398"/>
                    <a:pt x="29069" y="645001"/>
                    <a:pt x="19138" y="611749"/>
                  </a:cubicBezTo>
                  <a:cubicBezTo>
                    <a:pt x="11944" y="587691"/>
                    <a:pt x="18304" y="561729"/>
                    <a:pt x="35879" y="543436"/>
                  </a:cubicBezTo>
                  <a:cubicBezTo>
                    <a:pt x="10943" y="529087"/>
                    <a:pt x="-2944" y="501553"/>
                    <a:pt x="527" y="473348"/>
                  </a:cubicBezTo>
                  <a:cubicBezTo>
                    <a:pt x="4600" y="440324"/>
                    <a:pt x="31406" y="414457"/>
                    <a:pt x="65089" y="411053"/>
                  </a:cubicBezTo>
                  <a:cubicBezTo>
                    <a:pt x="65289" y="410502"/>
                    <a:pt x="65506" y="409962"/>
                    <a:pt x="65706" y="409410"/>
                  </a:cubicBezTo>
                  <a:cubicBezTo>
                    <a:pt x="61183" y="376889"/>
                    <a:pt x="71732" y="344093"/>
                    <a:pt x="94465" y="319952"/>
                  </a:cubicBezTo>
                  <a:cubicBezTo>
                    <a:pt x="130385" y="281822"/>
                    <a:pt x="188620" y="273323"/>
                    <a:pt x="234370" y="299514"/>
                  </a:cubicBezTo>
                  <a:lnTo>
                    <a:pt x="234402" y="299480"/>
                  </a:lnTo>
                  <a:lnTo>
                    <a:pt x="262225" y="268742"/>
                  </a:lnTo>
                  <a:lnTo>
                    <a:pt x="263274" y="268266"/>
                  </a:lnTo>
                  <a:lnTo>
                    <a:pt x="231960" y="235937"/>
                  </a:lnTo>
                  <a:cubicBezTo>
                    <a:pt x="226204" y="222802"/>
                    <a:pt x="226646" y="209060"/>
                    <a:pt x="233726" y="195718"/>
                  </a:cubicBezTo>
                  <a:cubicBezTo>
                    <a:pt x="252549" y="160244"/>
                    <a:pt x="314862" y="133677"/>
                    <a:pt x="391390" y="128500"/>
                  </a:cubicBezTo>
                  <a:cubicBezTo>
                    <a:pt x="391755" y="106358"/>
                    <a:pt x="412347" y="85359"/>
                    <a:pt x="447830" y="70903"/>
                  </a:cubicBezTo>
                  <a:cubicBezTo>
                    <a:pt x="501742" y="48937"/>
                    <a:pt x="579619" y="46114"/>
                    <a:pt x="639994" y="63929"/>
                  </a:cubicBezTo>
                  <a:cubicBezTo>
                    <a:pt x="659519" y="33329"/>
                    <a:pt x="711802" y="9936"/>
                    <a:pt x="777317" y="2484"/>
                  </a:cubicBezTo>
                  <a:cubicBezTo>
                    <a:pt x="854519" y="-6297"/>
                    <a:pt x="935093" y="8667"/>
                    <a:pt x="979229" y="39990"/>
                  </a:cubicBezTo>
                  <a:cubicBezTo>
                    <a:pt x="1083402" y="10259"/>
                    <a:pt x="1218702" y="26970"/>
                    <a:pt x="1279162" y="77047"/>
                  </a:cubicBezTo>
                  <a:cubicBezTo>
                    <a:pt x="1338552" y="73755"/>
                    <a:pt x="1394319" y="91190"/>
                    <a:pt x="1411035" y="118284"/>
                  </a:cubicBezTo>
                  <a:cubicBezTo>
                    <a:pt x="1423143" y="137887"/>
                    <a:pt x="1412439" y="159042"/>
                    <a:pt x="1382857" y="173947"/>
                  </a:cubicBezTo>
                  <a:lnTo>
                    <a:pt x="1393812" y="179535"/>
                  </a:lnTo>
                  <a:lnTo>
                    <a:pt x="1409024" y="174655"/>
                  </a:lnTo>
                  <a:cubicBezTo>
                    <a:pt x="1422077" y="173181"/>
                    <a:pt x="1435121" y="174572"/>
                    <a:pt x="1446900" y="178422"/>
                  </a:cubicBezTo>
                  <a:lnTo>
                    <a:pt x="1476313" y="196398"/>
                  </a:lnTo>
                  <a:lnTo>
                    <a:pt x="1477191" y="196934"/>
                  </a:lnTo>
                  <a:cubicBezTo>
                    <a:pt x="1500258" y="175310"/>
                    <a:pt x="1538414" y="168209"/>
                    <a:pt x="1571162" y="179441"/>
                  </a:cubicBezTo>
                  <a:cubicBezTo>
                    <a:pt x="1596115" y="187997"/>
                    <a:pt x="1614008" y="205911"/>
                    <a:pt x="1618815" y="227164"/>
                  </a:cubicBezTo>
                  <a:lnTo>
                    <a:pt x="1619078" y="227282"/>
                  </a:lnTo>
                  <a:lnTo>
                    <a:pt x="1656704" y="244176"/>
                  </a:lnTo>
                  <a:cubicBezTo>
                    <a:pt x="1667219" y="252139"/>
                    <a:pt x="1675298" y="262150"/>
                    <a:pt x="1679971" y="273480"/>
                  </a:cubicBezTo>
                  <a:cubicBezTo>
                    <a:pt x="1686765" y="289928"/>
                    <a:pt x="1685796" y="307792"/>
                    <a:pt x="1677234" y="323703"/>
                  </a:cubicBezTo>
                  <a:lnTo>
                    <a:pt x="1697562" y="359028"/>
                  </a:lnTo>
                  <a:lnTo>
                    <a:pt x="1717212" y="360416"/>
                  </a:lnTo>
                  <a:cubicBezTo>
                    <a:pt x="1742165" y="368972"/>
                    <a:pt x="1760058" y="386886"/>
                    <a:pt x="1764865" y="408139"/>
                  </a:cubicBezTo>
                  <a:lnTo>
                    <a:pt x="1765128" y="408257"/>
                  </a:lnTo>
                  <a:lnTo>
                    <a:pt x="1802754" y="425151"/>
                  </a:lnTo>
                  <a:cubicBezTo>
                    <a:pt x="1813269" y="433114"/>
                    <a:pt x="1821348" y="443125"/>
                    <a:pt x="1826021" y="454455"/>
                  </a:cubicBezTo>
                  <a:cubicBezTo>
                    <a:pt x="1832815" y="470903"/>
                    <a:pt x="1831846" y="488767"/>
                    <a:pt x="1823284" y="504678"/>
                  </a:cubicBezTo>
                  <a:cubicBezTo>
                    <a:pt x="1844331" y="526498"/>
                    <a:pt x="1851692" y="554784"/>
                    <a:pt x="1843280" y="581468"/>
                  </a:cubicBezTo>
                  <a:cubicBezTo>
                    <a:pt x="1832097" y="616942"/>
                    <a:pt x="1795076" y="643509"/>
                    <a:pt x="1749609" y="648686"/>
                  </a:cubicBezTo>
                  <a:lnTo>
                    <a:pt x="1747662" y="655584"/>
                  </a:lnTo>
                  <a:lnTo>
                    <a:pt x="1758604" y="674599"/>
                  </a:lnTo>
                  <a:cubicBezTo>
                    <a:pt x="1762024" y="687734"/>
                    <a:pt x="1761761" y="701476"/>
                    <a:pt x="1757555" y="714818"/>
                  </a:cubicBezTo>
                  <a:cubicBezTo>
                    <a:pt x="1746372" y="750292"/>
                    <a:pt x="1709351" y="776859"/>
                    <a:pt x="1663884" y="782036"/>
                  </a:cubicBezTo>
                  <a:cubicBezTo>
                    <a:pt x="1663667" y="804178"/>
                    <a:pt x="1651433" y="825177"/>
                    <a:pt x="1630352" y="839633"/>
                  </a:cubicBezTo>
                  <a:cubicBezTo>
                    <a:pt x="1598322" y="861599"/>
                    <a:pt x="1552054" y="864422"/>
                    <a:pt x="1516184" y="846607"/>
                  </a:cubicBezTo>
                  <a:cubicBezTo>
                    <a:pt x="1504584" y="877207"/>
                    <a:pt x="1473522" y="900600"/>
                    <a:pt x="1434598" y="908052"/>
                  </a:cubicBezTo>
                  <a:cubicBezTo>
                    <a:pt x="1423131" y="910247"/>
                    <a:pt x="1411540" y="910958"/>
                    <a:pt x="1400192" y="910301"/>
                  </a:cubicBezTo>
                  <a:cubicBezTo>
                    <a:pt x="1383170" y="909315"/>
                    <a:pt x="1366699" y="905249"/>
                    <a:pt x="1352024" y="898493"/>
                  </a:cubicBezTo>
                  <a:lnTo>
                    <a:pt x="1325181" y="878426"/>
                  </a:lnTo>
                  <a:lnTo>
                    <a:pt x="1324828" y="879191"/>
                  </a:lnTo>
                  <a:cubicBezTo>
                    <a:pt x="1329351" y="905690"/>
                    <a:pt x="1318802" y="932413"/>
                    <a:pt x="1296069" y="952084"/>
                  </a:cubicBezTo>
                  <a:cubicBezTo>
                    <a:pt x="1260149" y="983153"/>
                    <a:pt x="1201914" y="990078"/>
                    <a:pt x="1156164" y="968737"/>
                  </a:cubicBezTo>
                  <a:lnTo>
                    <a:pt x="1156132" y="968765"/>
                  </a:lnTo>
                  <a:lnTo>
                    <a:pt x="1128309" y="993811"/>
                  </a:lnTo>
                  <a:cubicBezTo>
                    <a:pt x="1094655" y="1012376"/>
                    <a:pt x="1046928" y="1011005"/>
                    <a:pt x="1015107" y="986025"/>
                  </a:cubicBezTo>
                  <a:lnTo>
                    <a:pt x="1014604" y="986496"/>
                  </a:lnTo>
                  <a:lnTo>
                    <a:pt x="992507" y="1007211"/>
                  </a:lnTo>
                  <a:cubicBezTo>
                    <a:pt x="983068" y="1012633"/>
                    <a:pt x="972002" y="1016254"/>
                    <a:pt x="960143" y="1017593"/>
                  </a:cubicBezTo>
                  <a:close/>
                </a:path>
              </a:pathLst>
            </a:custGeom>
            <a:solidFill>
              <a:schemeClr val="accent6">
                <a:lumMod val="75000"/>
                <a:alpha val="5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grpSp>
          <p:nvGrpSpPr>
            <p:cNvPr id="23" name="グループ化 22">
              <a:extLst>
                <a:ext uri="{FF2B5EF4-FFF2-40B4-BE49-F238E27FC236}">
                  <a16:creationId xmlns:a16="http://schemas.microsoft.com/office/drawing/2014/main" id="{7B4996B5-8BED-4CCD-99DE-689783EBD226}"/>
                </a:ext>
              </a:extLst>
            </p:cNvPr>
            <p:cNvGrpSpPr/>
            <p:nvPr/>
          </p:nvGrpSpPr>
          <p:grpSpPr>
            <a:xfrm>
              <a:off x="7065492" y="493597"/>
              <a:ext cx="1329561" cy="1187712"/>
              <a:chOff x="5198461" y="4457305"/>
              <a:chExt cx="1915190" cy="1710861"/>
            </a:xfrm>
          </p:grpSpPr>
          <p:sp>
            <p:nvSpPr>
              <p:cNvPr id="27" name="フリーフォーム: 図形 26">
                <a:extLst>
                  <a:ext uri="{FF2B5EF4-FFF2-40B4-BE49-F238E27FC236}">
                    <a16:creationId xmlns:a16="http://schemas.microsoft.com/office/drawing/2014/main" id="{E731D2C8-6D01-48DA-BB8B-B04970865280}"/>
                  </a:ext>
                </a:extLst>
              </p:cNvPr>
              <p:cNvSpPr/>
              <p:nvPr/>
            </p:nvSpPr>
            <p:spPr>
              <a:xfrm rot="1800000">
                <a:off x="6630025" y="4457305"/>
                <a:ext cx="483626" cy="687855"/>
              </a:xfrm>
              <a:custGeom>
                <a:avLst/>
                <a:gdLst>
                  <a:gd name="connsiteX0" fmla="*/ 24374 w 483626"/>
                  <a:gd name="connsiteY0" fmla="*/ 102329 h 687855"/>
                  <a:gd name="connsiteX1" fmla="*/ 212911 w 483626"/>
                  <a:gd name="connsiteY1" fmla="*/ 229836 h 687855"/>
                  <a:gd name="connsiteX2" fmla="*/ 268988 w 483626"/>
                  <a:gd name="connsiteY2" fmla="*/ 313848 h 687855"/>
                  <a:gd name="connsiteX3" fmla="*/ 276090 w 483626"/>
                  <a:gd name="connsiteY3" fmla="*/ 204693 h 687855"/>
                  <a:gd name="connsiteX4" fmla="*/ 375614 w 483626"/>
                  <a:gd name="connsiteY4" fmla="*/ 0 h 687855"/>
                  <a:gd name="connsiteX5" fmla="*/ 483626 w 483626"/>
                  <a:gd name="connsiteY5" fmla="*/ 335147 h 687855"/>
                  <a:gd name="connsiteX6" fmla="*/ 375614 w 483626"/>
                  <a:gd name="connsiteY6" fmla="*/ 670294 h 687855"/>
                  <a:gd name="connsiteX7" fmla="*/ 372072 w 483626"/>
                  <a:gd name="connsiteY7" fmla="*/ 669186 h 687855"/>
                  <a:gd name="connsiteX8" fmla="*/ 359521 w 483626"/>
                  <a:gd name="connsiteY8" fmla="*/ 682821 h 687855"/>
                  <a:gd name="connsiteX9" fmla="*/ 98407 w 483626"/>
                  <a:gd name="connsiteY9" fmla="*/ 446581 h 687855"/>
                  <a:gd name="connsiteX10" fmla="*/ 24374 w 483626"/>
                  <a:gd name="connsiteY10" fmla="*/ 102329 h 6878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83626" h="687855">
                    <a:moveTo>
                      <a:pt x="24374" y="102329"/>
                    </a:moveTo>
                    <a:cubicBezTo>
                      <a:pt x="63120" y="79959"/>
                      <a:pt x="138565" y="133861"/>
                      <a:pt x="212911" y="229836"/>
                    </a:cubicBezTo>
                    <a:lnTo>
                      <a:pt x="268988" y="313848"/>
                    </a:lnTo>
                    <a:lnTo>
                      <a:pt x="276090" y="204693"/>
                    </a:lnTo>
                    <a:cubicBezTo>
                      <a:pt x="292487" y="84403"/>
                      <a:pt x="330874" y="0"/>
                      <a:pt x="375614" y="0"/>
                    </a:cubicBezTo>
                    <a:cubicBezTo>
                      <a:pt x="435267" y="0"/>
                      <a:pt x="483626" y="150050"/>
                      <a:pt x="483626" y="335147"/>
                    </a:cubicBezTo>
                    <a:cubicBezTo>
                      <a:pt x="483626" y="520244"/>
                      <a:pt x="435267" y="670294"/>
                      <a:pt x="375614" y="670294"/>
                    </a:cubicBezTo>
                    <a:lnTo>
                      <a:pt x="372072" y="669186"/>
                    </a:lnTo>
                    <a:lnTo>
                      <a:pt x="359521" y="682821"/>
                    </a:lnTo>
                    <a:cubicBezTo>
                      <a:pt x="307860" y="712647"/>
                      <a:pt x="190955" y="606880"/>
                      <a:pt x="98407" y="446581"/>
                    </a:cubicBezTo>
                    <a:cubicBezTo>
                      <a:pt x="5858" y="286282"/>
                      <a:pt x="-27287" y="132156"/>
                      <a:pt x="24374" y="102329"/>
                    </a:cubicBezTo>
                    <a:close/>
                  </a:path>
                </a:pathLst>
              </a:custGeom>
              <a:pattFill prst="lgConfetti">
                <a:fgClr>
                  <a:srgbClr val="FF0000"/>
                </a:fgClr>
                <a:bgClr>
                  <a:schemeClr val="accent6">
                    <a:lumMod val="75000"/>
                  </a:schemeClr>
                </a:bgClr>
              </a:pattFill>
              <a:ln w="38100"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b="1"/>
              </a:p>
            </p:txBody>
          </p:sp>
          <p:sp>
            <p:nvSpPr>
              <p:cNvPr id="28" name="フリーフォーム: 図形 27">
                <a:extLst>
                  <a:ext uri="{FF2B5EF4-FFF2-40B4-BE49-F238E27FC236}">
                    <a16:creationId xmlns:a16="http://schemas.microsoft.com/office/drawing/2014/main" id="{E0692EBC-3831-4060-8749-1BD064A4FD60}"/>
                  </a:ext>
                </a:extLst>
              </p:cNvPr>
              <p:cNvSpPr/>
              <p:nvPr/>
            </p:nvSpPr>
            <p:spPr>
              <a:xfrm>
                <a:off x="5198461" y="4956166"/>
                <a:ext cx="1767216" cy="1212000"/>
              </a:xfrm>
              <a:custGeom>
                <a:avLst/>
                <a:gdLst>
                  <a:gd name="connsiteX0" fmla="*/ 1462312 w 1767216"/>
                  <a:gd name="connsiteY0" fmla="*/ 2105 h 1212000"/>
                  <a:gd name="connsiteX1" fmla="*/ 1537413 w 1767216"/>
                  <a:gd name="connsiteY1" fmla="*/ 22371 h 1212000"/>
                  <a:gd name="connsiteX2" fmla="*/ 1537699 w 1767216"/>
                  <a:gd name="connsiteY2" fmla="*/ 22335 h 1212000"/>
                  <a:gd name="connsiteX3" fmla="*/ 1578638 w 1767216"/>
                  <a:gd name="connsiteY3" fmla="*/ 17100 h 1212000"/>
                  <a:gd name="connsiteX4" fmla="*/ 1620609 w 1767216"/>
                  <a:gd name="connsiteY4" fmla="*/ 33128 h 1212000"/>
                  <a:gd name="connsiteX5" fmla="*/ 1663075 w 1767216"/>
                  <a:gd name="connsiteY5" fmla="*/ 86072 h 1212000"/>
                  <a:gd name="connsiteX6" fmla="*/ 1744725 w 1767216"/>
                  <a:gd name="connsiteY6" fmla="*/ 152567 h 1212000"/>
                  <a:gd name="connsiteX7" fmla="*/ 1739324 w 1767216"/>
                  <a:gd name="connsiteY7" fmla="*/ 277236 h 1212000"/>
                  <a:gd name="connsiteX8" fmla="*/ 1767009 w 1767216"/>
                  <a:gd name="connsiteY8" fmla="*/ 356124 h 1212000"/>
                  <a:gd name="connsiteX9" fmla="*/ 1694224 w 1767216"/>
                  <a:gd name="connsiteY9" fmla="*/ 431499 h 1212000"/>
                  <a:gd name="connsiteX10" fmla="*/ 1692080 w 1767216"/>
                  <a:gd name="connsiteY10" fmla="*/ 543046 h 1212000"/>
                  <a:gd name="connsiteX11" fmla="*/ 1610093 w 1767216"/>
                  <a:gd name="connsiteY11" fmla="*/ 583229 h 1212000"/>
                  <a:gd name="connsiteX12" fmla="*/ 1584698 w 1767216"/>
                  <a:gd name="connsiteY12" fmla="*/ 578174 h 1212000"/>
                  <a:gd name="connsiteX13" fmla="*/ 1581693 w 1767216"/>
                  <a:gd name="connsiteY13" fmla="*/ 584118 h 1212000"/>
                  <a:gd name="connsiteX14" fmla="*/ 1563188 w 1767216"/>
                  <a:gd name="connsiteY14" fmla="*/ 602117 h 1212000"/>
                  <a:gd name="connsiteX15" fmla="*/ 1557924 w 1767216"/>
                  <a:gd name="connsiteY15" fmla="*/ 612662 h 1212000"/>
                  <a:gd name="connsiteX16" fmla="*/ 1568626 w 1767216"/>
                  <a:gd name="connsiteY16" fmla="*/ 656594 h 1212000"/>
                  <a:gd name="connsiteX17" fmla="*/ 1562344 w 1767216"/>
                  <a:gd name="connsiteY17" fmla="*/ 703253 h 1212000"/>
                  <a:gd name="connsiteX18" fmla="*/ 1461593 w 1767216"/>
                  <a:gd name="connsiteY18" fmla="*/ 760222 h 1212000"/>
                  <a:gd name="connsiteX19" fmla="*/ 1425251 w 1767216"/>
                  <a:gd name="connsiteY19" fmla="*/ 880462 h 1212000"/>
                  <a:gd name="connsiteX20" fmla="*/ 1291076 w 1767216"/>
                  <a:gd name="connsiteY20" fmla="*/ 877171 h 1212000"/>
                  <a:gd name="connsiteX21" fmla="*/ 1254746 w 1767216"/>
                  <a:gd name="connsiteY21" fmla="*/ 916796 h 1212000"/>
                  <a:gd name="connsiteX22" fmla="*/ 1238342 w 1767216"/>
                  <a:gd name="connsiteY22" fmla="*/ 922751 h 1212000"/>
                  <a:gd name="connsiteX23" fmla="*/ 1229153 w 1767216"/>
                  <a:gd name="connsiteY23" fmla="*/ 936474 h 1212000"/>
                  <a:gd name="connsiteX24" fmla="*/ 1158838 w 1767216"/>
                  <a:gd name="connsiteY24" fmla="*/ 977136 h 1212000"/>
                  <a:gd name="connsiteX25" fmla="*/ 1119338 w 1767216"/>
                  <a:gd name="connsiteY25" fmla="*/ 1082408 h 1212000"/>
                  <a:gd name="connsiteX26" fmla="*/ 984852 w 1767216"/>
                  <a:gd name="connsiteY26" fmla="*/ 1095154 h 1212000"/>
                  <a:gd name="connsiteX27" fmla="*/ 888746 w 1767216"/>
                  <a:gd name="connsiteY27" fmla="*/ 1207460 h 1212000"/>
                  <a:gd name="connsiteX28" fmla="*/ 747438 w 1767216"/>
                  <a:gd name="connsiteY28" fmla="*/ 1138909 h 1212000"/>
                  <a:gd name="connsiteX29" fmla="*/ 577926 w 1767216"/>
                  <a:gd name="connsiteY29" fmla="*/ 1128017 h 1212000"/>
                  <a:gd name="connsiteX30" fmla="*/ 559582 w 1767216"/>
                  <a:gd name="connsiteY30" fmla="*/ 1102206 h 1212000"/>
                  <a:gd name="connsiteX31" fmla="*/ 547824 w 1767216"/>
                  <a:gd name="connsiteY31" fmla="*/ 1134382 h 1212000"/>
                  <a:gd name="connsiteX32" fmla="*/ 466052 w 1767216"/>
                  <a:gd name="connsiteY32" fmla="*/ 1207460 h 1212000"/>
                  <a:gd name="connsiteX33" fmla="*/ 324744 w 1767216"/>
                  <a:gd name="connsiteY33" fmla="*/ 1138909 h 1212000"/>
                  <a:gd name="connsiteX34" fmla="*/ 114836 w 1767216"/>
                  <a:gd name="connsiteY34" fmla="*/ 1071179 h 1212000"/>
                  <a:gd name="connsiteX35" fmla="*/ 22544 w 1767216"/>
                  <a:gd name="connsiteY35" fmla="*/ 995809 h 1212000"/>
                  <a:gd name="connsiteX36" fmla="*/ 42264 w 1767216"/>
                  <a:gd name="connsiteY36" fmla="*/ 894071 h 1212000"/>
                  <a:gd name="connsiteX37" fmla="*/ 620 w 1767216"/>
                  <a:gd name="connsiteY37" fmla="*/ 789691 h 1212000"/>
                  <a:gd name="connsiteX38" fmla="*/ 76672 w 1767216"/>
                  <a:gd name="connsiteY38" fmla="*/ 696915 h 1212000"/>
                  <a:gd name="connsiteX39" fmla="*/ 77400 w 1767216"/>
                  <a:gd name="connsiteY39" fmla="*/ 694469 h 1212000"/>
                  <a:gd name="connsiteX40" fmla="*/ 111277 w 1767216"/>
                  <a:gd name="connsiteY40" fmla="*/ 561241 h 1212000"/>
                  <a:gd name="connsiteX41" fmla="*/ 276081 w 1767216"/>
                  <a:gd name="connsiteY41" fmla="*/ 530804 h 1212000"/>
                  <a:gd name="connsiteX42" fmla="*/ 276118 w 1767216"/>
                  <a:gd name="connsiteY42" fmla="*/ 530752 h 1212000"/>
                  <a:gd name="connsiteX43" fmla="*/ 308892 w 1767216"/>
                  <a:gd name="connsiteY43" fmla="*/ 484974 h 1212000"/>
                  <a:gd name="connsiteX44" fmla="*/ 442242 w 1767216"/>
                  <a:gd name="connsiteY44" fmla="*/ 499206 h 1212000"/>
                  <a:gd name="connsiteX45" fmla="*/ 442834 w 1767216"/>
                  <a:gd name="connsiteY45" fmla="*/ 498344 h 1212000"/>
                  <a:gd name="connsiteX46" fmla="*/ 468864 w 1767216"/>
                  <a:gd name="connsiteY46" fmla="*/ 460483 h 1212000"/>
                  <a:gd name="connsiteX47" fmla="*/ 506987 w 1767216"/>
                  <a:gd name="connsiteY47" fmla="*/ 441509 h 1212000"/>
                  <a:gd name="connsiteX48" fmla="*/ 551605 w 1767216"/>
                  <a:gd name="connsiteY48" fmla="*/ 448393 h 1212000"/>
                  <a:gd name="connsiteX49" fmla="*/ 586251 w 1767216"/>
                  <a:gd name="connsiteY49" fmla="*/ 481248 h 1212000"/>
                  <a:gd name="connsiteX50" fmla="*/ 587286 w 1767216"/>
                  <a:gd name="connsiteY50" fmla="*/ 482229 h 1212000"/>
                  <a:gd name="connsiteX51" fmla="*/ 668232 w 1767216"/>
                  <a:gd name="connsiteY51" fmla="*/ 441033 h 1212000"/>
                  <a:gd name="connsiteX52" fmla="*/ 697981 w 1767216"/>
                  <a:gd name="connsiteY52" fmla="*/ 450256 h 1212000"/>
                  <a:gd name="connsiteX53" fmla="*/ 733552 w 1767216"/>
                  <a:gd name="connsiteY53" fmla="*/ 483847 h 1212000"/>
                  <a:gd name="connsiteX54" fmla="*/ 763876 w 1767216"/>
                  <a:gd name="connsiteY54" fmla="*/ 466463 h 1212000"/>
                  <a:gd name="connsiteX55" fmla="*/ 864936 w 1767216"/>
                  <a:gd name="connsiteY55" fmla="*/ 499206 h 1212000"/>
                  <a:gd name="connsiteX56" fmla="*/ 865528 w 1767216"/>
                  <a:gd name="connsiteY56" fmla="*/ 498344 h 1212000"/>
                  <a:gd name="connsiteX57" fmla="*/ 891558 w 1767216"/>
                  <a:gd name="connsiteY57" fmla="*/ 460483 h 1212000"/>
                  <a:gd name="connsiteX58" fmla="*/ 929681 w 1767216"/>
                  <a:gd name="connsiteY58" fmla="*/ 441509 h 1212000"/>
                  <a:gd name="connsiteX59" fmla="*/ 952552 w 1767216"/>
                  <a:gd name="connsiteY59" fmla="*/ 441301 h 1212000"/>
                  <a:gd name="connsiteX60" fmla="*/ 963304 w 1767216"/>
                  <a:gd name="connsiteY60" fmla="*/ 444808 h 1212000"/>
                  <a:gd name="connsiteX61" fmla="*/ 967933 w 1767216"/>
                  <a:gd name="connsiteY61" fmla="*/ 440045 h 1212000"/>
                  <a:gd name="connsiteX62" fmla="*/ 1042913 w 1767216"/>
                  <a:gd name="connsiteY62" fmla="*/ 425591 h 1212000"/>
                  <a:gd name="connsiteX63" fmla="*/ 1042924 w 1767216"/>
                  <a:gd name="connsiteY63" fmla="*/ 425538 h 1212000"/>
                  <a:gd name="connsiteX64" fmla="*/ 1052733 w 1767216"/>
                  <a:gd name="connsiteY64" fmla="*/ 378769 h 1212000"/>
                  <a:gd name="connsiteX65" fmla="*/ 1161917 w 1767216"/>
                  <a:gd name="connsiteY65" fmla="*/ 342989 h 1212000"/>
                  <a:gd name="connsiteX66" fmla="*/ 1162082 w 1767216"/>
                  <a:gd name="connsiteY66" fmla="*/ 342118 h 1212000"/>
                  <a:gd name="connsiteX67" fmla="*/ 1169353 w 1767216"/>
                  <a:gd name="connsiteY67" fmla="*/ 303815 h 1212000"/>
                  <a:gd name="connsiteX68" fmla="*/ 1192606 w 1767216"/>
                  <a:gd name="connsiteY68" fmla="*/ 275827 h 1212000"/>
                  <a:gd name="connsiteX69" fmla="*/ 1229871 w 1767216"/>
                  <a:gd name="connsiteY69" fmla="*/ 265491 h 1212000"/>
                  <a:gd name="connsiteX70" fmla="*/ 1234529 w 1767216"/>
                  <a:gd name="connsiteY70" fmla="*/ 267088 h 1212000"/>
                  <a:gd name="connsiteX71" fmla="*/ 1253579 w 1767216"/>
                  <a:gd name="connsiteY71" fmla="*/ 261240 h 1212000"/>
                  <a:gd name="connsiteX72" fmla="*/ 1253576 w 1767216"/>
                  <a:gd name="connsiteY72" fmla="*/ 261193 h 1212000"/>
                  <a:gd name="connsiteX73" fmla="*/ 1250693 w 1767216"/>
                  <a:gd name="connsiteY73" fmla="*/ 218972 h 1212000"/>
                  <a:gd name="connsiteX74" fmla="*/ 1335847 w 1767216"/>
                  <a:gd name="connsiteY74" fmla="*/ 159253 h 1212000"/>
                  <a:gd name="connsiteX75" fmla="*/ 1335778 w 1767216"/>
                  <a:gd name="connsiteY75" fmla="*/ 158471 h 1212000"/>
                  <a:gd name="connsiteX76" fmla="*/ 1332762 w 1767216"/>
                  <a:gd name="connsiteY76" fmla="*/ 124098 h 1212000"/>
                  <a:gd name="connsiteX77" fmla="*/ 1345971 w 1767216"/>
                  <a:gd name="connsiteY77" fmla="*/ 94145 h 1212000"/>
                  <a:gd name="connsiteX78" fmla="*/ 1375488 w 1767216"/>
                  <a:gd name="connsiteY78" fmla="*/ 75349 h 1212000"/>
                  <a:gd name="connsiteX79" fmla="*/ 1411703 w 1767216"/>
                  <a:gd name="connsiteY79" fmla="*/ 76131 h 1212000"/>
                  <a:gd name="connsiteX80" fmla="*/ 1412784 w 1767216"/>
                  <a:gd name="connsiteY80" fmla="*/ 76154 h 1212000"/>
                  <a:gd name="connsiteX81" fmla="*/ 1440392 w 1767216"/>
                  <a:gd name="connsiteY81" fmla="*/ 12048 h 1212000"/>
                  <a:gd name="connsiteX82" fmla="*/ 1462312 w 1767216"/>
                  <a:gd name="connsiteY82" fmla="*/ 2105 h 1212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</a:cxnLst>
                <a:rect l="l" t="t" r="r" b="b"/>
                <a:pathLst>
                  <a:path w="1767216" h="1212000">
                    <a:moveTo>
                      <a:pt x="1462312" y="2105"/>
                    </a:moveTo>
                    <a:cubicBezTo>
                      <a:pt x="1487124" y="-4071"/>
                      <a:pt x="1515318" y="3532"/>
                      <a:pt x="1537413" y="22371"/>
                    </a:cubicBezTo>
                    <a:lnTo>
                      <a:pt x="1537699" y="22335"/>
                    </a:lnTo>
                    <a:lnTo>
                      <a:pt x="1578638" y="17100"/>
                    </a:lnTo>
                    <a:cubicBezTo>
                      <a:pt x="1592942" y="18949"/>
                      <a:pt x="1607371" y="24347"/>
                      <a:pt x="1620609" y="33128"/>
                    </a:cubicBezTo>
                    <a:cubicBezTo>
                      <a:pt x="1639834" y="45870"/>
                      <a:pt x="1654943" y="64699"/>
                      <a:pt x="1663075" y="86072"/>
                    </a:cubicBezTo>
                    <a:cubicBezTo>
                      <a:pt x="1696901" y="95781"/>
                      <a:pt x="1726974" y="120278"/>
                      <a:pt x="1744725" y="152567"/>
                    </a:cubicBezTo>
                    <a:cubicBezTo>
                      <a:pt x="1768325" y="195494"/>
                      <a:pt x="1766190" y="244766"/>
                      <a:pt x="1739324" y="277236"/>
                    </a:cubicBezTo>
                    <a:cubicBezTo>
                      <a:pt x="1758730" y="299986"/>
                      <a:pt x="1768818" y="328753"/>
                      <a:pt x="1767009" y="356124"/>
                    </a:cubicBezTo>
                    <a:cubicBezTo>
                      <a:pt x="1764262" y="397713"/>
                      <a:pt x="1734762" y="428256"/>
                      <a:pt x="1694224" y="431499"/>
                    </a:cubicBezTo>
                    <a:cubicBezTo>
                      <a:pt x="1713231" y="469696"/>
                      <a:pt x="1712413" y="512164"/>
                      <a:pt x="1692080" y="543046"/>
                    </a:cubicBezTo>
                    <a:cubicBezTo>
                      <a:pt x="1674110" y="570340"/>
                      <a:pt x="1643564" y="584661"/>
                      <a:pt x="1610093" y="583229"/>
                    </a:cubicBezTo>
                    <a:lnTo>
                      <a:pt x="1584698" y="578174"/>
                    </a:lnTo>
                    <a:lnTo>
                      <a:pt x="1581693" y="584118"/>
                    </a:lnTo>
                    <a:lnTo>
                      <a:pt x="1563188" y="602117"/>
                    </a:lnTo>
                    <a:lnTo>
                      <a:pt x="1557924" y="612662"/>
                    </a:lnTo>
                    <a:lnTo>
                      <a:pt x="1568626" y="656594"/>
                    </a:lnTo>
                    <a:cubicBezTo>
                      <a:pt x="1569561" y="672795"/>
                      <a:pt x="1567487" y="688719"/>
                      <a:pt x="1562344" y="703253"/>
                    </a:cubicBezTo>
                    <a:cubicBezTo>
                      <a:pt x="1546714" y="747420"/>
                      <a:pt x="1505881" y="770503"/>
                      <a:pt x="1461593" y="760222"/>
                    </a:cubicBezTo>
                    <a:cubicBezTo>
                      <a:pt x="1470233" y="808115"/>
                      <a:pt x="1456396" y="853891"/>
                      <a:pt x="1425251" y="880462"/>
                    </a:cubicBezTo>
                    <a:cubicBezTo>
                      <a:pt x="1388550" y="911771"/>
                      <a:pt x="1335009" y="910463"/>
                      <a:pt x="1291076" y="877171"/>
                    </a:cubicBezTo>
                    <a:cubicBezTo>
                      <a:pt x="1281518" y="894030"/>
                      <a:pt x="1269063" y="907277"/>
                      <a:pt x="1254746" y="916796"/>
                    </a:cubicBezTo>
                    <a:lnTo>
                      <a:pt x="1238342" y="922751"/>
                    </a:lnTo>
                    <a:lnTo>
                      <a:pt x="1229153" y="936474"/>
                    </a:lnTo>
                    <a:cubicBezTo>
                      <a:pt x="1209909" y="957900"/>
                      <a:pt x="1185617" y="972405"/>
                      <a:pt x="1158838" y="977136"/>
                    </a:cubicBezTo>
                    <a:cubicBezTo>
                      <a:pt x="1158583" y="1017606"/>
                      <a:pt x="1144171" y="1055987"/>
                      <a:pt x="1119338" y="1082408"/>
                    </a:cubicBezTo>
                    <a:cubicBezTo>
                      <a:pt x="1081607" y="1122557"/>
                      <a:pt x="1027105" y="1127716"/>
                      <a:pt x="984852" y="1095154"/>
                    </a:cubicBezTo>
                    <a:cubicBezTo>
                      <a:pt x="971187" y="1151084"/>
                      <a:pt x="934597" y="1193839"/>
                      <a:pt x="888746" y="1207460"/>
                    </a:cubicBezTo>
                    <a:cubicBezTo>
                      <a:pt x="834716" y="1223509"/>
                      <a:pt x="778326" y="1196160"/>
                      <a:pt x="747438" y="1138909"/>
                    </a:cubicBezTo>
                    <a:cubicBezTo>
                      <a:pt x="692759" y="1179665"/>
                      <a:pt x="625825" y="1172673"/>
                      <a:pt x="577926" y="1128017"/>
                    </a:cubicBezTo>
                    <a:lnTo>
                      <a:pt x="559582" y="1102206"/>
                    </a:lnTo>
                    <a:lnTo>
                      <a:pt x="547824" y="1134382"/>
                    </a:lnTo>
                    <a:cubicBezTo>
                      <a:pt x="529619" y="1170641"/>
                      <a:pt x="500440" y="1197245"/>
                      <a:pt x="466052" y="1207460"/>
                    </a:cubicBezTo>
                    <a:cubicBezTo>
                      <a:pt x="412022" y="1223509"/>
                      <a:pt x="355632" y="1196160"/>
                      <a:pt x="324744" y="1138909"/>
                    </a:cubicBezTo>
                    <a:cubicBezTo>
                      <a:pt x="251838" y="1193250"/>
                      <a:pt x="157147" y="1162706"/>
                      <a:pt x="114836" y="1071179"/>
                    </a:cubicBezTo>
                    <a:cubicBezTo>
                      <a:pt x="73271" y="1077195"/>
                      <a:pt x="34242" y="1045330"/>
                      <a:pt x="22544" y="995809"/>
                    </a:cubicBezTo>
                    <a:cubicBezTo>
                      <a:pt x="14070" y="959980"/>
                      <a:pt x="21561" y="921313"/>
                      <a:pt x="42264" y="894071"/>
                    </a:cubicBezTo>
                    <a:cubicBezTo>
                      <a:pt x="12890" y="872702"/>
                      <a:pt x="-3469" y="831697"/>
                      <a:pt x="620" y="789691"/>
                    </a:cubicBezTo>
                    <a:cubicBezTo>
                      <a:pt x="5418" y="740509"/>
                      <a:pt x="36995" y="701985"/>
                      <a:pt x="76672" y="696915"/>
                    </a:cubicBezTo>
                    <a:cubicBezTo>
                      <a:pt x="76908" y="696094"/>
                      <a:pt x="77164" y="695291"/>
                      <a:pt x="77400" y="694469"/>
                    </a:cubicBezTo>
                    <a:cubicBezTo>
                      <a:pt x="72071" y="646037"/>
                      <a:pt x="84498" y="597195"/>
                      <a:pt x="111277" y="561241"/>
                    </a:cubicBezTo>
                    <a:cubicBezTo>
                      <a:pt x="153589" y="504454"/>
                      <a:pt x="222188" y="491797"/>
                      <a:pt x="276081" y="530804"/>
                    </a:cubicBezTo>
                    <a:lnTo>
                      <a:pt x="276118" y="530752"/>
                    </a:lnTo>
                    <a:lnTo>
                      <a:pt x="308892" y="484974"/>
                    </a:lnTo>
                    <a:cubicBezTo>
                      <a:pt x="348537" y="451043"/>
                      <a:pt x="404757" y="453550"/>
                      <a:pt x="442242" y="499206"/>
                    </a:cubicBezTo>
                    <a:lnTo>
                      <a:pt x="442834" y="498344"/>
                    </a:lnTo>
                    <a:lnTo>
                      <a:pt x="468864" y="460483"/>
                    </a:lnTo>
                    <a:cubicBezTo>
                      <a:pt x="479982" y="450573"/>
                      <a:pt x="493018" y="443954"/>
                      <a:pt x="506987" y="441509"/>
                    </a:cubicBezTo>
                    <a:cubicBezTo>
                      <a:pt x="522363" y="438813"/>
                      <a:pt x="537728" y="441357"/>
                      <a:pt x="551605" y="448393"/>
                    </a:cubicBezTo>
                    <a:lnTo>
                      <a:pt x="586251" y="481248"/>
                    </a:lnTo>
                    <a:lnTo>
                      <a:pt x="587286" y="482229"/>
                    </a:lnTo>
                    <a:cubicBezTo>
                      <a:pt x="607665" y="452586"/>
                      <a:pt x="638042" y="437874"/>
                      <a:pt x="668232" y="441033"/>
                    </a:cubicBezTo>
                    <a:cubicBezTo>
                      <a:pt x="678295" y="442085"/>
                      <a:pt x="688337" y="445124"/>
                      <a:pt x="697981" y="450256"/>
                    </a:cubicBezTo>
                    <a:lnTo>
                      <a:pt x="733552" y="483847"/>
                    </a:lnTo>
                    <a:lnTo>
                      <a:pt x="763876" y="466463"/>
                    </a:lnTo>
                    <a:cubicBezTo>
                      <a:pt x="798170" y="454993"/>
                      <a:pt x="836822" y="464964"/>
                      <a:pt x="864936" y="499206"/>
                    </a:cubicBezTo>
                    <a:lnTo>
                      <a:pt x="865528" y="498344"/>
                    </a:lnTo>
                    <a:lnTo>
                      <a:pt x="891558" y="460483"/>
                    </a:lnTo>
                    <a:cubicBezTo>
                      <a:pt x="902676" y="450573"/>
                      <a:pt x="915712" y="443954"/>
                      <a:pt x="929681" y="441509"/>
                    </a:cubicBezTo>
                    <a:cubicBezTo>
                      <a:pt x="937369" y="440161"/>
                      <a:pt x="945054" y="440123"/>
                      <a:pt x="952552" y="441301"/>
                    </a:cubicBezTo>
                    <a:lnTo>
                      <a:pt x="963304" y="444808"/>
                    </a:lnTo>
                    <a:lnTo>
                      <a:pt x="967933" y="440045"/>
                    </a:lnTo>
                    <a:cubicBezTo>
                      <a:pt x="988884" y="425666"/>
                      <a:pt x="1015105" y="420007"/>
                      <a:pt x="1042913" y="425591"/>
                    </a:cubicBezTo>
                    <a:lnTo>
                      <a:pt x="1042924" y="425538"/>
                    </a:lnTo>
                    <a:lnTo>
                      <a:pt x="1052733" y="378769"/>
                    </a:lnTo>
                    <a:cubicBezTo>
                      <a:pt x="1072007" y="338722"/>
                      <a:pt x="1116832" y="320945"/>
                      <a:pt x="1161917" y="342989"/>
                    </a:cubicBezTo>
                    <a:lnTo>
                      <a:pt x="1162082" y="342118"/>
                    </a:lnTo>
                    <a:lnTo>
                      <a:pt x="1169353" y="303815"/>
                    </a:lnTo>
                    <a:cubicBezTo>
                      <a:pt x="1174622" y="292280"/>
                      <a:pt x="1182528" y="282609"/>
                      <a:pt x="1192606" y="275827"/>
                    </a:cubicBezTo>
                    <a:cubicBezTo>
                      <a:pt x="1203697" y="268360"/>
                      <a:pt x="1216590" y="264934"/>
                      <a:pt x="1229871" y="265491"/>
                    </a:cubicBezTo>
                    <a:lnTo>
                      <a:pt x="1234529" y="267088"/>
                    </a:lnTo>
                    <a:lnTo>
                      <a:pt x="1253579" y="261240"/>
                    </a:lnTo>
                    <a:lnTo>
                      <a:pt x="1253576" y="261193"/>
                    </a:lnTo>
                    <a:lnTo>
                      <a:pt x="1250693" y="218972"/>
                    </a:lnTo>
                    <a:cubicBezTo>
                      <a:pt x="1257567" y="179887"/>
                      <a:pt x="1291780" y="152757"/>
                      <a:pt x="1335847" y="159253"/>
                    </a:cubicBezTo>
                    <a:lnTo>
                      <a:pt x="1335778" y="158471"/>
                    </a:lnTo>
                    <a:lnTo>
                      <a:pt x="1332762" y="124098"/>
                    </a:lnTo>
                    <a:cubicBezTo>
                      <a:pt x="1334499" y="112916"/>
                      <a:pt x="1338953" y="102601"/>
                      <a:pt x="1345971" y="94145"/>
                    </a:cubicBezTo>
                    <a:cubicBezTo>
                      <a:pt x="1353694" y="84835"/>
                      <a:pt x="1363943" y="78459"/>
                      <a:pt x="1375488" y="75349"/>
                    </a:cubicBezTo>
                    <a:lnTo>
                      <a:pt x="1411703" y="76131"/>
                    </a:lnTo>
                    <a:lnTo>
                      <a:pt x="1412784" y="76154"/>
                    </a:lnTo>
                    <a:cubicBezTo>
                      <a:pt x="1410422" y="49243"/>
                      <a:pt x="1421145" y="25604"/>
                      <a:pt x="1440392" y="12048"/>
                    </a:cubicBezTo>
                    <a:cubicBezTo>
                      <a:pt x="1446808" y="7529"/>
                      <a:pt x="1454171" y="4131"/>
                      <a:pt x="1462312" y="2105"/>
                    </a:cubicBezTo>
                    <a:close/>
                  </a:path>
                </a:pathLst>
              </a:custGeom>
              <a:pattFill prst="lgConfetti">
                <a:fgClr>
                  <a:srgbClr val="FFFF99"/>
                </a:fgClr>
                <a:bgClr>
                  <a:srgbClr val="FFC000"/>
                </a:bgClr>
              </a:pattFill>
              <a:ln w="38100"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b="1"/>
              </a:p>
            </p:txBody>
          </p:sp>
        </p:grpSp>
        <p:grpSp>
          <p:nvGrpSpPr>
            <p:cNvPr id="24" name="グループ化 23">
              <a:extLst>
                <a:ext uri="{FF2B5EF4-FFF2-40B4-BE49-F238E27FC236}">
                  <a16:creationId xmlns:a16="http://schemas.microsoft.com/office/drawing/2014/main" id="{4D5568D0-7CEC-4DDA-97B3-1898CD7E1959}"/>
                </a:ext>
              </a:extLst>
            </p:cNvPr>
            <p:cNvGrpSpPr/>
            <p:nvPr/>
          </p:nvGrpSpPr>
          <p:grpSpPr>
            <a:xfrm>
              <a:off x="7445055" y="743763"/>
              <a:ext cx="1329561" cy="1187712"/>
              <a:chOff x="5198461" y="4457305"/>
              <a:chExt cx="1915190" cy="1710861"/>
            </a:xfrm>
          </p:grpSpPr>
          <p:sp>
            <p:nvSpPr>
              <p:cNvPr id="25" name="フリーフォーム: 図形 24">
                <a:extLst>
                  <a:ext uri="{FF2B5EF4-FFF2-40B4-BE49-F238E27FC236}">
                    <a16:creationId xmlns:a16="http://schemas.microsoft.com/office/drawing/2014/main" id="{0B5B29DC-82FB-4EDE-B1BE-36C12DB1F71A}"/>
                  </a:ext>
                </a:extLst>
              </p:cNvPr>
              <p:cNvSpPr/>
              <p:nvPr/>
            </p:nvSpPr>
            <p:spPr>
              <a:xfrm rot="1800000">
                <a:off x="6630025" y="4457305"/>
                <a:ext cx="483626" cy="687855"/>
              </a:xfrm>
              <a:custGeom>
                <a:avLst/>
                <a:gdLst>
                  <a:gd name="connsiteX0" fmla="*/ 24374 w 483626"/>
                  <a:gd name="connsiteY0" fmla="*/ 102329 h 687855"/>
                  <a:gd name="connsiteX1" fmla="*/ 212911 w 483626"/>
                  <a:gd name="connsiteY1" fmla="*/ 229836 h 687855"/>
                  <a:gd name="connsiteX2" fmla="*/ 268988 w 483626"/>
                  <a:gd name="connsiteY2" fmla="*/ 313848 h 687855"/>
                  <a:gd name="connsiteX3" fmla="*/ 276090 w 483626"/>
                  <a:gd name="connsiteY3" fmla="*/ 204693 h 687855"/>
                  <a:gd name="connsiteX4" fmla="*/ 375614 w 483626"/>
                  <a:gd name="connsiteY4" fmla="*/ 0 h 687855"/>
                  <a:gd name="connsiteX5" fmla="*/ 483626 w 483626"/>
                  <a:gd name="connsiteY5" fmla="*/ 335147 h 687855"/>
                  <a:gd name="connsiteX6" fmla="*/ 375614 w 483626"/>
                  <a:gd name="connsiteY6" fmla="*/ 670294 h 687855"/>
                  <a:gd name="connsiteX7" fmla="*/ 372072 w 483626"/>
                  <a:gd name="connsiteY7" fmla="*/ 669186 h 687855"/>
                  <a:gd name="connsiteX8" fmla="*/ 359521 w 483626"/>
                  <a:gd name="connsiteY8" fmla="*/ 682821 h 687855"/>
                  <a:gd name="connsiteX9" fmla="*/ 98407 w 483626"/>
                  <a:gd name="connsiteY9" fmla="*/ 446581 h 687855"/>
                  <a:gd name="connsiteX10" fmla="*/ 24374 w 483626"/>
                  <a:gd name="connsiteY10" fmla="*/ 102329 h 6878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83626" h="687855">
                    <a:moveTo>
                      <a:pt x="24374" y="102329"/>
                    </a:moveTo>
                    <a:cubicBezTo>
                      <a:pt x="63120" y="79959"/>
                      <a:pt x="138565" y="133861"/>
                      <a:pt x="212911" y="229836"/>
                    </a:cubicBezTo>
                    <a:lnTo>
                      <a:pt x="268988" y="313848"/>
                    </a:lnTo>
                    <a:lnTo>
                      <a:pt x="276090" y="204693"/>
                    </a:lnTo>
                    <a:cubicBezTo>
                      <a:pt x="292487" y="84403"/>
                      <a:pt x="330874" y="0"/>
                      <a:pt x="375614" y="0"/>
                    </a:cubicBezTo>
                    <a:cubicBezTo>
                      <a:pt x="435267" y="0"/>
                      <a:pt x="483626" y="150050"/>
                      <a:pt x="483626" y="335147"/>
                    </a:cubicBezTo>
                    <a:cubicBezTo>
                      <a:pt x="483626" y="520244"/>
                      <a:pt x="435267" y="670294"/>
                      <a:pt x="375614" y="670294"/>
                    </a:cubicBezTo>
                    <a:lnTo>
                      <a:pt x="372072" y="669186"/>
                    </a:lnTo>
                    <a:lnTo>
                      <a:pt x="359521" y="682821"/>
                    </a:lnTo>
                    <a:cubicBezTo>
                      <a:pt x="307860" y="712647"/>
                      <a:pt x="190955" y="606880"/>
                      <a:pt x="98407" y="446581"/>
                    </a:cubicBezTo>
                    <a:cubicBezTo>
                      <a:pt x="5858" y="286282"/>
                      <a:pt x="-27287" y="132156"/>
                      <a:pt x="24374" y="102329"/>
                    </a:cubicBezTo>
                    <a:close/>
                  </a:path>
                </a:pathLst>
              </a:custGeom>
              <a:pattFill prst="lgConfetti">
                <a:fgClr>
                  <a:srgbClr val="FF0000"/>
                </a:fgClr>
                <a:bgClr>
                  <a:schemeClr val="accent6">
                    <a:lumMod val="75000"/>
                  </a:schemeClr>
                </a:bgClr>
              </a:pattFill>
              <a:ln w="38100"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b="1"/>
              </a:p>
            </p:txBody>
          </p:sp>
          <p:sp>
            <p:nvSpPr>
              <p:cNvPr id="26" name="フリーフォーム: 図形 25">
                <a:extLst>
                  <a:ext uri="{FF2B5EF4-FFF2-40B4-BE49-F238E27FC236}">
                    <a16:creationId xmlns:a16="http://schemas.microsoft.com/office/drawing/2014/main" id="{4EDE47AC-FA30-44CF-B2A7-BF14BEF610AB}"/>
                  </a:ext>
                </a:extLst>
              </p:cNvPr>
              <p:cNvSpPr/>
              <p:nvPr/>
            </p:nvSpPr>
            <p:spPr>
              <a:xfrm>
                <a:off x="5198461" y="4956166"/>
                <a:ext cx="1767216" cy="1212000"/>
              </a:xfrm>
              <a:custGeom>
                <a:avLst/>
                <a:gdLst>
                  <a:gd name="connsiteX0" fmla="*/ 1462312 w 1767216"/>
                  <a:gd name="connsiteY0" fmla="*/ 2105 h 1212000"/>
                  <a:gd name="connsiteX1" fmla="*/ 1537413 w 1767216"/>
                  <a:gd name="connsiteY1" fmla="*/ 22371 h 1212000"/>
                  <a:gd name="connsiteX2" fmla="*/ 1537699 w 1767216"/>
                  <a:gd name="connsiteY2" fmla="*/ 22335 h 1212000"/>
                  <a:gd name="connsiteX3" fmla="*/ 1578638 w 1767216"/>
                  <a:gd name="connsiteY3" fmla="*/ 17100 h 1212000"/>
                  <a:gd name="connsiteX4" fmla="*/ 1620609 w 1767216"/>
                  <a:gd name="connsiteY4" fmla="*/ 33128 h 1212000"/>
                  <a:gd name="connsiteX5" fmla="*/ 1663075 w 1767216"/>
                  <a:gd name="connsiteY5" fmla="*/ 86072 h 1212000"/>
                  <a:gd name="connsiteX6" fmla="*/ 1744725 w 1767216"/>
                  <a:gd name="connsiteY6" fmla="*/ 152567 h 1212000"/>
                  <a:gd name="connsiteX7" fmla="*/ 1739324 w 1767216"/>
                  <a:gd name="connsiteY7" fmla="*/ 277236 h 1212000"/>
                  <a:gd name="connsiteX8" fmla="*/ 1767009 w 1767216"/>
                  <a:gd name="connsiteY8" fmla="*/ 356124 h 1212000"/>
                  <a:gd name="connsiteX9" fmla="*/ 1694224 w 1767216"/>
                  <a:gd name="connsiteY9" fmla="*/ 431499 h 1212000"/>
                  <a:gd name="connsiteX10" fmla="*/ 1692080 w 1767216"/>
                  <a:gd name="connsiteY10" fmla="*/ 543046 h 1212000"/>
                  <a:gd name="connsiteX11" fmla="*/ 1610093 w 1767216"/>
                  <a:gd name="connsiteY11" fmla="*/ 583229 h 1212000"/>
                  <a:gd name="connsiteX12" fmla="*/ 1584698 w 1767216"/>
                  <a:gd name="connsiteY12" fmla="*/ 578174 h 1212000"/>
                  <a:gd name="connsiteX13" fmla="*/ 1581693 w 1767216"/>
                  <a:gd name="connsiteY13" fmla="*/ 584118 h 1212000"/>
                  <a:gd name="connsiteX14" fmla="*/ 1563188 w 1767216"/>
                  <a:gd name="connsiteY14" fmla="*/ 602117 h 1212000"/>
                  <a:gd name="connsiteX15" fmla="*/ 1557924 w 1767216"/>
                  <a:gd name="connsiteY15" fmla="*/ 612662 h 1212000"/>
                  <a:gd name="connsiteX16" fmla="*/ 1568626 w 1767216"/>
                  <a:gd name="connsiteY16" fmla="*/ 656594 h 1212000"/>
                  <a:gd name="connsiteX17" fmla="*/ 1562344 w 1767216"/>
                  <a:gd name="connsiteY17" fmla="*/ 703253 h 1212000"/>
                  <a:gd name="connsiteX18" fmla="*/ 1461593 w 1767216"/>
                  <a:gd name="connsiteY18" fmla="*/ 760222 h 1212000"/>
                  <a:gd name="connsiteX19" fmla="*/ 1425251 w 1767216"/>
                  <a:gd name="connsiteY19" fmla="*/ 880462 h 1212000"/>
                  <a:gd name="connsiteX20" fmla="*/ 1291076 w 1767216"/>
                  <a:gd name="connsiteY20" fmla="*/ 877171 h 1212000"/>
                  <a:gd name="connsiteX21" fmla="*/ 1254746 w 1767216"/>
                  <a:gd name="connsiteY21" fmla="*/ 916796 h 1212000"/>
                  <a:gd name="connsiteX22" fmla="*/ 1238342 w 1767216"/>
                  <a:gd name="connsiteY22" fmla="*/ 922751 h 1212000"/>
                  <a:gd name="connsiteX23" fmla="*/ 1229153 w 1767216"/>
                  <a:gd name="connsiteY23" fmla="*/ 936474 h 1212000"/>
                  <a:gd name="connsiteX24" fmla="*/ 1158838 w 1767216"/>
                  <a:gd name="connsiteY24" fmla="*/ 977136 h 1212000"/>
                  <a:gd name="connsiteX25" fmla="*/ 1119338 w 1767216"/>
                  <a:gd name="connsiteY25" fmla="*/ 1082408 h 1212000"/>
                  <a:gd name="connsiteX26" fmla="*/ 984852 w 1767216"/>
                  <a:gd name="connsiteY26" fmla="*/ 1095154 h 1212000"/>
                  <a:gd name="connsiteX27" fmla="*/ 888746 w 1767216"/>
                  <a:gd name="connsiteY27" fmla="*/ 1207460 h 1212000"/>
                  <a:gd name="connsiteX28" fmla="*/ 747438 w 1767216"/>
                  <a:gd name="connsiteY28" fmla="*/ 1138909 h 1212000"/>
                  <a:gd name="connsiteX29" fmla="*/ 577926 w 1767216"/>
                  <a:gd name="connsiteY29" fmla="*/ 1128017 h 1212000"/>
                  <a:gd name="connsiteX30" fmla="*/ 559582 w 1767216"/>
                  <a:gd name="connsiteY30" fmla="*/ 1102206 h 1212000"/>
                  <a:gd name="connsiteX31" fmla="*/ 547824 w 1767216"/>
                  <a:gd name="connsiteY31" fmla="*/ 1134382 h 1212000"/>
                  <a:gd name="connsiteX32" fmla="*/ 466052 w 1767216"/>
                  <a:gd name="connsiteY32" fmla="*/ 1207460 h 1212000"/>
                  <a:gd name="connsiteX33" fmla="*/ 324744 w 1767216"/>
                  <a:gd name="connsiteY33" fmla="*/ 1138909 h 1212000"/>
                  <a:gd name="connsiteX34" fmla="*/ 114836 w 1767216"/>
                  <a:gd name="connsiteY34" fmla="*/ 1071179 h 1212000"/>
                  <a:gd name="connsiteX35" fmla="*/ 22544 w 1767216"/>
                  <a:gd name="connsiteY35" fmla="*/ 995809 h 1212000"/>
                  <a:gd name="connsiteX36" fmla="*/ 42264 w 1767216"/>
                  <a:gd name="connsiteY36" fmla="*/ 894071 h 1212000"/>
                  <a:gd name="connsiteX37" fmla="*/ 620 w 1767216"/>
                  <a:gd name="connsiteY37" fmla="*/ 789691 h 1212000"/>
                  <a:gd name="connsiteX38" fmla="*/ 76672 w 1767216"/>
                  <a:gd name="connsiteY38" fmla="*/ 696915 h 1212000"/>
                  <a:gd name="connsiteX39" fmla="*/ 77400 w 1767216"/>
                  <a:gd name="connsiteY39" fmla="*/ 694469 h 1212000"/>
                  <a:gd name="connsiteX40" fmla="*/ 111277 w 1767216"/>
                  <a:gd name="connsiteY40" fmla="*/ 561241 h 1212000"/>
                  <a:gd name="connsiteX41" fmla="*/ 276081 w 1767216"/>
                  <a:gd name="connsiteY41" fmla="*/ 530804 h 1212000"/>
                  <a:gd name="connsiteX42" fmla="*/ 276118 w 1767216"/>
                  <a:gd name="connsiteY42" fmla="*/ 530752 h 1212000"/>
                  <a:gd name="connsiteX43" fmla="*/ 308892 w 1767216"/>
                  <a:gd name="connsiteY43" fmla="*/ 484974 h 1212000"/>
                  <a:gd name="connsiteX44" fmla="*/ 442242 w 1767216"/>
                  <a:gd name="connsiteY44" fmla="*/ 499206 h 1212000"/>
                  <a:gd name="connsiteX45" fmla="*/ 442834 w 1767216"/>
                  <a:gd name="connsiteY45" fmla="*/ 498344 h 1212000"/>
                  <a:gd name="connsiteX46" fmla="*/ 468864 w 1767216"/>
                  <a:gd name="connsiteY46" fmla="*/ 460483 h 1212000"/>
                  <a:gd name="connsiteX47" fmla="*/ 506987 w 1767216"/>
                  <a:gd name="connsiteY47" fmla="*/ 441509 h 1212000"/>
                  <a:gd name="connsiteX48" fmla="*/ 551605 w 1767216"/>
                  <a:gd name="connsiteY48" fmla="*/ 448393 h 1212000"/>
                  <a:gd name="connsiteX49" fmla="*/ 586251 w 1767216"/>
                  <a:gd name="connsiteY49" fmla="*/ 481248 h 1212000"/>
                  <a:gd name="connsiteX50" fmla="*/ 587286 w 1767216"/>
                  <a:gd name="connsiteY50" fmla="*/ 482229 h 1212000"/>
                  <a:gd name="connsiteX51" fmla="*/ 668232 w 1767216"/>
                  <a:gd name="connsiteY51" fmla="*/ 441033 h 1212000"/>
                  <a:gd name="connsiteX52" fmla="*/ 697981 w 1767216"/>
                  <a:gd name="connsiteY52" fmla="*/ 450256 h 1212000"/>
                  <a:gd name="connsiteX53" fmla="*/ 733552 w 1767216"/>
                  <a:gd name="connsiteY53" fmla="*/ 483847 h 1212000"/>
                  <a:gd name="connsiteX54" fmla="*/ 763876 w 1767216"/>
                  <a:gd name="connsiteY54" fmla="*/ 466463 h 1212000"/>
                  <a:gd name="connsiteX55" fmla="*/ 864936 w 1767216"/>
                  <a:gd name="connsiteY55" fmla="*/ 499206 h 1212000"/>
                  <a:gd name="connsiteX56" fmla="*/ 865528 w 1767216"/>
                  <a:gd name="connsiteY56" fmla="*/ 498344 h 1212000"/>
                  <a:gd name="connsiteX57" fmla="*/ 891558 w 1767216"/>
                  <a:gd name="connsiteY57" fmla="*/ 460483 h 1212000"/>
                  <a:gd name="connsiteX58" fmla="*/ 929681 w 1767216"/>
                  <a:gd name="connsiteY58" fmla="*/ 441509 h 1212000"/>
                  <a:gd name="connsiteX59" fmla="*/ 952552 w 1767216"/>
                  <a:gd name="connsiteY59" fmla="*/ 441301 h 1212000"/>
                  <a:gd name="connsiteX60" fmla="*/ 963304 w 1767216"/>
                  <a:gd name="connsiteY60" fmla="*/ 444808 h 1212000"/>
                  <a:gd name="connsiteX61" fmla="*/ 967933 w 1767216"/>
                  <a:gd name="connsiteY61" fmla="*/ 440045 h 1212000"/>
                  <a:gd name="connsiteX62" fmla="*/ 1042913 w 1767216"/>
                  <a:gd name="connsiteY62" fmla="*/ 425591 h 1212000"/>
                  <a:gd name="connsiteX63" fmla="*/ 1042924 w 1767216"/>
                  <a:gd name="connsiteY63" fmla="*/ 425538 h 1212000"/>
                  <a:gd name="connsiteX64" fmla="*/ 1052733 w 1767216"/>
                  <a:gd name="connsiteY64" fmla="*/ 378769 h 1212000"/>
                  <a:gd name="connsiteX65" fmla="*/ 1161917 w 1767216"/>
                  <a:gd name="connsiteY65" fmla="*/ 342989 h 1212000"/>
                  <a:gd name="connsiteX66" fmla="*/ 1162082 w 1767216"/>
                  <a:gd name="connsiteY66" fmla="*/ 342118 h 1212000"/>
                  <a:gd name="connsiteX67" fmla="*/ 1169353 w 1767216"/>
                  <a:gd name="connsiteY67" fmla="*/ 303815 h 1212000"/>
                  <a:gd name="connsiteX68" fmla="*/ 1192606 w 1767216"/>
                  <a:gd name="connsiteY68" fmla="*/ 275827 h 1212000"/>
                  <a:gd name="connsiteX69" fmla="*/ 1229871 w 1767216"/>
                  <a:gd name="connsiteY69" fmla="*/ 265491 h 1212000"/>
                  <a:gd name="connsiteX70" fmla="*/ 1234529 w 1767216"/>
                  <a:gd name="connsiteY70" fmla="*/ 267088 h 1212000"/>
                  <a:gd name="connsiteX71" fmla="*/ 1253579 w 1767216"/>
                  <a:gd name="connsiteY71" fmla="*/ 261240 h 1212000"/>
                  <a:gd name="connsiteX72" fmla="*/ 1253576 w 1767216"/>
                  <a:gd name="connsiteY72" fmla="*/ 261193 h 1212000"/>
                  <a:gd name="connsiteX73" fmla="*/ 1250693 w 1767216"/>
                  <a:gd name="connsiteY73" fmla="*/ 218972 h 1212000"/>
                  <a:gd name="connsiteX74" fmla="*/ 1335847 w 1767216"/>
                  <a:gd name="connsiteY74" fmla="*/ 159253 h 1212000"/>
                  <a:gd name="connsiteX75" fmla="*/ 1335778 w 1767216"/>
                  <a:gd name="connsiteY75" fmla="*/ 158471 h 1212000"/>
                  <a:gd name="connsiteX76" fmla="*/ 1332762 w 1767216"/>
                  <a:gd name="connsiteY76" fmla="*/ 124098 h 1212000"/>
                  <a:gd name="connsiteX77" fmla="*/ 1345971 w 1767216"/>
                  <a:gd name="connsiteY77" fmla="*/ 94145 h 1212000"/>
                  <a:gd name="connsiteX78" fmla="*/ 1375488 w 1767216"/>
                  <a:gd name="connsiteY78" fmla="*/ 75349 h 1212000"/>
                  <a:gd name="connsiteX79" fmla="*/ 1411703 w 1767216"/>
                  <a:gd name="connsiteY79" fmla="*/ 76131 h 1212000"/>
                  <a:gd name="connsiteX80" fmla="*/ 1412784 w 1767216"/>
                  <a:gd name="connsiteY80" fmla="*/ 76154 h 1212000"/>
                  <a:gd name="connsiteX81" fmla="*/ 1440392 w 1767216"/>
                  <a:gd name="connsiteY81" fmla="*/ 12048 h 1212000"/>
                  <a:gd name="connsiteX82" fmla="*/ 1462312 w 1767216"/>
                  <a:gd name="connsiteY82" fmla="*/ 2105 h 1212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</a:cxnLst>
                <a:rect l="l" t="t" r="r" b="b"/>
                <a:pathLst>
                  <a:path w="1767216" h="1212000">
                    <a:moveTo>
                      <a:pt x="1462312" y="2105"/>
                    </a:moveTo>
                    <a:cubicBezTo>
                      <a:pt x="1487124" y="-4071"/>
                      <a:pt x="1515318" y="3532"/>
                      <a:pt x="1537413" y="22371"/>
                    </a:cubicBezTo>
                    <a:lnTo>
                      <a:pt x="1537699" y="22335"/>
                    </a:lnTo>
                    <a:lnTo>
                      <a:pt x="1578638" y="17100"/>
                    </a:lnTo>
                    <a:cubicBezTo>
                      <a:pt x="1592942" y="18949"/>
                      <a:pt x="1607371" y="24347"/>
                      <a:pt x="1620609" y="33128"/>
                    </a:cubicBezTo>
                    <a:cubicBezTo>
                      <a:pt x="1639834" y="45870"/>
                      <a:pt x="1654943" y="64699"/>
                      <a:pt x="1663075" y="86072"/>
                    </a:cubicBezTo>
                    <a:cubicBezTo>
                      <a:pt x="1696901" y="95781"/>
                      <a:pt x="1726974" y="120278"/>
                      <a:pt x="1744725" y="152567"/>
                    </a:cubicBezTo>
                    <a:cubicBezTo>
                      <a:pt x="1768325" y="195494"/>
                      <a:pt x="1766190" y="244766"/>
                      <a:pt x="1739324" y="277236"/>
                    </a:cubicBezTo>
                    <a:cubicBezTo>
                      <a:pt x="1758730" y="299986"/>
                      <a:pt x="1768818" y="328753"/>
                      <a:pt x="1767009" y="356124"/>
                    </a:cubicBezTo>
                    <a:cubicBezTo>
                      <a:pt x="1764262" y="397713"/>
                      <a:pt x="1734762" y="428256"/>
                      <a:pt x="1694224" y="431499"/>
                    </a:cubicBezTo>
                    <a:cubicBezTo>
                      <a:pt x="1713231" y="469696"/>
                      <a:pt x="1712413" y="512164"/>
                      <a:pt x="1692080" y="543046"/>
                    </a:cubicBezTo>
                    <a:cubicBezTo>
                      <a:pt x="1674110" y="570340"/>
                      <a:pt x="1643564" y="584661"/>
                      <a:pt x="1610093" y="583229"/>
                    </a:cubicBezTo>
                    <a:lnTo>
                      <a:pt x="1584698" y="578174"/>
                    </a:lnTo>
                    <a:lnTo>
                      <a:pt x="1581693" y="584118"/>
                    </a:lnTo>
                    <a:lnTo>
                      <a:pt x="1563188" y="602117"/>
                    </a:lnTo>
                    <a:lnTo>
                      <a:pt x="1557924" y="612662"/>
                    </a:lnTo>
                    <a:lnTo>
                      <a:pt x="1568626" y="656594"/>
                    </a:lnTo>
                    <a:cubicBezTo>
                      <a:pt x="1569561" y="672795"/>
                      <a:pt x="1567487" y="688719"/>
                      <a:pt x="1562344" y="703253"/>
                    </a:cubicBezTo>
                    <a:cubicBezTo>
                      <a:pt x="1546714" y="747420"/>
                      <a:pt x="1505881" y="770503"/>
                      <a:pt x="1461593" y="760222"/>
                    </a:cubicBezTo>
                    <a:cubicBezTo>
                      <a:pt x="1470233" y="808115"/>
                      <a:pt x="1456396" y="853891"/>
                      <a:pt x="1425251" y="880462"/>
                    </a:cubicBezTo>
                    <a:cubicBezTo>
                      <a:pt x="1388550" y="911771"/>
                      <a:pt x="1335009" y="910463"/>
                      <a:pt x="1291076" y="877171"/>
                    </a:cubicBezTo>
                    <a:cubicBezTo>
                      <a:pt x="1281518" y="894030"/>
                      <a:pt x="1269063" y="907277"/>
                      <a:pt x="1254746" y="916796"/>
                    </a:cubicBezTo>
                    <a:lnTo>
                      <a:pt x="1238342" y="922751"/>
                    </a:lnTo>
                    <a:lnTo>
                      <a:pt x="1229153" y="936474"/>
                    </a:lnTo>
                    <a:cubicBezTo>
                      <a:pt x="1209909" y="957900"/>
                      <a:pt x="1185617" y="972405"/>
                      <a:pt x="1158838" y="977136"/>
                    </a:cubicBezTo>
                    <a:cubicBezTo>
                      <a:pt x="1158583" y="1017606"/>
                      <a:pt x="1144171" y="1055987"/>
                      <a:pt x="1119338" y="1082408"/>
                    </a:cubicBezTo>
                    <a:cubicBezTo>
                      <a:pt x="1081607" y="1122557"/>
                      <a:pt x="1027105" y="1127716"/>
                      <a:pt x="984852" y="1095154"/>
                    </a:cubicBezTo>
                    <a:cubicBezTo>
                      <a:pt x="971187" y="1151084"/>
                      <a:pt x="934597" y="1193839"/>
                      <a:pt x="888746" y="1207460"/>
                    </a:cubicBezTo>
                    <a:cubicBezTo>
                      <a:pt x="834716" y="1223509"/>
                      <a:pt x="778326" y="1196160"/>
                      <a:pt x="747438" y="1138909"/>
                    </a:cubicBezTo>
                    <a:cubicBezTo>
                      <a:pt x="692759" y="1179665"/>
                      <a:pt x="625825" y="1172673"/>
                      <a:pt x="577926" y="1128017"/>
                    </a:cubicBezTo>
                    <a:lnTo>
                      <a:pt x="559582" y="1102206"/>
                    </a:lnTo>
                    <a:lnTo>
                      <a:pt x="547824" y="1134382"/>
                    </a:lnTo>
                    <a:cubicBezTo>
                      <a:pt x="529619" y="1170641"/>
                      <a:pt x="500440" y="1197245"/>
                      <a:pt x="466052" y="1207460"/>
                    </a:cubicBezTo>
                    <a:cubicBezTo>
                      <a:pt x="412022" y="1223509"/>
                      <a:pt x="355632" y="1196160"/>
                      <a:pt x="324744" y="1138909"/>
                    </a:cubicBezTo>
                    <a:cubicBezTo>
                      <a:pt x="251838" y="1193250"/>
                      <a:pt x="157147" y="1162706"/>
                      <a:pt x="114836" y="1071179"/>
                    </a:cubicBezTo>
                    <a:cubicBezTo>
                      <a:pt x="73271" y="1077195"/>
                      <a:pt x="34242" y="1045330"/>
                      <a:pt x="22544" y="995809"/>
                    </a:cubicBezTo>
                    <a:cubicBezTo>
                      <a:pt x="14070" y="959980"/>
                      <a:pt x="21561" y="921313"/>
                      <a:pt x="42264" y="894071"/>
                    </a:cubicBezTo>
                    <a:cubicBezTo>
                      <a:pt x="12890" y="872702"/>
                      <a:pt x="-3469" y="831697"/>
                      <a:pt x="620" y="789691"/>
                    </a:cubicBezTo>
                    <a:cubicBezTo>
                      <a:pt x="5418" y="740509"/>
                      <a:pt x="36995" y="701985"/>
                      <a:pt x="76672" y="696915"/>
                    </a:cubicBezTo>
                    <a:cubicBezTo>
                      <a:pt x="76908" y="696094"/>
                      <a:pt x="77164" y="695291"/>
                      <a:pt x="77400" y="694469"/>
                    </a:cubicBezTo>
                    <a:cubicBezTo>
                      <a:pt x="72071" y="646037"/>
                      <a:pt x="84498" y="597195"/>
                      <a:pt x="111277" y="561241"/>
                    </a:cubicBezTo>
                    <a:cubicBezTo>
                      <a:pt x="153589" y="504454"/>
                      <a:pt x="222188" y="491797"/>
                      <a:pt x="276081" y="530804"/>
                    </a:cubicBezTo>
                    <a:lnTo>
                      <a:pt x="276118" y="530752"/>
                    </a:lnTo>
                    <a:lnTo>
                      <a:pt x="308892" y="484974"/>
                    </a:lnTo>
                    <a:cubicBezTo>
                      <a:pt x="348537" y="451043"/>
                      <a:pt x="404757" y="453550"/>
                      <a:pt x="442242" y="499206"/>
                    </a:cubicBezTo>
                    <a:lnTo>
                      <a:pt x="442834" y="498344"/>
                    </a:lnTo>
                    <a:lnTo>
                      <a:pt x="468864" y="460483"/>
                    </a:lnTo>
                    <a:cubicBezTo>
                      <a:pt x="479982" y="450573"/>
                      <a:pt x="493018" y="443954"/>
                      <a:pt x="506987" y="441509"/>
                    </a:cubicBezTo>
                    <a:cubicBezTo>
                      <a:pt x="522363" y="438813"/>
                      <a:pt x="537728" y="441357"/>
                      <a:pt x="551605" y="448393"/>
                    </a:cubicBezTo>
                    <a:lnTo>
                      <a:pt x="586251" y="481248"/>
                    </a:lnTo>
                    <a:lnTo>
                      <a:pt x="587286" y="482229"/>
                    </a:lnTo>
                    <a:cubicBezTo>
                      <a:pt x="607665" y="452586"/>
                      <a:pt x="638042" y="437874"/>
                      <a:pt x="668232" y="441033"/>
                    </a:cubicBezTo>
                    <a:cubicBezTo>
                      <a:pt x="678295" y="442085"/>
                      <a:pt x="688337" y="445124"/>
                      <a:pt x="697981" y="450256"/>
                    </a:cubicBezTo>
                    <a:lnTo>
                      <a:pt x="733552" y="483847"/>
                    </a:lnTo>
                    <a:lnTo>
                      <a:pt x="763876" y="466463"/>
                    </a:lnTo>
                    <a:cubicBezTo>
                      <a:pt x="798170" y="454993"/>
                      <a:pt x="836822" y="464964"/>
                      <a:pt x="864936" y="499206"/>
                    </a:cubicBezTo>
                    <a:lnTo>
                      <a:pt x="865528" y="498344"/>
                    </a:lnTo>
                    <a:lnTo>
                      <a:pt x="891558" y="460483"/>
                    </a:lnTo>
                    <a:cubicBezTo>
                      <a:pt x="902676" y="450573"/>
                      <a:pt x="915712" y="443954"/>
                      <a:pt x="929681" y="441509"/>
                    </a:cubicBezTo>
                    <a:cubicBezTo>
                      <a:pt x="937369" y="440161"/>
                      <a:pt x="945054" y="440123"/>
                      <a:pt x="952552" y="441301"/>
                    </a:cubicBezTo>
                    <a:lnTo>
                      <a:pt x="963304" y="444808"/>
                    </a:lnTo>
                    <a:lnTo>
                      <a:pt x="967933" y="440045"/>
                    </a:lnTo>
                    <a:cubicBezTo>
                      <a:pt x="988884" y="425666"/>
                      <a:pt x="1015105" y="420007"/>
                      <a:pt x="1042913" y="425591"/>
                    </a:cubicBezTo>
                    <a:lnTo>
                      <a:pt x="1042924" y="425538"/>
                    </a:lnTo>
                    <a:lnTo>
                      <a:pt x="1052733" y="378769"/>
                    </a:lnTo>
                    <a:cubicBezTo>
                      <a:pt x="1072007" y="338722"/>
                      <a:pt x="1116832" y="320945"/>
                      <a:pt x="1161917" y="342989"/>
                    </a:cubicBezTo>
                    <a:lnTo>
                      <a:pt x="1162082" y="342118"/>
                    </a:lnTo>
                    <a:lnTo>
                      <a:pt x="1169353" y="303815"/>
                    </a:lnTo>
                    <a:cubicBezTo>
                      <a:pt x="1174622" y="292280"/>
                      <a:pt x="1182528" y="282609"/>
                      <a:pt x="1192606" y="275827"/>
                    </a:cubicBezTo>
                    <a:cubicBezTo>
                      <a:pt x="1203697" y="268360"/>
                      <a:pt x="1216590" y="264934"/>
                      <a:pt x="1229871" y="265491"/>
                    </a:cubicBezTo>
                    <a:lnTo>
                      <a:pt x="1234529" y="267088"/>
                    </a:lnTo>
                    <a:lnTo>
                      <a:pt x="1253579" y="261240"/>
                    </a:lnTo>
                    <a:lnTo>
                      <a:pt x="1253576" y="261193"/>
                    </a:lnTo>
                    <a:lnTo>
                      <a:pt x="1250693" y="218972"/>
                    </a:lnTo>
                    <a:cubicBezTo>
                      <a:pt x="1257567" y="179887"/>
                      <a:pt x="1291780" y="152757"/>
                      <a:pt x="1335847" y="159253"/>
                    </a:cubicBezTo>
                    <a:lnTo>
                      <a:pt x="1335778" y="158471"/>
                    </a:lnTo>
                    <a:lnTo>
                      <a:pt x="1332762" y="124098"/>
                    </a:lnTo>
                    <a:cubicBezTo>
                      <a:pt x="1334499" y="112916"/>
                      <a:pt x="1338953" y="102601"/>
                      <a:pt x="1345971" y="94145"/>
                    </a:cubicBezTo>
                    <a:cubicBezTo>
                      <a:pt x="1353694" y="84835"/>
                      <a:pt x="1363943" y="78459"/>
                      <a:pt x="1375488" y="75349"/>
                    </a:cubicBezTo>
                    <a:lnTo>
                      <a:pt x="1411703" y="76131"/>
                    </a:lnTo>
                    <a:lnTo>
                      <a:pt x="1412784" y="76154"/>
                    </a:lnTo>
                    <a:cubicBezTo>
                      <a:pt x="1410422" y="49243"/>
                      <a:pt x="1421145" y="25604"/>
                      <a:pt x="1440392" y="12048"/>
                    </a:cubicBezTo>
                    <a:cubicBezTo>
                      <a:pt x="1446808" y="7529"/>
                      <a:pt x="1454171" y="4131"/>
                      <a:pt x="1462312" y="2105"/>
                    </a:cubicBezTo>
                    <a:close/>
                  </a:path>
                </a:pathLst>
              </a:custGeom>
              <a:pattFill prst="lgConfetti">
                <a:fgClr>
                  <a:srgbClr val="FFFF99"/>
                </a:fgClr>
                <a:bgClr>
                  <a:srgbClr val="FFC000"/>
                </a:bgClr>
              </a:pattFill>
              <a:ln w="38100"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b="1"/>
              </a:p>
            </p:txBody>
          </p:sp>
        </p:grpSp>
      </p:grpSp>
      <p:grpSp>
        <p:nvGrpSpPr>
          <p:cNvPr id="33" name="グループ化 32">
            <a:extLst>
              <a:ext uri="{FF2B5EF4-FFF2-40B4-BE49-F238E27FC236}">
                <a16:creationId xmlns:a16="http://schemas.microsoft.com/office/drawing/2014/main" id="{0A70546F-6BD1-4CD8-89B7-062B7E7E06EC}"/>
              </a:ext>
            </a:extLst>
          </p:cNvPr>
          <p:cNvGrpSpPr/>
          <p:nvPr/>
        </p:nvGrpSpPr>
        <p:grpSpPr>
          <a:xfrm>
            <a:off x="795498" y="4091247"/>
            <a:ext cx="2348383" cy="2257732"/>
            <a:chOff x="656257" y="4005064"/>
            <a:chExt cx="2058364" cy="1978908"/>
          </a:xfrm>
        </p:grpSpPr>
        <p:grpSp>
          <p:nvGrpSpPr>
            <p:cNvPr id="34" name="グループ化 33">
              <a:extLst>
                <a:ext uri="{FF2B5EF4-FFF2-40B4-BE49-F238E27FC236}">
                  <a16:creationId xmlns:a16="http://schemas.microsoft.com/office/drawing/2014/main" id="{C7D0891A-BF3C-4F8A-8F63-458CC14A896C}"/>
                </a:ext>
              </a:extLst>
            </p:cNvPr>
            <p:cNvGrpSpPr/>
            <p:nvPr/>
          </p:nvGrpSpPr>
          <p:grpSpPr>
            <a:xfrm>
              <a:off x="656257" y="4005064"/>
              <a:ext cx="2058364" cy="1978908"/>
              <a:chOff x="632518" y="952947"/>
              <a:chExt cx="2736305" cy="2630683"/>
            </a:xfrm>
          </p:grpSpPr>
          <p:grpSp>
            <p:nvGrpSpPr>
              <p:cNvPr id="49" name="グループ化 48">
                <a:extLst>
                  <a:ext uri="{FF2B5EF4-FFF2-40B4-BE49-F238E27FC236}">
                    <a16:creationId xmlns:a16="http://schemas.microsoft.com/office/drawing/2014/main" id="{815275D4-F89C-4728-8C81-65CC04F206A7}"/>
                  </a:ext>
                </a:extLst>
              </p:cNvPr>
              <p:cNvGrpSpPr/>
              <p:nvPr/>
            </p:nvGrpSpPr>
            <p:grpSpPr>
              <a:xfrm>
                <a:off x="632518" y="952947"/>
                <a:ext cx="2736305" cy="2630683"/>
                <a:chOff x="632518" y="952947"/>
                <a:chExt cx="2736305" cy="2630683"/>
              </a:xfrm>
            </p:grpSpPr>
            <p:sp>
              <p:nvSpPr>
                <p:cNvPr id="55" name="楕円 228">
                  <a:extLst>
                    <a:ext uri="{FF2B5EF4-FFF2-40B4-BE49-F238E27FC236}">
                      <a16:creationId xmlns:a16="http://schemas.microsoft.com/office/drawing/2014/main" id="{D19EC0DF-7C33-49F3-9293-02499AE7452D}"/>
                    </a:ext>
                  </a:extLst>
                </p:cNvPr>
                <p:cNvSpPr/>
                <p:nvPr/>
              </p:nvSpPr>
              <p:spPr>
                <a:xfrm flipV="1">
                  <a:off x="1429590" y="2799482"/>
                  <a:ext cx="1142160" cy="784148"/>
                </a:xfrm>
                <a:custGeom>
                  <a:avLst/>
                  <a:gdLst>
                    <a:gd name="connsiteX0" fmla="*/ 0 w 2736304"/>
                    <a:gd name="connsiteY0" fmla="*/ 842577 h 1685154"/>
                    <a:gd name="connsiteX1" fmla="*/ 1368152 w 2736304"/>
                    <a:gd name="connsiteY1" fmla="*/ 0 h 1685154"/>
                    <a:gd name="connsiteX2" fmla="*/ 2736304 w 2736304"/>
                    <a:gd name="connsiteY2" fmla="*/ 842577 h 1685154"/>
                    <a:gd name="connsiteX3" fmla="*/ 1368152 w 2736304"/>
                    <a:gd name="connsiteY3" fmla="*/ 1685154 h 1685154"/>
                    <a:gd name="connsiteX4" fmla="*/ 0 w 2736304"/>
                    <a:gd name="connsiteY4" fmla="*/ 842577 h 1685154"/>
                    <a:gd name="connsiteX0" fmla="*/ 3 w 2736307"/>
                    <a:gd name="connsiteY0" fmla="*/ 842577 h 2237604"/>
                    <a:gd name="connsiteX1" fmla="*/ 1368155 w 2736307"/>
                    <a:gd name="connsiteY1" fmla="*/ 0 h 2237604"/>
                    <a:gd name="connsiteX2" fmla="*/ 2736307 w 2736307"/>
                    <a:gd name="connsiteY2" fmla="*/ 842577 h 2237604"/>
                    <a:gd name="connsiteX3" fmla="*/ 1377680 w 2736307"/>
                    <a:gd name="connsiteY3" fmla="*/ 2237604 h 2237604"/>
                    <a:gd name="connsiteX4" fmla="*/ 3 w 2736307"/>
                    <a:gd name="connsiteY4" fmla="*/ 842577 h 2237604"/>
                    <a:gd name="connsiteX0" fmla="*/ 3 w 2736307"/>
                    <a:gd name="connsiteY0" fmla="*/ 842577 h 2237604"/>
                    <a:gd name="connsiteX1" fmla="*/ 1368155 w 2736307"/>
                    <a:gd name="connsiteY1" fmla="*/ 0 h 2237604"/>
                    <a:gd name="connsiteX2" fmla="*/ 2736307 w 2736307"/>
                    <a:gd name="connsiteY2" fmla="*/ 842577 h 2237604"/>
                    <a:gd name="connsiteX3" fmla="*/ 1377680 w 2736307"/>
                    <a:gd name="connsiteY3" fmla="*/ 2237604 h 2237604"/>
                    <a:gd name="connsiteX4" fmla="*/ 3 w 2736307"/>
                    <a:gd name="connsiteY4" fmla="*/ 842577 h 22376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736307" h="2237604">
                      <a:moveTo>
                        <a:pt x="3" y="842577"/>
                      </a:moveTo>
                      <a:cubicBezTo>
                        <a:pt x="-1585" y="469643"/>
                        <a:pt x="507771" y="0"/>
                        <a:pt x="1368155" y="0"/>
                      </a:cubicBezTo>
                      <a:cubicBezTo>
                        <a:pt x="2228539" y="0"/>
                        <a:pt x="2736307" y="377235"/>
                        <a:pt x="2736307" y="842577"/>
                      </a:cubicBezTo>
                      <a:cubicBezTo>
                        <a:pt x="2736307" y="1307919"/>
                        <a:pt x="2133289" y="2237604"/>
                        <a:pt x="1377680" y="2237604"/>
                      </a:cubicBezTo>
                      <a:cubicBezTo>
                        <a:pt x="622071" y="2237604"/>
                        <a:pt x="1591" y="1215511"/>
                        <a:pt x="3" y="842577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20000">
                      <a:schemeClr val="tx2">
                        <a:lumMod val="75000"/>
                      </a:schemeClr>
                    </a:gs>
                    <a:gs pos="50000">
                      <a:schemeClr val="tx2">
                        <a:lumMod val="60000"/>
                        <a:lumOff val="40000"/>
                      </a:schemeClr>
                    </a:gs>
                    <a:gs pos="80000">
                      <a:schemeClr val="tx2">
                        <a:lumMod val="75000"/>
                      </a:schemeClr>
                    </a:gs>
                  </a:gsLst>
                  <a:lin ang="0" scaled="1"/>
                  <a:tileRect/>
                </a:gradFill>
                <a:ln w="57150">
                  <a:solidFill>
                    <a:srgbClr val="0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6" name="楕円 228">
                  <a:extLst>
                    <a:ext uri="{FF2B5EF4-FFF2-40B4-BE49-F238E27FC236}">
                      <a16:creationId xmlns:a16="http://schemas.microsoft.com/office/drawing/2014/main" id="{C99249C8-C129-4AF5-9E64-9E4811E06BA2}"/>
                    </a:ext>
                  </a:extLst>
                </p:cNvPr>
                <p:cNvSpPr/>
                <p:nvPr/>
              </p:nvSpPr>
              <p:spPr>
                <a:xfrm>
                  <a:off x="632518" y="952947"/>
                  <a:ext cx="2736305" cy="2321424"/>
                </a:xfrm>
                <a:custGeom>
                  <a:avLst/>
                  <a:gdLst>
                    <a:gd name="connsiteX0" fmla="*/ 0 w 2736304"/>
                    <a:gd name="connsiteY0" fmla="*/ 842577 h 1685154"/>
                    <a:gd name="connsiteX1" fmla="*/ 1368152 w 2736304"/>
                    <a:gd name="connsiteY1" fmla="*/ 0 h 1685154"/>
                    <a:gd name="connsiteX2" fmla="*/ 2736304 w 2736304"/>
                    <a:gd name="connsiteY2" fmla="*/ 842577 h 1685154"/>
                    <a:gd name="connsiteX3" fmla="*/ 1368152 w 2736304"/>
                    <a:gd name="connsiteY3" fmla="*/ 1685154 h 1685154"/>
                    <a:gd name="connsiteX4" fmla="*/ 0 w 2736304"/>
                    <a:gd name="connsiteY4" fmla="*/ 842577 h 1685154"/>
                    <a:gd name="connsiteX0" fmla="*/ 3 w 2736307"/>
                    <a:gd name="connsiteY0" fmla="*/ 842577 h 2237604"/>
                    <a:gd name="connsiteX1" fmla="*/ 1368155 w 2736307"/>
                    <a:gd name="connsiteY1" fmla="*/ 0 h 2237604"/>
                    <a:gd name="connsiteX2" fmla="*/ 2736307 w 2736307"/>
                    <a:gd name="connsiteY2" fmla="*/ 842577 h 2237604"/>
                    <a:gd name="connsiteX3" fmla="*/ 1377680 w 2736307"/>
                    <a:gd name="connsiteY3" fmla="*/ 2237604 h 2237604"/>
                    <a:gd name="connsiteX4" fmla="*/ 3 w 2736307"/>
                    <a:gd name="connsiteY4" fmla="*/ 842577 h 2237604"/>
                    <a:gd name="connsiteX0" fmla="*/ 3 w 2736307"/>
                    <a:gd name="connsiteY0" fmla="*/ 842577 h 2237604"/>
                    <a:gd name="connsiteX1" fmla="*/ 1368155 w 2736307"/>
                    <a:gd name="connsiteY1" fmla="*/ 0 h 2237604"/>
                    <a:gd name="connsiteX2" fmla="*/ 2736307 w 2736307"/>
                    <a:gd name="connsiteY2" fmla="*/ 842577 h 2237604"/>
                    <a:gd name="connsiteX3" fmla="*/ 1377680 w 2736307"/>
                    <a:gd name="connsiteY3" fmla="*/ 2237604 h 2237604"/>
                    <a:gd name="connsiteX4" fmla="*/ 3 w 2736307"/>
                    <a:gd name="connsiteY4" fmla="*/ 842577 h 2237604"/>
                    <a:gd name="connsiteX0" fmla="*/ 3 w 2736307"/>
                    <a:gd name="connsiteY0" fmla="*/ 842577 h 2237604"/>
                    <a:gd name="connsiteX1" fmla="*/ 1368155 w 2736307"/>
                    <a:gd name="connsiteY1" fmla="*/ 0 h 2237604"/>
                    <a:gd name="connsiteX2" fmla="*/ 2736307 w 2736307"/>
                    <a:gd name="connsiteY2" fmla="*/ 842577 h 2237604"/>
                    <a:gd name="connsiteX3" fmla="*/ 1377680 w 2736307"/>
                    <a:gd name="connsiteY3" fmla="*/ 2237604 h 2237604"/>
                    <a:gd name="connsiteX4" fmla="*/ 3 w 2736307"/>
                    <a:gd name="connsiteY4" fmla="*/ 842577 h 2237604"/>
                    <a:gd name="connsiteX0" fmla="*/ 1 w 2736305"/>
                    <a:gd name="connsiteY0" fmla="*/ 842577 h 2321424"/>
                    <a:gd name="connsiteX1" fmla="*/ 1368153 w 2736305"/>
                    <a:gd name="connsiteY1" fmla="*/ 0 h 2321424"/>
                    <a:gd name="connsiteX2" fmla="*/ 2736305 w 2736305"/>
                    <a:gd name="connsiteY2" fmla="*/ 842577 h 2321424"/>
                    <a:gd name="connsiteX3" fmla="*/ 1370058 w 2736305"/>
                    <a:gd name="connsiteY3" fmla="*/ 2321424 h 2321424"/>
                    <a:gd name="connsiteX4" fmla="*/ 1 w 2736305"/>
                    <a:gd name="connsiteY4" fmla="*/ 842577 h 23214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736305" h="2321424">
                      <a:moveTo>
                        <a:pt x="1" y="842577"/>
                      </a:moveTo>
                      <a:cubicBezTo>
                        <a:pt x="-317" y="455673"/>
                        <a:pt x="507769" y="0"/>
                        <a:pt x="1368153" y="0"/>
                      </a:cubicBezTo>
                      <a:cubicBezTo>
                        <a:pt x="2228537" y="0"/>
                        <a:pt x="2736305" y="377235"/>
                        <a:pt x="2736305" y="842577"/>
                      </a:cubicBezTo>
                      <a:cubicBezTo>
                        <a:pt x="2736305" y="1307919"/>
                        <a:pt x="2415227" y="2321424"/>
                        <a:pt x="1370058" y="2321424"/>
                      </a:cubicBezTo>
                      <a:cubicBezTo>
                        <a:pt x="324889" y="2321424"/>
                        <a:pt x="319" y="1229481"/>
                        <a:pt x="1" y="842577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20000">
                      <a:schemeClr val="tx2">
                        <a:lumMod val="75000"/>
                      </a:schemeClr>
                    </a:gs>
                    <a:gs pos="50000">
                      <a:schemeClr val="tx2">
                        <a:lumMod val="60000"/>
                        <a:lumOff val="40000"/>
                      </a:schemeClr>
                    </a:gs>
                    <a:gs pos="80000">
                      <a:schemeClr val="tx2">
                        <a:lumMod val="75000"/>
                      </a:schemeClr>
                    </a:gs>
                  </a:gsLst>
                  <a:lin ang="0" scaled="1"/>
                  <a:tileRect/>
                </a:gradFill>
                <a:ln w="57150">
                  <a:solidFill>
                    <a:srgbClr val="0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7" name="楕円 56">
                  <a:extLst>
                    <a:ext uri="{FF2B5EF4-FFF2-40B4-BE49-F238E27FC236}">
                      <a16:creationId xmlns:a16="http://schemas.microsoft.com/office/drawing/2014/main" id="{8215A41C-BC62-449B-9818-979FC216E728}"/>
                    </a:ext>
                  </a:extLst>
                </p:cNvPr>
                <p:cNvSpPr/>
                <p:nvPr/>
              </p:nvSpPr>
              <p:spPr>
                <a:xfrm>
                  <a:off x="701379" y="990600"/>
                  <a:ext cx="2598582" cy="1498990"/>
                </a:xfrm>
                <a:prstGeom prst="ellipse">
                  <a:avLst/>
                </a:prstGeom>
                <a:solidFill>
                  <a:schemeClr val="tx1"/>
                </a:solidFill>
                <a:ln w="571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8" name="フリーフォーム: 図形 57">
                  <a:extLst>
                    <a:ext uri="{FF2B5EF4-FFF2-40B4-BE49-F238E27FC236}">
                      <a16:creationId xmlns:a16="http://schemas.microsoft.com/office/drawing/2014/main" id="{DB273184-E8B2-4914-9F4A-2F45520251A2}"/>
                    </a:ext>
                  </a:extLst>
                </p:cNvPr>
                <p:cNvSpPr/>
                <p:nvPr/>
              </p:nvSpPr>
              <p:spPr>
                <a:xfrm>
                  <a:off x="735035" y="1118236"/>
                  <a:ext cx="2531270" cy="1371355"/>
                </a:xfrm>
                <a:custGeom>
                  <a:avLst/>
                  <a:gdLst>
                    <a:gd name="connsiteX0" fmla="*/ 1299291 w 2598582"/>
                    <a:gd name="connsiteY0" fmla="*/ 0 h 1318015"/>
                    <a:gd name="connsiteX1" fmla="*/ 2594749 w 2598582"/>
                    <a:gd name="connsiteY1" fmla="*/ 526618 h 1318015"/>
                    <a:gd name="connsiteX2" fmla="*/ 2594952 w 2598582"/>
                    <a:gd name="connsiteY2" fmla="*/ 527054 h 1318015"/>
                    <a:gd name="connsiteX3" fmla="*/ 2598582 w 2598582"/>
                    <a:gd name="connsiteY3" fmla="*/ 568520 h 1318015"/>
                    <a:gd name="connsiteX4" fmla="*/ 1299291 w 2598582"/>
                    <a:gd name="connsiteY4" fmla="*/ 1318015 h 1318015"/>
                    <a:gd name="connsiteX5" fmla="*/ 0 w 2598582"/>
                    <a:gd name="connsiteY5" fmla="*/ 568520 h 1318015"/>
                    <a:gd name="connsiteX6" fmla="*/ 3630 w 2598582"/>
                    <a:gd name="connsiteY6" fmla="*/ 527054 h 1318015"/>
                    <a:gd name="connsiteX7" fmla="*/ 3833 w 2598582"/>
                    <a:gd name="connsiteY7" fmla="*/ 526618 h 1318015"/>
                    <a:gd name="connsiteX8" fmla="*/ 1299291 w 2598582"/>
                    <a:gd name="connsiteY8" fmla="*/ 0 h 1318015"/>
                    <a:gd name="connsiteX0" fmla="*/ 1306911 w 2598582"/>
                    <a:gd name="connsiteY0" fmla="*/ 0 h 1371355"/>
                    <a:gd name="connsiteX1" fmla="*/ 2594749 w 2598582"/>
                    <a:gd name="connsiteY1" fmla="*/ 579958 h 1371355"/>
                    <a:gd name="connsiteX2" fmla="*/ 2594952 w 2598582"/>
                    <a:gd name="connsiteY2" fmla="*/ 580394 h 1371355"/>
                    <a:gd name="connsiteX3" fmla="*/ 2598582 w 2598582"/>
                    <a:gd name="connsiteY3" fmla="*/ 621860 h 1371355"/>
                    <a:gd name="connsiteX4" fmla="*/ 1299291 w 2598582"/>
                    <a:gd name="connsiteY4" fmla="*/ 1371355 h 1371355"/>
                    <a:gd name="connsiteX5" fmla="*/ 0 w 2598582"/>
                    <a:gd name="connsiteY5" fmla="*/ 621860 h 1371355"/>
                    <a:gd name="connsiteX6" fmla="*/ 3630 w 2598582"/>
                    <a:gd name="connsiteY6" fmla="*/ 580394 h 1371355"/>
                    <a:gd name="connsiteX7" fmla="*/ 3833 w 2598582"/>
                    <a:gd name="connsiteY7" fmla="*/ 579958 h 1371355"/>
                    <a:gd name="connsiteX8" fmla="*/ 1306911 w 2598582"/>
                    <a:gd name="connsiteY8" fmla="*/ 0 h 1371355"/>
                    <a:gd name="connsiteX0" fmla="*/ 1306911 w 2598582"/>
                    <a:gd name="connsiteY0" fmla="*/ 0 h 1371355"/>
                    <a:gd name="connsiteX1" fmla="*/ 2594749 w 2598582"/>
                    <a:gd name="connsiteY1" fmla="*/ 579958 h 1371355"/>
                    <a:gd name="connsiteX2" fmla="*/ 2594952 w 2598582"/>
                    <a:gd name="connsiteY2" fmla="*/ 580394 h 1371355"/>
                    <a:gd name="connsiteX3" fmla="*/ 2598582 w 2598582"/>
                    <a:gd name="connsiteY3" fmla="*/ 621860 h 1371355"/>
                    <a:gd name="connsiteX4" fmla="*/ 1299291 w 2598582"/>
                    <a:gd name="connsiteY4" fmla="*/ 1371355 h 1371355"/>
                    <a:gd name="connsiteX5" fmla="*/ 0 w 2598582"/>
                    <a:gd name="connsiteY5" fmla="*/ 621860 h 1371355"/>
                    <a:gd name="connsiteX6" fmla="*/ 3630 w 2598582"/>
                    <a:gd name="connsiteY6" fmla="*/ 580394 h 1371355"/>
                    <a:gd name="connsiteX7" fmla="*/ 3833 w 2598582"/>
                    <a:gd name="connsiteY7" fmla="*/ 579958 h 1371355"/>
                    <a:gd name="connsiteX8" fmla="*/ 1306911 w 2598582"/>
                    <a:gd name="connsiteY8" fmla="*/ 0 h 13713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598582" h="1371355">
                      <a:moveTo>
                        <a:pt x="1306911" y="0"/>
                      </a:moveTo>
                      <a:cubicBezTo>
                        <a:pt x="1991789" y="0"/>
                        <a:pt x="2423008" y="274862"/>
                        <a:pt x="2594749" y="579958"/>
                      </a:cubicBezTo>
                      <a:cubicBezTo>
                        <a:pt x="2594817" y="580103"/>
                        <a:pt x="2594884" y="580249"/>
                        <a:pt x="2594952" y="580394"/>
                      </a:cubicBezTo>
                      <a:lnTo>
                        <a:pt x="2598582" y="621860"/>
                      </a:lnTo>
                      <a:cubicBezTo>
                        <a:pt x="2598582" y="1035795"/>
                        <a:pt x="2016870" y="1371355"/>
                        <a:pt x="1299291" y="1371355"/>
                      </a:cubicBezTo>
                      <a:cubicBezTo>
                        <a:pt x="581712" y="1371355"/>
                        <a:pt x="0" y="1035795"/>
                        <a:pt x="0" y="621860"/>
                      </a:cubicBezTo>
                      <a:lnTo>
                        <a:pt x="3630" y="580394"/>
                      </a:lnTo>
                      <a:cubicBezTo>
                        <a:pt x="3698" y="580249"/>
                        <a:pt x="3765" y="580103"/>
                        <a:pt x="3833" y="579958"/>
                      </a:cubicBezTo>
                      <a:cubicBezTo>
                        <a:pt x="175574" y="274862"/>
                        <a:pt x="622033" y="0"/>
                        <a:pt x="1306911" y="0"/>
                      </a:cubicBezTo>
                      <a:close/>
                    </a:path>
                  </a:pathLst>
                </a:custGeom>
                <a:pattFill prst="lgConfetti">
                  <a:fgClr>
                    <a:schemeClr val="bg1">
                      <a:lumMod val="95000"/>
                    </a:schemeClr>
                  </a:fgClr>
                  <a:bgClr>
                    <a:schemeClr val="bg1"/>
                  </a:bgClr>
                </a:pattFill>
                <a:ln w="57150">
                  <a:solidFill>
                    <a:srgbClr val="0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50" name="フリーフォーム: 図形 49">
                <a:extLst>
                  <a:ext uri="{FF2B5EF4-FFF2-40B4-BE49-F238E27FC236}">
                    <a16:creationId xmlns:a16="http://schemas.microsoft.com/office/drawing/2014/main" id="{A5DE1446-B655-49D8-9403-CFF3D0206367}"/>
                  </a:ext>
                </a:extLst>
              </p:cNvPr>
              <p:cNvSpPr/>
              <p:nvPr/>
            </p:nvSpPr>
            <p:spPr>
              <a:xfrm>
                <a:off x="981415" y="1496004"/>
                <a:ext cx="607092" cy="185762"/>
              </a:xfrm>
              <a:custGeom>
                <a:avLst/>
                <a:gdLst>
                  <a:gd name="connsiteX0" fmla="*/ 888570 w 1559670"/>
                  <a:gd name="connsiteY0" fmla="*/ 65 h 802021"/>
                  <a:gd name="connsiteX1" fmla="*/ 1101848 w 1559670"/>
                  <a:gd name="connsiteY1" fmla="*/ 183881 h 802021"/>
                  <a:gd name="connsiteX2" fmla="*/ 1434416 w 1559670"/>
                  <a:gd name="connsiteY2" fmla="*/ 398143 h 802021"/>
                  <a:gd name="connsiteX3" fmla="*/ 1559579 w 1559670"/>
                  <a:gd name="connsiteY3" fmla="*/ 570950 h 802021"/>
                  <a:gd name="connsiteX4" fmla="*/ 1478397 w 1559670"/>
                  <a:gd name="connsiteY4" fmla="*/ 737187 h 802021"/>
                  <a:gd name="connsiteX5" fmla="*/ 1503184 w 1559670"/>
                  <a:gd name="connsiteY5" fmla="*/ 779708 h 802021"/>
                  <a:gd name="connsiteX6" fmla="*/ 1508817 w 1559670"/>
                  <a:gd name="connsiteY6" fmla="*/ 802021 h 802021"/>
                  <a:gd name="connsiteX7" fmla="*/ 0 w 1559670"/>
                  <a:gd name="connsiteY7" fmla="*/ 802021 h 802021"/>
                  <a:gd name="connsiteX8" fmla="*/ 6383 w 1559670"/>
                  <a:gd name="connsiteY8" fmla="*/ 759757 h 802021"/>
                  <a:gd name="connsiteX9" fmla="*/ 41967 w 1559670"/>
                  <a:gd name="connsiteY9" fmla="*/ 685164 h 802021"/>
                  <a:gd name="connsiteX10" fmla="*/ 65973 w 1559670"/>
                  <a:gd name="connsiteY10" fmla="*/ 432256 h 802021"/>
                  <a:gd name="connsiteX11" fmla="*/ 313992 w 1559670"/>
                  <a:gd name="connsiteY11" fmla="*/ 271700 h 802021"/>
                  <a:gd name="connsiteX12" fmla="*/ 431093 w 1559670"/>
                  <a:gd name="connsiteY12" fmla="*/ 108555 h 802021"/>
                  <a:gd name="connsiteX13" fmla="*/ 670099 w 1559670"/>
                  <a:gd name="connsiteY13" fmla="*/ 149044 h 802021"/>
                  <a:gd name="connsiteX14" fmla="*/ 888570 w 1559670"/>
                  <a:gd name="connsiteY14" fmla="*/ 65 h 802021"/>
                  <a:gd name="connsiteX0" fmla="*/ 1508817 w 1600257"/>
                  <a:gd name="connsiteY0" fmla="*/ 802021 h 893461"/>
                  <a:gd name="connsiteX1" fmla="*/ 0 w 1600257"/>
                  <a:gd name="connsiteY1" fmla="*/ 802021 h 893461"/>
                  <a:gd name="connsiteX2" fmla="*/ 6383 w 1600257"/>
                  <a:gd name="connsiteY2" fmla="*/ 759757 h 893461"/>
                  <a:gd name="connsiteX3" fmla="*/ 41967 w 1600257"/>
                  <a:gd name="connsiteY3" fmla="*/ 685164 h 893461"/>
                  <a:gd name="connsiteX4" fmla="*/ 65973 w 1600257"/>
                  <a:gd name="connsiteY4" fmla="*/ 432256 h 893461"/>
                  <a:gd name="connsiteX5" fmla="*/ 313992 w 1600257"/>
                  <a:gd name="connsiteY5" fmla="*/ 271700 h 893461"/>
                  <a:gd name="connsiteX6" fmla="*/ 431093 w 1600257"/>
                  <a:gd name="connsiteY6" fmla="*/ 108555 h 893461"/>
                  <a:gd name="connsiteX7" fmla="*/ 670099 w 1600257"/>
                  <a:gd name="connsiteY7" fmla="*/ 149044 h 893461"/>
                  <a:gd name="connsiteX8" fmla="*/ 888570 w 1600257"/>
                  <a:gd name="connsiteY8" fmla="*/ 65 h 893461"/>
                  <a:gd name="connsiteX9" fmla="*/ 1101848 w 1600257"/>
                  <a:gd name="connsiteY9" fmla="*/ 183881 h 893461"/>
                  <a:gd name="connsiteX10" fmla="*/ 1434416 w 1600257"/>
                  <a:gd name="connsiteY10" fmla="*/ 398143 h 893461"/>
                  <a:gd name="connsiteX11" fmla="*/ 1559579 w 1600257"/>
                  <a:gd name="connsiteY11" fmla="*/ 570950 h 893461"/>
                  <a:gd name="connsiteX12" fmla="*/ 1478397 w 1600257"/>
                  <a:gd name="connsiteY12" fmla="*/ 737187 h 893461"/>
                  <a:gd name="connsiteX13" fmla="*/ 1503184 w 1600257"/>
                  <a:gd name="connsiteY13" fmla="*/ 779708 h 893461"/>
                  <a:gd name="connsiteX14" fmla="*/ 1600257 w 1600257"/>
                  <a:gd name="connsiteY14" fmla="*/ 893461 h 893461"/>
                  <a:gd name="connsiteX0" fmla="*/ 1508817 w 1628832"/>
                  <a:gd name="connsiteY0" fmla="*/ 802021 h 902986"/>
                  <a:gd name="connsiteX1" fmla="*/ 0 w 1628832"/>
                  <a:gd name="connsiteY1" fmla="*/ 802021 h 902986"/>
                  <a:gd name="connsiteX2" fmla="*/ 6383 w 1628832"/>
                  <a:gd name="connsiteY2" fmla="*/ 759757 h 902986"/>
                  <a:gd name="connsiteX3" fmla="*/ 41967 w 1628832"/>
                  <a:gd name="connsiteY3" fmla="*/ 685164 h 902986"/>
                  <a:gd name="connsiteX4" fmla="*/ 65973 w 1628832"/>
                  <a:gd name="connsiteY4" fmla="*/ 432256 h 902986"/>
                  <a:gd name="connsiteX5" fmla="*/ 313992 w 1628832"/>
                  <a:gd name="connsiteY5" fmla="*/ 271700 h 902986"/>
                  <a:gd name="connsiteX6" fmla="*/ 431093 w 1628832"/>
                  <a:gd name="connsiteY6" fmla="*/ 108555 h 902986"/>
                  <a:gd name="connsiteX7" fmla="*/ 670099 w 1628832"/>
                  <a:gd name="connsiteY7" fmla="*/ 149044 h 902986"/>
                  <a:gd name="connsiteX8" fmla="*/ 888570 w 1628832"/>
                  <a:gd name="connsiteY8" fmla="*/ 65 h 902986"/>
                  <a:gd name="connsiteX9" fmla="*/ 1101848 w 1628832"/>
                  <a:gd name="connsiteY9" fmla="*/ 183881 h 902986"/>
                  <a:gd name="connsiteX10" fmla="*/ 1434416 w 1628832"/>
                  <a:gd name="connsiteY10" fmla="*/ 398143 h 902986"/>
                  <a:gd name="connsiteX11" fmla="*/ 1559579 w 1628832"/>
                  <a:gd name="connsiteY11" fmla="*/ 570950 h 902986"/>
                  <a:gd name="connsiteX12" fmla="*/ 1478397 w 1628832"/>
                  <a:gd name="connsiteY12" fmla="*/ 737187 h 902986"/>
                  <a:gd name="connsiteX13" fmla="*/ 1503184 w 1628832"/>
                  <a:gd name="connsiteY13" fmla="*/ 779708 h 902986"/>
                  <a:gd name="connsiteX14" fmla="*/ 1628832 w 1628832"/>
                  <a:gd name="connsiteY14" fmla="*/ 902986 h 902986"/>
                  <a:gd name="connsiteX0" fmla="*/ 1508817 w 1559670"/>
                  <a:gd name="connsiteY0" fmla="*/ 802021 h 802021"/>
                  <a:gd name="connsiteX1" fmla="*/ 0 w 1559670"/>
                  <a:gd name="connsiteY1" fmla="*/ 802021 h 802021"/>
                  <a:gd name="connsiteX2" fmla="*/ 6383 w 1559670"/>
                  <a:gd name="connsiteY2" fmla="*/ 759757 h 802021"/>
                  <a:gd name="connsiteX3" fmla="*/ 41967 w 1559670"/>
                  <a:gd name="connsiteY3" fmla="*/ 685164 h 802021"/>
                  <a:gd name="connsiteX4" fmla="*/ 65973 w 1559670"/>
                  <a:gd name="connsiteY4" fmla="*/ 432256 h 802021"/>
                  <a:gd name="connsiteX5" fmla="*/ 313992 w 1559670"/>
                  <a:gd name="connsiteY5" fmla="*/ 271700 h 802021"/>
                  <a:gd name="connsiteX6" fmla="*/ 431093 w 1559670"/>
                  <a:gd name="connsiteY6" fmla="*/ 108555 h 802021"/>
                  <a:gd name="connsiteX7" fmla="*/ 670099 w 1559670"/>
                  <a:gd name="connsiteY7" fmla="*/ 149044 h 802021"/>
                  <a:gd name="connsiteX8" fmla="*/ 888570 w 1559670"/>
                  <a:gd name="connsiteY8" fmla="*/ 65 h 802021"/>
                  <a:gd name="connsiteX9" fmla="*/ 1101848 w 1559670"/>
                  <a:gd name="connsiteY9" fmla="*/ 183881 h 802021"/>
                  <a:gd name="connsiteX10" fmla="*/ 1434416 w 1559670"/>
                  <a:gd name="connsiteY10" fmla="*/ 398143 h 802021"/>
                  <a:gd name="connsiteX11" fmla="*/ 1559579 w 1559670"/>
                  <a:gd name="connsiteY11" fmla="*/ 570950 h 802021"/>
                  <a:gd name="connsiteX12" fmla="*/ 1478397 w 1559670"/>
                  <a:gd name="connsiteY12" fmla="*/ 737187 h 802021"/>
                  <a:gd name="connsiteX13" fmla="*/ 1503184 w 1559670"/>
                  <a:gd name="connsiteY13" fmla="*/ 779708 h 802021"/>
                  <a:gd name="connsiteX0" fmla="*/ 1508817 w 1559670"/>
                  <a:gd name="connsiteY0" fmla="*/ 802021 h 802021"/>
                  <a:gd name="connsiteX1" fmla="*/ 0 w 1559670"/>
                  <a:gd name="connsiteY1" fmla="*/ 802021 h 802021"/>
                  <a:gd name="connsiteX2" fmla="*/ 6383 w 1559670"/>
                  <a:gd name="connsiteY2" fmla="*/ 759757 h 802021"/>
                  <a:gd name="connsiteX3" fmla="*/ 41967 w 1559670"/>
                  <a:gd name="connsiteY3" fmla="*/ 685164 h 802021"/>
                  <a:gd name="connsiteX4" fmla="*/ 65973 w 1559670"/>
                  <a:gd name="connsiteY4" fmla="*/ 432256 h 802021"/>
                  <a:gd name="connsiteX5" fmla="*/ 313992 w 1559670"/>
                  <a:gd name="connsiteY5" fmla="*/ 271700 h 802021"/>
                  <a:gd name="connsiteX6" fmla="*/ 431093 w 1559670"/>
                  <a:gd name="connsiteY6" fmla="*/ 108555 h 802021"/>
                  <a:gd name="connsiteX7" fmla="*/ 670099 w 1559670"/>
                  <a:gd name="connsiteY7" fmla="*/ 149044 h 802021"/>
                  <a:gd name="connsiteX8" fmla="*/ 888570 w 1559670"/>
                  <a:gd name="connsiteY8" fmla="*/ 65 h 802021"/>
                  <a:gd name="connsiteX9" fmla="*/ 1101848 w 1559670"/>
                  <a:gd name="connsiteY9" fmla="*/ 183881 h 802021"/>
                  <a:gd name="connsiteX10" fmla="*/ 1434416 w 1559670"/>
                  <a:gd name="connsiteY10" fmla="*/ 398143 h 802021"/>
                  <a:gd name="connsiteX11" fmla="*/ 1559579 w 1559670"/>
                  <a:gd name="connsiteY11" fmla="*/ 570950 h 802021"/>
                  <a:gd name="connsiteX12" fmla="*/ 1478397 w 1559670"/>
                  <a:gd name="connsiteY12" fmla="*/ 737187 h 802021"/>
                  <a:gd name="connsiteX0" fmla="*/ 0 w 1559670"/>
                  <a:gd name="connsiteY0" fmla="*/ 802021 h 802021"/>
                  <a:gd name="connsiteX1" fmla="*/ 6383 w 1559670"/>
                  <a:gd name="connsiteY1" fmla="*/ 759757 h 802021"/>
                  <a:gd name="connsiteX2" fmla="*/ 41967 w 1559670"/>
                  <a:gd name="connsiteY2" fmla="*/ 685164 h 802021"/>
                  <a:gd name="connsiteX3" fmla="*/ 65973 w 1559670"/>
                  <a:gd name="connsiteY3" fmla="*/ 432256 h 802021"/>
                  <a:gd name="connsiteX4" fmla="*/ 313992 w 1559670"/>
                  <a:gd name="connsiteY4" fmla="*/ 271700 h 802021"/>
                  <a:gd name="connsiteX5" fmla="*/ 431093 w 1559670"/>
                  <a:gd name="connsiteY5" fmla="*/ 108555 h 802021"/>
                  <a:gd name="connsiteX6" fmla="*/ 670099 w 1559670"/>
                  <a:gd name="connsiteY6" fmla="*/ 149044 h 802021"/>
                  <a:gd name="connsiteX7" fmla="*/ 888570 w 1559670"/>
                  <a:gd name="connsiteY7" fmla="*/ 65 h 802021"/>
                  <a:gd name="connsiteX8" fmla="*/ 1101848 w 1559670"/>
                  <a:gd name="connsiteY8" fmla="*/ 183881 h 802021"/>
                  <a:gd name="connsiteX9" fmla="*/ 1434416 w 1559670"/>
                  <a:gd name="connsiteY9" fmla="*/ 398143 h 802021"/>
                  <a:gd name="connsiteX10" fmla="*/ 1559579 w 1559670"/>
                  <a:gd name="connsiteY10" fmla="*/ 570950 h 802021"/>
                  <a:gd name="connsiteX11" fmla="*/ 1478397 w 1559670"/>
                  <a:gd name="connsiteY11" fmla="*/ 737187 h 802021"/>
                  <a:gd name="connsiteX0" fmla="*/ 0 w 1553287"/>
                  <a:gd name="connsiteY0" fmla="*/ 759757 h 759757"/>
                  <a:gd name="connsiteX1" fmla="*/ 35584 w 1553287"/>
                  <a:gd name="connsiteY1" fmla="*/ 685164 h 759757"/>
                  <a:gd name="connsiteX2" fmla="*/ 59590 w 1553287"/>
                  <a:gd name="connsiteY2" fmla="*/ 432256 h 759757"/>
                  <a:gd name="connsiteX3" fmla="*/ 307609 w 1553287"/>
                  <a:gd name="connsiteY3" fmla="*/ 271700 h 759757"/>
                  <a:gd name="connsiteX4" fmla="*/ 424710 w 1553287"/>
                  <a:gd name="connsiteY4" fmla="*/ 108555 h 759757"/>
                  <a:gd name="connsiteX5" fmla="*/ 663716 w 1553287"/>
                  <a:gd name="connsiteY5" fmla="*/ 149044 h 759757"/>
                  <a:gd name="connsiteX6" fmla="*/ 882187 w 1553287"/>
                  <a:gd name="connsiteY6" fmla="*/ 65 h 759757"/>
                  <a:gd name="connsiteX7" fmla="*/ 1095465 w 1553287"/>
                  <a:gd name="connsiteY7" fmla="*/ 183881 h 759757"/>
                  <a:gd name="connsiteX8" fmla="*/ 1428033 w 1553287"/>
                  <a:gd name="connsiteY8" fmla="*/ 398143 h 759757"/>
                  <a:gd name="connsiteX9" fmla="*/ 1553196 w 1553287"/>
                  <a:gd name="connsiteY9" fmla="*/ 570950 h 759757"/>
                  <a:gd name="connsiteX10" fmla="*/ 1472014 w 1553287"/>
                  <a:gd name="connsiteY10" fmla="*/ 737187 h 759757"/>
                  <a:gd name="connsiteX0" fmla="*/ 13665 w 1531368"/>
                  <a:gd name="connsiteY0" fmla="*/ 685164 h 737186"/>
                  <a:gd name="connsiteX1" fmla="*/ 37671 w 1531368"/>
                  <a:gd name="connsiteY1" fmla="*/ 432256 h 737186"/>
                  <a:gd name="connsiteX2" fmla="*/ 285690 w 1531368"/>
                  <a:gd name="connsiteY2" fmla="*/ 271700 h 737186"/>
                  <a:gd name="connsiteX3" fmla="*/ 402791 w 1531368"/>
                  <a:gd name="connsiteY3" fmla="*/ 108555 h 737186"/>
                  <a:gd name="connsiteX4" fmla="*/ 641797 w 1531368"/>
                  <a:gd name="connsiteY4" fmla="*/ 149044 h 737186"/>
                  <a:gd name="connsiteX5" fmla="*/ 860268 w 1531368"/>
                  <a:gd name="connsiteY5" fmla="*/ 65 h 737186"/>
                  <a:gd name="connsiteX6" fmla="*/ 1073546 w 1531368"/>
                  <a:gd name="connsiteY6" fmla="*/ 183881 h 737186"/>
                  <a:gd name="connsiteX7" fmla="*/ 1406114 w 1531368"/>
                  <a:gd name="connsiteY7" fmla="*/ 398143 h 737186"/>
                  <a:gd name="connsiteX8" fmla="*/ 1531277 w 1531368"/>
                  <a:gd name="connsiteY8" fmla="*/ 570950 h 737186"/>
                  <a:gd name="connsiteX9" fmla="*/ 1450095 w 1531368"/>
                  <a:gd name="connsiteY9" fmla="*/ 737187 h 737186"/>
                  <a:gd name="connsiteX0" fmla="*/ 13665 w 1531368"/>
                  <a:gd name="connsiteY0" fmla="*/ 685164 h 685165"/>
                  <a:gd name="connsiteX1" fmla="*/ 37671 w 1531368"/>
                  <a:gd name="connsiteY1" fmla="*/ 432256 h 685165"/>
                  <a:gd name="connsiteX2" fmla="*/ 285690 w 1531368"/>
                  <a:gd name="connsiteY2" fmla="*/ 271700 h 685165"/>
                  <a:gd name="connsiteX3" fmla="*/ 402791 w 1531368"/>
                  <a:gd name="connsiteY3" fmla="*/ 108555 h 685165"/>
                  <a:gd name="connsiteX4" fmla="*/ 641797 w 1531368"/>
                  <a:gd name="connsiteY4" fmla="*/ 149044 h 685165"/>
                  <a:gd name="connsiteX5" fmla="*/ 860268 w 1531368"/>
                  <a:gd name="connsiteY5" fmla="*/ 65 h 685165"/>
                  <a:gd name="connsiteX6" fmla="*/ 1073546 w 1531368"/>
                  <a:gd name="connsiteY6" fmla="*/ 183881 h 685165"/>
                  <a:gd name="connsiteX7" fmla="*/ 1406114 w 1531368"/>
                  <a:gd name="connsiteY7" fmla="*/ 398143 h 685165"/>
                  <a:gd name="connsiteX8" fmla="*/ 1531277 w 1531368"/>
                  <a:gd name="connsiteY8" fmla="*/ 570950 h 685165"/>
                  <a:gd name="connsiteX0" fmla="*/ 1 w 1493698"/>
                  <a:gd name="connsiteY0" fmla="*/ 432256 h 570951"/>
                  <a:gd name="connsiteX1" fmla="*/ 248020 w 1493698"/>
                  <a:gd name="connsiteY1" fmla="*/ 271700 h 570951"/>
                  <a:gd name="connsiteX2" fmla="*/ 365121 w 1493698"/>
                  <a:gd name="connsiteY2" fmla="*/ 108555 h 570951"/>
                  <a:gd name="connsiteX3" fmla="*/ 604127 w 1493698"/>
                  <a:gd name="connsiteY3" fmla="*/ 149044 h 570951"/>
                  <a:gd name="connsiteX4" fmla="*/ 822598 w 1493698"/>
                  <a:gd name="connsiteY4" fmla="*/ 65 h 570951"/>
                  <a:gd name="connsiteX5" fmla="*/ 1035876 w 1493698"/>
                  <a:gd name="connsiteY5" fmla="*/ 183881 h 570951"/>
                  <a:gd name="connsiteX6" fmla="*/ 1368444 w 1493698"/>
                  <a:gd name="connsiteY6" fmla="*/ 398143 h 570951"/>
                  <a:gd name="connsiteX7" fmla="*/ 1493607 w 1493698"/>
                  <a:gd name="connsiteY7" fmla="*/ 570950 h 570951"/>
                  <a:gd name="connsiteX0" fmla="*/ 0 w 1457103"/>
                  <a:gd name="connsiteY0" fmla="*/ 547739 h 570951"/>
                  <a:gd name="connsiteX1" fmla="*/ 211425 w 1457103"/>
                  <a:gd name="connsiteY1" fmla="*/ 271700 h 570951"/>
                  <a:gd name="connsiteX2" fmla="*/ 328526 w 1457103"/>
                  <a:gd name="connsiteY2" fmla="*/ 108555 h 570951"/>
                  <a:gd name="connsiteX3" fmla="*/ 567532 w 1457103"/>
                  <a:gd name="connsiteY3" fmla="*/ 149044 h 570951"/>
                  <a:gd name="connsiteX4" fmla="*/ 786003 w 1457103"/>
                  <a:gd name="connsiteY4" fmla="*/ 65 h 570951"/>
                  <a:gd name="connsiteX5" fmla="*/ 999281 w 1457103"/>
                  <a:gd name="connsiteY5" fmla="*/ 183881 h 570951"/>
                  <a:gd name="connsiteX6" fmla="*/ 1331849 w 1457103"/>
                  <a:gd name="connsiteY6" fmla="*/ 398143 h 570951"/>
                  <a:gd name="connsiteX7" fmla="*/ 1457012 w 1457103"/>
                  <a:gd name="connsiteY7" fmla="*/ 570950 h 570951"/>
                  <a:gd name="connsiteX0" fmla="*/ 0 w 1457103"/>
                  <a:gd name="connsiteY0" fmla="*/ 547739 h 570951"/>
                  <a:gd name="connsiteX1" fmla="*/ 211425 w 1457103"/>
                  <a:gd name="connsiteY1" fmla="*/ 271700 h 570951"/>
                  <a:gd name="connsiteX2" fmla="*/ 328526 w 1457103"/>
                  <a:gd name="connsiteY2" fmla="*/ 108555 h 570951"/>
                  <a:gd name="connsiteX3" fmla="*/ 567532 w 1457103"/>
                  <a:gd name="connsiteY3" fmla="*/ 149044 h 570951"/>
                  <a:gd name="connsiteX4" fmla="*/ 786003 w 1457103"/>
                  <a:gd name="connsiteY4" fmla="*/ 65 h 570951"/>
                  <a:gd name="connsiteX5" fmla="*/ 999281 w 1457103"/>
                  <a:gd name="connsiteY5" fmla="*/ 183881 h 570951"/>
                  <a:gd name="connsiteX6" fmla="*/ 1331849 w 1457103"/>
                  <a:gd name="connsiteY6" fmla="*/ 398143 h 570951"/>
                  <a:gd name="connsiteX7" fmla="*/ 1457012 w 1457103"/>
                  <a:gd name="connsiteY7" fmla="*/ 570950 h 570951"/>
                  <a:gd name="connsiteX0" fmla="*/ 0 w 1457103"/>
                  <a:gd name="connsiteY0" fmla="*/ 565974 h 570951"/>
                  <a:gd name="connsiteX1" fmla="*/ 211425 w 1457103"/>
                  <a:gd name="connsiteY1" fmla="*/ 271700 h 570951"/>
                  <a:gd name="connsiteX2" fmla="*/ 328526 w 1457103"/>
                  <a:gd name="connsiteY2" fmla="*/ 108555 h 570951"/>
                  <a:gd name="connsiteX3" fmla="*/ 567532 w 1457103"/>
                  <a:gd name="connsiteY3" fmla="*/ 149044 h 570951"/>
                  <a:gd name="connsiteX4" fmla="*/ 786003 w 1457103"/>
                  <a:gd name="connsiteY4" fmla="*/ 65 h 570951"/>
                  <a:gd name="connsiteX5" fmla="*/ 999281 w 1457103"/>
                  <a:gd name="connsiteY5" fmla="*/ 183881 h 570951"/>
                  <a:gd name="connsiteX6" fmla="*/ 1331849 w 1457103"/>
                  <a:gd name="connsiteY6" fmla="*/ 398143 h 570951"/>
                  <a:gd name="connsiteX7" fmla="*/ 1457012 w 1457103"/>
                  <a:gd name="connsiteY7" fmla="*/ 570950 h 5709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457103" h="570951">
                    <a:moveTo>
                      <a:pt x="0" y="565974"/>
                    </a:moveTo>
                    <a:cubicBezTo>
                      <a:pt x="39067" y="356986"/>
                      <a:pt x="114216" y="263135"/>
                      <a:pt x="211425" y="271700"/>
                    </a:cubicBezTo>
                    <a:cubicBezTo>
                      <a:pt x="230563" y="202047"/>
                      <a:pt x="273275" y="142571"/>
                      <a:pt x="328526" y="108555"/>
                    </a:cubicBezTo>
                    <a:cubicBezTo>
                      <a:pt x="412475" y="56862"/>
                      <a:pt x="509333" y="73282"/>
                      <a:pt x="567532" y="149044"/>
                    </a:cubicBezTo>
                    <a:cubicBezTo>
                      <a:pt x="617056" y="58967"/>
                      <a:pt x="700232" y="2252"/>
                      <a:pt x="786003" y="65"/>
                    </a:cubicBezTo>
                    <a:cubicBezTo>
                      <a:pt x="887073" y="-2509"/>
                      <a:pt x="972186" y="70833"/>
                      <a:pt x="999281" y="183881"/>
                    </a:cubicBezTo>
                    <a:cubicBezTo>
                      <a:pt x="1150759" y="124058"/>
                      <a:pt x="1300786" y="220698"/>
                      <a:pt x="1331849" y="398143"/>
                    </a:cubicBezTo>
                    <a:cubicBezTo>
                      <a:pt x="1406677" y="407077"/>
                      <a:pt x="1459609" y="480141"/>
                      <a:pt x="1457012" y="570950"/>
                    </a:cubicBezTo>
                  </a:path>
                </a:pathLst>
              </a:custGeom>
              <a:pattFill prst="lgConfetti">
                <a:fgClr>
                  <a:schemeClr val="bg1">
                    <a:lumMod val="95000"/>
                  </a:schemeClr>
                </a:fgClr>
                <a:bgClr>
                  <a:schemeClr val="bg1"/>
                </a:bgClr>
              </a:pattFill>
              <a:ln w="57150"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1" name="フリーフォーム: 図形 50">
                <a:extLst>
                  <a:ext uri="{FF2B5EF4-FFF2-40B4-BE49-F238E27FC236}">
                    <a16:creationId xmlns:a16="http://schemas.microsoft.com/office/drawing/2014/main" id="{C81D3488-2A6C-4EE3-B97A-6760B6FAF356}"/>
                  </a:ext>
                </a:extLst>
              </p:cNvPr>
              <p:cNvSpPr/>
              <p:nvPr/>
            </p:nvSpPr>
            <p:spPr>
              <a:xfrm>
                <a:off x="1161959" y="1903527"/>
                <a:ext cx="607092" cy="185762"/>
              </a:xfrm>
              <a:custGeom>
                <a:avLst/>
                <a:gdLst>
                  <a:gd name="connsiteX0" fmla="*/ 888570 w 1559670"/>
                  <a:gd name="connsiteY0" fmla="*/ 65 h 802021"/>
                  <a:gd name="connsiteX1" fmla="*/ 1101848 w 1559670"/>
                  <a:gd name="connsiteY1" fmla="*/ 183881 h 802021"/>
                  <a:gd name="connsiteX2" fmla="*/ 1434416 w 1559670"/>
                  <a:gd name="connsiteY2" fmla="*/ 398143 h 802021"/>
                  <a:gd name="connsiteX3" fmla="*/ 1559579 w 1559670"/>
                  <a:gd name="connsiteY3" fmla="*/ 570950 h 802021"/>
                  <a:gd name="connsiteX4" fmla="*/ 1478397 w 1559670"/>
                  <a:gd name="connsiteY4" fmla="*/ 737187 h 802021"/>
                  <a:gd name="connsiteX5" fmla="*/ 1503184 w 1559670"/>
                  <a:gd name="connsiteY5" fmla="*/ 779708 h 802021"/>
                  <a:gd name="connsiteX6" fmla="*/ 1508817 w 1559670"/>
                  <a:gd name="connsiteY6" fmla="*/ 802021 h 802021"/>
                  <a:gd name="connsiteX7" fmla="*/ 0 w 1559670"/>
                  <a:gd name="connsiteY7" fmla="*/ 802021 h 802021"/>
                  <a:gd name="connsiteX8" fmla="*/ 6383 w 1559670"/>
                  <a:gd name="connsiteY8" fmla="*/ 759757 h 802021"/>
                  <a:gd name="connsiteX9" fmla="*/ 41967 w 1559670"/>
                  <a:gd name="connsiteY9" fmla="*/ 685164 h 802021"/>
                  <a:gd name="connsiteX10" fmla="*/ 65973 w 1559670"/>
                  <a:gd name="connsiteY10" fmla="*/ 432256 h 802021"/>
                  <a:gd name="connsiteX11" fmla="*/ 313992 w 1559670"/>
                  <a:gd name="connsiteY11" fmla="*/ 271700 h 802021"/>
                  <a:gd name="connsiteX12" fmla="*/ 431093 w 1559670"/>
                  <a:gd name="connsiteY12" fmla="*/ 108555 h 802021"/>
                  <a:gd name="connsiteX13" fmla="*/ 670099 w 1559670"/>
                  <a:gd name="connsiteY13" fmla="*/ 149044 h 802021"/>
                  <a:gd name="connsiteX14" fmla="*/ 888570 w 1559670"/>
                  <a:gd name="connsiteY14" fmla="*/ 65 h 802021"/>
                  <a:gd name="connsiteX0" fmla="*/ 1508817 w 1600257"/>
                  <a:gd name="connsiteY0" fmla="*/ 802021 h 893461"/>
                  <a:gd name="connsiteX1" fmla="*/ 0 w 1600257"/>
                  <a:gd name="connsiteY1" fmla="*/ 802021 h 893461"/>
                  <a:gd name="connsiteX2" fmla="*/ 6383 w 1600257"/>
                  <a:gd name="connsiteY2" fmla="*/ 759757 h 893461"/>
                  <a:gd name="connsiteX3" fmla="*/ 41967 w 1600257"/>
                  <a:gd name="connsiteY3" fmla="*/ 685164 h 893461"/>
                  <a:gd name="connsiteX4" fmla="*/ 65973 w 1600257"/>
                  <a:gd name="connsiteY4" fmla="*/ 432256 h 893461"/>
                  <a:gd name="connsiteX5" fmla="*/ 313992 w 1600257"/>
                  <a:gd name="connsiteY5" fmla="*/ 271700 h 893461"/>
                  <a:gd name="connsiteX6" fmla="*/ 431093 w 1600257"/>
                  <a:gd name="connsiteY6" fmla="*/ 108555 h 893461"/>
                  <a:gd name="connsiteX7" fmla="*/ 670099 w 1600257"/>
                  <a:gd name="connsiteY7" fmla="*/ 149044 h 893461"/>
                  <a:gd name="connsiteX8" fmla="*/ 888570 w 1600257"/>
                  <a:gd name="connsiteY8" fmla="*/ 65 h 893461"/>
                  <a:gd name="connsiteX9" fmla="*/ 1101848 w 1600257"/>
                  <a:gd name="connsiteY9" fmla="*/ 183881 h 893461"/>
                  <a:gd name="connsiteX10" fmla="*/ 1434416 w 1600257"/>
                  <a:gd name="connsiteY10" fmla="*/ 398143 h 893461"/>
                  <a:gd name="connsiteX11" fmla="*/ 1559579 w 1600257"/>
                  <a:gd name="connsiteY11" fmla="*/ 570950 h 893461"/>
                  <a:gd name="connsiteX12" fmla="*/ 1478397 w 1600257"/>
                  <a:gd name="connsiteY12" fmla="*/ 737187 h 893461"/>
                  <a:gd name="connsiteX13" fmla="*/ 1503184 w 1600257"/>
                  <a:gd name="connsiteY13" fmla="*/ 779708 h 893461"/>
                  <a:gd name="connsiteX14" fmla="*/ 1600257 w 1600257"/>
                  <a:gd name="connsiteY14" fmla="*/ 893461 h 893461"/>
                  <a:gd name="connsiteX0" fmla="*/ 1508817 w 1628832"/>
                  <a:gd name="connsiteY0" fmla="*/ 802021 h 902986"/>
                  <a:gd name="connsiteX1" fmla="*/ 0 w 1628832"/>
                  <a:gd name="connsiteY1" fmla="*/ 802021 h 902986"/>
                  <a:gd name="connsiteX2" fmla="*/ 6383 w 1628832"/>
                  <a:gd name="connsiteY2" fmla="*/ 759757 h 902986"/>
                  <a:gd name="connsiteX3" fmla="*/ 41967 w 1628832"/>
                  <a:gd name="connsiteY3" fmla="*/ 685164 h 902986"/>
                  <a:gd name="connsiteX4" fmla="*/ 65973 w 1628832"/>
                  <a:gd name="connsiteY4" fmla="*/ 432256 h 902986"/>
                  <a:gd name="connsiteX5" fmla="*/ 313992 w 1628832"/>
                  <a:gd name="connsiteY5" fmla="*/ 271700 h 902986"/>
                  <a:gd name="connsiteX6" fmla="*/ 431093 w 1628832"/>
                  <a:gd name="connsiteY6" fmla="*/ 108555 h 902986"/>
                  <a:gd name="connsiteX7" fmla="*/ 670099 w 1628832"/>
                  <a:gd name="connsiteY7" fmla="*/ 149044 h 902986"/>
                  <a:gd name="connsiteX8" fmla="*/ 888570 w 1628832"/>
                  <a:gd name="connsiteY8" fmla="*/ 65 h 902986"/>
                  <a:gd name="connsiteX9" fmla="*/ 1101848 w 1628832"/>
                  <a:gd name="connsiteY9" fmla="*/ 183881 h 902986"/>
                  <a:gd name="connsiteX10" fmla="*/ 1434416 w 1628832"/>
                  <a:gd name="connsiteY10" fmla="*/ 398143 h 902986"/>
                  <a:gd name="connsiteX11" fmla="*/ 1559579 w 1628832"/>
                  <a:gd name="connsiteY11" fmla="*/ 570950 h 902986"/>
                  <a:gd name="connsiteX12" fmla="*/ 1478397 w 1628832"/>
                  <a:gd name="connsiteY12" fmla="*/ 737187 h 902986"/>
                  <a:gd name="connsiteX13" fmla="*/ 1503184 w 1628832"/>
                  <a:gd name="connsiteY13" fmla="*/ 779708 h 902986"/>
                  <a:gd name="connsiteX14" fmla="*/ 1628832 w 1628832"/>
                  <a:gd name="connsiteY14" fmla="*/ 902986 h 902986"/>
                  <a:gd name="connsiteX0" fmla="*/ 1508817 w 1559670"/>
                  <a:gd name="connsiteY0" fmla="*/ 802021 h 802021"/>
                  <a:gd name="connsiteX1" fmla="*/ 0 w 1559670"/>
                  <a:gd name="connsiteY1" fmla="*/ 802021 h 802021"/>
                  <a:gd name="connsiteX2" fmla="*/ 6383 w 1559670"/>
                  <a:gd name="connsiteY2" fmla="*/ 759757 h 802021"/>
                  <a:gd name="connsiteX3" fmla="*/ 41967 w 1559670"/>
                  <a:gd name="connsiteY3" fmla="*/ 685164 h 802021"/>
                  <a:gd name="connsiteX4" fmla="*/ 65973 w 1559670"/>
                  <a:gd name="connsiteY4" fmla="*/ 432256 h 802021"/>
                  <a:gd name="connsiteX5" fmla="*/ 313992 w 1559670"/>
                  <a:gd name="connsiteY5" fmla="*/ 271700 h 802021"/>
                  <a:gd name="connsiteX6" fmla="*/ 431093 w 1559670"/>
                  <a:gd name="connsiteY6" fmla="*/ 108555 h 802021"/>
                  <a:gd name="connsiteX7" fmla="*/ 670099 w 1559670"/>
                  <a:gd name="connsiteY7" fmla="*/ 149044 h 802021"/>
                  <a:gd name="connsiteX8" fmla="*/ 888570 w 1559670"/>
                  <a:gd name="connsiteY8" fmla="*/ 65 h 802021"/>
                  <a:gd name="connsiteX9" fmla="*/ 1101848 w 1559670"/>
                  <a:gd name="connsiteY9" fmla="*/ 183881 h 802021"/>
                  <a:gd name="connsiteX10" fmla="*/ 1434416 w 1559670"/>
                  <a:gd name="connsiteY10" fmla="*/ 398143 h 802021"/>
                  <a:gd name="connsiteX11" fmla="*/ 1559579 w 1559670"/>
                  <a:gd name="connsiteY11" fmla="*/ 570950 h 802021"/>
                  <a:gd name="connsiteX12" fmla="*/ 1478397 w 1559670"/>
                  <a:gd name="connsiteY12" fmla="*/ 737187 h 802021"/>
                  <a:gd name="connsiteX13" fmla="*/ 1503184 w 1559670"/>
                  <a:gd name="connsiteY13" fmla="*/ 779708 h 802021"/>
                  <a:gd name="connsiteX0" fmla="*/ 1508817 w 1559670"/>
                  <a:gd name="connsiteY0" fmla="*/ 802021 h 802021"/>
                  <a:gd name="connsiteX1" fmla="*/ 0 w 1559670"/>
                  <a:gd name="connsiteY1" fmla="*/ 802021 h 802021"/>
                  <a:gd name="connsiteX2" fmla="*/ 6383 w 1559670"/>
                  <a:gd name="connsiteY2" fmla="*/ 759757 h 802021"/>
                  <a:gd name="connsiteX3" fmla="*/ 41967 w 1559670"/>
                  <a:gd name="connsiteY3" fmla="*/ 685164 h 802021"/>
                  <a:gd name="connsiteX4" fmla="*/ 65973 w 1559670"/>
                  <a:gd name="connsiteY4" fmla="*/ 432256 h 802021"/>
                  <a:gd name="connsiteX5" fmla="*/ 313992 w 1559670"/>
                  <a:gd name="connsiteY5" fmla="*/ 271700 h 802021"/>
                  <a:gd name="connsiteX6" fmla="*/ 431093 w 1559670"/>
                  <a:gd name="connsiteY6" fmla="*/ 108555 h 802021"/>
                  <a:gd name="connsiteX7" fmla="*/ 670099 w 1559670"/>
                  <a:gd name="connsiteY7" fmla="*/ 149044 h 802021"/>
                  <a:gd name="connsiteX8" fmla="*/ 888570 w 1559670"/>
                  <a:gd name="connsiteY8" fmla="*/ 65 h 802021"/>
                  <a:gd name="connsiteX9" fmla="*/ 1101848 w 1559670"/>
                  <a:gd name="connsiteY9" fmla="*/ 183881 h 802021"/>
                  <a:gd name="connsiteX10" fmla="*/ 1434416 w 1559670"/>
                  <a:gd name="connsiteY10" fmla="*/ 398143 h 802021"/>
                  <a:gd name="connsiteX11" fmla="*/ 1559579 w 1559670"/>
                  <a:gd name="connsiteY11" fmla="*/ 570950 h 802021"/>
                  <a:gd name="connsiteX12" fmla="*/ 1478397 w 1559670"/>
                  <a:gd name="connsiteY12" fmla="*/ 737187 h 802021"/>
                  <a:gd name="connsiteX0" fmla="*/ 0 w 1559670"/>
                  <a:gd name="connsiteY0" fmla="*/ 802021 h 802021"/>
                  <a:gd name="connsiteX1" fmla="*/ 6383 w 1559670"/>
                  <a:gd name="connsiteY1" fmla="*/ 759757 h 802021"/>
                  <a:gd name="connsiteX2" fmla="*/ 41967 w 1559670"/>
                  <a:gd name="connsiteY2" fmla="*/ 685164 h 802021"/>
                  <a:gd name="connsiteX3" fmla="*/ 65973 w 1559670"/>
                  <a:gd name="connsiteY3" fmla="*/ 432256 h 802021"/>
                  <a:gd name="connsiteX4" fmla="*/ 313992 w 1559670"/>
                  <a:gd name="connsiteY4" fmla="*/ 271700 h 802021"/>
                  <a:gd name="connsiteX5" fmla="*/ 431093 w 1559670"/>
                  <a:gd name="connsiteY5" fmla="*/ 108555 h 802021"/>
                  <a:gd name="connsiteX6" fmla="*/ 670099 w 1559670"/>
                  <a:gd name="connsiteY6" fmla="*/ 149044 h 802021"/>
                  <a:gd name="connsiteX7" fmla="*/ 888570 w 1559670"/>
                  <a:gd name="connsiteY7" fmla="*/ 65 h 802021"/>
                  <a:gd name="connsiteX8" fmla="*/ 1101848 w 1559670"/>
                  <a:gd name="connsiteY8" fmla="*/ 183881 h 802021"/>
                  <a:gd name="connsiteX9" fmla="*/ 1434416 w 1559670"/>
                  <a:gd name="connsiteY9" fmla="*/ 398143 h 802021"/>
                  <a:gd name="connsiteX10" fmla="*/ 1559579 w 1559670"/>
                  <a:gd name="connsiteY10" fmla="*/ 570950 h 802021"/>
                  <a:gd name="connsiteX11" fmla="*/ 1478397 w 1559670"/>
                  <a:gd name="connsiteY11" fmla="*/ 737187 h 802021"/>
                  <a:gd name="connsiteX0" fmla="*/ 0 w 1553287"/>
                  <a:gd name="connsiteY0" fmla="*/ 759757 h 759757"/>
                  <a:gd name="connsiteX1" fmla="*/ 35584 w 1553287"/>
                  <a:gd name="connsiteY1" fmla="*/ 685164 h 759757"/>
                  <a:gd name="connsiteX2" fmla="*/ 59590 w 1553287"/>
                  <a:gd name="connsiteY2" fmla="*/ 432256 h 759757"/>
                  <a:gd name="connsiteX3" fmla="*/ 307609 w 1553287"/>
                  <a:gd name="connsiteY3" fmla="*/ 271700 h 759757"/>
                  <a:gd name="connsiteX4" fmla="*/ 424710 w 1553287"/>
                  <a:gd name="connsiteY4" fmla="*/ 108555 h 759757"/>
                  <a:gd name="connsiteX5" fmla="*/ 663716 w 1553287"/>
                  <a:gd name="connsiteY5" fmla="*/ 149044 h 759757"/>
                  <a:gd name="connsiteX6" fmla="*/ 882187 w 1553287"/>
                  <a:gd name="connsiteY6" fmla="*/ 65 h 759757"/>
                  <a:gd name="connsiteX7" fmla="*/ 1095465 w 1553287"/>
                  <a:gd name="connsiteY7" fmla="*/ 183881 h 759757"/>
                  <a:gd name="connsiteX8" fmla="*/ 1428033 w 1553287"/>
                  <a:gd name="connsiteY8" fmla="*/ 398143 h 759757"/>
                  <a:gd name="connsiteX9" fmla="*/ 1553196 w 1553287"/>
                  <a:gd name="connsiteY9" fmla="*/ 570950 h 759757"/>
                  <a:gd name="connsiteX10" fmla="*/ 1472014 w 1553287"/>
                  <a:gd name="connsiteY10" fmla="*/ 737187 h 759757"/>
                  <a:gd name="connsiteX0" fmla="*/ 13665 w 1531368"/>
                  <a:gd name="connsiteY0" fmla="*/ 685164 h 737186"/>
                  <a:gd name="connsiteX1" fmla="*/ 37671 w 1531368"/>
                  <a:gd name="connsiteY1" fmla="*/ 432256 h 737186"/>
                  <a:gd name="connsiteX2" fmla="*/ 285690 w 1531368"/>
                  <a:gd name="connsiteY2" fmla="*/ 271700 h 737186"/>
                  <a:gd name="connsiteX3" fmla="*/ 402791 w 1531368"/>
                  <a:gd name="connsiteY3" fmla="*/ 108555 h 737186"/>
                  <a:gd name="connsiteX4" fmla="*/ 641797 w 1531368"/>
                  <a:gd name="connsiteY4" fmla="*/ 149044 h 737186"/>
                  <a:gd name="connsiteX5" fmla="*/ 860268 w 1531368"/>
                  <a:gd name="connsiteY5" fmla="*/ 65 h 737186"/>
                  <a:gd name="connsiteX6" fmla="*/ 1073546 w 1531368"/>
                  <a:gd name="connsiteY6" fmla="*/ 183881 h 737186"/>
                  <a:gd name="connsiteX7" fmla="*/ 1406114 w 1531368"/>
                  <a:gd name="connsiteY7" fmla="*/ 398143 h 737186"/>
                  <a:gd name="connsiteX8" fmla="*/ 1531277 w 1531368"/>
                  <a:gd name="connsiteY8" fmla="*/ 570950 h 737186"/>
                  <a:gd name="connsiteX9" fmla="*/ 1450095 w 1531368"/>
                  <a:gd name="connsiteY9" fmla="*/ 737187 h 737186"/>
                  <a:gd name="connsiteX0" fmla="*/ 13665 w 1531368"/>
                  <a:gd name="connsiteY0" fmla="*/ 685164 h 685165"/>
                  <a:gd name="connsiteX1" fmla="*/ 37671 w 1531368"/>
                  <a:gd name="connsiteY1" fmla="*/ 432256 h 685165"/>
                  <a:gd name="connsiteX2" fmla="*/ 285690 w 1531368"/>
                  <a:gd name="connsiteY2" fmla="*/ 271700 h 685165"/>
                  <a:gd name="connsiteX3" fmla="*/ 402791 w 1531368"/>
                  <a:gd name="connsiteY3" fmla="*/ 108555 h 685165"/>
                  <a:gd name="connsiteX4" fmla="*/ 641797 w 1531368"/>
                  <a:gd name="connsiteY4" fmla="*/ 149044 h 685165"/>
                  <a:gd name="connsiteX5" fmla="*/ 860268 w 1531368"/>
                  <a:gd name="connsiteY5" fmla="*/ 65 h 685165"/>
                  <a:gd name="connsiteX6" fmla="*/ 1073546 w 1531368"/>
                  <a:gd name="connsiteY6" fmla="*/ 183881 h 685165"/>
                  <a:gd name="connsiteX7" fmla="*/ 1406114 w 1531368"/>
                  <a:gd name="connsiteY7" fmla="*/ 398143 h 685165"/>
                  <a:gd name="connsiteX8" fmla="*/ 1531277 w 1531368"/>
                  <a:gd name="connsiteY8" fmla="*/ 570950 h 685165"/>
                  <a:gd name="connsiteX0" fmla="*/ 1 w 1493698"/>
                  <a:gd name="connsiteY0" fmla="*/ 432256 h 570951"/>
                  <a:gd name="connsiteX1" fmla="*/ 248020 w 1493698"/>
                  <a:gd name="connsiteY1" fmla="*/ 271700 h 570951"/>
                  <a:gd name="connsiteX2" fmla="*/ 365121 w 1493698"/>
                  <a:gd name="connsiteY2" fmla="*/ 108555 h 570951"/>
                  <a:gd name="connsiteX3" fmla="*/ 604127 w 1493698"/>
                  <a:gd name="connsiteY3" fmla="*/ 149044 h 570951"/>
                  <a:gd name="connsiteX4" fmla="*/ 822598 w 1493698"/>
                  <a:gd name="connsiteY4" fmla="*/ 65 h 570951"/>
                  <a:gd name="connsiteX5" fmla="*/ 1035876 w 1493698"/>
                  <a:gd name="connsiteY5" fmla="*/ 183881 h 570951"/>
                  <a:gd name="connsiteX6" fmla="*/ 1368444 w 1493698"/>
                  <a:gd name="connsiteY6" fmla="*/ 398143 h 570951"/>
                  <a:gd name="connsiteX7" fmla="*/ 1493607 w 1493698"/>
                  <a:gd name="connsiteY7" fmla="*/ 570950 h 570951"/>
                  <a:gd name="connsiteX0" fmla="*/ 0 w 1457103"/>
                  <a:gd name="connsiteY0" fmla="*/ 547739 h 570951"/>
                  <a:gd name="connsiteX1" fmla="*/ 211425 w 1457103"/>
                  <a:gd name="connsiteY1" fmla="*/ 271700 h 570951"/>
                  <a:gd name="connsiteX2" fmla="*/ 328526 w 1457103"/>
                  <a:gd name="connsiteY2" fmla="*/ 108555 h 570951"/>
                  <a:gd name="connsiteX3" fmla="*/ 567532 w 1457103"/>
                  <a:gd name="connsiteY3" fmla="*/ 149044 h 570951"/>
                  <a:gd name="connsiteX4" fmla="*/ 786003 w 1457103"/>
                  <a:gd name="connsiteY4" fmla="*/ 65 h 570951"/>
                  <a:gd name="connsiteX5" fmla="*/ 999281 w 1457103"/>
                  <a:gd name="connsiteY5" fmla="*/ 183881 h 570951"/>
                  <a:gd name="connsiteX6" fmla="*/ 1331849 w 1457103"/>
                  <a:gd name="connsiteY6" fmla="*/ 398143 h 570951"/>
                  <a:gd name="connsiteX7" fmla="*/ 1457012 w 1457103"/>
                  <a:gd name="connsiteY7" fmla="*/ 570950 h 570951"/>
                  <a:gd name="connsiteX0" fmla="*/ 0 w 1457103"/>
                  <a:gd name="connsiteY0" fmla="*/ 547739 h 570951"/>
                  <a:gd name="connsiteX1" fmla="*/ 211425 w 1457103"/>
                  <a:gd name="connsiteY1" fmla="*/ 271700 h 570951"/>
                  <a:gd name="connsiteX2" fmla="*/ 328526 w 1457103"/>
                  <a:gd name="connsiteY2" fmla="*/ 108555 h 570951"/>
                  <a:gd name="connsiteX3" fmla="*/ 567532 w 1457103"/>
                  <a:gd name="connsiteY3" fmla="*/ 149044 h 570951"/>
                  <a:gd name="connsiteX4" fmla="*/ 786003 w 1457103"/>
                  <a:gd name="connsiteY4" fmla="*/ 65 h 570951"/>
                  <a:gd name="connsiteX5" fmla="*/ 999281 w 1457103"/>
                  <a:gd name="connsiteY5" fmla="*/ 183881 h 570951"/>
                  <a:gd name="connsiteX6" fmla="*/ 1331849 w 1457103"/>
                  <a:gd name="connsiteY6" fmla="*/ 398143 h 570951"/>
                  <a:gd name="connsiteX7" fmla="*/ 1457012 w 1457103"/>
                  <a:gd name="connsiteY7" fmla="*/ 570950 h 570951"/>
                  <a:gd name="connsiteX0" fmla="*/ 0 w 1457103"/>
                  <a:gd name="connsiteY0" fmla="*/ 565974 h 570951"/>
                  <a:gd name="connsiteX1" fmla="*/ 211425 w 1457103"/>
                  <a:gd name="connsiteY1" fmla="*/ 271700 h 570951"/>
                  <a:gd name="connsiteX2" fmla="*/ 328526 w 1457103"/>
                  <a:gd name="connsiteY2" fmla="*/ 108555 h 570951"/>
                  <a:gd name="connsiteX3" fmla="*/ 567532 w 1457103"/>
                  <a:gd name="connsiteY3" fmla="*/ 149044 h 570951"/>
                  <a:gd name="connsiteX4" fmla="*/ 786003 w 1457103"/>
                  <a:gd name="connsiteY4" fmla="*/ 65 h 570951"/>
                  <a:gd name="connsiteX5" fmla="*/ 999281 w 1457103"/>
                  <a:gd name="connsiteY5" fmla="*/ 183881 h 570951"/>
                  <a:gd name="connsiteX6" fmla="*/ 1331849 w 1457103"/>
                  <a:gd name="connsiteY6" fmla="*/ 398143 h 570951"/>
                  <a:gd name="connsiteX7" fmla="*/ 1457012 w 1457103"/>
                  <a:gd name="connsiteY7" fmla="*/ 570950 h 5709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457103" h="570951">
                    <a:moveTo>
                      <a:pt x="0" y="565974"/>
                    </a:moveTo>
                    <a:cubicBezTo>
                      <a:pt x="39067" y="356986"/>
                      <a:pt x="114216" y="263135"/>
                      <a:pt x="211425" y="271700"/>
                    </a:cubicBezTo>
                    <a:cubicBezTo>
                      <a:pt x="230563" y="202047"/>
                      <a:pt x="273275" y="142571"/>
                      <a:pt x="328526" y="108555"/>
                    </a:cubicBezTo>
                    <a:cubicBezTo>
                      <a:pt x="412475" y="56862"/>
                      <a:pt x="509333" y="73282"/>
                      <a:pt x="567532" y="149044"/>
                    </a:cubicBezTo>
                    <a:cubicBezTo>
                      <a:pt x="617056" y="58967"/>
                      <a:pt x="700232" y="2252"/>
                      <a:pt x="786003" y="65"/>
                    </a:cubicBezTo>
                    <a:cubicBezTo>
                      <a:pt x="887073" y="-2509"/>
                      <a:pt x="972186" y="70833"/>
                      <a:pt x="999281" y="183881"/>
                    </a:cubicBezTo>
                    <a:cubicBezTo>
                      <a:pt x="1150759" y="124058"/>
                      <a:pt x="1300786" y="220698"/>
                      <a:pt x="1331849" y="398143"/>
                    </a:cubicBezTo>
                    <a:cubicBezTo>
                      <a:pt x="1406677" y="407077"/>
                      <a:pt x="1459609" y="480141"/>
                      <a:pt x="1457012" y="570950"/>
                    </a:cubicBezTo>
                  </a:path>
                </a:pathLst>
              </a:custGeom>
              <a:pattFill prst="lgConfetti">
                <a:fgClr>
                  <a:schemeClr val="bg1">
                    <a:lumMod val="95000"/>
                  </a:schemeClr>
                </a:fgClr>
                <a:bgClr>
                  <a:schemeClr val="bg1"/>
                </a:bgClr>
              </a:pattFill>
              <a:ln w="57150"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2" name="フリーフォーム: 図形 51">
                <a:extLst>
                  <a:ext uri="{FF2B5EF4-FFF2-40B4-BE49-F238E27FC236}">
                    <a16:creationId xmlns:a16="http://schemas.microsoft.com/office/drawing/2014/main" id="{9ED7C1F8-9B5D-42FB-819B-C7771BA52779}"/>
                  </a:ext>
                </a:extLst>
              </p:cNvPr>
              <p:cNvSpPr/>
              <p:nvPr/>
            </p:nvSpPr>
            <p:spPr>
              <a:xfrm>
                <a:off x="2472538" y="1591280"/>
                <a:ext cx="607092" cy="185762"/>
              </a:xfrm>
              <a:custGeom>
                <a:avLst/>
                <a:gdLst>
                  <a:gd name="connsiteX0" fmla="*/ 888570 w 1559670"/>
                  <a:gd name="connsiteY0" fmla="*/ 65 h 802021"/>
                  <a:gd name="connsiteX1" fmla="*/ 1101848 w 1559670"/>
                  <a:gd name="connsiteY1" fmla="*/ 183881 h 802021"/>
                  <a:gd name="connsiteX2" fmla="*/ 1434416 w 1559670"/>
                  <a:gd name="connsiteY2" fmla="*/ 398143 h 802021"/>
                  <a:gd name="connsiteX3" fmla="*/ 1559579 w 1559670"/>
                  <a:gd name="connsiteY3" fmla="*/ 570950 h 802021"/>
                  <a:gd name="connsiteX4" fmla="*/ 1478397 w 1559670"/>
                  <a:gd name="connsiteY4" fmla="*/ 737187 h 802021"/>
                  <a:gd name="connsiteX5" fmla="*/ 1503184 w 1559670"/>
                  <a:gd name="connsiteY5" fmla="*/ 779708 h 802021"/>
                  <a:gd name="connsiteX6" fmla="*/ 1508817 w 1559670"/>
                  <a:gd name="connsiteY6" fmla="*/ 802021 h 802021"/>
                  <a:gd name="connsiteX7" fmla="*/ 0 w 1559670"/>
                  <a:gd name="connsiteY7" fmla="*/ 802021 h 802021"/>
                  <a:gd name="connsiteX8" fmla="*/ 6383 w 1559670"/>
                  <a:gd name="connsiteY8" fmla="*/ 759757 h 802021"/>
                  <a:gd name="connsiteX9" fmla="*/ 41967 w 1559670"/>
                  <a:gd name="connsiteY9" fmla="*/ 685164 h 802021"/>
                  <a:gd name="connsiteX10" fmla="*/ 65973 w 1559670"/>
                  <a:gd name="connsiteY10" fmla="*/ 432256 h 802021"/>
                  <a:gd name="connsiteX11" fmla="*/ 313992 w 1559670"/>
                  <a:gd name="connsiteY11" fmla="*/ 271700 h 802021"/>
                  <a:gd name="connsiteX12" fmla="*/ 431093 w 1559670"/>
                  <a:gd name="connsiteY12" fmla="*/ 108555 h 802021"/>
                  <a:gd name="connsiteX13" fmla="*/ 670099 w 1559670"/>
                  <a:gd name="connsiteY13" fmla="*/ 149044 h 802021"/>
                  <a:gd name="connsiteX14" fmla="*/ 888570 w 1559670"/>
                  <a:gd name="connsiteY14" fmla="*/ 65 h 802021"/>
                  <a:gd name="connsiteX0" fmla="*/ 1508817 w 1600257"/>
                  <a:gd name="connsiteY0" fmla="*/ 802021 h 893461"/>
                  <a:gd name="connsiteX1" fmla="*/ 0 w 1600257"/>
                  <a:gd name="connsiteY1" fmla="*/ 802021 h 893461"/>
                  <a:gd name="connsiteX2" fmla="*/ 6383 w 1600257"/>
                  <a:gd name="connsiteY2" fmla="*/ 759757 h 893461"/>
                  <a:gd name="connsiteX3" fmla="*/ 41967 w 1600257"/>
                  <a:gd name="connsiteY3" fmla="*/ 685164 h 893461"/>
                  <a:gd name="connsiteX4" fmla="*/ 65973 w 1600257"/>
                  <a:gd name="connsiteY4" fmla="*/ 432256 h 893461"/>
                  <a:gd name="connsiteX5" fmla="*/ 313992 w 1600257"/>
                  <a:gd name="connsiteY5" fmla="*/ 271700 h 893461"/>
                  <a:gd name="connsiteX6" fmla="*/ 431093 w 1600257"/>
                  <a:gd name="connsiteY6" fmla="*/ 108555 h 893461"/>
                  <a:gd name="connsiteX7" fmla="*/ 670099 w 1600257"/>
                  <a:gd name="connsiteY7" fmla="*/ 149044 h 893461"/>
                  <a:gd name="connsiteX8" fmla="*/ 888570 w 1600257"/>
                  <a:gd name="connsiteY8" fmla="*/ 65 h 893461"/>
                  <a:gd name="connsiteX9" fmla="*/ 1101848 w 1600257"/>
                  <a:gd name="connsiteY9" fmla="*/ 183881 h 893461"/>
                  <a:gd name="connsiteX10" fmla="*/ 1434416 w 1600257"/>
                  <a:gd name="connsiteY10" fmla="*/ 398143 h 893461"/>
                  <a:gd name="connsiteX11" fmla="*/ 1559579 w 1600257"/>
                  <a:gd name="connsiteY11" fmla="*/ 570950 h 893461"/>
                  <a:gd name="connsiteX12" fmla="*/ 1478397 w 1600257"/>
                  <a:gd name="connsiteY12" fmla="*/ 737187 h 893461"/>
                  <a:gd name="connsiteX13" fmla="*/ 1503184 w 1600257"/>
                  <a:gd name="connsiteY13" fmla="*/ 779708 h 893461"/>
                  <a:gd name="connsiteX14" fmla="*/ 1600257 w 1600257"/>
                  <a:gd name="connsiteY14" fmla="*/ 893461 h 893461"/>
                  <a:gd name="connsiteX0" fmla="*/ 1508817 w 1628832"/>
                  <a:gd name="connsiteY0" fmla="*/ 802021 h 902986"/>
                  <a:gd name="connsiteX1" fmla="*/ 0 w 1628832"/>
                  <a:gd name="connsiteY1" fmla="*/ 802021 h 902986"/>
                  <a:gd name="connsiteX2" fmla="*/ 6383 w 1628832"/>
                  <a:gd name="connsiteY2" fmla="*/ 759757 h 902986"/>
                  <a:gd name="connsiteX3" fmla="*/ 41967 w 1628832"/>
                  <a:gd name="connsiteY3" fmla="*/ 685164 h 902986"/>
                  <a:gd name="connsiteX4" fmla="*/ 65973 w 1628832"/>
                  <a:gd name="connsiteY4" fmla="*/ 432256 h 902986"/>
                  <a:gd name="connsiteX5" fmla="*/ 313992 w 1628832"/>
                  <a:gd name="connsiteY5" fmla="*/ 271700 h 902986"/>
                  <a:gd name="connsiteX6" fmla="*/ 431093 w 1628832"/>
                  <a:gd name="connsiteY6" fmla="*/ 108555 h 902986"/>
                  <a:gd name="connsiteX7" fmla="*/ 670099 w 1628832"/>
                  <a:gd name="connsiteY7" fmla="*/ 149044 h 902986"/>
                  <a:gd name="connsiteX8" fmla="*/ 888570 w 1628832"/>
                  <a:gd name="connsiteY8" fmla="*/ 65 h 902986"/>
                  <a:gd name="connsiteX9" fmla="*/ 1101848 w 1628832"/>
                  <a:gd name="connsiteY9" fmla="*/ 183881 h 902986"/>
                  <a:gd name="connsiteX10" fmla="*/ 1434416 w 1628832"/>
                  <a:gd name="connsiteY10" fmla="*/ 398143 h 902986"/>
                  <a:gd name="connsiteX11" fmla="*/ 1559579 w 1628832"/>
                  <a:gd name="connsiteY11" fmla="*/ 570950 h 902986"/>
                  <a:gd name="connsiteX12" fmla="*/ 1478397 w 1628832"/>
                  <a:gd name="connsiteY12" fmla="*/ 737187 h 902986"/>
                  <a:gd name="connsiteX13" fmla="*/ 1503184 w 1628832"/>
                  <a:gd name="connsiteY13" fmla="*/ 779708 h 902986"/>
                  <a:gd name="connsiteX14" fmla="*/ 1628832 w 1628832"/>
                  <a:gd name="connsiteY14" fmla="*/ 902986 h 902986"/>
                  <a:gd name="connsiteX0" fmla="*/ 1508817 w 1559670"/>
                  <a:gd name="connsiteY0" fmla="*/ 802021 h 802021"/>
                  <a:gd name="connsiteX1" fmla="*/ 0 w 1559670"/>
                  <a:gd name="connsiteY1" fmla="*/ 802021 h 802021"/>
                  <a:gd name="connsiteX2" fmla="*/ 6383 w 1559670"/>
                  <a:gd name="connsiteY2" fmla="*/ 759757 h 802021"/>
                  <a:gd name="connsiteX3" fmla="*/ 41967 w 1559670"/>
                  <a:gd name="connsiteY3" fmla="*/ 685164 h 802021"/>
                  <a:gd name="connsiteX4" fmla="*/ 65973 w 1559670"/>
                  <a:gd name="connsiteY4" fmla="*/ 432256 h 802021"/>
                  <a:gd name="connsiteX5" fmla="*/ 313992 w 1559670"/>
                  <a:gd name="connsiteY5" fmla="*/ 271700 h 802021"/>
                  <a:gd name="connsiteX6" fmla="*/ 431093 w 1559670"/>
                  <a:gd name="connsiteY6" fmla="*/ 108555 h 802021"/>
                  <a:gd name="connsiteX7" fmla="*/ 670099 w 1559670"/>
                  <a:gd name="connsiteY7" fmla="*/ 149044 h 802021"/>
                  <a:gd name="connsiteX8" fmla="*/ 888570 w 1559670"/>
                  <a:gd name="connsiteY8" fmla="*/ 65 h 802021"/>
                  <a:gd name="connsiteX9" fmla="*/ 1101848 w 1559670"/>
                  <a:gd name="connsiteY9" fmla="*/ 183881 h 802021"/>
                  <a:gd name="connsiteX10" fmla="*/ 1434416 w 1559670"/>
                  <a:gd name="connsiteY10" fmla="*/ 398143 h 802021"/>
                  <a:gd name="connsiteX11" fmla="*/ 1559579 w 1559670"/>
                  <a:gd name="connsiteY11" fmla="*/ 570950 h 802021"/>
                  <a:gd name="connsiteX12" fmla="*/ 1478397 w 1559670"/>
                  <a:gd name="connsiteY12" fmla="*/ 737187 h 802021"/>
                  <a:gd name="connsiteX13" fmla="*/ 1503184 w 1559670"/>
                  <a:gd name="connsiteY13" fmla="*/ 779708 h 802021"/>
                  <a:gd name="connsiteX0" fmla="*/ 1508817 w 1559670"/>
                  <a:gd name="connsiteY0" fmla="*/ 802021 h 802021"/>
                  <a:gd name="connsiteX1" fmla="*/ 0 w 1559670"/>
                  <a:gd name="connsiteY1" fmla="*/ 802021 h 802021"/>
                  <a:gd name="connsiteX2" fmla="*/ 6383 w 1559670"/>
                  <a:gd name="connsiteY2" fmla="*/ 759757 h 802021"/>
                  <a:gd name="connsiteX3" fmla="*/ 41967 w 1559670"/>
                  <a:gd name="connsiteY3" fmla="*/ 685164 h 802021"/>
                  <a:gd name="connsiteX4" fmla="*/ 65973 w 1559670"/>
                  <a:gd name="connsiteY4" fmla="*/ 432256 h 802021"/>
                  <a:gd name="connsiteX5" fmla="*/ 313992 w 1559670"/>
                  <a:gd name="connsiteY5" fmla="*/ 271700 h 802021"/>
                  <a:gd name="connsiteX6" fmla="*/ 431093 w 1559670"/>
                  <a:gd name="connsiteY6" fmla="*/ 108555 h 802021"/>
                  <a:gd name="connsiteX7" fmla="*/ 670099 w 1559670"/>
                  <a:gd name="connsiteY7" fmla="*/ 149044 h 802021"/>
                  <a:gd name="connsiteX8" fmla="*/ 888570 w 1559670"/>
                  <a:gd name="connsiteY8" fmla="*/ 65 h 802021"/>
                  <a:gd name="connsiteX9" fmla="*/ 1101848 w 1559670"/>
                  <a:gd name="connsiteY9" fmla="*/ 183881 h 802021"/>
                  <a:gd name="connsiteX10" fmla="*/ 1434416 w 1559670"/>
                  <a:gd name="connsiteY10" fmla="*/ 398143 h 802021"/>
                  <a:gd name="connsiteX11" fmla="*/ 1559579 w 1559670"/>
                  <a:gd name="connsiteY11" fmla="*/ 570950 h 802021"/>
                  <a:gd name="connsiteX12" fmla="*/ 1478397 w 1559670"/>
                  <a:gd name="connsiteY12" fmla="*/ 737187 h 802021"/>
                  <a:gd name="connsiteX0" fmla="*/ 0 w 1559670"/>
                  <a:gd name="connsiteY0" fmla="*/ 802021 h 802021"/>
                  <a:gd name="connsiteX1" fmla="*/ 6383 w 1559670"/>
                  <a:gd name="connsiteY1" fmla="*/ 759757 h 802021"/>
                  <a:gd name="connsiteX2" fmla="*/ 41967 w 1559670"/>
                  <a:gd name="connsiteY2" fmla="*/ 685164 h 802021"/>
                  <a:gd name="connsiteX3" fmla="*/ 65973 w 1559670"/>
                  <a:gd name="connsiteY3" fmla="*/ 432256 h 802021"/>
                  <a:gd name="connsiteX4" fmla="*/ 313992 w 1559670"/>
                  <a:gd name="connsiteY4" fmla="*/ 271700 h 802021"/>
                  <a:gd name="connsiteX5" fmla="*/ 431093 w 1559670"/>
                  <a:gd name="connsiteY5" fmla="*/ 108555 h 802021"/>
                  <a:gd name="connsiteX6" fmla="*/ 670099 w 1559670"/>
                  <a:gd name="connsiteY6" fmla="*/ 149044 h 802021"/>
                  <a:gd name="connsiteX7" fmla="*/ 888570 w 1559670"/>
                  <a:gd name="connsiteY7" fmla="*/ 65 h 802021"/>
                  <a:gd name="connsiteX8" fmla="*/ 1101848 w 1559670"/>
                  <a:gd name="connsiteY8" fmla="*/ 183881 h 802021"/>
                  <a:gd name="connsiteX9" fmla="*/ 1434416 w 1559670"/>
                  <a:gd name="connsiteY9" fmla="*/ 398143 h 802021"/>
                  <a:gd name="connsiteX10" fmla="*/ 1559579 w 1559670"/>
                  <a:gd name="connsiteY10" fmla="*/ 570950 h 802021"/>
                  <a:gd name="connsiteX11" fmla="*/ 1478397 w 1559670"/>
                  <a:gd name="connsiteY11" fmla="*/ 737187 h 802021"/>
                  <a:gd name="connsiteX0" fmla="*/ 0 w 1553287"/>
                  <a:gd name="connsiteY0" fmla="*/ 759757 h 759757"/>
                  <a:gd name="connsiteX1" fmla="*/ 35584 w 1553287"/>
                  <a:gd name="connsiteY1" fmla="*/ 685164 h 759757"/>
                  <a:gd name="connsiteX2" fmla="*/ 59590 w 1553287"/>
                  <a:gd name="connsiteY2" fmla="*/ 432256 h 759757"/>
                  <a:gd name="connsiteX3" fmla="*/ 307609 w 1553287"/>
                  <a:gd name="connsiteY3" fmla="*/ 271700 h 759757"/>
                  <a:gd name="connsiteX4" fmla="*/ 424710 w 1553287"/>
                  <a:gd name="connsiteY4" fmla="*/ 108555 h 759757"/>
                  <a:gd name="connsiteX5" fmla="*/ 663716 w 1553287"/>
                  <a:gd name="connsiteY5" fmla="*/ 149044 h 759757"/>
                  <a:gd name="connsiteX6" fmla="*/ 882187 w 1553287"/>
                  <a:gd name="connsiteY6" fmla="*/ 65 h 759757"/>
                  <a:gd name="connsiteX7" fmla="*/ 1095465 w 1553287"/>
                  <a:gd name="connsiteY7" fmla="*/ 183881 h 759757"/>
                  <a:gd name="connsiteX8" fmla="*/ 1428033 w 1553287"/>
                  <a:gd name="connsiteY8" fmla="*/ 398143 h 759757"/>
                  <a:gd name="connsiteX9" fmla="*/ 1553196 w 1553287"/>
                  <a:gd name="connsiteY9" fmla="*/ 570950 h 759757"/>
                  <a:gd name="connsiteX10" fmla="*/ 1472014 w 1553287"/>
                  <a:gd name="connsiteY10" fmla="*/ 737187 h 759757"/>
                  <a:gd name="connsiteX0" fmla="*/ 13665 w 1531368"/>
                  <a:gd name="connsiteY0" fmla="*/ 685164 h 737186"/>
                  <a:gd name="connsiteX1" fmla="*/ 37671 w 1531368"/>
                  <a:gd name="connsiteY1" fmla="*/ 432256 h 737186"/>
                  <a:gd name="connsiteX2" fmla="*/ 285690 w 1531368"/>
                  <a:gd name="connsiteY2" fmla="*/ 271700 h 737186"/>
                  <a:gd name="connsiteX3" fmla="*/ 402791 w 1531368"/>
                  <a:gd name="connsiteY3" fmla="*/ 108555 h 737186"/>
                  <a:gd name="connsiteX4" fmla="*/ 641797 w 1531368"/>
                  <a:gd name="connsiteY4" fmla="*/ 149044 h 737186"/>
                  <a:gd name="connsiteX5" fmla="*/ 860268 w 1531368"/>
                  <a:gd name="connsiteY5" fmla="*/ 65 h 737186"/>
                  <a:gd name="connsiteX6" fmla="*/ 1073546 w 1531368"/>
                  <a:gd name="connsiteY6" fmla="*/ 183881 h 737186"/>
                  <a:gd name="connsiteX7" fmla="*/ 1406114 w 1531368"/>
                  <a:gd name="connsiteY7" fmla="*/ 398143 h 737186"/>
                  <a:gd name="connsiteX8" fmla="*/ 1531277 w 1531368"/>
                  <a:gd name="connsiteY8" fmla="*/ 570950 h 737186"/>
                  <a:gd name="connsiteX9" fmla="*/ 1450095 w 1531368"/>
                  <a:gd name="connsiteY9" fmla="*/ 737187 h 737186"/>
                  <a:gd name="connsiteX0" fmla="*/ 13665 w 1531368"/>
                  <a:gd name="connsiteY0" fmla="*/ 685164 h 685165"/>
                  <a:gd name="connsiteX1" fmla="*/ 37671 w 1531368"/>
                  <a:gd name="connsiteY1" fmla="*/ 432256 h 685165"/>
                  <a:gd name="connsiteX2" fmla="*/ 285690 w 1531368"/>
                  <a:gd name="connsiteY2" fmla="*/ 271700 h 685165"/>
                  <a:gd name="connsiteX3" fmla="*/ 402791 w 1531368"/>
                  <a:gd name="connsiteY3" fmla="*/ 108555 h 685165"/>
                  <a:gd name="connsiteX4" fmla="*/ 641797 w 1531368"/>
                  <a:gd name="connsiteY4" fmla="*/ 149044 h 685165"/>
                  <a:gd name="connsiteX5" fmla="*/ 860268 w 1531368"/>
                  <a:gd name="connsiteY5" fmla="*/ 65 h 685165"/>
                  <a:gd name="connsiteX6" fmla="*/ 1073546 w 1531368"/>
                  <a:gd name="connsiteY6" fmla="*/ 183881 h 685165"/>
                  <a:gd name="connsiteX7" fmla="*/ 1406114 w 1531368"/>
                  <a:gd name="connsiteY7" fmla="*/ 398143 h 685165"/>
                  <a:gd name="connsiteX8" fmla="*/ 1531277 w 1531368"/>
                  <a:gd name="connsiteY8" fmla="*/ 570950 h 685165"/>
                  <a:gd name="connsiteX0" fmla="*/ 1 w 1493698"/>
                  <a:gd name="connsiteY0" fmla="*/ 432256 h 570951"/>
                  <a:gd name="connsiteX1" fmla="*/ 248020 w 1493698"/>
                  <a:gd name="connsiteY1" fmla="*/ 271700 h 570951"/>
                  <a:gd name="connsiteX2" fmla="*/ 365121 w 1493698"/>
                  <a:gd name="connsiteY2" fmla="*/ 108555 h 570951"/>
                  <a:gd name="connsiteX3" fmla="*/ 604127 w 1493698"/>
                  <a:gd name="connsiteY3" fmla="*/ 149044 h 570951"/>
                  <a:gd name="connsiteX4" fmla="*/ 822598 w 1493698"/>
                  <a:gd name="connsiteY4" fmla="*/ 65 h 570951"/>
                  <a:gd name="connsiteX5" fmla="*/ 1035876 w 1493698"/>
                  <a:gd name="connsiteY5" fmla="*/ 183881 h 570951"/>
                  <a:gd name="connsiteX6" fmla="*/ 1368444 w 1493698"/>
                  <a:gd name="connsiteY6" fmla="*/ 398143 h 570951"/>
                  <a:gd name="connsiteX7" fmla="*/ 1493607 w 1493698"/>
                  <a:gd name="connsiteY7" fmla="*/ 570950 h 570951"/>
                  <a:gd name="connsiteX0" fmla="*/ 0 w 1457103"/>
                  <a:gd name="connsiteY0" fmla="*/ 547739 h 570951"/>
                  <a:gd name="connsiteX1" fmla="*/ 211425 w 1457103"/>
                  <a:gd name="connsiteY1" fmla="*/ 271700 h 570951"/>
                  <a:gd name="connsiteX2" fmla="*/ 328526 w 1457103"/>
                  <a:gd name="connsiteY2" fmla="*/ 108555 h 570951"/>
                  <a:gd name="connsiteX3" fmla="*/ 567532 w 1457103"/>
                  <a:gd name="connsiteY3" fmla="*/ 149044 h 570951"/>
                  <a:gd name="connsiteX4" fmla="*/ 786003 w 1457103"/>
                  <a:gd name="connsiteY4" fmla="*/ 65 h 570951"/>
                  <a:gd name="connsiteX5" fmla="*/ 999281 w 1457103"/>
                  <a:gd name="connsiteY5" fmla="*/ 183881 h 570951"/>
                  <a:gd name="connsiteX6" fmla="*/ 1331849 w 1457103"/>
                  <a:gd name="connsiteY6" fmla="*/ 398143 h 570951"/>
                  <a:gd name="connsiteX7" fmla="*/ 1457012 w 1457103"/>
                  <a:gd name="connsiteY7" fmla="*/ 570950 h 570951"/>
                  <a:gd name="connsiteX0" fmla="*/ 0 w 1457103"/>
                  <a:gd name="connsiteY0" fmla="*/ 547739 h 570951"/>
                  <a:gd name="connsiteX1" fmla="*/ 211425 w 1457103"/>
                  <a:gd name="connsiteY1" fmla="*/ 271700 h 570951"/>
                  <a:gd name="connsiteX2" fmla="*/ 328526 w 1457103"/>
                  <a:gd name="connsiteY2" fmla="*/ 108555 h 570951"/>
                  <a:gd name="connsiteX3" fmla="*/ 567532 w 1457103"/>
                  <a:gd name="connsiteY3" fmla="*/ 149044 h 570951"/>
                  <a:gd name="connsiteX4" fmla="*/ 786003 w 1457103"/>
                  <a:gd name="connsiteY4" fmla="*/ 65 h 570951"/>
                  <a:gd name="connsiteX5" fmla="*/ 999281 w 1457103"/>
                  <a:gd name="connsiteY5" fmla="*/ 183881 h 570951"/>
                  <a:gd name="connsiteX6" fmla="*/ 1331849 w 1457103"/>
                  <a:gd name="connsiteY6" fmla="*/ 398143 h 570951"/>
                  <a:gd name="connsiteX7" fmla="*/ 1457012 w 1457103"/>
                  <a:gd name="connsiteY7" fmla="*/ 570950 h 570951"/>
                  <a:gd name="connsiteX0" fmla="*/ 0 w 1457103"/>
                  <a:gd name="connsiteY0" fmla="*/ 565974 h 570951"/>
                  <a:gd name="connsiteX1" fmla="*/ 211425 w 1457103"/>
                  <a:gd name="connsiteY1" fmla="*/ 271700 h 570951"/>
                  <a:gd name="connsiteX2" fmla="*/ 328526 w 1457103"/>
                  <a:gd name="connsiteY2" fmla="*/ 108555 h 570951"/>
                  <a:gd name="connsiteX3" fmla="*/ 567532 w 1457103"/>
                  <a:gd name="connsiteY3" fmla="*/ 149044 h 570951"/>
                  <a:gd name="connsiteX4" fmla="*/ 786003 w 1457103"/>
                  <a:gd name="connsiteY4" fmla="*/ 65 h 570951"/>
                  <a:gd name="connsiteX5" fmla="*/ 999281 w 1457103"/>
                  <a:gd name="connsiteY5" fmla="*/ 183881 h 570951"/>
                  <a:gd name="connsiteX6" fmla="*/ 1331849 w 1457103"/>
                  <a:gd name="connsiteY6" fmla="*/ 398143 h 570951"/>
                  <a:gd name="connsiteX7" fmla="*/ 1457012 w 1457103"/>
                  <a:gd name="connsiteY7" fmla="*/ 570950 h 5709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457103" h="570951">
                    <a:moveTo>
                      <a:pt x="0" y="565974"/>
                    </a:moveTo>
                    <a:cubicBezTo>
                      <a:pt x="39067" y="356986"/>
                      <a:pt x="114216" y="263135"/>
                      <a:pt x="211425" y="271700"/>
                    </a:cubicBezTo>
                    <a:cubicBezTo>
                      <a:pt x="230563" y="202047"/>
                      <a:pt x="273275" y="142571"/>
                      <a:pt x="328526" y="108555"/>
                    </a:cubicBezTo>
                    <a:cubicBezTo>
                      <a:pt x="412475" y="56862"/>
                      <a:pt x="509333" y="73282"/>
                      <a:pt x="567532" y="149044"/>
                    </a:cubicBezTo>
                    <a:cubicBezTo>
                      <a:pt x="617056" y="58967"/>
                      <a:pt x="700232" y="2252"/>
                      <a:pt x="786003" y="65"/>
                    </a:cubicBezTo>
                    <a:cubicBezTo>
                      <a:pt x="887073" y="-2509"/>
                      <a:pt x="972186" y="70833"/>
                      <a:pt x="999281" y="183881"/>
                    </a:cubicBezTo>
                    <a:cubicBezTo>
                      <a:pt x="1150759" y="124058"/>
                      <a:pt x="1300786" y="220698"/>
                      <a:pt x="1331849" y="398143"/>
                    </a:cubicBezTo>
                    <a:cubicBezTo>
                      <a:pt x="1406677" y="407077"/>
                      <a:pt x="1459609" y="480141"/>
                      <a:pt x="1457012" y="570950"/>
                    </a:cubicBezTo>
                  </a:path>
                </a:pathLst>
              </a:custGeom>
              <a:pattFill prst="lgConfetti">
                <a:fgClr>
                  <a:schemeClr val="bg1">
                    <a:lumMod val="95000"/>
                  </a:schemeClr>
                </a:fgClr>
                <a:bgClr>
                  <a:schemeClr val="bg1"/>
                </a:bgClr>
              </a:pattFill>
              <a:ln w="57150"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3" name="フリーフォーム: 図形 52">
                <a:extLst>
                  <a:ext uri="{FF2B5EF4-FFF2-40B4-BE49-F238E27FC236}">
                    <a16:creationId xmlns:a16="http://schemas.microsoft.com/office/drawing/2014/main" id="{414E8445-24A8-4AB6-83F4-432CF28873DD}"/>
                  </a:ext>
                </a:extLst>
              </p:cNvPr>
              <p:cNvSpPr/>
              <p:nvPr/>
            </p:nvSpPr>
            <p:spPr>
              <a:xfrm>
                <a:off x="1786011" y="1268901"/>
                <a:ext cx="607092" cy="185762"/>
              </a:xfrm>
              <a:custGeom>
                <a:avLst/>
                <a:gdLst>
                  <a:gd name="connsiteX0" fmla="*/ 888570 w 1559670"/>
                  <a:gd name="connsiteY0" fmla="*/ 65 h 802021"/>
                  <a:gd name="connsiteX1" fmla="*/ 1101848 w 1559670"/>
                  <a:gd name="connsiteY1" fmla="*/ 183881 h 802021"/>
                  <a:gd name="connsiteX2" fmla="*/ 1434416 w 1559670"/>
                  <a:gd name="connsiteY2" fmla="*/ 398143 h 802021"/>
                  <a:gd name="connsiteX3" fmla="*/ 1559579 w 1559670"/>
                  <a:gd name="connsiteY3" fmla="*/ 570950 h 802021"/>
                  <a:gd name="connsiteX4" fmla="*/ 1478397 w 1559670"/>
                  <a:gd name="connsiteY4" fmla="*/ 737187 h 802021"/>
                  <a:gd name="connsiteX5" fmla="*/ 1503184 w 1559670"/>
                  <a:gd name="connsiteY5" fmla="*/ 779708 h 802021"/>
                  <a:gd name="connsiteX6" fmla="*/ 1508817 w 1559670"/>
                  <a:gd name="connsiteY6" fmla="*/ 802021 h 802021"/>
                  <a:gd name="connsiteX7" fmla="*/ 0 w 1559670"/>
                  <a:gd name="connsiteY7" fmla="*/ 802021 h 802021"/>
                  <a:gd name="connsiteX8" fmla="*/ 6383 w 1559670"/>
                  <a:gd name="connsiteY8" fmla="*/ 759757 h 802021"/>
                  <a:gd name="connsiteX9" fmla="*/ 41967 w 1559670"/>
                  <a:gd name="connsiteY9" fmla="*/ 685164 h 802021"/>
                  <a:gd name="connsiteX10" fmla="*/ 65973 w 1559670"/>
                  <a:gd name="connsiteY10" fmla="*/ 432256 h 802021"/>
                  <a:gd name="connsiteX11" fmla="*/ 313992 w 1559670"/>
                  <a:gd name="connsiteY11" fmla="*/ 271700 h 802021"/>
                  <a:gd name="connsiteX12" fmla="*/ 431093 w 1559670"/>
                  <a:gd name="connsiteY12" fmla="*/ 108555 h 802021"/>
                  <a:gd name="connsiteX13" fmla="*/ 670099 w 1559670"/>
                  <a:gd name="connsiteY13" fmla="*/ 149044 h 802021"/>
                  <a:gd name="connsiteX14" fmla="*/ 888570 w 1559670"/>
                  <a:gd name="connsiteY14" fmla="*/ 65 h 802021"/>
                  <a:gd name="connsiteX0" fmla="*/ 1508817 w 1600257"/>
                  <a:gd name="connsiteY0" fmla="*/ 802021 h 893461"/>
                  <a:gd name="connsiteX1" fmla="*/ 0 w 1600257"/>
                  <a:gd name="connsiteY1" fmla="*/ 802021 h 893461"/>
                  <a:gd name="connsiteX2" fmla="*/ 6383 w 1600257"/>
                  <a:gd name="connsiteY2" fmla="*/ 759757 h 893461"/>
                  <a:gd name="connsiteX3" fmla="*/ 41967 w 1600257"/>
                  <a:gd name="connsiteY3" fmla="*/ 685164 h 893461"/>
                  <a:gd name="connsiteX4" fmla="*/ 65973 w 1600257"/>
                  <a:gd name="connsiteY4" fmla="*/ 432256 h 893461"/>
                  <a:gd name="connsiteX5" fmla="*/ 313992 w 1600257"/>
                  <a:gd name="connsiteY5" fmla="*/ 271700 h 893461"/>
                  <a:gd name="connsiteX6" fmla="*/ 431093 w 1600257"/>
                  <a:gd name="connsiteY6" fmla="*/ 108555 h 893461"/>
                  <a:gd name="connsiteX7" fmla="*/ 670099 w 1600257"/>
                  <a:gd name="connsiteY7" fmla="*/ 149044 h 893461"/>
                  <a:gd name="connsiteX8" fmla="*/ 888570 w 1600257"/>
                  <a:gd name="connsiteY8" fmla="*/ 65 h 893461"/>
                  <a:gd name="connsiteX9" fmla="*/ 1101848 w 1600257"/>
                  <a:gd name="connsiteY9" fmla="*/ 183881 h 893461"/>
                  <a:gd name="connsiteX10" fmla="*/ 1434416 w 1600257"/>
                  <a:gd name="connsiteY10" fmla="*/ 398143 h 893461"/>
                  <a:gd name="connsiteX11" fmla="*/ 1559579 w 1600257"/>
                  <a:gd name="connsiteY11" fmla="*/ 570950 h 893461"/>
                  <a:gd name="connsiteX12" fmla="*/ 1478397 w 1600257"/>
                  <a:gd name="connsiteY12" fmla="*/ 737187 h 893461"/>
                  <a:gd name="connsiteX13" fmla="*/ 1503184 w 1600257"/>
                  <a:gd name="connsiteY13" fmla="*/ 779708 h 893461"/>
                  <a:gd name="connsiteX14" fmla="*/ 1600257 w 1600257"/>
                  <a:gd name="connsiteY14" fmla="*/ 893461 h 893461"/>
                  <a:gd name="connsiteX0" fmla="*/ 1508817 w 1628832"/>
                  <a:gd name="connsiteY0" fmla="*/ 802021 h 902986"/>
                  <a:gd name="connsiteX1" fmla="*/ 0 w 1628832"/>
                  <a:gd name="connsiteY1" fmla="*/ 802021 h 902986"/>
                  <a:gd name="connsiteX2" fmla="*/ 6383 w 1628832"/>
                  <a:gd name="connsiteY2" fmla="*/ 759757 h 902986"/>
                  <a:gd name="connsiteX3" fmla="*/ 41967 w 1628832"/>
                  <a:gd name="connsiteY3" fmla="*/ 685164 h 902986"/>
                  <a:gd name="connsiteX4" fmla="*/ 65973 w 1628832"/>
                  <a:gd name="connsiteY4" fmla="*/ 432256 h 902986"/>
                  <a:gd name="connsiteX5" fmla="*/ 313992 w 1628832"/>
                  <a:gd name="connsiteY5" fmla="*/ 271700 h 902986"/>
                  <a:gd name="connsiteX6" fmla="*/ 431093 w 1628832"/>
                  <a:gd name="connsiteY6" fmla="*/ 108555 h 902986"/>
                  <a:gd name="connsiteX7" fmla="*/ 670099 w 1628832"/>
                  <a:gd name="connsiteY7" fmla="*/ 149044 h 902986"/>
                  <a:gd name="connsiteX8" fmla="*/ 888570 w 1628832"/>
                  <a:gd name="connsiteY8" fmla="*/ 65 h 902986"/>
                  <a:gd name="connsiteX9" fmla="*/ 1101848 w 1628832"/>
                  <a:gd name="connsiteY9" fmla="*/ 183881 h 902986"/>
                  <a:gd name="connsiteX10" fmla="*/ 1434416 w 1628832"/>
                  <a:gd name="connsiteY10" fmla="*/ 398143 h 902986"/>
                  <a:gd name="connsiteX11" fmla="*/ 1559579 w 1628832"/>
                  <a:gd name="connsiteY11" fmla="*/ 570950 h 902986"/>
                  <a:gd name="connsiteX12" fmla="*/ 1478397 w 1628832"/>
                  <a:gd name="connsiteY12" fmla="*/ 737187 h 902986"/>
                  <a:gd name="connsiteX13" fmla="*/ 1503184 w 1628832"/>
                  <a:gd name="connsiteY13" fmla="*/ 779708 h 902986"/>
                  <a:gd name="connsiteX14" fmla="*/ 1628832 w 1628832"/>
                  <a:gd name="connsiteY14" fmla="*/ 902986 h 902986"/>
                  <a:gd name="connsiteX0" fmla="*/ 1508817 w 1559670"/>
                  <a:gd name="connsiteY0" fmla="*/ 802021 h 802021"/>
                  <a:gd name="connsiteX1" fmla="*/ 0 w 1559670"/>
                  <a:gd name="connsiteY1" fmla="*/ 802021 h 802021"/>
                  <a:gd name="connsiteX2" fmla="*/ 6383 w 1559670"/>
                  <a:gd name="connsiteY2" fmla="*/ 759757 h 802021"/>
                  <a:gd name="connsiteX3" fmla="*/ 41967 w 1559670"/>
                  <a:gd name="connsiteY3" fmla="*/ 685164 h 802021"/>
                  <a:gd name="connsiteX4" fmla="*/ 65973 w 1559670"/>
                  <a:gd name="connsiteY4" fmla="*/ 432256 h 802021"/>
                  <a:gd name="connsiteX5" fmla="*/ 313992 w 1559670"/>
                  <a:gd name="connsiteY5" fmla="*/ 271700 h 802021"/>
                  <a:gd name="connsiteX6" fmla="*/ 431093 w 1559670"/>
                  <a:gd name="connsiteY6" fmla="*/ 108555 h 802021"/>
                  <a:gd name="connsiteX7" fmla="*/ 670099 w 1559670"/>
                  <a:gd name="connsiteY7" fmla="*/ 149044 h 802021"/>
                  <a:gd name="connsiteX8" fmla="*/ 888570 w 1559670"/>
                  <a:gd name="connsiteY8" fmla="*/ 65 h 802021"/>
                  <a:gd name="connsiteX9" fmla="*/ 1101848 w 1559670"/>
                  <a:gd name="connsiteY9" fmla="*/ 183881 h 802021"/>
                  <a:gd name="connsiteX10" fmla="*/ 1434416 w 1559670"/>
                  <a:gd name="connsiteY10" fmla="*/ 398143 h 802021"/>
                  <a:gd name="connsiteX11" fmla="*/ 1559579 w 1559670"/>
                  <a:gd name="connsiteY11" fmla="*/ 570950 h 802021"/>
                  <a:gd name="connsiteX12" fmla="*/ 1478397 w 1559670"/>
                  <a:gd name="connsiteY12" fmla="*/ 737187 h 802021"/>
                  <a:gd name="connsiteX13" fmla="*/ 1503184 w 1559670"/>
                  <a:gd name="connsiteY13" fmla="*/ 779708 h 802021"/>
                  <a:gd name="connsiteX0" fmla="*/ 1508817 w 1559670"/>
                  <a:gd name="connsiteY0" fmla="*/ 802021 h 802021"/>
                  <a:gd name="connsiteX1" fmla="*/ 0 w 1559670"/>
                  <a:gd name="connsiteY1" fmla="*/ 802021 h 802021"/>
                  <a:gd name="connsiteX2" fmla="*/ 6383 w 1559670"/>
                  <a:gd name="connsiteY2" fmla="*/ 759757 h 802021"/>
                  <a:gd name="connsiteX3" fmla="*/ 41967 w 1559670"/>
                  <a:gd name="connsiteY3" fmla="*/ 685164 h 802021"/>
                  <a:gd name="connsiteX4" fmla="*/ 65973 w 1559670"/>
                  <a:gd name="connsiteY4" fmla="*/ 432256 h 802021"/>
                  <a:gd name="connsiteX5" fmla="*/ 313992 w 1559670"/>
                  <a:gd name="connsiteY5" fmla="*/ 271700 h 802021"/>
                  <a:gd name="connsiteX6" fmla="*/ 431093 w 1559670"/>
                  <a:gd name="connsiteY6" fmla="*/ 108555 h 802021"/>
                  <a:gd name="connsiteX7" fmla="*/ 670099 w 1559670"/>
                  <a:gd name="connsiteY7" fmla="*/ 149044 h 802021"/>
                  <a:gd name="connsiteX8" fmla="*/ 888570 w 1559670"/>
                  <a:gd name="connsiteY8" fmla="*/ 65 h 802021"/>
                  <a:gd name="connsiteX9" fmla="*/ 1101848 w 1559670"/>
                  <a:gd name="connsiteY9" fmla="*/ 183881 h 802021"/>
                  <a:gd name="connsiteX10" fmla="*/ 1434416 w 1559670"/>
                  <a:gd name="connsiteY10" fmla="*/ 398143 h 802021"/>
                  <a:gd name="connsiteX11" fmla="*/ 1559579 w 1559670"/>
                  <a:gd name="connsiteY11" fmla="*/ 570950 h 802021"/>
                  <a:gd name="connsiteX12" fmla="*/ 1478397 w 1559670"/>
                  <a:gd name="connsiteY12" fmla="*/ 737187 h 802021"/>
                  <a:gd name="connsiteX0" fmla="*/ 0 w 1559670"/>
                  <a:gd name="connsiteY0" fmla="*/ 802021 h 802021"/>
                  <a:gd name="connsiteX1" fmla="*/ 6383 w 1559670"/>
                  <a:gd name="connsiteY1" fmla="*/ 759757 h 802021"/>
                  <a:gd name="connsiteX2" fmla="*/ 41967 w 1559670"/>
                  <a:gd name="connsiteY2" fmla="*/ 685164 h 802021"/>
                  <a:gd name="connsiteX3" fmla="*/ 65973 w 1559670"/>
                  <a:gd name="connsiteY3" fmla="*/ 432256 h 802021"/>
                  <a:gd name="connsiteX4" fmla="*/ 313992 w 1559670"/>
                  <a:gd name="connsiteY4" fmla="*/ 271700 h 802021"/>
                  <a:gd name="connsiteX5" fmla="*/ 431093 w 1559670"/>
                  <a:gd name="connsiteY5" fmla="*/ 108555 h 802021"/>
                  <a:gd name="connsiteX6" fmla="*/ 670099 w 1559670"/>
                  <a:gd name="connsiteY6" fmla="*/ 149044 h 802021"/>
                  <a:gd name="connsiteX7" fmla="*/ 888570 w 1559670"/>
                  <a:gd name="connsiteY7" fmla="*/ 65 h 802021"/>
                  <a:gd name="connsiteX8" fmla="*/ 1101848 w 1559670"/>
                  <a:gd name="connsiteY8" fmla="*/ 183881 h 802021"/>
                  <a:gd name="connsiteX9" fmla="*/ 1434416 w 1559670"/>
                  <a:gd name="connsiteY9" fmla="*/ 398143 h 802021"/>
                  <a:gd name="connsiteX10" fmla="*/ 1559579 w 1559670"/>
                  <a:gd name="connsiteY10" fmla="*/ 570950 h 802021"/>
                  <a:gd name="connsiteX11" fmla="*/ 1478397 w 1559670"/>
                  <a:gd name="connsiteY11" fmla="*/ 737187 h 802021"/>
                  <a:gd name="connsiteX0" fmla="*/ 0 w 1553287"/>
                  <a:gd name="connsiteY0" fmla="*/ 759757 h 759757"/>
                  <a:gd name="connsiteX1" fmla="*/ 35584 w 1553287"/>
                  <a:gd name="connsiteY1" fmla="*/ 685164 h 759757"/>
                  <a:gd name="connsiteX2" fmla="*/ 59590 w 1553287"/>
                  <a:gd name="connsiteY2" fmla="*/ 432256 h 759757"/>
                  <a:gd name="connsiteX3" fmla="*/ 307609 w 1553287"/>
                  <a:gd name="connsiteY3" fmla="*/ 271700 h 759757"/>
                  <a:gd name="connsiteX4" fmla="*/ 424710 w 1553287"/>
                  <a:gd name="connsiteY4" fmla="*/ 108555 h 759757"/>
                  <a:gd name="connsiteX5" fmla="*/ 663716 w 1553287"/>
                  <a:gd name="connsiteY5" fmla="*/ 149044 h 759757"/>
                  <a:gd name="connsiteX6" fmla="*/ 882187 w 1553287"/>
                  <a:gd name="connsiteY6" fmla="*/ 65 h 759757"/>
                  <a:gd name="connsiteX7" fmla="*/ 1095465 w 1553287"/>
                  <a:gd name="connsiteY7" fmla="*/ 183881 h 759757"/>
                  <a:gd name="connsiteX8" fmla="*/ 1428033 w 1553287"/>
                  <a:gd name="connsiteY8" fmla="*/ 398143 h 759757"/>
                  <a:gd name="connsiteX9" fmla="*/ 1553196 w 1553287"/>
                  <a:gd name="connsiteY9" fmla="*/ 570950 h 759757"/>
                  <a:gd name="connsiteX10" fmla="*/ 1472014 w 1553287"/>
                  <a:gd name="connsiteY10" fmla="*/ 737187 h 759757"/>
                  <a:gd name="connsiteX0" fmla="*/ 13665 w 1531368"/>
                  <a:gd name="connsiteY0" fmla="*/ 685164 h 737186"/>
                  <a:gd name="connsiteX1" fmla="*/ 37671 w 1531368"/>
                  <a:gd name="connsiteY1" fmla="*/ 432256 h 737186"/>
                  <a:gd name="connsiteX2" fmla="*/ 285690 w 1531368"/>
                  <a:gd name="connsiteY2" fmla="*/ 271700 h 737186"/>
                  <a:gd name="connsiteX3" fmla="*/ 402791 w 1531368"/>
                  <a:gd name="connsiteY3" fmla="*/ 108555 h 737186"/>
                  <a:gd name="connsiteX4" fmla="*/ 641797 w 1531368"/>
                  <a:gd name="connsiteY4" fmla="*/ 149044 h 737186"/>
                  <a:gd name="connsiteX5" fmla="*/ 860268 w 1531368"/>
                  <a:gd name="connsiteY5" fmla="*/ 65 h 737186"/>
                  <a:gd name="connsiteX6" fmla="*/ 1073546 w 1531368"/>
                  <a:gd name="connsiteY6" fmla="*/ 183881 h 737186"/>
                  <a:gd name="connsiteX7" fmla="*/ 1406114 w 1531368"/>
                  <a:gd name="connsiteY7" fmla="*/ 398143 h 737186"/>
                  <a:gd name="connsiteX8" fmla="*/ 1531277 w 1531368"/>
                  <a:gd name="connsiteY8" fmla="*/ 570950 h 737186"/>
                  <a:gd name="connsiteX9" fmla="*/ 1450095 w 1531368"/>
                  <a:gd name="connsiteY9" fmla="*/ 737187 h 737186"/>
                  <a:gd name="connsiteX0" fmla="*/ 13665 w 1531368"/>
                  <a:gd name="connsiteY0" fmla="*/ 685164 h 685165"/>
                  <a:gd name="connsiteX1" fmla="*/ 37671 w 1531368"/>
                  <a:gd name="connsiteY1" fmla="*/ 432256 h 685165"/>
                  <a:gd name="connsiteX2" fmla="*/ 285690 w 1531368"/>
                  <a:gd name="connsiteY2" fmla="*/ 271700 h 685165"/>
                  <a:gd name="connsiteX3" fmla="*/ 402791 w 1531368"/>
                  <a:gd name="connsiteY3" fmla="*/ 108555 h 685165"/>
                  <a:gd name="connsiteX4" fmla="*/ 641797 w 1531368"/>
                  <a:gd name="connsiteY4" fmla="*/ 149044 h 685165"/>
                  <a:gd name="connsiteX5" fmla="*/ 860268 w 1531368"/>
                  <a:gd name="connsiteY5" fmla="*/ 65 h 685165"/>
                  <a:gd name="connsiteX6" fmla="*/ 1073546 w 1531368"/>
                  <a:gd name="connsiteY6" fmla="*/ 183881 h 685165"/>
                  <a:gd name="connsiteX7" fmla="*/ 1406114 w 1531368"/>
                  <a:gd name="connsiteY7" fmla="*/ 398143 h 685165"/>
                  <a:gd name="connsiteX8" fmla="*/ 1531277 w 1531368"/>
                  <a:gd name="connsiteY8" fmla="*/ 570950 h 685165"/>
                  <a:gd name="connsiteX0" fmla="*/ 1 w 1493698"/>
                  <a:gd name="connsiteY0" fmla="*/ 432256 h 570951"/>
                  <a:gd name="connsiteX1" fmla="*/ 248020 w 1493698"/>
                  <a:gd name="connsiteY1" fmla="*/ 271700 h 570951"/>
                  <a:gd name="connsiteX2" fmla="*/ 365121 w 1493698"/>
                  <a:gd name="connsiteY2" fmla="*/ 108555 h 570951"/>
                  <a:gd name="connsiteX3" fmla="*/ 604127 w 1493698"/>
                  <a:gd name="connsiteY3" fmla="*/ 149044 h 570951"/>
                  <a:gd name="connsiteX4" fmla="*/ 822598 w 1493698"/>
                  <a:gd name="connsiteY4" fmla="*/ 65 h 570951"/>
                  <a:gd name="connsiteX5" fmla="*/ 1035876 w 1493698"/>
                  <a:gd name="connsiteY5" fmla="*/ 183881 h 570951"/>
                  <a:gd name="connsiteX6" fmla="*/ 1368444 w 1493698"/>
                  <a:gd name="connsiteY6" fmla="*/ 398143 h 570951"/>
                  <a:gd name="connsiteX7" fmla="*/ 1493607 w 1493698"/>
                  <a:gd name="connsiteY7" fmla="*/ 570950 h 570951"/>
                  <a:gd name="connsiteX0" fmla="*/ 0 w 1457103"/>
                  <a:gd name="connsiteY0" fmla="*/ 547739 h 570951"/>
                  <a:gd name="connsiteX1" fmla="*/ 211425 w 1457103"/>
                  <a:gd name="connsiteY1" fmla="*/ 271700 h 570951"/>
                  <a:gd name="connsiteX2" fmla="*/ 328526 w 1457103"/>
                  <a:gd name="connsiteY2" fmla="*/ 108555 h 570951"/>
                  <a:gd name="connsiteX3" fmla="*/ 567532 w 1457103"/>
                  <a:gd name="connsiteY3" fmla="*/ 149044 h 570951"/>
                  <a:gd name="connsiteX4" fmla="*/ 786003 w 1457103"/>
                  <a:gd name="connsiteY4" fmla="*/ 65 h 570951"/>
                  <a:gd name="connsiteX5" fmla="*/ 999281 w 1457103"/>
                  <a:gd name="connsiteY5" fmla="*/ 183881 h 570951"/>
                  <a:gd name="connsiteX6" fmla="*/ 1331849 w 1457103"/>
                  <a:gd name="connsiteY6" fmla="*/ 398143 h 570951"/>
                  <a:gd name="connsiteX7" fmla="*/ 1457012 w 1457103"/>
                  <a:gd name="connsiteY7" fmla="*/ 570950 h 570951"/>
                  <a:gd name="connsiteX0" fmla="*/ 0 w 1457103"/>
                  <a:gd name="connsiteY0" fmla="*/ 547739 h 570951"/>
                  <a:gd name="connsiteX1" fmla="*/ 211425 w 1457103"/>
                  <a:gd name="connsiteY1" fmla="*/ 271700 h 570951"/>
                  <a:gd name="connsiteX2" fmla="*/ 328526 w 1457103"/>
                  <a:gd name="connsiteY2" fmla="*/ 108555 h 570951"/>
                  <a:gd name="connsiteX3" fmla="*/ 567532 w 1457103"/>
                  <a:gd name="connsiteY3" fmla="*/ 149044 h 570951"/>
                  <a:gd name="connsiteX4" fmla="*/ 786003 w 1457103"/>
                  <a:gd name="connsiteY4" fmla="*/ 65 h 570951"/>
                  <a:gd name="connsiteX5" fmla="*/ 999281 w 1457103"/>
                  <a:gd name="connsiteY5" fmla="*/ 183881 h 570951"/>
                  <a:gd name="connsiteX6" fmla="*/ 1331849 w 1457103"/>
                  <a:gd name="connsiteY6" fmla="*/ 398143 h 570951"/>
                  <a:gd name="connsiteX7" fmla="*/ 1457012 w 1457103"/>
                  <a:gd name="connsiteY7" fmla="*/ 570950 h 570951"/>
                  <a:gd name="connsiteX0" fmla="*/ 0 w 1457103"/>
                  <a:gd name="connsiteY0" fmla="*/ 565974 h 570951"/>
                  <a:gd name="connsiteX1" fmla="*/ 211425 w 1457103"/>
                  <a:gd name="connsiteY1" fmla="*/ 271700 h 570951"/>
                  <a:gd name="connsiteX2" fmla="*/ 328526 w 1457103"/>
                  <a:gd name="connsiteY2" fmla="*/ 108555 h 570951"/>
                  <a:gd name="connsiteX3" fmla="*/ 567532 w 1457103"/>
                  <a:gd name="connsiteY3" fmla="*/ 149044 h 570951"/>
                  <a:gd name="connsiteX4" fmla="*/ 786003 w 1457103"/>
                  <a:gd name="connsiteY4" fmla="*/ 65 h 570951"/>
                  <a:gd name="connsiteX5" fmla="*/ 999281 w 1457103"/>
                  <a:gd name="connsiteY5" fmla="*/ 183881 h 570951"/>
                  <a:gd name="connsiteX6" fmla="*/ 1331849 w 1457103"/>
                  <a:gd name="connsiteY6" fmla="*/ 398143 h 570951"/>
                  <a:gd name="connsiteX7" fmla="*/ 1457012 w 1457103"/>
                  <a:gd name="connsiteY7" fmla="*/ 570950 h 5709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457103" h="570951">
                    <a:moveTo>
                      <a:pt x="0" y="565974"/>
                    </a:moveTo>
                    <a:cubicBezTo>
                      <a:pt x="39067" y="356986"/>
                      <a:pt x="114216" y="263135"/>
                      <a:pt x="211425" y="271700"/>
                    </a:cubicBezTo>
                    <a:cubicBezTo>
                      <a:pt x="230563" y="202047"/>
                      <a:pt x="273275" y="142571"/>
                      <a:pt x="328526" y="108555"/>
                    </a:cubicBezTo>
                    <a:cubicBezTo>
                      <a:pt x="412475" y="56862"/>
                      <a:pt x="509333" y="73282"/>
                      <a:pt x="567532" y="149044"/>
                    </a:cubicBezTo>
                    <a:cubicBezTo>
                      <a:pt x="617056" y="58967"/>
                      <a:pt x="700232" y="2252"/>
                      <a:pt x="786003" y="65"/>
                    </a:cubicBezTo>
                    <a:cubicBezTo>
                      <a:pt x="887073" y="-2509"/>
                      <a:pt x="972186" y="70833"/>
                      <a:pt x="999281" y="183881"/>
                    </a:cubicBezTo>
                    <a:cubicBezTo>
                      <a:pt x="1150759" y="124058"/>
                      <a:pt x="1300786" y="220698"/>
                      <a:pt x="1331849" y="398143"/>
                    </a:cubicBezTo>
                    <a:cubicBezTo>
                      <a:pt x="1406677" y="407077"/>
                      <a:pt x="1459609" y="480141"/>
                      <a:pt x="1457012" y="570950"/>
                    </a:cubicBezTo>
                  </a:path>
                </a:pathLst>
              </a:custGeom>
              <a:pattFill prst="lgConfetti">
                <a:fgClr>
                  <a:schemeClr val="bg1">
                    <a:lumMod val="95000"/>
                  </a:schemeClr>
                </a:fgClr>
                <a:bgClr>
                  <a:schemeClr val="bg1"/>
                </a:bgClr>
              </a:pattFill>
              <a:ln w="57150"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4" name="フリーフォーム: 図形 53">
                <a:extLst>
                  <a:ext uri="{FF2B5EF4-FFF2-40B4-BE49-F238E27FC236}">
                    <a16:creationId xmlns:a16="http://schemas.microsoft.com/office/drawing/2014/main" id="{84B97925-A5C8-448F-87D4-C2F5021B79C3}"/>
                  </a:ext>
                </a:extLst>
              </p:cNvPr>
              <p:cNvSpPr/>
              <p:nvPr/>
            </p:nvSpPr>
            <p:spPr>
              <a:xfrm>
                <a:off x="2112193" y="2040435"/>
                <a:ext cx="607092" cy="185762"/>
              </a:xfrm>
              <a:custGeom>
                <a:avLst/>
                <a:gdLst>
                  <a:gd name="connsiteX0" fmla="*/ 888570 w 1559670"/>
                  <a:gd name="connsiteY0" fmla="*/ 65 h 802021"/>
                  <a:gd name="connsiteX1" fmla="*/ 1101848 w 1559670"/>
                  <a:gd name="connsiteY1" fmla="*/ 183881 h 802021"/>
                  <a:gd name="connsiteX2" fmla="*/ 1434416 w 1559670"/>
                  <a:gd name="connsiteY2" fmla="*/ 398143 h 802021"/>
                  <a:gd name="connsiteX3" fmla="*/ 1559579 w 1559670"/>
                  <a:gd name="connsiteY3" fmla="*/ 570950 h 802021"/>
                  <a:gd name="connsiteX4" fmla="*/ 1478397 w 1559670"/>
                  <a:gd name="connsiteY4" fmla="*/ 737187 h 802021"/>
                  <a:gd name="connsiteX5" fmla="*/ 1503184 w 1559670"/>
                  <a:gd name="connsiteY5" fmla="*/ 779708 h 802021"/>
                  <a:gd name="connsiteX6" fmla="*/ 1508817 w 1559670"/>
                  <a:gd name="connsiteY6" fmla="*/ 802021 h 802021"/>
                  <a:gd name="connsiteX7" fmla="*/ 0 w 1559670"/>
                  <a:gd name="connsiteY7" fmla="*/ 802021 h 802021"/>
                  <a:gd name="connsiteX8" fmla="*/ 6383 w 1559670"/>
                  <a:gd name="connsiteY8" fmla="*/ 759757 h 802021"/>
                  <a:gd name="connsiteX9" fmla="*/ 41967 w 1559670"/>
                  <a:gd name="connsiteY9" fmla="*/ 685164 h 802021"/>
                  <a:gd name="connsiteX10" fmla="*/ 65973 w 1559670"/>
                  <a:gd name="connsiteY10" fmla="*/ 432256 h 802021"/>
                  <a:gd name="connsiteX11" fmla="*/ 313992 w 1559670"/>
                  <a:gd name="connsiteY11" fmla="*/ 271700 h 802021"/>
                  <a:gd name="connsiteX12" fmla="*/ 431093 w 1559670"/>
                  <a:gd name="connsiteY12" fmla="*/ 108555 h 802021"/>
                  <a:gd name="connsiteX13" fmla="*/ 670099 w 1559670"/>
                  <a:gd name="connsiteY13" fmla="*/ 149044 h 802021"/>
                  <a:gd name="connsiteX14" fmla="*/ 888570 w 1559670"/>
                  <a:gd name="connsiteY14" fmla="*/ 65 h 802021"/>
                  <a:gd name="connsiteX0" fmla="*/ 1508817 w 1600257"/>
                  <a:gd name="connsiteY0" fmla="*/ 802021 h 893461"/>
                  <a:gd name="connsiteX1" fmla="*/ 0 w 1600257"/>
                  <a:gd name="connsiteY1" fmla="*/ 802021 h 893461"/>
                  <a:gd name="connsiteX2" fmla="*/ 6383 w 1600257"/>
                  <a:gd name="connsiteY2" fmla="*/ 759757 h 893461"/>
                  <a:gd name="connsiteX3" fmla="*/ 41967 w 1600257"/>
                  <a:gd name="connsiteY3" fmla="*/ 685164 h 893461"/>
                  <a:gd name="connsiteX4" fmla="*/ 65973 w 1600257"/>
                  <a:gd name="connsiteY4" fmla="*/ 432256 h 893461"/>
                  <a:gd name="connsiteX5" fmla="*/ 313992 w 1600257"/>
                  <a:gd name="connsiteY5" fmla="*/ 271700 h 893461"/>
                  <a:gd name="connsiteX6" fmla="*/ 431093 w 1600257"/>
                  <a:gd name="connsiteY6" fmla="*/ 108555 h 893461"/>
                  <a:gd name="connsiteX7" fmla="*/ 670099 w 1600257"/>
                  <a:gd name="connsiteY7" fmla="*/ 149044 h 893461"/>
                  <a:gd name="connsiteX8" fmla="*/ 888570 w 1600257"/>
                  <a:gd name="connsiteY8" fmla="*/ 65 h 893461"/>
                  <a:gd name="connsiteX9" fmla="*/ 1101848 w 1600257"/>
                  <a:gd name="connsiteY9" fmla="*/ 183881 h 893461"/>
                  <a:gd name="connsiteX10" fmla="*/ 1434416 w 1600257"/>
                  <a:gd name="connsiteY10" fmla="*/ 398143 h 893461"/>
                  <a:gd name="connsiteX11" fmla="*/ 1559579 w 1600257"/>
                  <a:gd name="connsiteY11" fmla="*/ 570950 h 893461"/>
                  <a:gd name="connsiteX12" fmla="*/ 1478397 w 1600257"/>
                  <a:gd name="connsiteY12" fmla="*/ 737187 h 893461"/>
                  <a:gd name="connsiteX13" fmla="*/ 1503184 w 1600257"/>
                  <a:gd name="connsiteY13" fmla="*/ 779708 h 893461"/>
                  <a:gd name="connsiteX14" fmla="*/ 1600257 w 1600257"/>
                  <a:gd name="connsiteY14" fmla="*/ 893461 h 893461"/>
                  <a:gd name="connsiteX0" fmla="*/ 1508817 w 1628832"/>
                  <a:gd name="connsiteY0" fmla="*/ 802021 h 902986"/>
                  <a:gd name="connsiteX1" fmla="*/ 0 w 1628832"/>
                  <a:gd name="connsiteY1" fmla="*/ 802021 h 902986"/>
                  <a:gd name="connsiteX2" fmla="*/ 6383 w 1628832"/>
                  <a:gd name="connsiteY2" fmla="*/ 759757 h 902986"/>
                  <a:gd name="connsiteX3" fmla="*/ 41967 w 1628832"/>
                  <a:gd name="connsiteY3" fmla="*/ 685164 h 902986"/>
                  <a:gd name="connsiteX4" fmla="*/ 65973 w 1628832"/>
                  <a:gd name="connsiteY4" fmla="*/ 432256 h 902986"/>
                  <a:gd name="connsiteX5" fmla="*/ 313992 w 1628832"/>
                  <a:gd name="connsiteY5" fmla="*/ 271700 h 902986"/>
                  <a:gd name="connsiteX6" fmla="*/ 431093 w 1628832"/>
                  <a:gd name="connsiteY6" fmla="*/ 108555 h 902986"/>
                  <a:gd name="connsiteX7" fmla="*/ 670099 w 1628832"/>
                  <a:gd name="connsiteY7" fmla="*/ 149044 h 902986"/>
                  <a:gd name="connsiteX8" fmla="*/ 888570 w 1628832"/>
                  <a:gd name="connsiteY8" fmla="*/ 65 h 902986"/>
                  <a:gd name="connsiteX9" fmla="*/ 1101848 w 1628832"/>
                  <a:gd name="connsiteY9" fmla="*/ 183881 h 902986"/>
                  <a:gd name="connsiteX10" fmla="*/ 1434416 w 1628832"/>
                  <a:gd name="connsiteY10" fmla="*/ 398143 h 902986"/>
                  <a:gd name="connsiteX11" fmla="*/ 1559579 w 1628832"/>
                  <a:gd name="connsiteY11" fmla="*/ 570950 h 902986"/>
                  <a:gd name="connsiteX12" fmla="*/ 1478397 w 1628832"/>
                  <a:gd name="connsiteY12" fmla="*/ 737187 h 902986"/>
                  <a:gd name="connsiteX13" fmla="*/ 1503184 w 1628832"/>
                  <a:gd name="connsiteY13" fmla="*/ 779708 h 902986"/>
                  <a:gd name="connsiteX14" fmla="*/ 1628832 w 1628832"/>
                  <a:gd name="connsiteY14" fmla="*/ 902986 h 902986"/>
                  <a:gd name="connsiteX0" fmla="*/ 1508817 w 1559670"/>
                  <a:gd name="connsiteY0" fmla="*/ 802021 h 802021"/>
                  <a:gd name="connsiteX1" fmla="*/ 0 w 1559670"/>
                  <a:gd name="connsiteY1" fmla="*/ 802021 h 802021"/>
                  <a:gd name="connsiteX2" fmla="*/ 6383 w 1559670"/>
                  <a:gd name="connsiteY2" fmla="*/ 759757 h 802021"/>
                  <a:gd name="connsiteX3" fmla="*/ 41967 w 1559670"/>
                  <a:gd name="connsiteY3" fmla="*/ 685164 h 802021"/>
                  <a:gd name="connsiteX4" fmla="*/ 65973 w 1559670"/>
                  <a:gd name="connsiteY4" fmla="*/ 432256 h 802021"/>
                  <a:gd name="connsiteX5" fmla="*/ 313992 w 1559670"/>
                  <a:gd name="connsiteY5" fmla="*/ 271700 h 802021"/>
                  <a:gd name="connsiteX6" fmla="*/ 431093 w 1559670"/>
                  <a:gd name="connsiteY6" fmla="*/ 108555 h 802021"/>
                  <a:gd name="connsiteX7" fmla="*/ 670099 w 1559670"/>
                  <a:gd name="connsiteY7" fmla="*/ 149044 h 802021"/>
                  <a:gd name="connsiteX8" fmla="*/ 888570 w 1559670"/>
                  <a:gd name="connsiteY8" fmla="*/ 65 h 802021"/>
                  <a:gd name="connsiteX9" fmla="*/ 1101848 w 1559670"/>
                  <a:gd name="connsiteY9" fmla="*/ 183881 h 802021"/>
                  <a:gd name="connsiteX10" fmla="*/ 1434416 w 1559670"/>
                  <a:gd name="connsiteY10" fmla="*/ 398143 h 802021"/>
                  <a:gd name="connsiteX11" fmla="*/ 1559579 w 1559670"/>
                  <a:gd name="connsiteY11" fmla="*/ 570950 h 802021"/>
                  <a:gd name="connsiteX12" fmla="*/ 1478397 w 1559670"/>
                  <a:gd name="connsiteY12" fmla="*/ 737187 h 802021"/>
                  <a:gd name="connsiteX13" fmla="*/ 1503184 w 1559670"/>
                  <a:gd name="connsiteY13" fmla="*/ 779708 h 802021"/>
                  <a:gd name="connsiteX0" fmla="*/ 1508817 w 1559670"/>
                  <a:gd name="connsiteY0" fmla="*/ 802021 h 802021"/>
                  <a:gd name="connsiteX1" fmla="*/ 0 w 1559670"/>
                  <a:gd name="connsiteY1" fmla="*/ 802021 h 802021"/>
                  <a:gd name="connsiteX2" fmla="*/ 6383 w 1559670"/>
                  <a:gd name="connsiteY2" fmla="*/ 759757 h 802021"/>
                  <a:gd name="connsiteX3" fmla="*/ 41967 w 1559670"/>
                  <a:gd name="connsiteY3" fmla="*/ 685164 h 802021"/>
                  <a:gd name="connsiteX4" fmla="*/ 65973 w 1559670"/>
                  <a:gd name="connsiteY4" fmla="*/ 432256 h 802021"/>
                  <a:gd name="connsiteX5" fmla="*/ 313992 w 1559670"/>
                  <a:gd name="connsiteY5" fmla="*/ 271700 h 802021"/>
                  <a:gd name="connsiteX6" fmla="*/ 431093 w 1559670"/>
                  <a:gd name="connsiteY6" fmla="*/ 108555 h 802021"/>
                  <a:gd name="connsiteX7" fmla="*/ 670099 w 1559670"/>
                  <a:gd name="connsiteY7" fmla="*/ 149044 h 802021"/>
                  <a:gd name="connsiteX8" fmla="*/ 888570 w 1559670"/>
                  <a:gd name="connsiteY8" fmla="*/ 65 h 802021"/>
                  <a:gd name="connsiteX9" fmla="*/ 1101848 w 1559670"/>
                  <a:gd name="connsiteY9" fmla="*/ 183881 h 802021"/>
                  <a:gd name="connsiteX10" fmla="*/ 1434416 w 1559670"/>
                  <a:gd name="connsiteY10" fmla="*/ 398143 h 802021"/>
                  <a:gd name="connsiteX11" fmla="*/ 1559579 w 1559670"/>
                  <a:gd name="connsiteY11" fmla="*/ 570950 h 802021"/>
                  <a:gd name="connsiteX12" fmla="*/ 1478397 w 1559670"/>
                  <a:gd name="connsiteY12" fmla="*/ 737187 h 802021"/>
                  <a:gd name="connsiteX0" fmla="*/ 0 w 1559670"/>
                  <a:gd name="connsiteY0" fmla="*/ 802021 h 802021"/>
                  <a:gd name="connsiteX1" fmla="*/ 6383 w 1559670"/>
                  <a:gd name="connsiteY1" fmla="*/ 759757 h 802021"/>
                  <a:gd name="connsiteX2" fmla="*/ 41967 w 1559670"/>
                  <a:gd name="connsiteY2" fmla="*/ 685164 h 802021"/>
                  <a:gd name="connsiteX3" fmla="*/ 65973 w 1559670"/>
                  <a:gd name="connsiteY3" fmla="*/ 432256 h 802021"/>
                  <a:gd name="connsiteX4" fmla="*/ 313992 w 1559670"/>
                  <a:gd name="connsiteY4" fmla="*/ 271700 h 802021"/>
                  <a:gd name="connsiteX5" fmla="*/ 431093 w 1559670"/>
                  <a:gd name="connsiteY5" fmla="*/ 108555 h 802021"/>
                  <a:gd name="connsiteX6" fmla="*/ 670099 w 1559670"/>
                  <a:gd name="connsiteY6" fmla="*/ 149044 h 802021"/>
                  <a:gd name="connsiteX7" fmla="*/ 888570 w 1559670"/>
                  <a:gd name="connsiteY7" fmla="*/ 65 h 802021"/>
                  <a:gd name="connsiteX8" fmla="*/ 1101848 w 1559670"/>
                  <a:gd name="connsiteY8" fmla="*/ 183881 h 802021"/>
                  <a:gd name="connsiteX9" fmla="*/ 1434416 w 1559670"/>
                  <a:gd name="connsiteY9" fmla="*/ 398143 h 802021"/>
                  <a:gd name="connsiteX10" fmla="*/ 1559579 w 1559670"/>
                  <a:gd name="connsiteY10" fmla="*/ 570950 h 802021"/>
                  <a:gd name="connsiteX11" fmla="*/ 1478397 w 1559670"/>
                  <a:gd name="connsiteY11" fmla="*/ 737187 h 802021"/>
                  <a:gd name="connsiteX0" fmla="*/ 0 w 1553287"/>
                  <a:gd name="connsiteY0" fmla="*/ 759757 h 759757"/>
                  <a:gd name="connsiteX1" fmla="*/ 35584 w 1553287"/>
                  <a:gd name="connsiteY1" fmla="*/ 685164 h 759757"/>
                  <a:gd name="connsiteX2" fmla="*/ 59590 w 1553287"/>
                  <a:gd name="connsiteY2" fmla="*/ 432256 h 759757"/>
                  <a:gd name="connsiteX3" fmla="*/ 307609 w 1553287"/>
                  <a:gd name="connsiteY3" fmla="*/ 271700 h 759757"/>
                  <a:gd name="connsiteX4" fmla="*/ 424710 w 1553287"/>
                  <a:gd name="connsiteY4" fmla="*/ 108555 h 759757"/>
                  <a:gd name="connsiteX5" fmla="*/ 663716 w 1553287"/>
                  <a:gd name="connsiteY5" fmla="*/ 149044 h 759757"/>
                  <a:gd name="connsiteX6" fmla="*/ 882187 w 1553287"/>
                  <a:gd name="connsiteY6" fmla="*/ 65 h 759757"/>
                  <a:gd name="connsiteX7" fmla="*/ 1095465 w 1553287"/>
                  <a:gd name="connsiteY7" fmla="*/ 183881 h 759757"/>
                  <a:gd name="connsiteX8" fmla="*/ 1428033 w 1553287"/>
                  <a:gd name="connsiteY8" fmla="*/ 398143 h 759757"/>
                  <a:gd name="connsiteX9" fmla="*/ 1553196 w 1553287"/>
                  <a:gd name="connsiteY9" fmla="*/ 570950 h 759757"/>
                  <a:gd name="connsiteX10" fmla="*/ 1472014 w 1553287"/>
                  <a:gd name="connsiteY10" fmla="*/ 737187 h 759757"/>
                  <a:gd name="connsiteX0" fmla="*/ 13665 w 1531368"/>
                  <a:gd name="connsiteY0" fmla="*/ 685164 h 737186"/>
                  <a:gd name="connsiteX1" fmla="*/ 37671 w 1531368"/>
                  <a:gd name="connsiteY1" fmla="*/ 432256 h 737186"/>
                  <a:gd name="connsiteX2" fmla="*/ 285690 w 1531368"/>
                  <a:gd name="connsiteY2" fmla="*/ 271700 h 737186"/>
                  <a:gd name="connsiteX3" fmla="*/ 402791 w 1531368"/>
                  <a:gd name="connsiteY3" fmla="*/ 108555 h 737186"/>
                  <a:gd name="connsiteX4" fmla="*/ 641797 w 1531368"/>
                  <a:gd name="connsiteY4" fmla="*/ 149044 h 737186"/>
                  <a:gd name="connsiteX5" fmla="*/ 860268 w 1531368"/>
                  <a:gd name="connsiteY5" fmla="*/ 65 h 737186"/>
                  <a:gd name="connsiteX6" fmla="*/ 1073546 w 1531368"/>
                  <a:gd name="connsiteY6" fmla="*/ 183881 h 737186"/>
                  <a:gd name="connsiteX7" fmla="*/ 1406114 w 1531368"/>
                  <a:gd name="connsiteY7" fmla="*/ 398143 h 737186"/>
                  <a:gd name="connsiteX8" fmla="*/ 1531277 w 1531368"/>
                  <a:gd name="connsiteY8" fmla="*/ 570950 h 737186"/>
                  <a:gd name="connsiteX9" fmla="*/ 1450095 w 1531368"/>
                  <a:gd name="connsiteY9" fmla="*/ 737187 h 737186"/>
                  <a:gd name="connsiteX0" fmla="*/ 13665 w 1531368"/>
                  <a:gd name="connsiteY0" fmla="*/ 685164 h 685165"/>
                  <a:gd name="connsiteX1" fmla="*/ 37671 w 1531368"/>
                  <a:gd name="connsiteY1" fmla="*/ 432256 h 685165"/>
                  <a:gd name="connsiteX2" fmla="*/ 285690 w 1531368"/>
                  <a:gd name="connsiteY2" fmla="*/ 271700 h 685165"/>
                  <a:gd name="connsiteX3" fmla="*/ 402791 w 1531368"/>
                  <a:gd name="connsiteY3" fmla="*/ 108555 h 685165"/>
                  <a:gd name="connsiteX4" fmla="*/ 641797 w 1531368"/>
                  <a:gd name="connsiteY4" fmla="*/ 149044 h 685165"/>
                  <a:gd name="connsiteX5" fmla="*/ 860268 w 1531368"/>
                  <a:gd name="connsiteY5" fmla="*/ 65 h 685165"/>
                  <a:gd name="connsiteX6" fmla="*/ 1073546 w 1531368"/>
                  <a:gd name="connsiteY6" fmla="*/ 183881 h 685165"/>
                  <a:gd name="connsiteX7" fmla="*/ 1406114 w 1531368"/>
                  <a:gd name="connsiteY7" fmla="*/ 398143 h 685165"/>
                  <a:gd name="connsiteX8" fmla="*/ 1531277 w 1531368"/>
                  <a:gd name="connsiteY8" fmla="*/ 570950 h 685165"/>
                  <a:gd name="connsiteX0" fmla="*/ 1 w 1493698"/>
                  <a:gd name="connsiteY0" fmla="*/ 432256 h 570951"/>
                  <a:gd name="connsiteX1" fmla="*/ 248020 w 1493698"/>
                  <a:gd name="connsiteY1" fmla="*/ 271700 h 570951"/>
                  <a:gd name="connsiteX2" fmla="*/ 365121 w 1493698"/>
                  <a:gd name="connsiteY2" fmla="*/ 108555 h 570951"/>
                  <a:gd name="connsiteX3" fmla="*/ 604127 w 1493698"/>
                  <a:gd name="connsiteY3" fmla="*/ 149044 h 570951"/>
                  <a:gd name="connsiteX4" fmla="*/ 822598 w 1493698"/>
                  <a:gd name="connsiteY4" fmla="*/ 65 h 570951"/>
                  <a:gd name="connsiteX5" fmla="*/ 1035876 w 1493698"/>
                  <a:gd name="connsiteY5" fmla="*/ 183881 h 570951"/>
                  <a:gd name="connsiteX6" fmla="*/ 1368444 w 1493698"/>
                  <a:gd name="connsiteY6" fmla="*/ 398143 h 570951"/>
                  <a:gd name="connsiteX7" fmla="*/ 1493607 w 1493698"/>
                  <a:gd name="connsiteY7" fmla="*/ 570950 h 570951"/>
                  <a:gd name="connsiteX0" fmla="*/ 0 w 1457103"/>
                  <a:gd name="connsiteY0" fmla="*/ 547739 h 570951"/>
                  <a:gd name="connsiteX1" fmla="*/ 211425 w 1457103"/>
                  <a:gd name="connsiteY1" fmla="*/ 271700 h 570951"/>
                  <a:gd name="connsiteX2" fmla="*/ 328526 w 1457103"/>
                  <a:gd name="connsiteY2" fmla="*/ 108555 h 570951"/>
                  <a:gd name="connsiteX3" fmla="*/ 567532 w 1457103"/>
                  <a:gd name="connsiteY3" fmla="*/ 149044 h 570951"/>
                  <a:gd name="connsiteX4" fmla="*/ 786003 w 1457103"/>
                  <a:gd name="connsiteY4" fmla="*/ 65 h 570951"/>
                  <a:gd name="connsiteX5" fmla="*/ 999281 w 1457103"/>
                  <a:gd name="connsiteY5" fmla="*/ 183881 h 570951"/>
                  <a:gd name="connsiteX6" fmla="*/ 1331849 w 1457103"/>
                  <a:gd name="connsiteY6" fmla="*/ 398143 h 570951"/>
                  <a:gd name="connsiteX7" fmla="*/ 1457012 w 1457103"/>
                  <a:gd name="connsiteY7" fmla="*/ 570950 h 570951"/>
                  <a:gd name="connsiteX0" fmla="*/ 0 w 1457103"/>
                  <a:gd name="connsiteY0" fmla="*/ 547739 h 570951"/>
                  <a:gd name="connsiteX1" fmla="*/ 211425 w 1457103"/>
                  <a:gd name="connsiteY1" fmla="*/ 271700 h 570951"/>
                  <a:gd name="connsiteX2" fmla="*/ 328526 w 1457103"/>
                  <a:gd name="connsiteY2" fmla="*/ 108555 h 570951"/>
                  <a:gd name="connsiteX3" fmla="*/ 567532 w 1457103"/>
                  <a:gd name="connsiteY3" fmla="*/ 149044 h 570951"/>
                  <a:gd name="connsiteX4" fmla="*/ 786003 w 1457103"/>
                  <a:gd name="connsiteY4" fmla="*/ 65 h 570951"/>
                  <a:gd name="connsiteX5" fmla="*/ 999281 w 1457103"/>
                  <a:gd name="connsiteY5" fmla="*/ 183881 h 570951"/>
                  <a:gd name="connsiteX6" fmla="*/ 1331849 w 1457103"/>
                  <a:gd name="connsiteY6" fmla="*/ 398143 h 570951"/>
                  <a:gd name="connsiteX7" fmla="*/ 1457012 w 1457103"/>
                  <a:gd name="connsiteY7" fmla="*/ 570950 h 570951"/>
                  <a:gd name="connsiteX0" fmla="*/ 0 w 1457103"/>
                  <a:gd name="connsiteY0" fmla="*/ 565974 h 570951"/>
                  <a:gd name="connsiteX1" fmla="*/ 211425 w 1457103"/>
                  <a:gd name="connsiteY1" fmla="*/ 271700 h 570951"/>
                  <a:gd name="connsiteX2" fmla="*/ 328526 w 1457103"/>
                  <a:gd name="connsiteY2" fmla="*/ 108555 h 570951"/>
                  <a:gd name="connsiteX3" fmla="*/ 567532 w 1457103"/>
                  <a:gd name="connsiteY3" fmla="*/ 149044 h 570951"/>
                  <a:gd name="connsiteX4" fmla="*/ 786003 w 1457103"/>
                  <a:gd name="connsiteY4" fmla="*/ 65 h 570951"/>
                  <a:gd name="connsiteX5" fmla="*/ 999281 w 1457103"/>
                  <a:gd name="connsiteY5" fmla="*/ 183881 h 570951"/>
                  <a:gd name="connsiteX6" fmla="*/ 1331849 w 1457103"/>
                  <a:gd name="connsiteY6" fmla="*/ 398143 h 570951"/>
                  <a:gd name="connsiteX7" fmla="*/ 1457012 w 1457103"/>
                  <a:gd name="connsiteY7" fmla="*/ 570950 h 5709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457103" h="570951">
                    <a:moveTo>
                      <a:pt x="0" y="565974"/>
                    </a:moveTo>
                    <a:cubicBezTo>
                      <a:pt x="39067" y="356986"/>
                      <a:pt x="114216" y="263135"/>
                      <a:pt x="211425" y="271700"/>
                    </a:cubicBezTo>
                    <a:cubicBezTo>
                      <a:pt x="230563" y="202047"/>
                      <a:pt x="273275" y="142571"/>
                      <a:pt x="328526" y="108555"/>
                    </a:cubicBezTo>
                    <a:cubicBezTo>
                      <a:pt x="412475" y="56862"/>
                      <a:pt x="509333" y="73282"/>
                      <a:pt x="567532" y="149044"/>
                    </a:cubicBezTo>
                    <a:cubicBezTo>
                      <a:pt x="617056" y="58967"/>
                      <a:pt x="700232" y="2252"/>
                      <a:pt x="786003" y="65"/>
                    </a:cubicBezTo>
                    <a:cubicBezTo>
                      <a:pt x="887073" y="-2509"/>
                      <a:pt x="972186" y="70833"/>
                      <a:pt x="999281" y="183881"/>
                    </a:cubicBezTo>
                    <a:cubicBezTo>
                      <a:pt x="1150759" y="124058"/>
                      <a:pt x="1300786" y="220698"/>
                      <a:pt x="1331849" y="398143"/>
                    </a:cubicBezTo>
                    <a:cubicBezTo>
                      <a:pt x="1406677" y="407077"/>
                      <a:pt x="1459609" y="480141"/>
                      <a:pt x="1457012" y="570950"/>
                    </a:cubicBezTo>
                  </a:path>
                </a:pathLst>
              </a:custGeom>
              <a:pattFill prst="lgConfetti">
                <a:fgClr>
                  <a:schemeClr val="bg1">
                    <a:lumMod val="95000"/>
                  </a:schemeClr>
                </a:fgClr>
                <a:bgClr>
                  <a:schemeClr val="bg1"/>
                </a:bgClr>
              </a:pattFill>
              <a:ln w="57150"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35" name="フリーフォーム: 図形 34">
              <a:extLst>
                <a:ext uri="{FF2B5EF4-FFF2-40B4-BE49-F238E27FC236}">
                  <a16:creationId xmlns:a16="http://schemas.microsoft.com/office/drawing/2014/main" id="{8FF220D9-7D89-482E-BC27-D5E244361BF3}"/>
                </a:ext>
              </a:extLst>
            </p:cNvPr>
            <p:cNvSpPr/>
            <p:nvPr/>
          </p:nvSpPr>
          <p:spPr>
            <a:xfrm rot="10800000">
              <a:off x="797024" y="4184649"/>
              <a:ext cx="1787426" cy="913129"/>
            </a:xfrm>
            <a:custGeom>
              <a:avLst/>
              <a:gdLst>
                <a:gd name="connsiteX0" fmla="*/ 960143 w 1846685"/>
                <a:gd name="connsiteY0" fmla="*/ 1017593 h 1018168"/>
                <a:gd name="connsiteX1" fmla="*/ 922267 w 1846685"/>
                <a:gd name="connsiteY1" fmla="*/ 1013826 h 1018168"/>
                <a:gd name="connsiteX2" fmla="*/ 892854 w 1846685"/>
                <a:gd name="connsiteY2" fmla="*/ 995850 h 1018168"/>
                <a:gd name="connsiteX3" fmla="*/ 891976 w 1846685"/>
                <a:gd name="connsiteY3" fmla="*/ 995314 h 1018168"/>
                <a:gd name="connsiteX4" fmla="*/ 798005 w 1846685"/>
                <a:gd name="connsiteY4" fmla="*/ 1012807 h 1018168"/>
                <a:gd name="connsiteX5" fmla="*/ 750352 w 1846685"/>
                <a:gd name="connsiteY5" fmla="*/ 965084 h 1018168"/>
                <a:gd name="connsiteX6" fmla="*/ 750089 w 1846685"/>
                <a:gd name="connsiteY6" fmla="*/ 964966 h 1018168"/>
                <a:gd name="connsiteX7" fmla="*/ 712463 w 1846685"/>
                <a:gd name="connsiteY7" fmla="*/ 948072 h 1018168"/>
                <a:gd name="connsiteX8" fmla="*/ 689196 w 1846685"/>
                <a:gd name="connsiteY8" fmla="*/ 918768 h 1018168"/>
                <a:gd name="connsiteX9" fmla="*/ 690883 w 1846685"/>
                <a:gd name="connsiteY9" fmla="*/ 887815 h 1018168"/>
                <a:gd name="connsiteX10" fmla="*/ 644023 w 1846685"/>
                <a:gd name="connsiteY10" fmla="*/ 908052 h 1018168"/>
                <a:gd name="connsiteX11" fmla="*/ 524064 w 1846685"/>
                <a:gd name="connsiteY11" fmla="*/ 870546 h 1018168"/>
                <a:gd name="connsiteX12" fmla="*/ 345869 w 1846685"/>
                <a:gd name="connsiteY12" fmla="*/ 833489 h 1018168"/>
                <a:gd name="connsiteX13" fmla="*/ 267521 w 1846685"/>
                <a:gd name="connsiteY13" fmla="*/ 792252 h 1018168"/>
                <a:gd name="connsiteX14" fmla="*/ 284262 w 1846685"/>
                <a:gd name="connsiteY14" fmla="*/ 736589 h 1018168"/>
                <a:gd name="connsiteX15" fmla="*/ 257929 w 1846685"/>
                <a:gd name="connsiteY15" fmla="*/ 713982 h 1018168"/>
                <a:gd name="connsiteX16" fmla="*/ 226779 w 1846685"/>
                <a:gd name="connsiteY16" fmla="*/ 724766 h 1018168"/>
                <a:gd name="connsiteX17" fmla="*/ 97486 w 1846685"/>
                <a:gd name="connsiteY17" fmla="*/ 662358 h 1018168"/>
                <a:gd name="connsiteX18" fmla="*/ 19138 w 1846685"/>
                <a:gd name="connsiteY18" fmla="*/ 611749 h 1018168"/>
                <a:gd name="connsiteX19" fmla="*/ 35879 w 1846685"/>
                <a:gd name="connsiteY19" fmla="*/ 543436 h 1018168"/>
                <a:gd name="connsiteX20" fmla="*/ 527 w 1846685"/>
                <a:gd name="connsiteY20" fmla="*/ 473348 h 1018168"/>
                <a:gd name="connsiteX21" fmla="*/ 65089 w 1846685"/>
                <a:gd name="connsiteY21" fmla="*/ 411053 h 1018168"/>
                <a:gd name="connsiteX22" fmla="*/ 65706 w 1846685"/>
                <a:gd name="connsiteY22" fmla="*/ 409410 h 1018168"/>
                <a:gd name="connsiteX23" fmla="*/ 94465 w 1846685"/>
                <a:gd name="connsiteY23" fmla="*/ 319952 h 1018168"/>
                <a:gd name="connsiteX24" fmla="*/ 234370 w 1846685"/>
                <a:gd name="connsiteY24" fmla="*/ 299514 h 1018168"/>
                <a:gd name="connsiteX25" fmla="*/ 234402 w 1846685"/>
                <a:gd name="connsiteY25" fmla="*/ 299480 h 1018168"/>
                <a:gd name="connsiteX26" fmla="*/ 262225 w 1846685"/>
                <a:gd name="connsiteY26" fmla="*/ 268742 h 1018168"/>
                <a:gd name="connsiteX27" fmla="*/ 263274 w 1846685"/>
                <a:gd name="connsiteY27" fmla="*/ 268266 h 1018168"/>
                <a:gd name="connsiteX28" fmla="*/ 231960 w 1846685"/>
                <a:gd name="connsiteY28" fmla="*/ 235937 h 1018168"/>
                <a:gd name="connsiteX29" fmla="*/ 233726 w 1846685"/>
                <a:gd name="connsiteY29" fmla="*/ 195718 h 1018168"/>
                <a:gd name="connsiteX30" fmla="*/ 391390 w 1846685"/>
                <a:gd name="connsiteY30" fmla="*/ 128500 h 1018168"/>
                <a:gd name="connsiteX31" fmla="*/ 447830 w 1846685"/>
                <a:gd name="connsiteY31" fmla="*/ 70903 h 1018168"/>
                <a:gd name="connsiteX32" fmla="*/ 639994 w 1846685"/>
                <a:gd name="connsiteY32" fmla="*/ 63929 h 1018168"/>
                <a:gd name="connsiteX33" fmla="*/ 777317 w 1846685"/>
                <a:gd name="connsiteY33" fmla="*/ 2484 h 1018168"/>
                <a:gd name="connsiteX34" fmla="*/ 979229 w 1846685"/>
                <a:gd name="connsiteY34" fmla="*/ 39990 h 1018168"/>
                <a:gd name="connsiteX35" fmla="*/ 1279162 w 1846685"/>
                <a:gd name="connsiteY35" fmla="*/ 77047 h 1018168"/>
                <a:gd name="connsiteX36" fmla="*/ 1411035 w 1846685"/>
                <a:gd name="connsiteY36" fmla="*/ 118284 h 1018168"/>
                <a:gd name="connsiteX37" fmla="*/ 1382857 w 1846685"/>
                <a:gd name="connsiteY37" fmla="*/ 173947 h 1018168"/>
                <a:gd name="connsiteX38" fmla="*/ 1393812 w 1846685"/>
                <a:gd name="connsiteY38" fmla="*/ 179535 h 1018168"/>
                <a:gd name="connsiteX39" fmla="*/ 1409024 w 1846685"/>
                <a:gd name="connsiteY39" fmla="*/ 174655 h 1018168"/>
                <a:gd name="connsiteX40" fmla="*/ 1446900 w 1846685"/>
                <a:gd name="connsiteY40" fmla="*/ 178422 h 1018168"/>
                <a:gd name="connsiteX41" fmla="*/ 1476313 w 1846685"/>
                <a:gd name="connsiteY41" fmla="*/ 196398 h 1018168"/>
                <a:gd name="connsiteX42" fmla="*/ 1477191 w 1846685"/>
                <a:gd name="connsiteY42" fmla="*/ 196934 h 1018168"/>
                <a:gd name="connsiteX43" fmla="*/ 1571162 w 1846685"/>
                <a:gd name="connsiteY43" fmla="*/ 179441 h 1018168"/>
                <a:gd name="connsiteX44" fmla="*/ 1618815 w 1846685"/>
                <a:gd name="connsiteY44" fmla="*/ 227164 h 1018168"/>
                <a:gd name="connsiteX45" fmla="*/ 1619078 w 1846685"/>
                <a:gd name="connsiteY45" fmla="*/ 227282 h 1018168"/>
                <a:gd name="connsiteX46" fmla="*/ 1656704 w 1846685"/>
                <a:gd name="connsiteY46" fmla="*/ 244176 h 1018168"/>
                <a:gd name="connsiteX47" fmla="*/ 1679971 w 1846685"/>
                <a:gd name="connsiteY47" fmla="*/ 273480 h 1018168"/>
                <a:gd name="connsiteX48" fmla="*/ 1677234 w 1846685"/>
                <a:gd name="connsiteY48" fmla="*/ 323703 h 1018168"/>
                <a:gd name="connsiteX49" fmla="*/ 1697562 w 1846685"/>
                <a:gd name="connsiteY49" fmla="*/ 359028 h 1018168"/>
                <a:gd name="connsiteX50" fmla="*/ 1717212 w 1846685"/>
                <a:gd name="connsiteY50" fmla="*/ 360416 h 1018168"/>
                <a:gd name="connsiteX51" fmla="*/ 1764865 w 1846685"/>
                <a:gd name="connsiteY51" fmla="*/ 408139 h 1018168"/>
                <a:gd name="connsiteX52" fmla="*/ 1765128 w 1846685"/>
                <a:gd name="connsiteY52" fmla="*/ 408257 h 1018168"/>
                <a:gd name="connsiteX53" fmla="*/ 1802754 w 1846685"/>
                <a:gd name="connsiteY53" fmla="*/ 425151 h 1018168"/>
                <a:gd name="connsiteX54" fmla="*/ 1826021 w 1846685"/>
                <a:gd name="connsiteY54" fmla="*/ 454455 h 1018168"/>
                <a:gd name="connsiteX55" fmla="*/ 1823284 w 1846685"/>
                <a:gd name="connsiteY55" fmla="*/ 504678 h 1018168"/>
                <a:gd name="connsiteX56" fmla="*/ 1843280 w 1846685"/>
                <a:gd name="connsiteY56" fmla="*/ 581468 h 1018168"/>
                <a:gd name="connsiteX57" fmla="*/ 1749609 w 1846685"/>
                <a:gd name="connsiteY57" fmla="*/ 648686 h 1018168"/>
                <a:gd name="connsiteX58" fmla="*/ 1747662 w 1846685"/>
                <a:gd name="connsiteY58" fmla="*/ 655584 h 1018168"/>
                <a:gd name="connsiteX59" fmla="*/ 1758604 w 1846685"/>
                <a:gd name="connsiteY59" fmla="*/ 674599 h 1018168"/>
                <a:gd name="connsiteX60" fmla="*/ 1757555 w 1846685"/>
                <a:gd name="connsiteY60" fmla="*/ 714818 h 1018168"/>
                <a:gd name="connsiteX61" fmla="*/ 1663884 w 1846685"/>
                <a:gd name="connsiteY61" fmla="*/ 782036 h 1018168"/>
                <a:gd name="connsiteX62" fmla="*/ 1630352 w 1846685"/>
                <a:gd name="connsiteY62" fmla="*/ 839633 h 1018168"/>
                <a:gd name="connsiteX63" fmla="*/ 1516184 w 1846685"/>
                <a:gd name="connsiteY63" fmla="*/ 846607 h 1018168"/>
                <a:gd name="connsiteX64" fmla="*/ 1434598 w 1846685"/>
                <a:gd name="connsiteY64" fmla="*/ 908052 h 1018168"/>
                <a:gd name="connsiteX65" fmla="*/ 1400192 w 1846685"/>
                <a:gd name="connsiteY65" fmla="*/ 910301 h 1018168"/>
                <a:gd name="connsiteX66" fmla="*/ 1352024 w 1846685"/>
                <a:gd name="connsiteY66" fmla="*/ 898493 h 1018168"/>
                <a:gd name="connsiteX67" fmla="*/ 1325181 w 1846685"/>
                <a:gd name="connsiteY67" fmla="*/ 878426 h 1018168"/>
                <a:gd name="connsiteX68" fmla="*/ 1324828 w 1846685"/>
                <a:gd name="connsiteY68" fmla="*/ 879191 h 1018168"/>
                <a:gd name="connsiteX69" fmla="*/ 1296069 w 1846685"/>
                <a:gd name="connsiteY69" fmla="*/ 952084 h 1018168"/>
                <a:gd name="connsiteX70" fmla="*/ 1156164 w 1846685"/>
                <a:gd name="connsiteY70" fmla="*/ 968737 h 1018168"/>
                <a:gd name="connsiteX71" fmla="*/ 1156132 w 1846685"/>
                <a:gd name="connsiteY71" fmla="*/ 968765 h 1018168"/>
                <a:gd name="connsiteX72" fmla="*/ 1128309 w 1846685"/>
                <a:gd name="connsiteY72" fmla="*/ 993811 h 1018168"/>
                <a:gd name="connsiteX73" fmla="*/ 1015107 w 1846685"/>
                <a:gd name="connsiteY73" fmla="*/ 986025 h 1018168"/>
                <a:gd name="connsiteX74" fmla="*/ 1014604 w 1846685"/>
                <a:gd name="connsiteY74" fmla="*/ 986496 h 1018168"/>
                <a:gd name="connsiteX75" fmla="*/ 992507 w 1846685"/>
                <a:gd name="connsiteY75" fmla="*/ 1007211 h 1018168"/>
                <a:gd name="connsiteX76" fmla="*/ 960143 w 1846685"/>
                <a:gd name="connsiteY76" fmla="*/ 1017593 h 1018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</a:cxnLst>
              <a:rect l="l" t="t" r="r" b="b"/>
              <a:pathLst>
                <a:path w="1846685" h="1018168">
                  <a:moveTo>
                    <a:pt x="960143" y="1017593"/>
                  </a:moveTo>
                  <a:cubicBezTo>
                    <a:pt x="947090" y="1019067"/>
                    <a:pt x="934046" y="1017676"/>
                    <a:pt x="922267" y="1013826"/>
                  </a:cubicBezTo>
                  <a:lnTo>
                    <a:pt x="892854" y="995850"/>
                  </a:lnTo>
                  <a:lnTo>
                    <a:pt x="891976" y="995314"/>
                  </a:lnTo>
                  <a:cubicBezTo>
                    <a:pt x="868909" y="1016938"/>
                    <a:pt x="830753" y="1024039"/>
                    <a:pt x="798005" y="1012807"/>
                  </a:cubicBezTo>
                  <a:cubicBezTo>
                    <a:pt x="773052" y="1004251"/>
                    <a:pt x="755159" y="986337"/>
                    <a:pt x="750352" y="965084"/>
                  </a:cubicBezTo>
                  <a:lnTo>
                    <a:pt x="750089" y="964966"/>
                  </a:lnTo>
                  <a:lnTo>
                    <a:pt x="712463" y="948072"/>
                  </a:lnTo>
                  <a:cubicBezTo>
                    <a:pt x="701948" y="940109"/>
                    <a:pt x="693869" y="930098"/>
                    <a:pt x="689196" y="918768"/>
                  </a:cubicBezTo>
                  <a:lnTo>
                    <a:pt x="690883" y="887815"/>
                  </a:lnTo>
                  <a:lnTo>
                    <a:pt x="644023" y="908052"/>
                  </a:lnTo>
                  <a:cubicBezTo>
                    <a:pt x="598156" y="916833"/>
                    <a:pt x="550286" y="901869"/>
                    <a:pt x="524064" y="870546"/>
                  </a:cubicBezTo>
                  <a:cubicBezTo>
                    <a:pt x="462173" y="900277"/>
                    <a:pt x="381789" y="883566"/>
                    <a:pt x="345869" y="833489"/>
                  </a:cubicBezTo>
                  <a:cubicBezTo>
                    <a:pt x="310584" y="836781"/>
                    <a:pt x="277452" y="819346"/>
                    <a:pt x="267521" y="792252"/>
                  </a:cubicBezTo>
                  <a:cubicBezTo>
                    <a:pt x="260327" y="772649"/>
                    <a:pt x="266687" y="751494"/>
                    <a:pt x="284262" y="736589"/>
                  </a:cubicBezTo>
                  <a:lnTo>
                    <a:pt x="257929" y="713982"/>
                  </a:lnTo>
                  <a:lnTo>
                    <a:pt x="226779" y="724766"/>
                  </a:lnTo>
                  <a:cubicBezTo>
                    <a:pt x="176377" y="731511"/>
                    <a:pt x="124426" y="708451"/>
                    <a:pt x="97486" y="662358"/>
                  </a:cubicBezTo>
                  <a:cubicBezTo>
                    <a:pt x="62201" y="666398"/>
                    <a:pt x="29069" y="645001"/>
                    <a:pt x="19138" y="611749"/>
                  </a:cubicBezTo>
                  <a:cubicBezTo>
                    <a:pt x="11944" y="587691"/>
                    <a:pt x="18304" y="561729"/>
                    <a:pt x="35879" y="543436"/>
                  </a:cubicBezTo>
                  <a:cubicBezTo>
                    <a:pt x="10943" y="529087"/>
                    <a:pt x="-2944" y="501553"/>
                    <a:pt x="527" y="473348"/>
                  </a:cubicBezTo>
                  <a:cubicBezTo>
                    <a:pt x="4600" y="440324"/>
                    <a:pt x="31406" y="414457"/>
                    <a:pt x="65089" y="411053"/>
                  </a:cubicBezTo>
                  <a:cubicBezTo>
                    <a:pt x="65289" y="410502"/>
                    <a:pt x="65506" y="409962"/>
                    <a:pt x="65706" y="409410"/>
                  </a:cubicBezTo>
                  <a:cubicBezTo>
                    <a:pt x="61183" y="376889"/>
                    <a:pt x="71732" y="344093"/>
                    <a:pt x="94465" y="319952"/>
                  </a:cubicBezTo>
                  <a:cubicBezTo>
                    <a:pt x="130385" y="281822"/>
                    <a:pt x="188620" y="273323"/>
                    <a:pt x="234370" y="299514"/>
                  </a:cubicBezTo>
                  <a:lnTo>
                    <a:pt x="234402" y="299480"/>
                  </a:lnTo>
                  <a:lnTo>
                    <a:pt x="262225" y="268742"/>
                  </a:lnTo>
                  <a:lnTo>
                    <a:pt x="263274" y="268266"/>
                  </a:lnTo>
                  <a:lnTo>
                    <a:pt x="231960" y="235937"/>
                  </a:lnTo>
                  <a:cubicBezTo>
                    <a:pt x="226204" y="222802"/>
                    <a:pt x="226646" y="209060"/>
                    <a:pt x="233726" y="195718"/>
                  </a:cubicBezTo>
                  <a:cubicBezTo>
                    <a:pt x="252549" y="160244"/>
                    <a:pt x="314862" y="133677"/>
                    <a:pt x="391390" y="128500"/>
                  </a:cubicBezTo>
                  <a:cubicBezTo>
                    <a:pt x="391755" y="106358"/>
                    <a:pt x="412347" y="85359"/>
                    <a:pt x="447830" y="70903"/>
                  </a:cubicBezTo>
                  <a:cubicBezTo>
                    <a:pt x="501742" y="48937"/>
                    <a:pt x="579619" y="46114"/>
                    <a:pt x="639994" y="63929"/>
                  </a:cubicBezTo>
                  <a:cubicBezTo>
                    <a:pt x="659519" y="33329"/>
                    <a:pt x="711802" y="9936"/>
                    <a:pt x="777317" y="2484"/>
                  </a:cubicBezTo>
                  <a:cubicBezTo>
                    <a:pt x="854519" y="-6297"/>
                    <a:pt x="935093" y="8667"/>
                    <a:pt x="979229" y="39990"/>
                  </a:cubicBezTo>
                  <a:cubicBezTo>
                    <a:pt x="1083402" y="10259"/>
                    <a:pt x="1218702" y="26970"/>
                    <a:pt x="1279162" y="77047"/>
                  </a:cubicBezTo>
                  <a:cubicBezTo>
                    <a:pt x="1338552" y="73755"/>
                    <a:pt x="1394319" y="91190"/>
                    <a:pt x="1411035" y="118284"/>
                  </a:cubicBezTo>
                  <a:cubicBezTo>
                    <a:pt x="1423143" y="137887"/>
                    <a:pt x="1412439" y="159042"/>
                    <a:pt x="1382857" y="173947"/>
                  </a:cubicBezTo>
                  <a:lnTo>
                    <a:pt x="1393812" y="179535"/>
                  </a:lnTo>
                  <a:lnTo>
                    <a:pt x="1409024" y="174655"/>
                  </a:lnTo>
                  <a:cubicBezTo>
                    <a:pt x="1422077" y="173181"/>
                    <a:pt x="1435121" y="174572"/>
                    <a:pt x="1446900" y="178422"/>
                  </a:cubicBezTo>
                  <a:lnTo>
                    <a:pt x="1476313" y="196398"/>
                  </a:lnTo>
                  <a:lnTo>
                    <a:pt x="1477191" y="196934"/>
                  </a:lnTo>
                  <a:cubicBezTo>
                    <a:pt x="1500258" y="175310"/>
                    <a:pt x="1538414" y="168209"/>
                    <a:pt x="1571162" y="179441"/>
                  </a:cubicBezTo>
                  <a:cubicBezTo>
                    <a:pt x="1596115" y="187997"/>
                    <a:pt x="1614008" y="205911"/>
                    <a:pt x="1618815" y="227164"/>
                  </a:cubicBezTo>
                  <a:lnTo>
                    <a:pt x="1619078" y="227282"/>
                  </a:lnTo>
                  <a:lnTo>
                    <a:pt x="1656704" y="244176"/>
                  </a:lnTo>
                  <a:cubicBezTo>
                    <a:pt x="1667219" y="252139"/>
                    <a:pt x="1675298" y="262150"/>
                    <a:pt x="1679971" y="273480"/>
                  </a:cubicBezTo>
                  <a:cubicBezTo>
                    <a:pt x="1686765" y="289928"/>
                    <a:pt x="1685796" y="307792"/>
                    <a:pt x="1677234" y="323703"/>
                  </a:cubicBezTo>
                  <a:lnTo>
                    <a:pt x="1697562" y="359028"/>
                  </a:lnTo>
                  <a:lnTo>
                    <a:pt x="1717212" y="360416"/>
                  </a:lnTo>
                  <a:cubicBezTo>
                    <a:pt x="1742165" y="368972"/>
                    <a:pt x="1760058" y="386886"/>
                    <a:pt x="1764865" y="408139"/>
                  </a:cubicBezTo>
                  <a:lnTo>
                    <a:pt x="1765128" y="408257"/>
                  </a:lnTo>
                  <a:lnTo>
                    <a:pt x="1802754" y="425151"/>
                  </a:lnTo>
                  <a:cubicBezTo>
                    <a:pt x="1813269" y="433114"/>
                    <a:pt x="1821348" y="443125"/>
                    <a:pt x="1826021" y="454455"/>
                  </a:cubicBezTo>
                  <a:cubicBezTo>
                    <a:pt x="1832815" y="470903"/>
                    <a:pt x="1831846" y="488767"/>
                    <a:pt x="1823284" y="504678"/>
                  </a:cubicBezTo>
                  <a:cubicBezTo>
                    <a:pt x="1844331" y="526498"/>
                    <a:pt x="1851692" y="554784"/>
                    <a:pt x="1843280" y="581468"/>
                  </a:cubicBezTo>
                  <a:cubicBezTo>
                    <a:pt x="1832097" y="616942"/>
                    <a:pt x="1795076" y="643509"/>
                    <a:pt x="1749609" y="648686"/>
                  </a:cubicBezTo>
                  <a:lnTo>
                    <a:pt x="1747662" y="655584"/>
                  </a:lnTo>
                  <a:lnTo>
                    <a:pt x="1758604" y="674599"/>
                  </a:lnTo>
                  <a:cubicBezTo>
                    <a:pt x="1762024" y="687734"/>
                    <a:pt x="1761761" y="701476"/>
                    <a:pt x="1757555" y="714818"/>
                  </a:cubicBezTo>
                  <a:cubicBezTo>
                    <a:pt x="1746372" y="750292"/>
                    <a:pt x="1709351" y="776859"/>
                    <a:pt x="1663884" y="782036"/>
                  </a:cubicBezTo>
                  <a:cubicBezTo>
                    <a:pt x="1663667" y="804178"/>
                    <a:pt x="1651433" y="825177"/>
                    <a:pt x="1630352" y="839633"/>
                  </a:cubicBezTo>
                  <a:cubicBezTo>
                    <a:pt x="1598322" y="861599"/>
                    <a:pt x="1552054" y="864422"/>
                    <a:pt x="1516184" y="846607"/>
                  </a:cubicBezTo>
                  <a:cubicBezTo>
                    <a:pt x="1504584" y="877207"/>
                    <a:pt x="1473522" y="900600"/>
                    <a:pt x="1434598" y="908052"/>
                  </a:cubicBezTo>
                  <a:cubicBezTo>
                    <a:pt x="1423131" y="910247"/>
                    <a:pt x="1411540" y="910958"/>
                    <a:pt x="1400192" y="910301"/>
                  </a:cubicBezTo>
                  <a:cubicBezTo>
                    <a:pt x="1383170" y="909315"/>
                    <a:pt x="1366699" y="905249"/>
                    <a:pt x="1352024" y="898493"/>
                  </a:cubicBezTo>
                  <a:lnTo>
                    <a:pt x="1325181" y="878426"/>
                  </a:lnTo>
                  <a:lnTo>
                    <a:pt x="1324828" y="879191"/>
                  </a:lnTo>
                  <a:cubicBezTo>
                    <a:pt x="1329351" y="905690"/>
                    <a:pt x="1318802" y="932413"/>
                    <a:pt x="1296069" y="952084"/>
                  </a:cubicBezTo>
                  <a:cubicBezTo>
                    <a:pt x="1260149" y="983153"/>
                    <a:pt x="1201914" y="990078"/>
                    <a:pt x="1156164" y="968737"/>
                  </a:cubicBezTo>
                  <a:lnTo>
                    <a:pt x="1156132" y="968765"/>
                  </a:lnTo>
                  <a:lnTo>
                    <a:pt x="1128309" y="993811"/>
                  </a:lnTo>
                  <a:cubicBezTo>
                    <a:pt x="1094655" y="1012376"/>
                    <a:pt x="1046928" y="1011005"/>
                    <a:pt x="1015107" y="986025"/>
                  </a:cubicBezTo>
                  <a:lnTo>
                    <a:pt x="1014604" y="986496"/>
                  </a:lnTo>
                  <a:lnTo>
                    <a:pt x="992507" y="1007211"/>
                  </a:lnTo>
                  <a:cubicBezTo>
                    <a:pt x="983068" y="1012633"/>
                    <a:pt x="972002" y="1016254"/>
                    <a:pt x="960143" y="1017593"/>
                  </a:cubicBezTo>
                  <a:close/>
                </a:path>
              </a:pathLst>
            </a:custGeom>
            <a:solidFill>
              <a:schemeClr val="accent6">
                <a:lumMod val="75000"/>
                <a:alpha val="5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6" name="フリーフォーム: 図形 35">
              <a:extLst>
                <a:ext uri="{FF2B5EF4-FFF2-40B4-BE49-F238E27FC236}">
                  <a16:creationId xmlns:a16="http://schemas.microsoft.com/office/drawing/2014/main" id="{72F26A39-6CCC-4EAB-BA23-D75091A141F9}"/>
                </a:ext>
              </a:extLst>
            </p:cNvPr>
            <p:cNvSpPr/>
            <p:nvPr/>
          </p:nvSpPr>
          <p:spPr>
            <a:xfrm rot="16200000">
              <a:off x="1093041" y="4658001"/>
              <a:ext cx="177306" cy="450291"/>
            </a:xfrm>
            <a:custGeom>
              <a:avLst/>
              <a:gdLst>
                <a:gd name="connsiteX0" fmla="*/ 149497 w 236655"/>
                <a:gd name="connsiteY0" fmla="*/ 0 h 943593"/>
                <a:gd name="connsiteX1" fmla="*/ 236655 w 236655"/>
                <a:gd name="connsiteY1" fmla="*/ 0 h 943593"/>
                <a:gd name="connsiteX2" fmla="*/ 209960 w 236655"/>
                <a:gd name="connsiteY2" fmla="*/ 51257 h 943593"/>
                <a:gd name="connsiteX3" fmla="*/ 133039 w 236655"/>
                <a:gd name="connsiteY3" fmla="*/ 480880 h 943593"/>
                <a:gd name="connsiteX4" fmla="*/ 209959 w 236655"/>
                <a:gd name="connsiteY4" fmla="*/ 910504 h 943593"/>
                <a:gd name="connsiteX5" fmla="*/ 227193 w 236655"/>
                <a:gd name="connsiteY5" fmla="*/ 943593 h 943593"/>
                <a:gd name="connsiteX6" fmla="*/ 132924 w 236655"/>
                <a:gd name="connsiteY6" fmla="*/ 943593 h 943593"/>
                <a:gd name="connsiteX7" fmla="*/ 117312 w 236655"/>
                <a:gd name="connsiteY7" fmla="*/ 926479 h 943593"/>
                <a:gd name="connsiteX8" fmla="*/ 0 w 236655"/>
                <a:gd name="connsiteY8" fmla="*/ 480880 h 943593"/>
                <a:gd name="connsiteX9" fmla="*/ 117312 w 236655"/>
                <a:gd name="connsiteY9" fmla="*/ 35281 h 9435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36655" h="943593">
                  <a:moveTo>
                    <a:pt x="149497" y="0"/>
                  </a:moveTo>
                  <a:lnTo>
                    <a:pt x="236655" y="0"/>
                  </a:lnTo>
                  <a:lnTo>
                    <a:pt x="209960" y="51257"/>
                  </a:lnTo>
                  <a:cubicBezTo>
                    <a:pt x="160765" y="170679"/>
                    <a:pt x="133039" y="322309"/>
                    <a:pt x="133039" y="480880"/>
                  </a:cubicBezTo>
                  <a:cubicBezTo>
                    <a:pt x="133039" y="639451"/>
                    <a:pt x="160764" y="791082"/>
                    <a:pt x="209959" y="910504"/>
                  </a:cubicBezTo>
                  <a:lnTo>
                    <a:pt x="227193" y="943593"/>
                  </a:lnTo>
                  <a:lnTo>
                    <a:pt x="132924" y="943593"/>
                  </a:lnTo>
                  <a:lnTo>
                    <a:pt x="117312" y="926479"/>
                  </a:lnTo>
                  <a:cubicBezTo>
                    <a:pt x="46534" y="829909"/>
                    <a:pt x="0" y="666370"/>
                    <a:pt x="0" y="480880"/>
                  </a:cubicBezTo>
                  <a:cubicBezTo>
                    <a:pt x="0" y="295391"/>
                    <a:pt x="46534" y="131851"/>
                    <a:pt x="117312" y="35281"/>
                  </a:cubicBezTo>
                  <a:close/>
                </a:path>
              </a:pathLst>
            </a:custGeom>
            <a:solidFill>
              <a:srgbClr val="FFFF99"/>
            </a:solidFill>
            <a:ln w="19050"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7" name="フリーフォーム: 図形 36">
              <a:extLst>
                <a:ext uri="{FF2B5EF4-FFF2-40B4-BE49-F238E27FC236}">
                  <a16:creationId xmlns:a16="http://schemas.microsoft.com/office/drawing/2014/main" id="{207A41C6-7FCC-40F3-87F8-BD82FFC68976}"/>
                </a:ext>
              </a:extLst>
            </p:cNvPr>
            <p:cNvSpPr/>
            <p:nvPr/>
          </p:nvSpPr>
          <p:spPr>
            <a:xfrm rot="4945007">
              <a:off x="1914663" y="4113872"/>
              <a:ext cx="177306" cy="450291"/>
            </a:xfrm>
            <a:custGeom>
              <a:avLst/>
              <a:gdLst>
                <a:gd name="connsiteX0" fmla="*/ 149497 w 236655"/>
                <a:gd name="connsiteY0" fmla="*/ 0 h 943593"/>
                <a:gd name="connsiteX1" fmla="*/ 236655 w 236655"/>
                <a:gd name="connsiteY1" fmla="*/ 0 h 943593"/>
                <a:gd name="connsiteX2" fmla="*/ 209960 w 236655"/>
                <a:gd name="connsiteY2" fmla="*/ 51257 h 943593"/>
                <a:gd name="connsiteX3" fmla="*/ 133039 w 236655"/>
                <a:gd name="connsiteY3" fmla="*/ 480880 h 943593"/>
                <a:gd name="connsiteX4" fmla="*/ 209959 w 236655"/>
                <a:gd name="connsiteY4" fmla="*/ 910504 h 943593"/>
                <a:gd name="connsiteX5" fmla="*/ 227193 w 236655"/>
                <a:gd name="connsiteY5" fmla="*/ 943593 h 943593"/>
                <a:gd name="connsiteX6" fmla="*/ 132924 w 236655"/>
                <a:gd name="connsiteY6" fmla="*/ 943593 h 943593"/>
                <a:gd name="connsiteX7" fmla="*/ 117312 w 236655"/>
                <a:gd name="connsiteY7" fmla="*/ 926479 h 943593"/>
                <a:gd name="connsiteX8" fmla="*/ 0 w 236655"/>
                <a:gd name="connsiteY8" fmla="*/ 480880 h 943593"/>
                <a:gd name="connsiteX9" fmla="*/ 117312 w 236655"/>
                <a:gd name="connsiteY9" fmla="*/ 35281 h 9435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36655" h="943593">
                  <a:moveTo>
                    <a:pt x="149497" y="0"/>
                  </a:moveTo>
                  <a:lnTo>
                    <a:pt x="236655" y="0"/>
                  </a:lnTo>
                  <a:lnTo>
                    <a:pt x="209960" y="51257"/>
                  </a:lnTo>
                  <a:cubicBezTo>
                    <a:pt x="160765" y="170679"/>
                    <a:pt x="133039" y="322309"/>
                    <a:pt x="133039" y="480880"/>
                  </a:cubicBezTo>
                  <a:cubicBezTo>
                    <a:pt x="133039" y="639451"/>
                    <a:pt x="160764" y="791082"/>
                    <a:pt x="209959" y="910504"/>
                  </a:cubicBezTo>
                  <a:lnTo>
                    <a:pt x="227193" y="943593"/>
                  </a:lnTo>
                  <a:lnTo>
                    <a:pt x="132924" y="943593"/>
                  </a:lnTo>
                  <a:lnTo>
                    <a:pt x="117312" y="926479"/>
                  </a:lnTo>
                  <a:cubicBezTo>
                    <a:pt x="46534" y="829909"/>
                    <a:pt x="0" y="666370"/>
                    <a:pt x="0" y="480880"/>
                  </a:cubicBezTo>
                  <a:cubicBezTo>
                    <a:pt x="0" y="295391"/>
                    <a:pt x="46534" y="131851"/>
                    <a:pt x="117312" y="35281"/>
                  </a:cubicBezTo>
                  <a:close/>
                </a:path>
              </a:pathLst>
            </a:custGeom>
            <a:solidFill>
              <a:srgbClr val="FFFF99"/>
            </a:solidFill>
            <a:ln w="19050"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8" name="フリーフォーム: 図形 37">
              <a:extLst>
                <a:ext uri="{FF2B5EF4-FFF2-40B4-BE49-F238E27FC236}">
                  <a16:creationId xmlns:a16="http://schemas.microsoft.com/office/drawing/2014/main" id="{6E778691-87E2-41DF-B140-A89DEFF5AD6A}"/>
                </a:ext>
              </a:extLst>
            </p:cNvPr>
            <p:cNvSpPr/>
            <p:nvPr/>
          </p:nvSpPr>
          <p:spPr>
            <a:xfrm rot="5764977">
              <a:off x="2165488" y="4469472"/>
              <a:ext cx="177306" cy="450291"/>
            </a:xfrm>
            <a:custGeom>
              <a:avLst/>
              <a:gdLst>
                <a:gd name="connsiteX0" fmla="*/ 149497 w 236655"/>
                <a:gd name="connsiteY0" fmla="*/ 0 h 943593"/>
                <a:gd name="connsiteX1" fmla="*/ 236655 w 236655"/>
                <a:gd name="connsiteY1" fmla="*/ 0 h 943593"/>
                <a:gd name="connsiteX2" fmla="*/ 209960 w 236655"/>
                <a:gd name="connsiteY2" fmla="*/ 51257 h 943593"/>
                <a:gd name="connsiteX3" fmla="*/ 133039 w 236655"/>
                <a:gd name="connsiteY3" fmla="*/ 480880 h 943593"/>
                <a:gd name="connsiteX4" fmla="*/ 209959 w 236655"/>
                <a:gd name="connsiteY4" fmla="*/ 910504 h 943593"/>
                <a:gd name="connsiteX5" fmla="*/ 227193 w 236655"/>
                <a:gd name="connsiteY5" fmla="*/ 943593 h 943593"/>
                <a:gd name="connsiteX6" fmla="*/ 132924 w 236655"/>
                <a:gd name="connsiteY6" fmla="*/ 943593 h 943593"/>
                <a:gd name="connsiteX7" fmla="*/ 117312 w 236655"/>
                <a:gd name="connsiteY7" fmla="*/ 926479 h 943593"/>
                <a:gd name="connsiteX8" fmla="*/ 0 w 236655"/>
                <a:gd name="connsiteY8" fmla="*/ 480880 h 943593"/>
                <a:gd name="connsiteX9" fmla="*/ 117312 w 236655"/>
                <a:gd name="connsiteY9" fmla="*/ 35281 h 9435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36655" h="943593">
                  <a:moveTo>
                    <a:pt x="149497" y="0"/>
                  </a:moveTo>
                  <a:lnTo>
                    <a:pt x="236655" y="0"/>
                  </a:lnTo>
                  <a:lnTo>
                    <a:pt x="209960" y="51257"/>
                  </a:lnTo>
                  <a:cubicBezTo>
                    <a:pt x="160765" y="170679"/>
                    <a:pt x="133039" y="322309"/>
                    <a:pt x="133039" y="480880"/>
                  </a:cubicBezTo>
                  <a:cubicBezTo>
                    <a:pt x="133039" y="639451"/>
                    <a:pt x="160764" y="791082"/>
                    <a:pt x="209959" y="910504"/>
                  </a:cubicBezTo>
                  <a:lnTo>
                    <a:pt x="227193" y="943593"/>
                  </a:lnTo>
                  <a:lnTo>
                    <a:pt x="132924" y="943593"/>
                  </a:lnTo>
                  <a:lnTo>
                    <a:pt x="117312" y="926479"/>
                  </a:lnTo>
                  <a:cubicBezTo>
                    <a:pt x="46534" y="829909"/>
                    <a:pt x="0" y="666370"/>
                    <a:pt x="0" y="480880"/>
                  </a:cubicBezTo>
                  <a:cubicBezTo>
                    <a:pt x="0" y="295391"/>
                    <a:pt x="46534" y="131851"/>
                    <a:pt x="117312" y="35281"/>
                  </a:cubicBezTo>
                  <a:close/>
                </a:path>
              </a:pathLst>
            </a:custGeom>
            <a:solidFill>
              <a:srgbClr val="FFFF99"/>
            </a:solidFill>
            <a:ln w="19050"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9" name="フリーフォーム: 図形 38">
              <a:extLst>
                <a:ext uri="{FF2B5EF4-FFF2-40B4-BE49-F238E27FC236}">
                  <a16:creationId xmlns:a16="http://schemas.microsoft.com/office/drawing/2014/main" id="{BB1FD3D6-7691-4280-82C5-E06E7B4EEA6A}"/>
                </a:ext>
              </a:extLst>
            </p:cNvPr>
            <p:cNvSpPr/>
            <p:nvPr/>
          </p:nvSpPr>
          <p:spPr>
            <a:xfrm rot="5764977">
              <a:off x="1219337" y="4126571"/>
              <a:ext cx="177306" cy="450291"/>
            </a:xfrm>
            <a:custGeom>
              <a:avLst/>
              <a:gdLst>
                <a:gd name="connsiteX0" fmla="*/ 149497 w 236655"/>
                <a:gd name="connsiteY0" fmla="*/ 0 h 943593"/>
                <a:gd name="connsiteX1" fmla="*/ 236655 w 236655"/>
                <a:gd name="connsiteY1" fmla="*/ 0 h 943593"/>
                <a:gd name="connsiteX2" fmla="*/ 209960 w 236655"/>
                <a:gd name="connsiteY2" fmla="*/ 51257 h 943593"/>
                <a:gd name="connsiteX3" fmla="*/ 133039 w 236655"/>
                <a:gd name="connsiteY3" fmla="*/ 480880 h 943593"/>
                <a:gd name="connsiteX4" fmla="*/ 209959 w 236655"/>
                <a:gd name="connsiteY4" fmla="*/ 910504 h 943593"/>
                <a:gd name="connsiteX5" fmla="*/ 227193 w 236655"/>
                <a:gd name="connsiteY5" fmla="*/ 943593 h 943593"/>
                <a:gd name="connsiteX6" fmla="*/ 132924 w 236655"/>
                <a:gd name="connsiteY6" fmla="*/ 943593 h 943593"/>
                <a:gd name="connsiteX7" fmla="*/ 117312 w 236655"/>
                <a:gd name="connsiteY7" fmla="*/ 926479 h 943593"/>
                <a:gd name="connsiteX8" fmla="*/ 0 w 236655"/>
                <a:gd name="connsiteY8" fmla="*/ 480880 h 943593"/>
                <a:gd name="connsiteX9" fmla="*/ 117312 w 236655"/>
                <a:gd name="connsiteY9" fmla="*/ 35281 h 9435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36655" h="943593">
                  <a:moveTo>
                    <a:pt x="149497" y="0"/>
                  </a:moveTo>
                  <a:lnTo>
                    <a:pt x="236655" y="0"/>
                  </a:lnTo>
                  <a:lnTo>
                    <a:pt x="209960" y="51257"/>
                  </a:lnTo>
                  <a:cubicBezTo>
                    <a:pt x="160765" y="170679"/>
                    <a:pt x="133039" y="322309"/>
                    <a:pt x="133039" y="480880"/>
                  </a:cubicBezTo>
                  <a:cubicBezTo>
                    <a:pt x="133039" y="639451"/>
                    <a:pt x="160764" y="791082"/>
                    <a:pt x="209959" y="910504"/>
                  </a:cubicBezTo>
                  <a:lnTo>
                    <a:pt x="227193" y="943593"/>
                  </a:lnTo>
                  <a:lnTo>
                    <a:pt x="132924" y="943593"/>
                  </a:lnTo>
                  <a:lnTo>
                    <a:pt x="117312" y="926479"/>
                  </a:lnTo>
                  <a:cubicBezTo>
                    <a:pt x="46534" y="829909"/>
                    <a:pt x="0" y="666370"/>
                    <a:pt x="0" y="480880"/>
                  </a:cubicBezTo>
                  <a:cubicBezTo>
                    <a:pt x="0" y="295391"/>
                    <a:pt x="46534" y="131851"/>
                    <a:pt x="117312" y="35281"/>
                  </a:cubicBezTo>
                  <a:close/>
                </a:path>
              </a:pathLst>
            </a:custGeom>
            <a:solidFill>
              <a:srgbClr val="FFFF99"/>
            </a:solidFill>
            <a:ln w="19050"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0" name="フリーフォーム: 図形 39">
              <a:extLst>
                <a:ext uri="{FF2B5EF4-FFF2-40B4-BE49-F238E27FC236}">
                  <a16:creationId xmlns:a16="http://schemas.microsoft.com/office/drawing/2014/main" id="{3508099A-9C07-4E4A-BF4A-D56326DB6BFE}"/>
                </a:ext>
              </a:extLst>
            </p:cNvPr>
            <p:cNvSpPr/>
            <p:nvPr/>
          </p:nvSpPr>
          <p:spPr>
            <a:xfrm rot="16200000">
              <a:off x="1494424" y="4363128"/>
              <a:ext cx="177306" cy="450291"/>
            </a:xfrm>
            <a:custGeom>
              <a:avLst/>
              <a:gdLst>
                <a:gd name="connsiteX0" fmla="*/ 149497 w 236655"/>
                <a:gd name="connsiteY0" fmla="*/ 0 h 943593"/>
                <a:gd name="connsiteX1" fmla="*/ 236655 w 236655"/>
                <a:gd name="connsiteY1" fmla="*/ 0 h 943593"/>
                <a:gd name="connsiteX2" fmla="*/ 209960 w 236655"/>
                <a:gd name="connsiteY2" fmla="*/ 51257 h 943593"/>
                <a:gd name="connsiteX3" fmla="*/ 133039 w 236655"/>
                <a:gd name="connsiteY3" fmla="*/ 480880 h 943593"/>
                <a:gd name="connsiteX4" fmla="*/ 209959 w 236655"/>
                <a:gd name="connsiteY4" fmla="*/ 910504 h 943593"/>
                <a:gd name="connsiteX5" fmla="*/ 227193 w 236655"/>
                <a:gd name="connsiteY5" fmla="*/ 943593 h 943593"/>
                <a:gd name="connsiteX6" fmla="*/ 132924 w 236655"/>
                <a:gd name="connsiteY6" fmla="*/ 943593 h 943593"/>
                <a:gd name="connsiteX7" fmla="*/ 117312 w 236655"/>
                <a:gd name="connsiteY7" fmla="*/ 926479 h 943593"/>
                <a:gd name="connsiteX8" fmla="*/ 0 w 236655"/>
                <a:gd name="connsiteY8" fmla="*/ 480880 h 943593"/>
                <a:gd name="connsiteX9" fmla="*/ 117312 w 236655"/>
                <a:gd name="connsiteY9" fmla="*/ 35281 h 9435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36655" h="943593">
                  <a:moveTo>
                    <a:pt x="149497" y="0"/>
                  </a:moveTo>
                  <a:lnTo>
                    <a:pt x="236655" y="0"/>
                  </a:lnTo>
                  <a:lnTo>
                    <a:pt x="209960" y="51257"/>
                  </a:lnTo>
                  <a:cubicBezTo>
                    <a:pt x="160765" y="170679"/>
                    <a:pt x="133039" y="322309"/>
                    <a:pt x="133039" y="480880"/>
                  </a:cubicBezTo>
                  <a:cubicBezTo>
                    <a:pt x="133039" y="639451"/>
                    <a:pt x="160764" y="791082"/>
                    <a:pt x="209959" y="910504"/>
                  </a:cubicBezTo>
                  <a:lnTo>
                    <a:pt x="227193" y="943593"/>
                  </a:lnTo>
                  <a:lnTo>
                    <a:pt x="132924" y="943593"/>
                  </a:lnTo>
                  <a:lnTo>
                    <a:pt x="117312" y="926479"/>
                  </a:lnTo>
                  <a:cubicBezTo>
                    <a:pt x="46534" y="829909"/>
                    <a:pt x="0" y="666370"/>
                    <a:pt x="0" y="480880"/>
                  </a:cubicBezTo>
                  <a:cubicBezTo>
                    <a:pt x="0" y="295391"/>
                    <a:pt x="46534" y="131851"/>
                    <a:pt x="117312" y="35281"/>
                  </a:cubicBezTo>
                  <a:close/>
                </a:path>
              </a:pathLst>
            </a:custGeom>
            <a:solidFill>
              <a:srgbClr val="FFFF99"/>
            </a:solidFill>
            <a:ln w="19050"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1" name="フリーフォーム: 図形 40">
              <a:extLst>
                <a:ext uri="{FF2B5EF4-FFF2-40B4-BE49-F238E27FC236}">
                  <a16:creationId xmlns:a16="http://schemas.microsoft.com/office/drawing/2014/main" id="{E0314A77-3A15-4729-A284-BFD1F22AC55D}"/>
                </a:ext>
              </a:extLst>
            </p:cNvPr>
            <p:cNvSpPr/>
            <p:nvPr/>
          </p:nvSpPr>
          <p:spPr>
            <a:xfrm rot="16200000">
              <a:off x="1733916" y="4699678"/>
              <a:ext cx="177306" cy="450291"/>
            </a:xfrm>
            <a:custGeom>
              <a:avLst/>
              <a:gdLst>
                <a:gd name="connsiteX0" fmla="*/ 149497 w 236655"/>
                <a:gd name="connsiteY0" fmla="*/ 0 h 943593"/>
                <a:gd name="connsiteX1" fmla="*/ 236655 w 236655"/>
                <a:gd name="connsiteY1" fmla="*/ 0 h 943593"/>
                <a:gd name="connsiteX2" fmla="*/ 209960 w 236655"/>
                <a:gd name="connsiteY2" fmla="*/ 51257 h 943593"/>
                <a:gd name="connsiteX3" fmla="*/ 133039 w 236655"/>
                <a:gd name="connsiteY3" fmla="*/ 480880 h 943593"/>
                <a:gd name="connsiteX4" fmla="*/ 209959 w 236655"/>
                <a:gd name="connsiteY4" fmla="*/ 910504 h 943593"/>
                <a:gd name="connsiteX5" fmla="*/ 227193 w 236655"/>
                <a:gd name="connsiteY5" fmla="*/ 943593 h 943593"/>
                <a:gd name="connsiteX6" fmla="*/ 132924 w 236655"/>
                <a:gd name="connsiteY6" fmla="*/ 943593 h 943593"/>
                <a:gd name="connsiteX7" fmla="*/ 117312 w 236655"/>
                <a:gd name="connsiteY7" fmla="*/ 926479 h 943593"/>
                <a:gd name="connsiteX8" fmla="*/ 0 w 236655"/>
                <a:gd name="connsiteY8" fmla="*/ 480880 h 943593"/>
                <a:gd name="connsiteX9" fmla="*/ 117312 w 236655"/>
                <a:gd name="connsiteY9" fmla="*/ 35281 h 9435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36655" h="943593">
                  <a:moveTo>
                    <a:pt x="149497" y="0"/>
                  </a:moveTo>
                  <a:lnTo>
                    <a:pt x="236655" y="0"/>
                  </a:lnTo>
                  <a:lnTo>
                    <a:pt x="209960" y="51257"/>
                  </a:lnTo>
                  <a:cubicBezTo>
                    <a:pt x="160765" y="170679"/>
                    <a:pt x="133039" y="322309"/>
                    <a:pt x="133039" y="480880"/>
                  </a:cubicBezTo>
                  <a:cubicBezTo>
                    <a:pt x="133039" y="639451"/>
                    <a:pt x="160764" y="791082"/>
                    <a:pt x="209959" y="910504"/>
                  </a:cubicBezTo>
                  <a:lnTo>
                    <a:pt x="227193" y="943593"/>
                  </a:lnTo>
                  <a:lnTo>
                    <a:pt x="132924" y="943593"/>
                  </a:lnTo>
                  <a:lnTo>
                    <a:pt x="117312" y="926479"/>
                  </a:lnTo>
                  <a:cubicBezTo>
                    <a:pt x="46534" y="829909"/>
                    <a:pt x="0" y="666370"/>
                    <a:pt x="0" y="480880"/>
                  </a:cubicBezTo>
                  <a:cubicBezTo>
                    <a:pt x="0" y="295391"/>
                    <a:pt x="46534" y="131851"/>
                    <a:pt x="117312" y="35281"/>
                  </a:cubicBezTo>
                  <a:close/>
                </a:path>
              </a:pathLst>
            </a:custGeom>
            <a:solidFill>
              <a:srgbClr val="FFFF99"/>
            </a:solidFill>
            <a:ln w="19050"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2" name="フリーフォーム: 図形 41">
              <a:extLst>
                <a:ext uri="{FF2B5EF4-FFF2-40B4-BE49-F238E27FC236}">
                  <a16:creationId xmlns:a16="http://schemas.microsoft.com/office/drawing/2014/main" id="{89C6395C-2B8C-4492-916A-678AD45FF9BA}"/>
                </a:ext>
              </a:extLst>
            </p:cNvPr>
            <p:cNvSpPr/>
            <p:nvPr/>
          </p:nvSpPr>
          <p:spPr>
            <a:xfrm>
              <a:off x="1427032" y="4324290"/>
              <a:ext cx="459449" cy="182550"/>
            </a:xfrm>
            <a:custGeom>
              <a:avLst/>
              <a:gdLst>
                <a:gd name="connsiteX0" fmla="*/ 67049 w 662362"/>
                <a:gd name="connsiteY0" fmla="*/ 25802 h 387987"/>
                <a:gd name="connsiteX1" fmla="*/ 124199 w 662362"/>
                <a:gd name="connsiteY1" fmla="*/ 125814 h 387987"/>
                <a:gd name="connsiteX2" fmla="*/ 374 w 662362"/>
                <a:gd name="connsiteY2" fmla="*/ 240114 h 387987"/>
                <a:gd name="connsiteX3" fmla="*/ 171824 w 662362"/>
                <a:gd name="connsiteY3" fmla="*/ 287739 h 387987"/>
                <a:gd name="connsiteX4" fmla="*/ 262312 w 662362"/>
                <a:gd name="connsiteY4" fmla="*/ 387752 h 387987"/>
                <a:gd name="connsiteX5" fmla="*/ 386137 w 662362"/>
                <a:gd name="connsiteY5" fmla="*/ 316314 h 387987"/>
                <a:gd name="connsiteX6" fmla="*/ 552824 w 662362"/>
                <a:gd name="connsiteY6" fmla="*/ 344889 h 387987"/>
                <a:gd name="connsiteX7" fmla="*/ 595687 w 662362"/>
                <a:gd name="connsiteY7" fmla="*/ 244877 h 387987"/>
                <a:gd name="connsiteX8" fmla="*/ 662362 w 662362"/>
                <a:gd name="connsiteY8" fmla="*/ 202014 h 387987"/>
                <a:gd name="connsiteX9" fmla="*/ 595687 w 662362"/>
                <a:gd name="connsiteY9" fmla="*/ 92477 h 387987"/>
                <a:gd name="connsiteX10" fmla="*/ 471862 w 662362"/>
                <a:gd name="connsiteY10" fmla="*/ 121052 h 387987"/>
                <a:gd name="connsiteX11" fmla="*/ 390899 w 662362"/>
                <a:gd name="connsiteY11" fmla="*/ 78189 h 387987"/>
                <a:gd name="connsiteX12" fmla="*/ 314699 w 662362"/>
                <a:gd name="connsiteY12" fmla="*/ 1989 h 387987"/>
                <a:gd name="connsiteX13" fmla="*/ 276599 w 662362"/>
                <a:gd name="connsiteY13" fmla="*/ 25802 h 387987"/>
                <a:gd name="connsiteX14" fmla="*/ 224212 w 662362"/>
                <a:gd name="connsiteY14" fmla="*/ 63902 h 387987"/>
                <a:gd name="connsiteX15" fmla="*/ 67049 w 662362"/>
                <a:gd name="connsiteY15" fmla="*/ 25802 h 387987"/>
                <a:gd name="connsiteX0" fmla="*/ 67650 w 662963"/>
                <a:gd name="connsiteY0" fmla="*/ 25802 h 387987"/>
                <a:gd name="connsiteX1" fmla="*/ 100988 w 662963"/>
                <a:gd name="connsiteY1" fmla="*/ 173439 h 387987"/>
                <a:gd name="connsiteX2" fmla="*/ 975 w 662963"/>
                <a:gd name="connsiteY2" fmla="*/ 240114 h 387987"/>
                <a:gd name="connsiteX3" fmla="*/ 172425 w 662963"/>
                <a:gd name="connsiteY3" fmla="*/ 287739 h 387987"/>
                <a:gd name="connsiteX4" fmla="*/ 262913 w 662963"/>
                <a:gd name="connsiteY4" fmla="*/ 387752 h 387987"/>
                <a:gd name="connsiteX5" fmla="*/ 386738 w 662963"/>
                <a:gd name="connsiteY5" fmla="*/ 316314 h 387987"/>
                <a:gd name="connsiteX6" fmla="*/ 553425 w 662963"/>
                <a:gd name="connsiteY6" fmla="*/ 344889 h 387987"/>
                <a:gd name="connsiteX7" fmla="*/ 596288 w 662963"/>
                <a:gd name="connsiteY7" fmla="*/ 244877 h 387987"/>
                <a:gd name="connsiteX8" fmla="*/ 662963 w 662963"/>
                <a:gd name="connsiteY8" fmla="*/ 202014 h 387987"/>
                <a:gd name="connsiteX9" fmla="*/ 596288 w 662963"/>
                <a:gd name="connsiteY9" fmla="*/ 92477 h 387987"/>
                <a:gd name="connsiteX10" fmla="*/ 472463 w 662963"/>
                <a:gd name="connsiteY10" fmla="*/ 121052 h 387987"/>
                <a:gd name="connsiteX11" fmla="*/ 391500 w 662963"/>
                <a:gd name="connsiteY11" fmla="*/ 78189 h 387987"/>
                <a:gd name="connsiteX12" fmla="*/ 315300 w 662963"/>
                <a:gd name="connsiteY12" fmla="*/ 1989 h 387987"/>
                <a:gd name="connsiteX13" fmla="*/ 277200 w 662963"/>
                <a:gd name="connsiteY13" fmla="*/ 25802 h 387987"/>
                <a:gd name="connsiteX14" fmla="*/ 224813 w 662963"/>
                <a:gd name="connsiteY14" fmla="*/ 63902 h 387987"/>
                <a:gd name="connsiteX15" fmla="*/ 67650 w 662963"/>
                <a:gd name="connsiteY15" fmla="*/ 25802 h 387987"/>
                <a:gd name="connsiteX0" fmla="*/ 134433 w 663071"/>
                <a:gd name="connsiteY0" fmla="*/ 75808 h 387987"/>
                <a:gd name="connsiteX1" fmla="*/ 101096 w 663071"/>
                <a:gd name="connsiteY1" fmla="*/ 173439 h 387987"/>
                <a:gd name="connsiteX2" fmla="*/ 1083 w 663071"/>
                <a:gd name="connsiteY2" fmla="*/ 240114 h 387987"/>
                <a:gd name="connsiteX3" fmla="*/ 172533 w 663071"/>
                <a:gd name="connsiteY3" fmla="*/ 287739 h 387987"/>
                <a:gd name="connsiteX4" fmla="*/ 263021 w 663071"/>
                <a:gd name="connsiteY4" fmla="*/ 387752 h 387987"/>
                <a:gd name="connsiteX5" fmla="*/ 386846 w 663071"/>
                <a:gd name="connsiteY5" fmla="*/ 316314 h 387987"/>
                <a:gd name="connsiteX6" fmla="*/ 553533 w 663071"/>
                <a:gd name="connsiteY6" fmla="*/ 344889 h 387987"/>
                <a:gd name="connsiteX7" fmla="*/ 596396 w 663071"/>
                <a:gd name="connsiteY7" fmla="*/ 244877 h 387987"/>
                <a:gd name="connsiteX8" fmla="*/ 663071 w 663071"/>
                <a:gd name="connsiteY8" fmla="*/ 202014 h 387987"/>
                <a:gd name="connsiteX9" fmla="*/ 596396 w 663071"/>
                <a:gd name="connsiteY9" fmla="*/ 92477 h 387987"/>
                <a:gd name="connsiteX10" fmla="*/ 472571 w 663071"/>
                <a:gd name="connsiteY10" fmla="*/ 121052 h 387987"/>
                <a:gd name="connsiteX11" fmla="*/ 391608 w 663071"/>
                <a:gd name="connsiteY11" fmla="*/ 78189 h 387987"/>
                <a:gd name="connsiteX12" fmla="*/ 315408 w 663071"/>
                <a:gd name="connsiteY12" fmla="*/ 1989 h 387987"/>
                <a:gd name="connsiteX13" fmla="*/ 277308 w 663071"/>
                <a:gd name="connsiteY13" fmla="*/ 25802 h 387987"/>
                <a:gd name="connsiteX14" fmla="*/ 224921 w 663071"/>
                <a:gd name="connsiteY14" fmla="*/ 63902 h 387987"/>
                <a:gd name="connsiteX15" fmla="*/ 134433 w 663071"/>
                <a:gd name="connsiteY15" fmla="*/ 75808 h 387987"/>
                <a:gd name="connsiteX0" fmla="*/ 134433 w 663071"/>
                <a:gd name="connsiteY0" fmla="*/ 77819 h 389998"/>
                <a:gd name="connsiteX1" fmla="*/ 101096 w 663071"/>
                <a:gd name="connsiteY1" fmla="*/ 175450 h 389998"/>
                <a:gd name="connsiteX2" fmla="*/ 1083 w 663071"/>
                <a:gd name="connsiteY2" fmla="*/ 242125 h 389998"/>
                <a:gd name="connsiteX3" fmla="*/ 172533 w 663071"/>
                <a:gd name="connsiteY3" fmla="*/ 289750 h 389998"/>
                <a:gd name="connsiteX4" fmla="*/ 263021 w 663071"/>
                <a:gd name="connsiteY4" fmla="*/ 389763 h 389998"/>
                <a:gd name="connsiteX5" fmla="*/ 386846 w 663071"/>
                <a:gd name="connsiteY5" fmla="*/ 318325 h 389998"/>
                <a:gd name="connsiteX6" fmla="*/ 553533 w 663071"/>
                <a:gd name="connsiteY6" fmla="*/ 346900 h 389998"/>
                <a:gd name="connsiteX7" fmla="*/ 596396 w 663071"/>
                <a:gd name="connsiteY7" fmla="*/ 246888 h 389998"/>
                <a:gd name="connsiteX8" fmla="*/ 663071 w 663071"/>
                <a:gd name="connsiteY8" fmla="*/ 204025 h 389998"/>
                <a:gd name="connsiteX9" fmla="*/ 596396 w 663071"/>
                <a:gd name="connsiteY9" fmla="*/ 94488 h 389998"/>
                <a:gd name="connsiteX10" fmla="*/ 472571 w 663071"/>
                <a:gd name="connsiteY10" fmla="*/ 123063 h 389998"/>
                <a:gd name="connsiteX11" fmla="*/ 393989 w 663071"/>
                <a:gd name="connsiteY11" fmla="*/ 113537 h 389998"/>
                <a:gd name="connsiteX12" fmla="*/ 315408 w 663071"/>
                <a:gd name="connsiteY12" fmla="*/ 4000 h 389998"/>
                <a:gd name="connsiteX13" fmla="*/ 277308 w 663071"/>
                <a:gd name="connsiteY13" fmla="*/ 27813 h 389998"/>
                <a:gd name="connsiteX14" fmla="*/ 224921 w 663071"/>
                <a:gd name="connsiteY14" fmla="*/ 65913 h 389998"/>
                <a:gd name="connsiteX15" fmla="*/ 134433 w 663071"/>
                <a:gd name="connsiteY15" fmla="*/ 77819 h 389998"/>
                <a:gd name="connsiteX0" fmla="*/ 134433 w 664422"/>
                <a:gd name="connsiteY0" fmla="*/ 77819 h 389998"/>
                <a:gd name="connsiteX1" fmla="*/ 101096 w 664422"/>
                <a:gd name="connsiteY1" fmla="*/ 175450 h 389998"/>
                <a:gd name="connsiteX2" fmla="*/ 1083 w 664422"/>
                <a:gd name="connsiteY2" fmla="*/ 242125 h 389998"/>
                <a:gd name="connsiteX3" fmla="*/ 172533 w 664422"/>
                <a:gd name="connsiteY3" fmla="*/ 289750 h 389998"/>
                <a:gd name="connsiteX4" fmla="*/ 263021 w 664422"/>
                <a:gd name="connsiteY4" fmla="*/ 389763 h 389998"/>
                <a:gd name="connsiteX5" fmla="*/ 386846 w 664422"/>
                <a:gd name="connsiteY5" fmla="*/ 318325 h 389998"/>
                <a:gd name="connsiteX6" fmla="*/ 553533 w 664422"/>
                <a:gd name="connsiteY6" fmla="*/ 346900 h 389998"/>
                <a:gd name="connsiteX7" fmla="*/ 596396 w 664422"/>
                <a:gd name="connsiteY7" fmla="*/ 246888 h 389998"/>
                <a:gd name="connsiteX8" fmla="*/ 663071 w 664422"/>
                <a:gd name="connsiteY8" fmla="*/ 204025 h 389998"/>
                <a:gd name="connsiteX9" fmla="*/ 627353 w 664422"/>
                <a:gd name="connsiteY9" fmla="*/ 73056 h 389998"/>
                <a:gd name="connsiteX10" fmla="*/ 472571 w 664422"/>
                <a:gd name="connsiteY10" fmla="*/ 123063 h 389998"/>
                <a:gd name="connsiteX11" fmla="*/ 393989 w 664422"/>
                <a:gd name="connsiteY11" fmla="*/ 113537 h 389998"/>
                <a:gd name="connsiteX12" fmla="*/ 315408 w 664422"/>
                <a:gd name="connsiteY12" fmla="*/ 4000 h 389998"/>
                <a:gd name="connsiteX13" fmla="*/ 277308 w 664422"/>
                <a:gd name="connsiteY13" fmla="*/ 27813 h 389998"/>
                <a:gd name="connsiteX14" fmla="*/ 224921 w 664422"/>
                <a:gd name="connsiteY14" fmla="*/ 65913 h 389998"/>
                <a:gd name="connsiteX15" fmla="*/ 134433 w 664422"/>
                <a:gd name="connsiteY15" fmla="*/ 77819 h 389998"/>
                <a:gd name="connsiteX0" fmla="*/ 134433 w 664422"/>
                <a:gd name="connsiteY0" fmla="*/ 54187 h 366366"/>
                <a:gd name="connsiteX1" fmla="*/ 101096 w 664422"/>
                <a:gd name="connsiteY1" fmla="*/ 151818 h 366366"/>
                <a:gd name="connsiteX2" fmla="*/ 1083 w 664422"/>
                <a:gd name="connsiteY2" fmla="*/ 218493 h 366366"/>
                <a:gd name="connsiteX3" fmla="*/ 172533 w 664422"/>
                <a:gd name="connsiteY3" fmla="*/ 266118 h 366366"/>
                <a:gd name="connsiteX4" fmla="*/ 263021 w 664422"/>
                <a:gd name="connsiteY4" fmla="*/ 366131 h 366366"/>
                <a:gd name="connsiteX5" fmla="*/ 386846 w 664422"/>
                <a:gd name="connsiteY5" fmla="*/ 294693 h 366366"/>
                <a:gd name="connsiteX6" fmla="*/ 553533 w 664422"/>
                <a:gd name="connsiteY6" fmla="*/ 323268 h 366366"/>
                <a:gd name="connsiteX7" fmla="*/ 596396 w 664422"/>
                <a:gd name="connsiteY7" fmla="*/ 223256 h 366366"/>
                <a:gd name="connsiteX8" fmla="*/ 663071 w 664422"/>
                <a:gd name="connsiteY8" fmla="*/ 180393 h 366366"/>
                <a:gd name="connsiteX9" fmla="*/ 627353 w 664422"/>
                <a:gd name="connsiteY9" fmla="*/ 49424 h 366366"/>
                <a:gd name="connsiteX10" fmla="*/ 472571 w 664422"/>
                <a:gd name="connsiteY10" fmla="*/ 99431 h 366366"/>
                <a:gd name="connsiteX11" fmla="*/ 393989 w 664422"/>
                <a:gd name="connsiteY11" fmla="*/ 89905 h 366366"/>
                <a:gd name="connsiteX12" fmla="*/ 386846 w 664422"/>
                <a:gd name="connsiteY12" fmla="*/ 18468 h 366366"/>
                <a:gd name="connsiteX13" fmla="*/ 277308 w 664422"/>
                <a:gd name="connsiteY13" fmla="*/ 4181 h 366366"/>
                <a:gd name="connsiteX14" fmla="*/ 224921 w 664422"/>
                <a:gd name="connsiteY14" fmla="*/ 42281 h 366366"/>
                <a:gd name="connsiteX15" fmla="*/ 134433 w 664422"/>
                <a:gd name="connsiteY15" fmla="*/ 54187 h 366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664422" h="366366">
                  <a:moveTo>
                    <a:pt x="134433" y="54187"/>
                  </a:moveTo>
                  <a:cubicBezTo>
                    <a:pt x="113796" y="72443"/>
                    <a:pt x="123321" y="124434"/>
                    <a:pt x="101096" y="151818"/>
                  </a:cubicBezTo>
                  <a:cubicBezTo>
                    <a:pt x="78871" y="179202"/>
                    <a:pt x="-10823" y="199443"/>
                    <a:pt x="1083" y="218493"/>
                  </a:cubicBezTo>
                  <a:cubicBezTo>
                    <a:pt x="12989" y="237543"/>
                    <a:pt x="128877" y="241512"/>
                    <a:pt x="172533" y="266118"/>
                  </a:cubicBezTo>
                  <a:cubicBezTo>
                    <a:pt x="216189" y="290724"/>
                    <a:pt x="227302" y="361369"/>
                    <a:pt x="263021" y="366131"/>
                  </a:cubicBezTo>
                  <a:cubicBezTo>
                    <a:pt x="298740" y="370893"/>
                    <a:pt x="338427" y="301837"/>
                    <a:pt x="386846" y="294693"/>
                  </a:cubicBezTo>
                  <a:cubicBezTo>
                    <a:pt x="435265" y="287549"/>
                    <a:pt x="518608" y="335174"/>
                    <a:pt x="553533" y="323268"/>
                  </a:cubicBezTo>
                  <a:cubicBezTo>
                    <a:pt x="588458" y="311362"/>
                    <a:pt x="578140" y="247068"/>
                    <a:pt x="596396" y="223256"/>
                  </a:cubicBezTo>
                  <a:cubicBezTo>
                    <a:pt x="614652" y="199444"/>
                    <a:pt x="657912" y="209365"/>
                    <a:pt x="663071" y="180393"/>
                  </a:cubicBezTo>
                  <a:cubicBezTo>
                    <a:pt x="668230" y="151421"/>
                    <a:pt x="659103" y="62918"/>
                    <a:pt x="627353" y="49424"/>
                  </a:cubicBezTo>
                  <a:cubicBezTo>
                    <a:pt x="595603" y="35930"/>
                    <a:pt x="511465" y="92684"/>
                    <a:pt x="472571" y="99431"/>
                  </a:cubicBezTo>
                  <a:cubicBezTo>
                    <a:pt x="433677" y="106178"/>
                    <a:pt x="408276" y="103399"/>
                    <a:pt x="393989" y="89905"/>
                  </a:cubicBezTo>
                  <a:cubicBezTo>
                    <a:pt x="379702" y="76411"/>
                    <a:pt x="406293" y="32755"/>
                    <a:pt x="386846" y="18468"/>
                  </a:cubicBezTo>
                  <a:cubicBezTo>
                    <a:pt x="367399" y="4181"/>
                    <a:pt x="292389" y="-6138"/>
                    <a:pt x="277308" y="4181"/>
                  </a:cubicBezTo>
                  <a:cubicBezTo>
                    <a:pt x="262227" y="14500"/>
                    <a:pt x="248733" y="33947"/>
                    <a:pt x="224921" y="42281"/>
                  </a:cubicBezTo>
                  <a:cubicBezTo>
                    <a:pt x="201109" y="50615"/>
                    <a:pt x="155070" y="35931"/>
                    <a:pt x="134433" y="54187"/>
                  </a:cubicBezTo>
                  <a:close/>
                </a:path>
              </a:pathLst>
            </a:custGeom>
            <a:solidFill>
              <a:srgbClr val="663300"/>
            </a:solidFill>
            <a:ln w="19050">
              <a:solidFill>
                <a:srgbClr val="6633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" name="フリーフォーム: 図形 42">
              <a:extLst>
                <a:ext uri="{FF2B5EF4-FFF2-40B4-BE49-F238E27FC236}">
                  <a16:creationId xmlns:a16="http://schemas.microsoft.com/office/drawing/2014/main" id="{CD8F8839-532F-401B-8149-583D6DBA1801}"/>
                </a:ext>
              </a:extLst>
            </p:cNvPr>
            <p:cNvSpPr/>
            <p:nvPr/>
          </p:nvSpPr>
          <p:spPr>
            <a:xfrm rot="10800000">
              <a:off x="1957488" y="4405591"/>
              <a:ext cx="459449" cy="182550"/>
            </a:xfrm>
            <a:custGeom>
              <a:avLst/>
              <a:gdLst>
                <a:gd name="connsiteX0" fmla="*/ 67049 w 662362"/>
                <a:gd name="connsiteY0" fmla="*/ 25802 h 387987"/>
                <a:gd name="connsiteX1" fmla="*/ 124199 w 662362"/>
                <a:gd name="connsiteY1" fmla="*/ 125814 h 387987"/>
                <a:gd name="connsiteX2" fmla="*/ 374 w 662362"/>
                <a:gd name="connsiteY2" fmla="*/ 240114 h 387987"/>
                <a:gd name="connsiteX3" fmla="*/ 171824 w 662362"/>
                <a:gd name="connsiteY3" fmla="*/ 287739 h 387987"/>
                <a:gd name="connsiteX4" fmla="*/ 262312 w 662362"/>
                <a:gd name="connsiteY4" fmla="*/ 387752 h 387987"/>
                <a:gd name="connsiteX5" fmla="*/ 386137 w 662362"/>
                <a:gd name="connsiteY5" fmla="*/ 316314 h 387987"/>
                <a:gd name="connsiteX6" fmla="*/ 552824 w 662362"/>
                <a:gd name="connsiteY6" fmla="*/ 344889 h 387987"/>
                <a:gd name="connsiteX7" fmla="*/ 595687 w 662362"/>
                <a:gd name="connsiteY7" fmla="*/ 244877 h 387987"/>
                <a:gd name="connsiteX8" fmla="*/ 662362 w 662362"/>
                <a:gd name="connsiteY8" fmla="*/ 202014 h 387987"/>
                <a:gd name="connsiteX9" fmla="*/ 595687 w 662362"/>
                <a:gd name="connsiteY9" fmla="*/ 92477 h 387987"/>
                <a:gd name="connsiteX10" fmla="*/ 471862 w 662362"/>
                <a:gd name="connsiteY10" fmla="*/ 121052 h 387987"/>
                <a:gd name="connsiteX11" fmla="*/ 390899 w 662362"/>
                <a:gd name="connsiteY11" fmla="*/ 78189 h 387987"/>
                <a:gd name="connsiteX12" fmla="*/ 314699 w 662362"/>
                <a:gd name="connsiteY12" fmla="*/ 1989 h 387987"/>
                <a:gd name="connsiteX13" fmla="*/ 276599 w 662362"/>
                <a:gd name="connsiteY13" fmla="*/ 25802 h 387987"/>
                <a:gd name="connsiteX14" fmla="*/ 224212 w 662362"/>
                <a:gd name="connsiteY14" fmla="*/ 63902 h 387987"/>
                <a:gd name="connsiteX15" fmla="*/ 67049 w 662362"/>
                <a:gd name="connsiteY15" fmla="*/ 25802 h 387987"/>
                <a:gd name="connsiteX0" fmla="*/ 67650 w 662963"/>
                <a:gd name="connsiteY0" fmla="*/ 25802 h 387987"/>
                <a:gd name="connsiteX1" fmla="*/ 100988 w 662963"/>
                <a:gd name="connsiteY1" fmla="*/ 173439 h 387987"/>
                <a:gd name="connsiteX2" fmla="*/ 975 w 662963"/>
                <a:gd name="connsiteY2" fmla="*/ 240114 h 387987"/>
                <a:gd name="connsiteX3" fmla="*/ 172425 w 662963"/>
                <a:gd name="connsiteY3" fmla="*/ 287739 h 387987"/>
                <a:gd name="connsiteX4" fmla="*/ 262913 w 662963"/>
                <a:gd name="connsiteY4" fmla="*/ 387752 h 387987"/>
                <a:gd name="connsiteX5" fmla="*/ 386738 w 662963"/>
                <a:gd name="connsiteY5" fmla="*/ 316314 h 387987"/>
                <a:gd name="connsiteX6" fmla="*/ 553425 w 662963"/>
                <a:gd name="connsiteY6" fmla="*/ 344889 h 387987"/>
                <a:gd name="connsiteX7" fmla="*/ 596288 w 662963"/>
                <a:gd name="connsiteY7" fmla="*/ 244877 h 387987"/>
                <a:gd name="connsiteX8" fmla="*/ 662963 w 662963"/>
                <a:gd name="connsiteY8" fmla="*/ 202014 h 387987"/>
                <a:gd name="connsiteX9" fmla="*/ 596288 w 662963"/>
                <a:gd name="connsiteY9" fmla="*/ 92477 h 387987"/>
                <a:gd name="connsiteX10" fmla="*/ 472463 w 662963"/>
                <a:gd name="connsiteY10" fmla="*/ 121052 h 387987"/>
                <a:gd name="connsiteX11" fmla="*/ 391500 w 662963"/>
                <a:gd name="connsiteY11" fmla="*/ 78189 h 387987"/>
                <a:gd name="connsiteX12" fmla="*/ 315300 w 662963"/>
                <a:gd name="connsiteY12" fmla="*/ 1989 h 387987"/>
                <a:gd name="connsiteX13" fmla="*/ 277200 w 662963"/>
                <a:gd name="connsiteY13" fmla="*/ 25802 h 387987"/>
                <a:gd name="connsiteX14" fmla="*/ 224813 w 662963"/>
                <a:gd name="connsiteY14" fmla="*/ 63902 h 387987"/>
                <a:gd name="connsiteX15" fmla="*/ 67650 w 662963"/>
                <a:gd name="connsiteY15" fmla="*/ 25802 h 387987"/>
                <a:gd name="connsiteX0" fmla="*/ 134433 w 663071"/>
                <a:gd name="connsiteY0" fmla="*/ 75808 h 387987"/>
                <a:gd name="connsiteX1" fmla="*/ 101096 w 663071"/>
                <a:gd name="connsiteY1" fmla="*/ 173439 h 387987"/>
                <a:gd name="connsiteX2" fmla="*/ 1083 w 663071"/>
                <a:gd name="connsiteY2" fmla="*/ 240114 h 387987"/>
                <a:gd name="connsiteX3" fmla="*/ 172533 w 663071"/>
                <a:gd name="connsiteY3" fmla="*/ 287739 h 387987"/>
                <a:gd name="connsiteX4" fmla="*/ 263021 w 663071"/>
                <a:gd name="connsiteY4" fmla="*/ 387752 h 387987"/>
                <a:gd name="connsiteX5" fmla="*/ 386846 w 663071"/>
                <a:gd name="connsiteY5" fmla="*/ 316314 h 387987"/>
                <a:gd name="connsiteX6" fmla="*/ 553533 w 663071"/>
                <a:gd name="connsiteY6" fmla="*/ 344889 h 387987"/>
                <a:gd name="connsiteX7" fmla="*/ 596396 w 663071"/>
                <a:gd name="connsiteY7" fmla="*/ 244877 h 387987"/>
                <a:gd name="connsiteX8" fmla="*/ 663071 w 663071"/>
                <a:gd name="connsiteY8" fmla="*/ 202014 h 387987"/>
                <a:gd name="connsiteX9" fmla="*/ 596396 w 663071"/>
                <a:gd name="connsiteY9" fmla="*/ 92477 h 387987"/>
                <a:gd name="connsiteX10" fmla="*/ 472571 w 663071"/>
                <a:gd name="connsiteY10" fmla="*/ 121052 h 387987"/>
                <a:gd name="connsiteX11" fmla="*/ 391608 w 663071"/>
                <a:gd name="connsiteY11" fmla="*/ 78189 h 387987"/>
                <a:gd name="connsiteX12" fmla="*/ 315408 w 663071"/>
                <a:gd name="connsiteY12" fmla="*/ 1989 h 387987"/>
                <a:gd name="connsiteX13" fmla="*/ 277308 w 663071"/>
                <a:gd name="connsiteY13" fmla="*/ 25802 h 387987"/>
                <a:gd name="connsiteX14" fmla="*/ 224921 w 663071"/>
                <a:gd name="connsiteY14" fmla="*/ 63902 h 387987"/>
                <a:gd name="connsiteX15" fmla="*/ 134433 w 663071"/>
                <a:gd name="connsiteY15" fmla="*/ 75808 h 387987"/>
                <a:gd name="connsiteX0" fmla="*/ 134433 w 663071"/>
                <a:gd name="connsiteY0" fmla="*/ 77819 h 389998"/>
                <a:gd name="connsiteX1" fmla="*/ 101096 w 663071"/>
                <a:gd name="connsiteY1" fmla="*/ 175450 h 389998"/>
                <a:gd name="connsiteX2" fmla="*/ 1083 w 663071"/>
                <a:gd name="connsiteY2" fmla="*/ 242125 h 389998"/>
                <a:gd name="connsiteX3" fmla="*/ 172533 w 663071"/>
                <a:gd name="connsiteY3" fmla="*/ 289750 h 389998"/>
                <a:gd name="connsiteX4" fmla="*/ 263021 w 663071"/>
                <a:gd name="connsiteY4" fmla="*/ 389763 h 389998"/>
                <a:gd name="connsiteX5" fmla="*/ 386846 w 663071"/>
                <a:gd name="connsiteY5" fmla="*/ 318325 h 389998"/>
                <a:gd name="connsiteX6" fmla="*/ 553533 w 663071"/>
                <a:gd name="connsiteY6" fmla="*/ 346900 h 389998"/>
                <a:gd name="connsiteX7" fmla="*/ 596396 w 663071"/>
                <a:gd name="connsiteY7" fmla="*/ 246888 h 389998"/>
                <a:gd name="connsiteX8" fmla="*/ 663071 w 663071"/>
                <a:gd name="connsiteY8" fmla="*/ 204025 h 389998"/>
                <a:gd name="connsiteX9" fmla="*/ 596396 w 663071"/>
                <a:gd name="connsiteY9" fmla="*/ 94488 h 389998"/>
                <a:gd name="connsiteX10" fmla="*/ 472571 w 663071"/>
                <a:gd name="connsiteY10" fmla="*/ 123063 h 389998"/>
                <a:gd name="connsiteX11" fmla="*/ 393989 w 663071"/>
                <a:gd name="connsiteY11" fmla="*/ 113537 h 389998"/>
                <a:gd name="connsiteX12" fmla="*/ 315408 w 663071"/>
                <a:gd name="connsiteY12" fmla="*/ 4000 h 389998"/>
                <a:gd name="connsiteX13" fmla="*/ 277308 w 663071"/>
                <a:gd name="connsiteY13" fmla="*/ 27813 h 389998"/>
                <a:gd name="connsiteX14" fmla="*/ 224921 w 663071"/>
                <a:gd name="connsiteY14" fmla="*/ 65913 h 389998"/>
                <a:gd name="connsiteX15" fmla="*/ 134433 w 663071"/>
                <a:gd name="connsiteY15" fmla="*/ 77819 h 389998"/>
                <a:gd name="connsiteX0" fmla="*/ 134433 w 664422"/>
                <a:gd name="connsiteY0" fmla="*/ 77819 h 389998"/>
                <a:gd name="connsiteX1" fmla="*/ 101096 w 664422"/>
                <a:gd name="connsiteY1" fmla="*/ 175450 h 389998"/>
                <a:gd name="connsiteX2" fmla="*/ 1083 w 664422"/>
                <a:gd name="connsiteY2" fmla="*/ 242125 h 389998"/>
                <a:gd name="connsiteX3" fmla="*/ 172533 w 664422"/>
                <a:gd name="connsiteY3" fmla="*/ 289750 h 389998"/>
                <a:gd name="connsiteX4" fmla="*/ 263021 w 664422"/>
                <a:gd name="connsiteY4" fmla="*/ 389763 h 389998"/>
                <a:gd name="connsiteX5" fmla="*/ 386846 w 664422"/>
                <a:gd name="connsiteY5" fmla="*/ 318325 h 389998"/>
                <a:gd name="connsiteX6" fmla="*/ 553533 w 664422"/>
                <a:gd name="connsiteY6" fmla="*/ 346900 h 389998"/>
                <a:gd name="connsiteX7" fmla="*/ 596396 w 664422"/>
                <a:gd name="connsiteY7" fmla="*/ 246888 h 389998"/>
                <a:gd name="connsiteX8" fmla="*/ 663071 w 664422"/>
                <a:gd name="connsiteY8" fmla="*/ 204025 h 389998"/>
                <a:gd name="connsiteX9" fmla="*/ 627353 w 664422"/>
                <a:gd name="connsiteY9" fmla="*/ 73056 h 389998"/>
                <a:gd name="connsiteX10" fmla="*/ 472571 w 664422"/>
                <a:gd name="connsiteY10" fmla="*/ 123063 h 389998"/>
                <a:gd name="connsiteX11" fmla="*/ 393989 w 664422"/>
                <a:gd name="connsiteY11" fmla="*/ 113537 h 389998"/>
                <a:gd name="connsiteX12" fmla="*/ 315408 w 664422"/>
                <a:gd name="connsiteY12" fmla="*/ 4000 h 389998"/>
                <a:gd name="connsiteX13" fmla="*/ 277308 w 664422"/>
                <a:gd name="connsiteY13" fmla="*/ 27813 h 389998"/>
                <a:gd name="connsiteX14" fmla="*/ 224921 w 664422"/>
                <a:gd name="connsiteY14" fmla="*/ 65913 h 389998"/>
                <a:gd name="connsiteX15" fmla="*/ 134433 w 664422"/>
                <a:gd name="connsiteY15" fmla="*/ 77819 h 389998"/>
                <a:gd name="connsiteX0" fmla="*/ 134433 w 664422"/>
                <a:gd name="connsiteY0" fmla="*/ 54187 h 366366"/>
                <a:gd name="connsiteX1" fmla="*/ 101096 w 664422"/>
                <a:gd name="connsiteY1" fmla="*/ 151818 h 366366"/>
                <a:gd name="connsiteX2" fmla="*/ 1083 w 664422"/>
                <a:gd name="connsiteY2" fmla="*/ 218493 h 366366"/>
                <a:gd name="connsiteX3" fmla="*/ 172533 w 664422"/>
                <a:gd name="connsiteY3" fmla="*/ 266118 h 366366"/>
                <a:gd name="connsiteX4" fmla="*/ 263021 w 664422"/>
                <a:gd name="connsiteY4" fmla="*/ 366131 h 366366"/>
                <a:gd name="connsiteX5" fmla="*/ 386846 w 664422"/>
                <a:gd name="connsiteY5" fmla="*/ 294693 h 366366"/>
                <a:gd name="connsiteX6" fmla="*/ 553533 w 664422"/>
                <a:gd name="connsiteY6" fmla="*/ 323268 h 366366"/>
                <a:gd name="connsiteX7" fmla="*/ 596396 w 664422"/>
                <a:gd name="connsiteY7" fmla="*/ 223256 h 366366"/>
                <a:gd name="connsiteX8" fmla="*/ 663071 w 664422"/>
                <a:gd name="connsiteY8" fmla="*/ 180393 h 366366"/>
                <a:gd name="connsiteX9" fmla="*/ 627353 w 664422"/>
                <a:gd name="connsiteY9" fmla="*/ 49424 h 366366"/>
                <a:gd name="connsiteX10" fmla="*/ 472571 w 664422"/>
                <a:gd name="connsiteY10" fmla="*/ 99431 h 366366"/>
                <a:gd name="connsiteX11" fmla="*/ 393989 w 664422"/>
                <a:gd name="connsiteY11" fmla="*/ 89905 h 366366"/>
                <a:gd name="connsiteX12" fmla="*/ 386846 w 664422"/>
                <a:gd name="connsiteY12" fmla="*/ 18468 h 366366"/>
                <a:gd name="connsiteX13" fmla="*/ 277308 w 664422"/>
                <a:gd name="connsiteY13" fmla="*/ 4181 h 366366"/>
                <a:gd name="connsiteX14" fmla="*/ 224921 w 664422"/>
                <a:gd name="connsiteY14" fmla="*/ 42281 h 366366"/>
                <a:gd name="connsiteX15" fmla="*/ 134433 w 664422"/>
                <a:gd name="connsiteY15" fmla="*/ 54187 h 366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664422" h="366366">
                  <a:moveTo>
                    <a:pt x="134433" y="54187"/>
                  </a:moveTo>
                  <a:cubicBezTo>
                    <a:pt x="113796" y="72443"/>
                    <a:pt x="123321" y="124434"/>
                    <a:pt x="101096" y="151818"/>
                  </a:cubicBezTo>
                  <a:cubicBezTo>
                    <a:pt x="78871" y="179202"/>
                    <a:pt x="-10823" y="199443"/>
                    <a:pt x="1083" y="218493"/>
                  </a:cubicBezTo>
                  <a:cubicBezTo>
                    <a:pt x="12989" y="237543"/>
                    <a:pt x="128877" y="241512"/>
                    <a:pt x="172533" y="266118"/>
                  </a:cubicBezTo>
                  <a:cubicBezTo>
                    <a:pt x="216189" y="290724"/>
                    <a:pt x="227302" y="361369"/>
                    <a:pt x="263021" y="366131"/>
                  </a:cubicBezTo>
                  <a:cubicBezTo>
                    <a:pt x="298740" y="370893"/>
                    <a:pt x="338427" y="301837"/>
                    <a:pt x="386846" y="294693"/>
                  </a:cubicBezTo>
                  <a:cubicBezTo>
                    <a:pt x="435265" y="287549"/>
                    <a:pt x="518608" y="335174"/>
                    <a:pt x="553533" y="323268"/>
                  </a:cubicBezTo>
                  <a:cubicBezTo>
                    <a:pt x="588458" y="311362"/>
                    <a:pt x="578140" y="247068"/>
                    <a:pt x="596396" y="223256"/>
                  </a:cubicBezTo>
                  <a:cubicBezTo>
                    <a:pt x="614652" y="199444"/>
                    <a:pt x="657912" y="209365"/>
                    <a:pt x="663071" y="180393"/>
                  </a:cubicBezTo>
                  <a:cubicBezTo>
                    <a:pt x="668230" y="151421"/>
                    <a:pt x="659103" y="62918"/>
                    <a:pt x="627353" y="49424"/>
                  </a:cubicBezTo>
                  <a:cubicBezTo>
                    <a:pt x="595603" y="35930"/>
                    <a:pt x="511465" y="92684"/>
                    <a:pt x="472571" y="99431"/>
                  </a:cubicBezTo>
                  <a:cubicBezTo>
                    <a:pt x="433677" y="106178"/>
                    <a:pt x="408276" y="103399"/>
                    <a:pt x="393989" y="89905"/>
                  </a:cubicBezTo>
                  <a:cubicBezTo>
                    <a:pt x="379702" y="76411"/>
                    <a:pt x="406293" y="32755"/>
                    <a:pt x="386846" y="18468"/>
                  </a:cubicBezTo>
                  <a:cubicBezTo>
                    <a:pt x="367399" y="4181"/>
                    <a:pt x="292389" y="-6138"/>
                    <a:pt x="277308" y="4181"/>
                  </a:cubicBezTo>
                  <a:cubicBezTo>
                    <a:pt x="262227" y="14500"/>
                    <a:pt x="248733" y="33947"/>
                    <a:pt x="224921" y="42281"/>
                  </a:cubicBezTo>
                  <a:cubicBezTo>
                    <a:pt x="201109" y="50615"/>
                    <a:pt x="155070" y="35931"/>
                    <a:pt x="134433" y="54187"/>
                  </a:cubicBezTo>
                  <a:close/>
                </a:path>
              </a:pathLst>
            </a:custGeom>
            <a:solidFill>
              <a:srgbClr val="663300"/>
            </a:solidFill>
            <a:ln w="19050">
              <a:solidFill>
                <a:srgbClr val="6633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" name="フリーフォーム: 図形 43">
              <a:extLst>
                <a:ext uri="{FF2B5EF4-FFF2-40B4-BE49-F238E27FC236}">
                  <a16:creationId xmlns:a16="http://schemas.microsoft.com/office/drawing/2014/main" id="{3838FF6F-2F4B-446C-BC5A-8F5ED163564D}"/>
                </a:ext>
              </a:extLst>
            </p:cNvPr>
            <p:cNvSpPr/>
            <p:nvPr/>
          </p:nvSpPr>
          <p:spPr>
            <a:xfrm rot="10800000">
              <a:off x="980606" y="4496998"/>
              <a:ext cx="459449" cy="182550"/>
            </a:xfrm>
            <a:custGeom>
              <a:avLst/>
              <a:gdLst>
                <a:gd name="connsiteX0" fmla="*/ 67049 w 662362"/>
                <a:gd name="connsiteY0" fmla="*/ 25802 h 387987"/>
                <a:gd name="connsiteX1" fmla="*/ 124199 w 662362"/>
                <a:gd name="connsiteY1" fmla="*/ 125814 h 387987"/>
                <a:gd name="connsiteX2" fmla="*/ 374 w 662362"/>
                <a:gd name="connsiteY2" fmla="*/ 240114 h 387987"/>
                <a:gd name="connsiteX3" fmla="*/ 171824 w 662362"/>
                <a:gd name="connsiteY3" fmla="*/ 287739 h 387987"/>
                <a:gd name="connsiteX4" fmla="*/ 262312 w 662362"/>
                <a:gd name="connsiteY4" fmla="*/ 387752 h 387987"/>
                <a:gd name="connsiteX5" fmla="*/ 386137 w 662362"/>
                <a:gd name="connsiteY5" fmla="*/ 316314 h 387987"/>
                <a:gd name="connsiteX6" fmla="*/ 552824 w 662362"/>
                <a:gd name="connsiteY6" fmla="*/ 344889 h 387987"/>
                <a:gd name="connsiteX7" fmla="*/ 595687 w 662362"/>
                <a:gd name="connsiteY7" fmla="*/ 244877 h 387987"/>
                <a:gd name="connsiteX8" fmla="*/ 662362 w 662362"/>
                <a:gd name="connsiteY8" fmla="*/ 202014 h 387987"/>
                <a:gd name="connsiteX9" fmla="*/ 595687 w 662362"/>
                <a:gd name="connsiteY9" fmla="*/ 92477 h 387987"/>
                <a:gd name="connsiteX10" fmla="*/ 471862 w 662362"/>
                <a:gd name="connsiteY10" fmla="*/ 121052 h 387987"/>
                <a:gd name="connsiteX11" fmla="*/ 390899 w 662362"/>
                <a:gd name="connsiteY11" fmla="*/ 78189 h 387987"/>
                <a:gd name="connsiteX12" fmla="*/ 314699 w 662362"/>
                <a:gd name="connsiteY12" fmla="*/ 1989 h 387987"/>
                <a:gd name="connsiteX13" fmla="*/ 276599 w 662362"/>
                <a:gd name="connsiteY13" fmla="*/ 25802 h 387987"/>
                <a:gd name="connsiteX14" fmla="*/ 224212 w 662362"/>
                <a:gd name="connsiteY14" fmla="*/ 63902 h 387987"/>
                <a:gd name="connsiteX15" fmla="*/ 67049 w 662362"/>
                <a:gd name="connsiteY15" fmla="*/ 25802 h 387987"/>
                <a:gd name="connsiteX0" fmla="*/ 67650 w 662963"/>
                <a:gd name="connsiteY0" fmla="*/ 25802 h 387987"/>
                <a:gd name="connsiteX1" fmla="*/ 100988 w 662963"/>
                <a:gd name="connsiteY1" fmla="*/ 173439 h 387987"/>
                <a:gd name="connsiteX2" fmla="*/ 975 w 662963"/>
                <a:gd name="connsiteY2" fmla="*/ 240114 h 387987"/>
                <a:gd name="connsiteX3" fmla="*/ 172425 w 662963"/>
                <a:gd name="connsiteY3" fmla="*/ 287739 h 387987"/>
                <a:gd name="connsiteX4" fmla="*/ 262913 w 662963"/>
                <a:gd name="connsiteY4" fmla="*/ 387752 h 387987"/>
                <a:gd name="connsiteX5" fmla="*/ 386738 w 662963"/>
                <a:gd name="connsiteY5" fmla="*/ 316314 h 387987"/>
                <a:gd name="connsiteX6" fmla="*/ 553425 w 662963"/>
                <a:gd name="connsiteY6" fmla="*/ 344889 h 387987"/>
                <a:gd name="connsiteX7" fmla="*/ 596288 w 662963"/>
                <a:gd name="connsiteY7" fmla="*/ 244877 h 387987"/>
                <a:gd name="connsiteX8" fmla="*/ 662963 w 662963"/>
                <a:gd name="connsiteY8" fmla="*/ 202014 h 387987"/>
                <a:gd name="connsiteX9" fmla="*/ 596288 w 662963"/>
                <a:gd name="connsiteY9" fmla="*/ 92477 h 387987"/>
                <a:gd name="connsiteX10" fmla="*/ 472463 w 662963"/>
                <a:gd name="connsiteY10" fmla="*/ 121052 h 387987"/>
                <a:gd name="connsiteX11" fmla="*/ 391500 w 662963"/>
                <a:gd name="connsiteY11" fmla="*/ 78189 h 387987"/>
                <a:gd name="connsiteX12" fmla="*/ 315300 w 662963"/>
                <a:gd name="connsiteY12" fmla="*/ 1989 h 387987"/>
                <a:gd name="connsiteX13" fmla="*/ 277200 w 662963"/>
                <a:gd name="connsiteY13" fmla="*/ 25802 h 387987"/>
                <a:gd name="connsiteX14" fmla="*/ 224813 w 662963"/>
                <a:gd name="connsiteY14" fmla="*/ 63902 h 387987"/>
                <a:gd name="connsiteX15" fmla="*/ 67650 w 662963"/>
                <a:gd name="connsiteY15" fmla="*/ 25802 h 387987"/>
                <a:gd name="connsiteX0" fmla="*/ 134433 w 663071"/>
                <a:gd name="connsiteY0" fmla="*/ 75808 h 387987"/>
                <a:gd name="connsiteX1" fmla="*/ 101096 w 663071"/>
                <a:gd name="connsiteY1" fmla="*/ 173439 h 387987"/>
                <a:gd name="connsiteX2" fmla="*/ 1083 w 663071"/>
                <a:gd name="connsiteY2" fmla="*/ 240114 h 387987"/>
                <a:gd name="connsiteX3" fmla="*/ 172533 w 663071"/>
                <a:gd name="connsiteY3" fmla="*/ 287739 h 387987"/>
                <a:gd name="connsiteX4" fmla="*/ 263021 w 663071"/>
                <a:gd name="connsiteY4" fmla="*/ 387752 h 387987"/>
                <a:gd name="connsiteX5" fmla="*/ 386846 w 663071"/>
                <a:gd name="connsiteY5" fmla="*/ 316314 h 387987"/>
                <a:gd name="connsiteX6" fmla="*/ 553533 w 663071"/>
                <a:gd name="connsiteY6" fmla="*/ 344889 h 387987"/>
                <a:gd name="connsiteX7" fmla="*/ 596396 w 663071"/>
                <a:gd name="connsiteY7" fmla="*/ 244877 h 387987"/>
                <a:gd name="connsiteX8" fmla="*/ 663071 w 663071"/>
                <a:gd name="connsiteY8" fmla="*/ 202014 h 387987"/>
                <a:gd name="connsiteX9" fmla="*/ 596396 w 663071"/>
                <a:gd name="connsiteY9" fmla="*/ 92477 h 387987"/>
                <a:gd name="connsiteX10" fmla="*/ 472571 w 663071"/>
                <a:gd name="connsiteY10" fmla="*/ 121052 h 387987"/>
                <a:gd name="connsiteX11" fmla="*/ 391608 w 663071"/>
                <a:gd name="connsiteY11" fmla="*/ 78189 h 387987"/>
                <a:gd name="connsiteX12" fmla="*/ 315408 w 663071"/>
                <a:gd name="connsiteY12" fmla="*/ 1989 h 387987"/>
                <a:gd name="connsiteX13" fmla="*/ 277308 w 663071"/>
                <a:gd name="connsiteY13" fmla="*/ 25802 h 387987"/>
                <a:gd name="connsiteX14" fmla="*/ 224921 w 663071"/>
                <a:gd name="connsiteY14" fmla="*/ 63902 h 387987"/>
                <a:gd name="connsiteX15" fmla="*/ 134433 w 663071"/>
                <a:gd name="connsiteY15" fmla="*/ 75808 h 387987"/>
                <a:gd name="connsiteX0" fmla="*/ 134433 w 663071"/>
                <a:gd name="connsiteY0" fmla="*/ 77819 h 389998"/>
                <a:gd name="connsiteX1" fmla="*/ 101096 w 663071"/>
                <a:gd name="connsiteY1" fmla="*/ 175450 h 389998"/>
                <a:gd name="connsiteX2" fmla="*/ 1083 w 663071"/>
                <a:gd name="connsiteY2" fmla="*/ 242125 h 389998"/>
                <a:gd name="connsiteX3" fmla="*/ 172533 w 663071"/>
                <a:gd name="connsiteY3" fmla="*/ 289750 h 389998"/>
                <a:gd name="connsiteX4" fmla="*/ 263021 w 663071"/>
                <a:gd name="connsiteY4" fmla="*/ 389763 h 389998"/>
                <a:gd name="connsiteX5" fmla="*/ 386846 w 663071"/>
                <a:gd name="connsiteY5" fmla="*/ 318325 h 389998"/>
                <a:gd name="connsiteX6" fmla="*/ 553533 w 663071"/>
                <a:gd name="connsiteY6" fmla="*/ 346900 h 389998"/>
                <a:gd name="connsiteX7" fmla="*/ 596396 w 663071"/>
                <a:gd name="connsiteY7" fmla="*/ 246888 h 389998"/>
                <a:gd name="connsiteX8" fmla="*/ 663071 w 663071"/>
                <a:gd name="connsiteY8" fmla="*/ 204025 h 389998"/>
                <a:gd name="connsiteX9" fmla="*/ 596396 w 663071"/>
                <a:gd name="connsiteY9" fmla="*/ 94488 h 389998"/>
                <a:gd name="connsiteX10" fmla="*/ 472571 w 663071"/>
                <a:gd name="connsiteY10" fmla="*/ 123063 h 389998"/>
                <a:gd name="connsiteX11" fmla="*/ 393989 w 663071"/>
                <a:gd name="connsiteY11" fmla="*/ 113537 h 389998"/>
                <a:gd name="connsiteX12" fmla="*/ 315408 w 663071"/>
                <a:gd name="connsiteY12" fmla="*/ 4000 h 389998"/>
                <a:gd name="connsiteX13" fmla="*/ 277308 w 663071"/>
                <a:gd name="connsiteY13" fmla="*/ 27813 h 389998"/>
                <a:gd name="connsiteX14" fmla="*/ 224921 w 663071"/>
                <a:gd name="connsiteY14" fmla="*/ 65913 h 389998"/>
                <a:gd name="connsiteX15" fmla="*/ 134433 w 663071"/>
                <a:gd name="connsiteY15" fmla="*/ 77819 h 389998"/>
                <a:gd name="connsiteX0" fmla="*/ 134433 w 664422"/>
                <a:gd name="connsiteY0" fmla="*/ 77819 h 389998"/>
                <a:gd name="connsiteX1" fmla="*/ 101096 w 664422"/>
                <a:gd name="connsiteY1" fmla="*/ 175450 h 389998"/>
                <a:gd name="connsiteX2" fmla="*/ 1083 w 664422"/>
                <a:gd name="connsiteY2" fmla="*/ 242125 h 389998"/>
                <a:gd name="connsiteX3" fmla="*/ 172533 w 664422"/>
                <a:gd name="connsiteY3" fmla="*/ 289750 h 389998"/>
                <a:gd name="connsiteX4" fmla="*/ 263021 w 664422"/>
                <a:gd name="connsiteY4" fmla="*/ 389763 h 389998"/>
                <a:gd name="connsiteX5" fmla="*/ 386846 w 664422"/>
                <a:gd name="connsiteY5" fmla="*/ 318325 h 389998"/>
                <a:gd name="connsiteX6" fmla="*/ 553533 w 664422"/>
                <a:gd name="connsiteY6" fmla="*/ 346900 h 389998"/>
                <a:gd name="connsiteX7" fmla="*/ 596396 w 664422"/>
                <a:gd name="connsiteY7" fmla="*/ 246888 h 389998"/>
                <a:gd name="connsiteX8" fmla="*/ 663071 w 664422"/>
                <a:gd name="connsiteY8" fmla="*/ 204025 h 389998"/>
                <a:gd name="connsiteX9" fmla="*/ 627353 w 664422"/>
                <a:gd name="connsiteY9" fmla="*/ 73056 h 389998"/>
                <a:gd name="connsiteX10" fmla="*/ 472571 w 664422"/>
                <a:gd name="connsiteY10" fmla="*/ 123063 h 389998"/>
                <a:gd name="connsiteX11" fmla="*/ 393989 w 664422"/>
                <a:gd name="connsiteY11" fmla="*/ 113537 h 389998"/>
                <a:gd name="connsiteX12" fmla="*/ 315408 w 664422"/>
                <a:gd name="connsiteY12" fmla="*/ 4000 h 389998"/>
                <a:gd name="connsiteX13" fmla="*/ 277308 w 664422"/>
                <a:gd name="connsiteY13" fmla="*/ 27813 h 389998"/>
                <a:gd name="connsiteX14" fmla="*/ 224921 w 664422"/>
                <a:gd name="connsiteY14" fmla="*/ 65913 h 389998"/>
                <a:gd name="connsiteX15" fmla="*/ 134433 w 664422"/>
                <a:gd name="connsiteY15" fmla="*/ 77819 h 389998"/>
                <a:gd name="connsiteX0" fmla="*/ 134433 w 664422"/>
                <a:gd name="connsiteY0" fmla="*/ 54187 h 366366"/>
                <a:gd name="connsiteX1" fmla="*/ 101096 w 664422"/>
                <a:gd name="connsiteY1" fmla="*/ 151818 h 366366"/>
                <a:gd name="connsiteX2" fmla="*/ 1083 w 664422"/>
                <a:gd name="connsiteY2" fmla="*/ 218493 h 366366"/>
                <a:gd name="connsiteX3" fmla="*/ 172533 w 664422"/>
                <a:gd name="connsiteY3" fmla="*/ 266118 h 366366"/>
                <a:gd name="connsiteX4" fmla="*/ 263021 w 664422"/>
                <a:gd name="connsiteY4" fmla="*/ 366131 h 366366"/>
                <a:gd name="connsiteX5" fmla="*/ 386846 w 664422"/>
                <a:gd name="connsiteY5" fmla="*/ 294693 h 366366"/>
                <a:gd name="connsiteX6" fmla="*/ 553533 w 664422"/>
                <a:gd name="connsiteY6" fmla="*/ 323268 h 366366"/>
                <a:gd name="connsiteX7" fmla="*/ 596396 w 664422"/>
                <a:gd name="connsiteY7" fmla="*/ 223256 h 366366"/>
                <a:gd name="connsiteX8" fmla="*/ 663071 w 664422"/>
                <a:gd name="connsiteY8" fmla="*/ 180393 h 366366"/>
                <a:gd name="connsiteX9" fmla="*/ 627353 w 664422"/>
                <a:gd name="connsiteY9" fmla="*/ 49424 h 366366"/>
                <a:gd name="connsiteX10" fmla="*/ 472571 w 664422"/>
                <a:gd name="connsiteY10" fmla="*/ 99431 h 366366"/>
                <a:gd name="connsiteX11" fmla="*/ 393989 w 664422"/>
                <a:gd name="connsiteY11" fmla="*/ 89905 h 366366"/>
                <a:gd name="connsiteX12" fmla="*/ 386846 w 664422"/>
                <a:gd name="connsiteY12" fmla="*/ 18468 h 366366"/>
                <a:gd name="connsiteX13" fmla="*/ 277308 w 664422"/>
                <a:gd name="connsiteY13" fmla="*/ 4181 h 366366"/>
                <a:gd name="connsiteX14" fmla="*/ 224921 w 664422"/>
                <a:gd name="connsiteY14" fmla="*/ 42281 h 366366"/>
                <a:gd name="connsiteX15" fmla="*/ 134433 w 664422"/>
                <a:gd name="connsiteY15" fmla="*/ 54187 h 366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664422" h="366366">
                  <a:moveTo>
                    <a:pt x="134433" y="54187"/>
                  </a:moveTo>
                  <a:cubicBezTo>
                    <a:pt x="113796" y="72443"/>
                    <a:pt x="123321" y="124434"/>
                    <a:pt x="101096" y="151818"/>
                  </a:cubicBezTo>
                  <a:cubicBezTo>
                    <a:pt x="78871" y="179202"/>
                    <a:pt x="-10823" y="199443"/>
                    <a:pt x="1083" y="218493"/>
                  </a:cubicBezTo>
                  <a:cubicBezTo>
                    <a:pt x="12989" y="237543"/>
                    <a:pt x="128877" y="241512"/>
                    <a:pt x="172533" y="266118"/>
                  </a:cubicBezTo>
                  <a:cubicBezTo>
                    <a:pt x="216189" y="290724"/>
                    <a:pt x="227302" y="361369"/>
                    <a:pt x="263021" y="366131"/>
                  </a:cubicBezTo>
                  <a:cubicBezTo>
                    <a:pt x="298740" y="370893"/>
                    <a:pt x="338427" y="301837"/>
                    <a:pt x="386846" y="294693"/>
                  </a:cubicBezTo>
                  <a:cubicBezTo>
                    <a:pt x="435265" y="287549"/>
                    <a:pt x="518608" y="335174"/>
                    <a:pt x="553533" y="323268"/>
                  </a:cubicBezTo>
                  <a:cubicBezTo>
                    <a:pt x="588458" y="311362"/>
                    <a:pt x="578140" y="247068"/>
                    <a:pt x="596396" y="223256"/>
                  </a:cubicBezTo>
                  <a:cubicBezTo>
                    <a:pt x="614652" y="199444"/>
                    <a:pt x="657912" y="209365"/>
                    <a:pt x="663071" y="180393"/>
                  </a:cubicBezTo>
                  <a:cubicBezTo>
                    <a:pt x="668230" y="151421"/>
                    <a:pt x="659103" y="62918"/>
                    <a:pt x="627353" y="49424"/>
                  </a:cubicBezTo>
                  <a:cubicBezTo>
                    <a:pt x="595603" y="35930"/>
                    <a:pt x="511465" y="92684"/>
                    <a:pt x="472571" y="99431"/>
                  </a:cubicBezTo>
                  <a:cubicBezTo>
                    <a:pt x="433677" y="106178"/>
                    <a:pt x="408276" y="103399"/>
                    <a:pt x="393989" y="89905"/>
                  </a:cubicBezTo>
                  <a:cubicBezTo>
                    <a:pt x="379702" y="76411"/>
                    <a:pt x="406293" y="32755"/>
                    <a:pt x="386846" y="18468"/>
                  </a:cubicBezTo>
                  <a:cubicBezTo>
                    <a:pt x="367399" y="4181"/>
                    <a:pt x="292389" y="-6138"/>
                    <a:pt x="277308" y="4181"/>
                  </a:cubicBezTo>
                  <a:cubicBezTo>
                    <a:pt x="262227" y="14500"/>
                    <a:pt x="248733" y="33947"/>
                    <a:pt x="224921" y="42281"/>
                  </a:cubicBezTo>
                  <a:cubicBezTo>
                    <a:pt x="201109" y="50615"/>
                    <a:pt x="155070" y="35931"/>
                    <a:pt x="134433" y="54187"/>
                  </a:cubicBezTo>
                  <a:close/>
                </a:path>
              </a:pathLst>
            </a:custGeom>
            <a:solidFill>
              <a:srgbClr val="663300"/>
            </a:solidFill>
            <a:ln w="19050">
              <a:solidFill>
                <a:srgbClr val="6633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" name="フリーフォーム: 図形 44">
              <a:extLst>
                <a:ext uri="{FF2B5EF4-FFF2-40B4-BE49-F238E27FC236}">
                  <a16:creationId xmlns:a16="http://schemas.microsoft.com/office/drawing/2014/main" id="{7BFF5CCD-CD5B-4433-955C-83C8C4F9CEA6}"/>
                </a:ext>
              </a:extLst>
            </p:cNvPr>
            <p:cNvSpPr/>
            <p:nvPr/>
          </p:nvSpPr>
          <p:spPr>
            <a:xfrm rot="10800000">
              <a:off x="1399226" y="4528202"/>
              <a:ext cx="459449" cy="182550"/>
            </a:xfrm>
            <a:custGeom>
              <a:avLst/>
              <a:gdLst>
                <a:gd name="connsiteX0" fmla="*/ 67049 w 662362"/>
                <a:gd name="connsiteY0" fmla="*/ 25802 h 387987"/>
                <a:gd name="connsiteX1" fmla="*/ 124199 w 662362"/>
                <a:gd name="connsiteY1" fmla="*/ 125814 h 387987"/>
                <a:gd name="connsiteX2" fmla="*/ 374 w 662362"/>
                <a:gd name="connsiteY2" fmla="*/ 240114 h 387987"/>
                <a:gd name="connsiteX3" fmla="*/ 171824 w 662362"/>
                <a:gd name="connsiteY3" fmla="*/ 287739 h 387987"/>
                <a:gd name="connsiteX4" fmla="*/ 262312 w 662362"/>
                <a:gd name="connsiteY4" fmla="*/ 387752 h 387987"/>
                <a:gd name="connsiteX5" fmla="*/ 386137 w 662362"/>
                <a:gd name="connsiteY5" fmla="*/ 316314 h 387987"/>
                <a:gd name="connsiteX6" fmla="*/ 552824 w 662362"/>
                <a:gd name="connsiteY6" fmla="*/ 344889 h 387987"/>
                <a:gd name="connsiteX7" fmla="*/ 595687 w 662362"/>
                <a:gd name="connsiteY7" fmla="*/ 244877 h 387987"/>
                <a:gd name="connsiteX8" fmla="*/ 662362 w 662362"/>
                <a:gd name="connsiteY8" fmla="*/ 202014 h 387987"/>
                <a:gd name="connsiteX9" fmla="*/ 595687 w 662362"/>
                <a:gd name="connsiteY9" fmla="*/ 92477 h 387987"/>
                <a:gd name="connsiteX10" fmla="*/ 471862 w 662362"/>
                <a:gd name="connsiteY10" fmla="*/ 121052 h 387987"/>
                <a:gd name="connsiteX11" fmla="*/ 390899 w 662362"/>
                <a:gd name="connsiteY11" fmla="*/ 78189 h 387987"/>
                <a:gd name="connsiteX12" fmla="*/ 314699 w 662362"/>
                <a:gd name="connsiteY12" fmla="*/ 1989 h 387987"/>
                <a:gd name="connsiteX13" fmla="*/ 276599 w 662362"/>
                <a:gd name="connsiteY13" fmla="*/ 25802 h 387987"/>
                <a:gd name="connsiteX14" fmla="*/ 224212 w 662362"/>
                <a:gd name="connsiteY14" fmla="*/ 63902 h 387987"/>
                <a:gd name="connsiteX15" fmla="*/ 67049 w 662362"/>
                <a:gd name="connsiteY15" fmla="*/ 25802 h 387987"/>
                <a:gd name="connsiteX0" fmla="*/ 67650 w 662963"/>
                <a:gd name="connsiteY0" fmla="*/ 25802 h 387987"/>
                <a:gd name="connsiteX1" fmla="*/ 100988 w 662963"/>
                <a:gd name="connsiteY1" fmla="*/ 173439 h 387987"/>
                <a:gd name="connsiteX2" fmla="*/ 975 w 662963"/>
                <a:gd name="connsiteY2" fmla="*/ 240114 h 387987"/>
                <a:gd name="connsiteX3" fmla="*/ 172425 w 662963"/>
                <a:gd name="connsiteY3" fmla="*/ 287739 h 387987"/>
                <a:gd name="connsiteX4" fmla="*/ 262913 w 662963"/>
                <a:gd name="connsiteY4" fmla="*/ 387752 h 387987"/>
                <a:gd name="connsiteX5" fmla="*/ 386738 w 662963"/>
                <a:gd name="connsiteY5" fmla="*/ 316314 h 387987"/>
                <a:gd name="connsiteX6" fmla="*/ 553425 w 662963"/>
                <a:gd name="connsiteY6" fmla="*/ 344889 h 387987"/>
                <a:gd name="connsiteX7" fmla="*/ 596288 w 662963"/>
                <a:gd name="connsiteY7" fmla="*/ 244877 h 387987"/>
                <a:gd name="connsiteX8" fmla="*/ 662963 w 662963"/>
                <a:gd name="connsiteY8" fmla="*/ 202014 h 387987"/>
                <a:gd name="connsiteX9" fmla="*/ 596288 w 662963"/>
                <a:gd name="connsiteY9" fmla="*/ 92477 h 387987"/>
                <a:gd name="connsiteX10" fmla="*/ 472463 w 662963"/>
                <a:gd name="connsiteY10" fmla="*/ 121052 h 387987"/>
                <a:gd name="connsiteX11" fmla="*/ 391500 w 662963"/>
                <a:gd name="connsiteY11" fmla="*/ 78189 h 387987"/>
                <a:gd name="connsiteX12" fmla="*/ 315300 w 662963"/>
                <a:gd name="connsiteY12" fmla="*/ 1989 h 387987"/>
                <a:gd name="connsiteX13" fmla="*/ 277200 w 662963"/>
                <a:gd name="connsiteY13" fmla="*/ 25802 h 387987"/>
                <a:gd name="connsiteX14" fmla="*/ 224813 w 662963"/>
                <a:gd name="connsiteY14" fmla="*/ 63902 h 387987"/>
                <a:gd name="connsiteX15" fmla="*/ 67650 w 662963"/>
                <a:gd name="connsiteY15" fmla="*/ 25802 h 387987"/>
                <a:gd name="connsiteX0" fmla="*/ 134433 w 663071"/>
                <a:gd name="connsiteY0" fmla="*/ 75808 h 387987"/>
                <a:gd name="connsiteX1" fmla="*/ 101096 w 663071"/>
                <a:gd name="connsiteY1" fmla="*/ 173439 h 387987"/>
                <a:gd name="connsiteX2" fmla="*/ 1083 w 663071"/>
                <a:gd name="connsiteY2" fmla="*/ 240114 h 387987"/>
                <a:gd name="connsiteX3" fmla="*/ 172533 w 663071"/>
                <a:gd name="connsiteY3" fmla="*/ 287739 h 387987"/>
                <a:gd name="connsiteX4" fmla="*/ 263021 w 663071"/>
                <a:gd name="connsiteY4" fmla="*/ 387752 h 387987"/>
                <a:gd name="connsiteX5" fmla="*/ 386846 w 663071"/>
                <a:gd name="connsiteY5" fmla="*/ 316314 h 387987"/>
                <a:gd name="connsiteX6" fmla="*/ 553533 w 663071"/>
                <a:gd name="connsiteY6" fmla="*/ 344889 h 387987"/>
                <a:gd name="connsiteX7" fmla="*/ 596396 w 663071"/>
                <a:gd name="connsiteY7" fmla="*/ 244877 h 387987"/>
                <a:gd name="connsiteX8" fmla="*/ 663071 w 663071"/>
                <a:gd name="connsiteY8" fmla="*/ 202014 h 387987"/>
                <a:gd name="connsiteX9" fmla="*/ 596396 w 663071"/>
                <a:gd name="connsiteY9" fmla="*/ 92477 h 387987"/>
                <a:gd name="connsiteX10" fmla="*/ 472571 w 663071"/>
                <a:gd name="connsiteY10" fmla="*/ 121052 h 387987"/>
                <a:gd name="connsiteX11" fmla="*/ 391608 w 663071"/>
                <a:gd name="connsiteY11" fmla="*/ 78189 h 387987"/>
                <a:gd name="connsiteX12" fmla="*/ 315408 w 663071"/>
                <a:gd name="connsiteY12" fmla="*/ 1989 h 387987"/>
                <a:gd name="connsiteX13" fmla="*/ 277308 w 663071"/>
                <a:gd name="connsiteY13" fmla="*/ 25802 h 387987"/>
                <a:gd name="connsiteX14" fmla="*/ 224921 w 663071"/>
                <a:gd name="connsiteY14" fmla="*/ 63902 h 387987"/>
                <a:gd name="connsiteX15" fmla="*/ 134433 w 663071"/>
                <a:gd name="connsiteY15" fmla="*/ 75808 h 387987"/>
                <a:gd name="connsiteX0" fmla="*/ 134433 w 663071"/>
                <a:gd name="connsiteY0" fmla="*/ 77819 h 389998"/>
                <a:gd name="connsiteX1" fmla="*/ 101096 w 663071"/>
                <a:gd name="connsiteY1" fmla="*/ 175450 h 389998"/>
                <a:gd name="connsiteX2" fmla="*/ 1083 w 663071"/>
                <a:gd name="connsiteY2" fmla="*/ 242125 h 389998"/>
                <a:gd name="connsiteX3" fmla="*/ 172533 w 663071"/>
                <a:gd name="connsiteY3" fmla="*/ 289750 h 389998"/>
                <a:gd name="connsiteX4" fmla="*/ 263021 w 663071"/>
                <a:gd name="connsiteY4" fmla="*/ 389763 h 389998"/>
                <a:gd name="connsiteX5" fmla="*/ 386846 w 663071"/>
                <a:gd name="connsiteY5" fmla="*/ 318325 h 389998"/>
                <a:gd name="connsiteX6" fmla="*/ 553533 w 663071"/>
                <a:gd name="connsiteY6" fmla="*/ 346900 h 389998"/>
                <a:gd name="connsiteX7" fmla="*/ 596396 w 663071"/>
                <a:gd name="connsiteY7" fmla="*/ 246888 h 389998"/>
                <a:gd name="connsiteX8" fmla="*/ 663071 w 663071"/>
                <a:gd name="connsiteY8" fmla="*/ 204025 h 389998"/>
                <a:gd name="connsiteX9" fmla="*/ 596396 w 663071"/>
                <a:gd name="connsiteY9" fmla="*/ 94488 h 389998"/>
                <a:gd name="connsiteX10" fmla="*/ 472571 w 663071"/>
                <a:gd name="connsiteY10" fmla="*/ 123063 h 389998"/>
                <a:gd name="connsiteX11" fmla="*/ 393989 w 663071"/>
                <a:gd name="connsiteY11" fmla="*/ 113537 h 389998"/>
                <a:gd name="connsiteX12" fmla="*/ 315408 w 663071"/>
                <a:gd name="connsiteY12" fmla="*/ 4000 h 389998"/>
                <a:gd name="connsiteX13" fmla="*/ 277308 w 663071"/>
                <a:gd name="connsiteY13" fmla="*/ 27813 h 389998"/>
                <a:gd name="connsiteX14" fmla="*/ 224921 w 663071"/>
                <a:gd name="connsiteY14" fmla="*/ 65913 h 389998"/>
                <a:gd name="connsiteX15" fmla="*/ 134433 w 663071"/>
                <a:gd name="connsiteY15" fmla="*/ 77819 h 389998"/>
                <a:gd name="connsiteX0" fmla="*/ 134433 w 664422"/>
                <a:gd name="connsiteY0" fmla="*/ 77819 h 389998"/>
                <a:gd name="connsiteX1" fmla="*/ 101096 w 664422"/>
                <a:gd name="connsiteY1" fmla="*/ 175450 h 389998"/>
                <a:gd name="connsiteX2" fmla="*/ 1083 w 664422"/>
                <a:gd name="connsiteY2" fmla="*/ 242125 h 389998"/>
                <a:gd name="connsiteX3" fmla="*/ 172533 w 664422"/>
                <a:gd name="connsiteY3" fmla="*/ 289750 h 389998"/>
                <a:gd name="connsiteX4" fmla="*/ 263021 w 664422"/>
                <a:gd name="connsiteY4" fmla="*/ 389763 h 389998"/>
                <a:gd name="connsiteX5" fmla="*/ 386846 w 664422"/>
                <a:gd name="connsiteY5" fmla="*/ 318325 h 389998"/>
                <a:gd name="connsiteX6" fmla="*/ 553533 w 664422"/>
                <a:gd name="connsiteY6" fmla="*/ 346900 h 389998"/>
                <a:gd name="connsiteX7" fmla="*/ 596396 w 664422"/>
                <a:gd name="connsiteY7" fmla="*/ 246888 h 389998"/>
                <a:gd name="connsiteX8" fmla="*/ 663071 w 664422"/>
                <a:gd name="connsiteY8" fmla="*/ 204025 h 389998"/>
                <a:gd name="connsiteX9" fmla="*/ 627353 w 664422"/>
                <a:gd name="connsiteY9" fmla="*/ 73056 h 389998"/>
                <a:gd name="connsiteX10" fmla="*/ 472571 w 664422"/>
                <a:gd name="connsiteY10" fmla="*/ 123063 h 389998"/>
                <a:gd name="connsiteX11" fmla="*/ 393989 w 664422"/>
                <a:gd name="connsiteY11" fmla="*/ 113537 h 389998"/>
                <a:gd name="connsiteX12" fmla="*/ 315408 w 664422"/>
                <a:gd name="connsiteY12" fmla="*/ 4000 h 389998"/>
                <a:gd name="connsiteX13" fmla="*/ 277308 w 664422"/>
                <a:gd name="connsiteY13" fmla="*/ 27813 h 389998"/>
                <a:gd name="connsiteX14" fmla="*/ 224921 w 664422"/>
                <a:gd name="connsiteY14" fmla="*/ 65913 h 389998"/>
                <a:gd name="connsiteX15" fmla="*/ 134433 w 664422"/>
                <a:gd name="connsiteY15" fmla="*/ 77819 h 389998"/>
                <a:gd name="connsiteX0" fmla="*/ 134433 w 664422"/>
                <a:gd name="connsiteY0" fmla="*/ 54187 h 366366"/>
                <a:gd name="connsiteX1" fmla="*/ 101096 w 664422"/>
                <a:gd name="connsiteY1" fmla="*/ 151818 h 366366"/>
                <a:gd name="connsiteX2" fmla="*/ 1083 w 664422"/>
                <a:gd name="connsiteY2" fmla="*/ 218493 h 366366"/>
                <a:gd name="connsiteX3" fmla="*/ 172533 w 664422"/>
                <a:gd name="connsiteY3" fmla="*/ 266118 h 366366"/>
                <a:gd name="connsiteX4" fmla="*/ 263021 w 664422"/>
                <a:gd name="connsiteY4" fmla="*/ 366131 h 366366"/>
                <a:gd name="connsiteX5" fmla="*/ 386846 w 664422"/>
                <a:gd name="connsiteY5" fmla="*/ 294693 h 366366"/>
                <a:gd name="connsiteX6" fmla="*/ 553533 w 664422"/>
                <a:gd name="connsiteY6" fmla="*/ 323268 h 366366"/>
                <a:gd name="connsiteX7" fmla="*/ 596396 w 664422"/>
                <a:gd name="connsiteY7" fmla="*/ 223256 h 366366"/>
                <a:gd name="connsiteX8" fmla="*/ 663071 w 664422"/>
                <a:gd name="connsiteY8" fmla="*/ 180393 h 366366"/>
                <a:gd name="connsiteX9" fmla="*/ 627353 w 664422"/>
                <a:gd name="connsiteY9" fmla="*/ 49424 h 366366"/>
                <a:gd name="connsiteX10" fmla="*/ 472571 w 664422"/>
                <a:gd name="connsiteY10" fmla="*/ 99431 h 366366"/>
                <a:gd name="connsiteX11" fmla="*/ 393989 w 664422"/>
                <a:gd name="connsiteY11" fmla="*/ 89905 h 366366"/>
                <a:gd name="connsiteX12" fmla="*/ 386846 w 664422"/>
                <a:gd name="connsiteY12" fmla="*/ 18468 h 366366"/>
                <a:gd name="connsiteX13" fmla="*/ 277308 w 664422"/>
                <a:gd name="connsiteY13" fmla="*/ 4181 h 366366"/>
                <a:gd name="connsiteX14" fmla="*/ 224921 w 664422"/>
                <a:gd name="connsiteY14" fmla="*/ 42281 h 366366"/>
                <a:gd name="connsiteX15" fmla="*/ 134433 w 664422"/>
                <a:gd name="connsiteY15" fmla="*/ 54187 h 366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664422" h="366366">
                  <a:moveTo>
                    <a:pt x="134433" y="54187"/>
                  </a:moveTo>
                  <a:cubicBezTo>
                    <a:pt x="113796" y="72443"/>
                    <a:pt x="123321" y="124434"/>
                    <a:pt x="101096" y="151818"/>
                  </a:cubicBezTo>
                  <a:cubicBezTo>
                    <a:pt x="78871" y="179202"/>
                    <a:pt x="-10823" y="199443"/>
                    <a:pt x="1083" y="218493"/>
                  </a:cubicBezTo>
                  <a:cubicBezTo>
                    <a:pt x="12989" y="237543"/>
                    <a:pt x="128877" y="241512"/>
                    <a:pt x="172533" y="266118"/>
                  </a:cubicBezTo>
                  <a:cubicBezTo>
                    <a:pt x="216189" y="290724"/>
                    <a:pt x="227302" y="361369"/>
                    <a:pt x="263021" y="366131"/>
                  </a:cubicBezTo>
                  <a:cubicBezTo>
                    <a:pt x="298740" y="370893"/>
                    <a:pt x="338427" y="301837"/>
                    <a:pt x="386846" y="294693"/>
                  </a:cubicBezTo>
                  <a:cubicBezTo>
                    <a:pt x="435265" y="287549"/>
                    <a:pt x="518608" y="335174"/>
                    <a:pt x="553533" y="323268"/>
                  </a:cubicBezTo>
                  <a:cubicBezTo>
                    <a:pt x="588458" y="311362"/>
                    <a:pt x="578140" y="247068"/>
                    <a:pt x="596396" y="223256"/>
                  </a:cubicBezTo>
                  <a:cubicBezTo>
                    <a:pt x="614652" y="199444"/>
                    <a:pt x="657912" y="209365"/>
                    <a:pt x="663071" y="180393"/>
                  </a:cubicBezTo>
                  <a:cubicBezTo>
                    <a:pt x="668230" y="151421"/>
                    <a:pt x="659103" y="62918"/>
                    <a:pt x="627353" y="49424"/>
                  </a:cubicBezTo>
                  <a:cubicBezTo>
                    <a:pt x="595603" y="35930"/>
                    <a:pt x="511465" y="92684"/>
                    <a:pt x="472571" y="99431"/>
                  </a:cubicBezTo>
                  <a:cubicBezTo>
                    <a:pt x="433677" y="106178"/>
                    <a:pt x="408276" y="103399"/>
                    <a:pt x="393989" y="89905"/>
                  </a:cubicBezTo>
                  <a:cubicBezTo>
                    <a:pt x="379702" y="76411"/>
                    <a:pt x="406293" y="32755"/>
                    <a:pt x="386846" y="18468"/>
                  </a:cubicBezTo>
                  <a:cubicBezTo>
                    <a:pt x="367399" y="4181"/>
                    <a:pt x="292389" y="-6138"/>
                    <a:pt x="277308" y="4181"/>
                  </a:cubicBezTo>
                  <a:cubicBezTo>
                    <a:pt x="262227" y="14500"/>
                    <a:pt x="248733" y="33947"/>
                    <a:pt x="224921" y="42281"/>
                  </a:cubicBezTo>
                  <a:cubicBezTo>
                    <a:pt x="201109" y="50615"/>
                    <a:pt x="155070" y="35931"/>
                    <a:pt x="134433" y="54187"/>
                  </a:cubicBez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 w="19050">
              <a:solidFill>
                <a:srgbClr val="6633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6" name="フリーフォーム: 図形 45">
              <a:extLst>
                <a:ext uri="{FF2B5EF4-FFF2-40B4-BE49-F238E27FC236}">
                  <a16:creationId xmlns:a16="http://schemas.microsoft.com/office/drawing/2014/main" id="{24C06252-5958-4CE4-B845-D50A1B5ECEC9}"/>
                </a:ext>
              </a:extLst>
            </p:cNvPr>
            <p:cNvSpPr/>
            <p:nvPr/>
          </p:nvSpPr>
          <p:spPr>
            <a:xfrm rot="10800000">
              <a:off x="1885686" y="4600629"/>
              <a:ext cx="459449" cy="182550"/>
            </a:xfrm>
            <a:custGeom>
              <a:avLst/>
              <a:gdLst>
                <a:gd name="connsiteX0" fmla="*/ 67049 w 662362"/>
                <a:gd name="connsiteY0" fmla="*/ 25802 h 387987"/>
                <a:gd name="connsiteX1" fmla="*/ 124199 w 662362"/>
                <a:gd name="connsiteY1" fmla="*/ 125814 h 387987"/>
                <a:gd name="connsiteX2" fmla="*/ 374 w 662362"/>
                <a:gd name="connsiteY2" fmla="*/ 240114 h 387987"/>
                <a:gd name="connsiteX3" fmla="*/ 171824 w 662362"/>
                <a:gd name="connsiteY3" fmla="*/ 287739 h 387987"/>
                <a:gd name="connsiteX4" fmla="*/ 262312 w 662362"/>
                <a:gd name="connsiteY4" fmla="*/ 387752 h 387987"/>
                <a:gd name="connsiteX5" fmla="*/ 386137 w 662362"/>
                <a:gd name="connsiteY5" fmla="*/ 316314 h 387987"/>
                <a:gd name="connsiteX6" fmla="*/ 552824 w 662362"/>
                <a:gd name="connsiteY6" fmla="*/ 344889 h 387987"/>
                <a:gd name="connsiteX7" fmla="*/ 595687 w 662362"/>
                <a:gd name="connsiteY7" fmla="*/ 244877 h 387987"/>
                <a:gd name="connsiteX8" fmla="*/ 662362 w 662362"/>
                <a:gd name="connsiteY8" fmla="*/ 202014 h 387987"/>
                <a:gd name="connsiteX9" fmla="*/ 595687 w 662362"/>
                <a:gd name="connsiteY9" fmla="*/ 92477 h 387987"/>
                <a:gd name="connsiteX10" fmla="*/ 471862 w 662362"/>
                <a:gd name="connsiteY10" fmla="*/ 121052 h 387987"/>
                <a:gd name="connsiteX11" fmla="*/ 390899 w 662362"/>
                <a:gd name="connsiteY11" fmla="*/ 78189 h 387987"/>
                <a:gd name="connsiteX12" fmla="*/ 314699 w 662362"/>
                <a:gd name="connsiteY12" fmla="*/ 1989 h 387987"/>
                <a:gd name="connsiteX13" fmla="*/ 276599 w 662362"/>
                <a:gd name="connsiteY13" fmla="*/ 25802 h 387987"/>
                <a:gd name="connsiteX14" fmla="*/ 224212 w 662362"/>
                <a:gd name="connsiteY14" fmla="*/ 63902 h 387987"/>
                <a:gd name="connsiteX15" fmla="*/ 67049 w 662362"/>
                <a:gd name="connsiteY15" fmla="*/ 25802 h 387987"/>
                <a:gd name="connsiteX0" fmla="*/ 67650 w 662963"/>
                <a:gd name="connsiteY0" fmla="*/ 25802 h 387987"/>
                <a:gd name="connsiteX1" fmla="*/ 100988 w 662963"/>
                <a:gd name="connsiteY1" fmla="*/ 173439 h 387987"/>
                <a:gd name="connsiteX2" fmla="*/ 975 w 662963"/>
                <a:gd name="connsiteY2" fmla="*/ 240114 h 387987"/>
                <a:gd name="connsiteX3" fmla="*/ 172425 w 662963"/>
                <a:gd name="connsiteY3" fmla="*/ 287739 h 387987"/>
                <a:gd name="connsiteX4" fmla="*/ 262913 w 662963"/>
                <a:gd name="connsiteY4" fmla="*/ 387752 h 387987"/>
                <a:gd name="connsiteX5" fmla="*/ 386738 w 662963"/>
                <a:gd name="connsiteY5" fmla="*/ 316314 h 387987"/>
                <a:gd name="connsiteX6" fmla="*/ 553425 w 662963"/>
                <a:gd name="connsiteY6" fmla="*/ 344889 h 387987"/>
                <a:gd name="connsiteX7" fmla="*/ 596288 w 662963"/>
                <a:gd name="connsiteY7" fmla="*/ 244877 h 387987"/>
                <a:gd name="connsiteX8" fmla="*/ 662963 w 662963"/>
                <a:gd name="connsiteY8" fmla="*/ 202014 h 387987"/>
                <a:gd name="connsiteX9" fmla="*/ 596288 w 662963"/>
                <a:gd name="connsiteY9" fmla="*/ 92477 h 387987"/>
                <a:gd name="connsiteX10" fmla="*/ 472463 w 662963"/>
                <a:gd name="connsiteY10" fmla="*/ 121052 h 387987"/>
                <a:gd name="connsiteX11" fmla="*/ 391500 w 662963"/>
                <a:gd name="connsiteY11" fmla="*/ 78189 h 387987"/>
                <a:gd name="connsiteX12" fmla="*/ 315300 w 662963"/>
                <a:gd name="connsiteY12" fmla="*/ 1989 h 387987"/>
                <a:gd name="connsiteX13" fmla="*/ 277200 w 662963"/>
                <a:gd name="connsiteY13" fmla="*/ 25802 h 387987"/>
                <a:gd name="connsiteX14" fmla="*/ 224813 w 662963"/>
                <a:gd name="connsiteY14" fmla="*/ 63902 h 387987"/>
                <a:gd name="connsiteX15" fmla="*/ 67650 w 662963"/>
                <a:gd name="connsiteY15" fmla="*/ 25802 h 387987"/>
                <a:gd name="connsiteX0" fmla="*/ 134433 w 663071"/>
                <a:gd name="connsiteY0" fmla="*/ 75808 h 387987"/>
                <a:gd name="connsiteX1" fmla="*/ 101096 w 663071"/>
                <a:gd name="connsiteY1" fmla="*/ 173439 h 387987"/>
                <a:gd name="connsiteX2" fmla="*/ 1083 w 663071"/>
                <a:gd name="connsiteY2" fmla="*/ 240114 h 387987"/>
                <a:gd name="connsiteX3" fmla="*/ 172533 w 663071"/>
                <a:gd name="connsiteY3" fmla="*/ 287739 h 387987"/>
                <a:gd name="connsiteX4" fmla="*/ 263021 w 663071"/>
                <a:gd name="connsiteY4" fmla="*/ 387752 h 387987"/>
                <a:gd name="connsiteX5" fmla="*/ 386846 w 663071"/>
                <a:gd name="connsiteY5" fmla="*/ 316314 h 387987"/>
                <a:gd name="connsiteX6" fmla="*/ 553533 w 663071"/>
                <a:gd name="connsiteY6" fmla="*/ 344889 h 387987"/>
                <a:gd name="connsiteX7" fmla="*/ 596396 w 663071"/>
                <a:gd name="connsiteY7" fmla="*/ 244877 h 387987"/>
                <a:gd name="connsiteX8" fmla="*/ 663071 w 663071"/>
                <a:gd name="connsiteY8" fmla="*/ 202014 h 387987"/>
                <a:gd name="connsiteX9" fmla="*/ 596396 w 663071"/>
                <a:gd name="connsiteY9" fmla="*/ 92477 h 387987"/>
                <a:gd name="connsiteX10" fmla="*/ 472571 w 663071"/>
                <a:gd name="connsiteY10" fmla="*/ 121052 h 387987"/>
                <a:gd name="connsiteX11" fmla="*/ 391608 w 663071"/>
                <a:gd name="connsiteY11" fmla="*/ 78189 h 387987"/>
                <a:gd name="connsiteX12" fmla="*/ 315408 w 663071"/>
                <a:gd name="connsiteY12" fmla="*/ 1989 h 387987"/>
                <a:gd name="connsiteX13" fmla="*/ 277308 w 663071"/>
                <a:gd name="connsiteY13" fmla="*/ 25802 h 387987"/>
                <a:gd name="connsiteX14" fmla="*/ 224921 w 663071"/>
                <a:gd name="connsiteY14" fmla="*/ 63902 h 387987"/>
                <a:gd name="connsiteX15" fmla="*/ 134433 w 663071"/>
                <a:gd name="connsiteY15" fmla="*/ 75808 h 387987"/>
                <a:gd name="connsiteX0" fmla="*/ 134433 w 663071"/>
                <a:gd name="connsiteY0" fmla="*/ 77819 h 389998"/>
                <a:gd name="connsiteX1" fmla="*/ 101096 w 663071"/>
                <a:gd name="connsiteY1" fmla="*/ 175450 h 389998"/>
                <a:gd name="connsiteX2" fmla="*/ 1083 w 663071"/>
                <a:gd name="connsiteY2" fmla="*/ 242125 h 389998"/>
                <a:gd name="connsiteX3" fmla="*/ 172533 w 663071"/>
                <a:gd name="connsiteY3" fmla="*/ 289750 h 389998"/>
                <a:gd name="connsiteX4" fmla="*/ 263021 w 663071"/>
                <a:gd name="connsiteY4" fmla="*/ 389763 h 389998"/>
                <a:gd name="connsiteX5" fmla="*/ 386846 w 663071"/>
                <a:gd name="connsiteY5" fmla="*/ 318325 h 389998"/>
                <a:gd name="connsiteX6" fmla="*/ 553533 w 663071"/>
                <a:gd name="connsiteY6" fmla="*/ 346900 h 389998"/>
                <a:gd name="connsiteX7" fmla="*/ 596396 w 663071"/>
                <a:gd name="connsiteY7" fmla="*/ 246888 h 389998"/>
                <a:gd name="connsiteX8" fmla="*/ 663071 w 663071"/>
                <a:gd name="connsiteY8" fmla="*/ 204025 h 389998"/>
                <a:gd name="connsiteX9" fmla="*/ 596396 w 663071"/>
                <a:gd name="connsiteY9" fmla="*/ 94488 h 389998"/>
                <a:gd name="connsiteX10" fmla="*/ 472571 w 663071"/>
                <a:gd name="connsiteY10" fmla="*/ 123063 h 389998"/>
                <a:gd name="connsiteX11" fmla="*/ 393989 w 663071"/>
                <a:gd name="connsiteY11" fmla="*/ 113537 h 389998"/>
                <a:gd name="connsiteX12" fmla="*/ 315408 w 663071"/>
                <a:gd name="connsiteY12" fmla="*/ 4000 h 389998"/>
                <a:gd name="connsiteX13" fmla="*/ 277308 w 663071"/>
                <a:gd name="connsiteY13" fmla="*/ 27813 h 389998"/>
                <a:gd name="connsiteX14" fmla="*/ 224921 w 663071"/>
                <a:gd name="connsiteY14" fmla="*/ 65913 h 389998"/>
                <a:gd name="connsiteX15" fmla="*/ 134433 w 663071"/>
                <a:gd name="connsiteY15" fmla="*/ 77819 h 389998"/>
                <a:gd name="connsiteX0" fmla="*/ 134433 w 664422"/>
                <a:gd name="connsiteY0" fmla="*/ 77819 h 389998"/>
                <a:gd name="connsiteX1" fmla="*/ 101096 w 664422"/>
                <a:gd name="connsiteY1" fmla="*/ 175450 h 389998"/>
                <a:gd name="connsiteX2" fmla="*/ 1083 w 664422"/>
                <a:gd name="connsiteY2" fmla="*/ 242125 h 389998"/>
                <a:gd name="connsiteX3" fmla="*/ 172533 w 664422"/>
                <a:gd name="connsiteY3" fmla="*/ 289750 h 389998"/>
                <a:gd name="connsiteX4" fmla="*/ 263021 w 664422"/>
                <a:gd name="connsiteY4" fmla="*/ 389763 h 389998"/>
                <a:gd name="connsiteX5" fmla="*/ 386846 w 664422"/>
                <a:gd name="connsiteY5" fmla="*/ 318325 h 389998"/>
                <a:gd name="connsiteX6" fmla="*/ 553533 w 664422"/>
                <a:gd name="connsiteY6" fmla="*/ 346900 h 389998"/>
                <a:gd name="connsiteX7" fmla="*/ 596396 w 664422"/>
                <a:gd name="connsiteY7" fmla="*/ 246888 h 389998"/>
                <a:gd name="connsiteX8" fmla="*/ 663071 w 664422"/>
                <a:gd name="connsiteY8" fmla="*/ 204025 h 389998"/>
                <a:gd name="connsiteX9" fmla="*/ 627353 w 664422"/>
                <a:gd name="connsiteY9" fmla="*/ 73056 h 389998"/>
                <a:gd name="connsiteX10" fmla="*/ 472571 w 664422"/>
                <a:gd name="connsiteY10" fmla="*/ 123063 h 389998"/>
                <a:gd name="connsiteX11" fmla="*/ 393989 w 664422"/>
                <a:gd name="connsiteY11" fmla="*/ 113537 h 389998"/>
                <a:gd name="connsiteX12" fmla="*/ 315408 w 664422"/>
                <a:gd name="connsiteY12" fmla="*/ 4000 h 389998"/>
                <a:gd name="connsiteX13" fmla="*/ 277308 w 664422"/>
                <a:gd name="connsiteY13" fmla="*/ 27813 h 389998"/>
                <a:gd name="connsiteX14" fmla="*/ 224921 w 664422"/>
                <a:gd name="connsiteY14" fmla="*/ 65913 h 389998"/>
                <a:gd name="connsiteX15" fmla="*/ 134433 w 664422"/>
                <a:gd name="connsiteY15" fmla="*/ 77819 h 389998"/>
                <a:gd name="connsiteX0" fmla="*/ 134433 w 664422"/>
                <a:gd name="connsiteY0" fmla="*/ 54187 h 366366"/>
                <a:gd name="connsiteX1" fmla="*/ 101096 w 664422"/>
                <a:gd name="connsiteY1" fmla="*/ 151818 h 366366"/>
                <a:gd name="connsiteX2" fmla="*/ 1083 w 664422"/>
                <a:gd name="connsiteY2" fmla="*/ 218493 h 366366"/>
                <a:gd name="connsiteX3" fmla="*/ 172533 w 664422"/>
                <a:gd name="connsiteY3" fmla="*/ 266118 h 366366"/>
                <a:gd name="connsiteX4" fmla="*/ 263021 w 664422"/>
                <a:gd name="connsiteY4" fmla="*/ 366131 h 366366"/>
                <a:gd name="connsiteX5" fmla="*/ 386846 w 664422"/>
                <a:gd name="connsiteY5" fmla="*/ 294693 h 366366"/>
                <a:gd name="connsiteX6" fmla="*/ 553533 w 664422"/>
                <a:gd name="connsiteY6" fmla="*/ 323268 h 366366"/>
                <a:gd name="connsiteX7" fmla="*/ 596396 w 664422"/>
                <a:gd name="connsiteY7" fmla="*/ 223256 h 366366"/>
                <a:gd name="connsiteX8" fmla="*/ 663071 w 664422"/>
                <a:gd name="connsiteY8" fmla="*/ 180393 h 366366"/>
                <a:gd name="connsiteX9" fmla="*/ 627353 w 664422"/>
                <a:gd name="connsiteY9" fmla="*/ 49424 h 366366"/>
                <a:gd name="connsiteX10" fmla="*/ 472571 w 664422"/>
                <a:gd name="connsiteY10" fmla="*/ 99431 h 366366"/>
                <a:gd name="connsiteX11" fmla="*/ 393989 w 664422"/>
                <a:gd name="connsiteY11" fmla="*/ 89905 h 366366"/>
                <a:gd name="connsiteX12" fmla="*/ 386846 w 664422"/>
                <a:gd name="connsiteY12" fmla="*/ 18468 h 366366"/>
                <a:gd name="connsiteX13" fmla="*/ 277308 w 664422"/>
                <a:gd name="connsiteY13" fmla="*/ 4181 h 366366"/>
                <a:gd name="connsiteX14" fmla="*/ 224921 w 664422"/>
                <a:gd name="connsiteY14" fmla="*/ 42281 h 366366"/>
                <a:gd name="connsiteX15" fmla="*/ 134433 w 664422"/>
                <a:gd name="connsiteY15" fmla="*/ 54187 h 366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664422" h="366366">
                  <a:moveTo>
                    <a:pt x="134433" y="54187"/>
                  </a:moveTo>
                  <a:cubicBezTo>
                    <a:pt x="113796" y="72443"/>
                    <a:pt x="123321" y="124434"/>
                    <a:pt x="101096" y="151818"/>
                  </a:cubicBezTo>
                  <a:cubicBezTo>
                    <a:pt x="78871" y="179202"/>
                    <a:pt x="-10823" y="199443"/>
                    <a:pt x="1083" y="218493"/>
                  </a:cubicBezTo>
                  <a:cubicBezTo>
                    <a:pt x="12989" y="237543"/>
                    <a:pt x="128877" y="241512"/>
                    <a:pt x="172533" y="266118"/>
                  </a:cubicBezTo>
                  <a:cubicBezTo>
                    <a:pt x="216189" y="290724"/>
                    <a:pt x="227302" y="361369"/>
                    <a:pt x="263021" y="366131"/>
                  </a:cubicBezTo>
                  <a:cubicBezTo>
                    <a:pt x="298740" y="370893"/>
                    <a:pt x="338427" y="301837"/>
                    <a:pt x="386846" y="294693"/>
                  </a:cubicBezTo>
                  <a:cubicBezTo>
                    <a:pt x="435265" y="287549"/>
                    <a:pt x="518608" y="335174"/>
                    <a:pt x="553533" y="323268"/>
                  </a:cubicBezTo>
                  <a:cubicBezTo>
                    <a:pt x="588458" y="311362"/>
                    <a:pt x="578140" y="247068"/>
                    <a:pt x="596396" y="223256"/>
                  </a:cubicBezTo>
                  <a:cubicBezTo>
                    <a:pt x="614652" y="199444"/>
                    <a:pt x="657912" y="209365"/>
                    <a:pt x="663071" y="180393"/>
                  </a:cubicBezTo>
                  <a:cubicBezTo>
                    <a:pt x="668230" y="151421"/>
                    <a:pt x="659103" y="62918"/>
                    <a:pt x="627353" y="49424"/>
                  </a:cubicBezTo>
                  <a:cubicBezTo>
                    <a:pt x="595603" y="35930"/>
                    <a:pt x="511465" y="92684"/>
                    <a:pt x="472571" y="99431"/>
                  </a:cubicBezTo>
                  <a:cubicBezTo>
                    <a:pt x="433677" y="106178"/>
                    <a:pt x="408276" y="103399"/>
                    <a:pt x="393989" y="89905"/>
                  </a:cubicBezTo>
                  <a:cubicBezTo>
                    <a:pt x="379702" y="76411"/>
                    <a:pt x="406293" y="32755"/>
                    <a:pt x="386846" y="18468"/>
                  </a:cubicBezTo>
                  <a:cubicBezTo>
                    <a:pt x="367399" y="4181"/>
                    <a:pt x="292389" y="-6138"/>
                    <a:pt x="277308" y="4181"/>
                  </a:cubicBezTo>
                  <a:cubicBezTo>
                    <a:pt x="262227" y="14500"/>
                    <a:pt x="248733" y="33947"/>
                    <a:pt x="224921" y="42281"/>
                  </a:cubicBezTo>
                  <a:cubicBezTo>
                    <a:pt x="201109" y="50615"/>
                    <a:pt x="155070" y="35931"/>
                    <a:pt x="134433" y="54187"/>
                  </a:cubicBez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 w="19050">
              <a:solidFill>
                <a:srgbClr val="6633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7" name="フリーフォーム: 図形 46">
              <a:extLst>
                <a:ext uri="{FF2B5EF4-FFF2-40B4-BE49-F238E27FC236}">
                  <a16:creationId xmlns:a16="http://schemas.microsoft.com/office/drawing/2014/main" id="{939C1A67-13C3-4D7F-8AE2-4D8A48C1E017}"/>
                </a:ext>
              </a:extLst>
            </p:cNvPr>
            <p:cNvSpPr/>
            <p:nvPr/>
          </p:nvSpPr>
          <p:spPr>
            <a:xfrm rot="10800000">
              <a:off x="1139792" y="4675604"/>
              <a:ext cx="459449" cy="182550"/>
            </a:xfrm>
            <a:custGeom>
              <a:avLst/>
              <a:gdLst>
                <a:gd name="connsiteX0" fmla="*/ 67049 w 662362"/>
                <a:gd name="connsiteY0" fmla="*/ 25802 h 387987"/>
                <a:gd name="connsiteX1" fmla="*/ 124199 w 662362"/>
                <a:gd name="connsiteY1" fmla="*/ 125814 h 387987"/>
                <a:gd name="connsiteX2" fmla="*/ 374 w 662362"/>
                <a:gd name="connsiteY2" fmla="*/ 240114 h 387987"/>
                <a:gd name="connsiteX3" fmla="*/ 171824 w 662362"/>
                <a:gd name="connsiteY3" fmla="*/ 287739 h 387987"/>
                <a:gd name="connsiteX4" fmla="*/ 262312 w 662362"/>
                <a:gd name="connsiteY4" fmla="*/ 387752 h 387987"/>
                <a:gd name="connsiteX5" fmla="*/ 386137 w 662362"/>
                <a:gd name="connsiteY5" fmla="*/ 316314 h 387987"/>
                <a:gd name="connsiteX6" fmla="*/ 552824 w 662362"/>
                <a:gd name="connsiteY6" fmla="*/ 344889 h 387987"/>
                <a:gd name="connsiteX7" fmla="*/ 595687 w 662362"/>
                <a:gd name="connsiteY7" fmla="*/ 244877 h 387987"/>
                <a:gd name="connsiteX8" fmla="*/ 662362 w 662362"/>
                <a:gd name="connsiteY8" fmla="*/ 202014 h 387987"/>
                <a:gd name="connsiteX9" fmla="*/ 595687 w 662362"/>
                <a:gd name="connsiteY9" fmla="*/ 92477 h 387987"/>
                <a:gd name="connsiteX10" fmla="*/ 471862 w 662362"/>
                <a:gd name="connsiteY10" fmla="*/ 121052 h 387987"/>
                <a:gd name="connsiteX11" fmla="*/ 390899 w 662362"/>
                <a:gd name="connsiteY11" fmla="*/ 78189 h 387987"/>
                <a:gd name="connsiteX12" fmla="*/ 314699 w 662362"/>
                <a:gd name="connsiteY12" fmla="*/ 1989 h 387987"/>
                <a:gd name="connsiteX13" fmla="*/ 276599 w 662362"/>
                <a:gd name="connsiteY13" fmla="*/ 25802 h 387987"/>
                <a:gd name="connsiteX14" fmla="*/ 224212 w 662362"/>
                <a:gd name="connsiteY14" fmla="*/ 63902 h 387987"/>
                <a:gd name="connsiteX15" fmla="*/ 67049 w 662362"/>
                <a:gd name="connsiteY15" fmla="*/ 25802 h 387987"/>
                <a:gd name="connsiteX0" fmla="*/ 67650 w 662963"/>
                <a:gd name="connsiteY0" fmla="*/ 25802 h 387987"/>
                <a:gd name="connsiteX1" fmla="*/ 100988 w 662963"/>
                <a:gd name="connsiteY1" fmla="*/ 173439 h 387987"/>
                <a:gd name="connsiteX2" fmla="*/ 975 w 662963"/>
                <a:gd name="connsiteY2" fmla="*/ 240114 h 387987"/>
                <a:gd name="connsiteX3" fmla="*/ 172425 w 662963"/>
                <a:gd name="connsiteY3" fmla="*/ 287739 h 387987"/>
                <a:gd name="connsiteX4" fmla="*/ 262913 w 662963"/>
                <a:gd name="connsiteY4" fmla="*/ 387752 h 387987"/>
                <a:gd name="connsiteX5" fmla="*/ 386738 w 662963"/>
                <a:gd name="connsiteY5" fmla="*/ 316314 h 387987"/>
                <a:gd name="connsiteX6" fmla="*/ 553425 w 662963"/>
                <a:gd name="connsiteY6" fmla="*/ 344889 h 387987"/>
                <a:gd name="connsiteX7" fmla="*/ 596288 w 662963"/>
                <a:gd name="connsiteY7" fmla="*/ 244877 h 387987"/>
                <a:gd name="connsiteX8" fmla="*/ 662963 w 662963"/>
                <a:gd name="connsiteY8" fmla="*/ 202014 h 387987"/>
                <a:gd name="connsiteX9" fmla="*/ 596288 w 662963"/>
                <a:gd name="connsiteY9" fmla="*/ 92477 h 387987"/>
                <a:gd name="connsiteX10" fmla="*/ 472463 w 662963"/>
                <a:gd name="connsiteY10" fmla="*/ 121052 h 387987"/>
                <a:gd name="connsiteX11" fmla="*/ 391500 w 662963"/>
                <a:gd name="connsiteY11" fmla="*/ 78189 h 387987"/>
                <a:gd name="connsiteX12" fmla="*/ 315300 w 662963"/>
                <a:gd name="connsiteY12" fmla="*/ 1989 h 387987"/>
                <a:gd name="connsiteX13" fmla="*/ 277200 w 662963"/>
                <a:gd name="connsiteY13" fmla="*/ 25802 h 387987"/>
                <a:gd name="connsiteX14" fmla="*/ 224813 w 662963"/>
                <a:gd name="connsiteY14" fmla="*/ 63902 h 387987"/>
                <a:gd name="connsiteX15" fmla="*/ 67650 w 662963"/>
                <a:gd name="connsiteY15" fmla="*/ 25802 h 387987"/>
                <a:gd name="connsiteX0" fmla="*/ 134433 w 663071"/>
                <a:gd name="connsiteY0" fmla="*/ 75808 h 387987"/>
                <a:gd name="connsiteX1" fmla="*/ 101096 w 663071"/>
                <a:gd name="connsiteY1" fmla="*/ 173439 h 387987"/>
                <a:gd name="connsiteX2" fmla="*/ 1083 w 663071"/>
                <a:gd name="connsiteY2" fmla="*/ 240114 h 387987"/>
                <a:gd name="connsiteX3" fmla="*/ 172533 w 663071"/>
                <a:gd name="connsiteY3" fmla="*/ 287739 h 387987"/>
                <a:gd name="connsiteX4" fmla="*/ 263021 w 663071"/>
                <a:gd name="connsiteY4" fmla="*/ 387752 h 387987"/>
                <a:gd name="connsiteX5" fmla="*/ 386846 w 663071"/>
                <a:gd name="connsiteY5" fmla="*/ 316314 h 387987"/>
                <a:gd name="connsiteX6" fmla="*/ 553533 w 663071"/>
                <a:gd name="connsiteY6" fmla="*/ 344889 h 387987"/>
                <a:gd name="connsiteX7" fmla="*/ 596396 w 663071"/>
                <a:gd name="connsiteY7" fmla="*/ 244877 h 387987"/>
                <a:gd name="connsiteX8" fmla="*/ 663071 w 663071"/>
                <a:gd name="connsiteY8" fmla="*/ 202014 h 387987"/>
                <a:gd name="connsiteX9" fmla="*/ 596396 w 663071"/>
                <a:gd name="connsiteY9" fmla="*/ 92477 h 387987"/>
                <a:gd name="connsiteX10" fmla="*/ 472571 w 663071"/>
                <a:gd name="connsiteY10" fmla="*/ 121052 h 387987"/>
                <a:gd name="connsiteX11" fmla="*/ 391608 w 663071"/>
                <a:gd name="connsiteY11" fmla="*/ 78189 h 387987"/>
                <a:gd name="connsiteX12" fmla="*/ 315408 w 663071"/>
                <a:gd name="connsiteY12" fmla="*/ 1989 h 387987"/>
                <a:gd name="connsiteX13" fmla="*/ 277308 w 663071"/>
                <a:gd name="connsiteY13" fmla="*/ 25802 h 387987"/>
                <a:gd name="connsiteX14" fmla="*/ 224921 w 663071"/>
                <a:gd name="connsiteY14" fmla="*/ 63902 h 387987"/>
                <a:gd name="connsiteX15" fmla="*/ 134433 w 663071"/>
                <a:gd name="connsiteY15" fmla="*/ 75808 h 387987"/>
                <a:gd name="connsiteX0" fmla="*/ 134433 w 663071"/>
                <a:gd name="connsiteY0" fmla="*/ 77819 h 389998"/>
                <a:gd name="connsiteX1" fmla="*/ 101096 w 663071"/>
                <a:gd name="connsiteY1" fmla="*/ 175450 h 389998"/>
                <a:gd name="connsiteX2" fmla="*/ 1083 w 663071"/>
                <a:gd name="connsiteY2" fmla="*/ 242125 h 389998"/>
                <a:gd name="connsiteX3" fmla="*/ 172533 w 663071"/>
                <a:gd name="connsiteY3" fmla="*/ 289750 h 389998"/>
                <a:gd name="connsiteX4" fmla="*/ 263021 w 663071"/>
                <a:gd name="connsiteY4" fmla="*/ 389763 h 389998"/>
                <a:gd name="connsiteX5" fmla="*/ 386846 w 663071"/>
                <a:gd name="connsiteY5" fmla="*/ 318325 h 389998"/>
                <a:gd name="connsiteX6" fmla="*/ 553533 w 663071"/>
                <a:gd name="connsiteY6" fmla="*/ 346900 h 389998"/>
                <a:gd name="connsiteX7" fmla="*/ 596396 w 663071"/>
                <a:gd name="connsiteY7" fmla="*/ 246888 h 389998"/>
                <a:gd name="connsiteX8" fmla="*/ 663071 w 663071"/>
                <a:gd name="connsiteY8" fmla="*/ 204025 h 389998"/>
                <a:gd name="connsiteX9" fmla="*/ 596396 w 663071"/>
                <a:gd name="connsiteY9" fmla="*/ 94488 h 389998"/>
                <a:gd name="connsiteX10" fmla="*/ 472571 w 663071"/>
                <a:gd name="connsiteY10" fmla="*/ 123063 h 389998"/>
                <a:gd name="connsiteX11" fmla="*/ 393989 w 663071"/>
                <a:gd name="connsiteY11" fmla="*/ 113537 h 389998"/>
                <a:gd name="connsiteX12" fmla="*/ 315408 w 663071"/>
                <a:gd name="connsiteY12" fmla="*/ 4000 h 389998"/>
                <a:gd name="connsiteX13" fmla="*/ 277308 w 663071"/>
                <a:gd name="connsiteY13" fmla="*/ 27813 h 389998"/>
                <a:gd name="connsiteX14" fmla="*/ 224921 w 663071"/>
                <a:gd name="connsiteY14" fmla="*/ 65913 h 389998"/>
                <a:gd name="connsiteX15" fmla="*/ 134433 w 663071"/>
                <a:gd name="connsiteY15" fmla="*/ 77819 h 389998"/>
                <a:gd name="connsiteX0" fmla="*/ 134433 w 664422"/>
                <a:gd name="connsiteY0" fmla="*/ 77819 h 389998"/>
                <a:gd name="connsiteX1" fmla="*/ 101096 w 664422"/>
                <a:gd name="connsiteY1" fmla="*/ 175450 h 389998"/>
                <a:gd name="connsiteX2" fmla="*/ 1083 w 664422"/>
                <a:gd name="connsiteY2" fmla="*/ 242125 h 389998"/>
                <a:gd name="connsiteX3" fmla="*/ 172533 w 664422"/>
                <a:gd name="connsiteY3" fmla="*/ 289750 h 389998"/>
                <a:gd name="connsiteX4" fmla="*/ 263021 w 664422"/>
                <a:gd name="connsiteY4" fmla="*/ 389763 h 389998"/>
                <a:gd name="connsiteX5" fmla="*/ 386846 w 664422"/>
                <a:gd name="connsiteY5" fmla="*/ 318325 h 389998"/>
                <a:gd name="connsiteX6" fmla="*/ 553533 w 664422"/>
                <a:gd name="connsiteY6" fmla="*/ 346900 h 389998"/>
                <a:gd name="connsiteX7" fmla="*/ 596396 w 664422"/>
                <a:gd name="connsiteY7" fmla="*/ 246888 h 389998"/>
                <a:gd name="connsiteX8" fmla="*/ 663071 w 664422"/>
                <a:gd name="connsiteY8" fmla="*/ 204025 h 389998"/>
                <a:gd name="connsiteX9" fmla="*/ 627353 w 664422"/>
                <a:gd name="connsiteY9" fmla="*/ 73056 h 389998"/>
                <a:gd name="connsiteX10" fmla="*/ 472571 w 664422"/>
                <a:gd name="connsiteY10" fmla="*/ 123063 h 389998"/>
                <a:gd name="connsiteX11" fmla="*/ 393989 w 664422"/>
                <a:gd name="connsiteY11" fmla="*/ 113537 h 389998"/>
                <a:gd name="connsiteX12" fmla="*/ 315408 w 664422"/>
                <a:gd name="connsiteY12" fmla="*/ 4000 h 389998"/>
                <a:gd name="connsiteX13" fmla="*/ 277308 w 664422"/>
                <a:gd name="connsiteY13" fmla="*/ 27813 h 389998"/>
                <a:gd name="connsiteX14" fmla="*/ 224921 w 664422"/>
                <a:gd name="connsiteY14" fmla="*/ 65913 h 389998"/>
                <a:gd name="connsiteX15" fmla="*/ 134433 w 664422"/>
                <a:gd name="connsiteY15" fmla="*/ 77819 h 389998"/>
                <a:gd name="connsiteX0" fmla="*/ 134433 w 664422"/>
                <a:gd name="connsiteY0" fmla="*/ 54187 h 366366"/>
                <a:gd name="connsiteX1" fmla="*/ 101096 w 664422"/>
                <a:gd name="connsiteY1" fmla="*/ 151818 h 366366"/>
                <a:gd name="connsiteX2" fmla="*/ 1083 w 664422"/>
                <a:gd name="connsiteY2" fmla="*/ 218493 h 366366"/>
                <a:gd name="connsiteX3" fmla="*/ 172533 w 664422"/>
                <a:gd name="connsiteY3" fmla="*/ 266118 h 366366"/>
                <a:gd name="connsiteX4" fmla="*/ 263021 w 664422"/>
                <a:gd name="connsiteY4" fmla="*/ 366131 h 366366"/>
                <a:gd name="connsiteX5" fmla="*/ 386846 w 664422"/>
                <a:gd name="connsiteY5" fmla="*/ 294693 h 366366"/>
                <a:gd name="connsiteX6" fmla="*/ 553533 w 664422"/>
                <a:gd name="connsiteY6" fmla="*/ 323268 h 366366"/>
                <a:gd name="connsiteX7" fmla="*/ 596396 w 664422"/>
                <a:gd name="connsiteY7" fmla="*/ 223256 h 366366"/>
                <a:gd name="connsiteX8" fmla="*/ 663071 w 664422"/>
                <a:gd name="connsiteY8" fmla="*/ 180393 h 366366"/>
                <a:gd name="connsiteX9" fmla="*/ 627353 w 664422"/>
                <a:gd name="connsiteY9" fmla="*/ 49424 h 366366"/>
                <a:gd name="connsiteX10" fmla="*/ 472571 w 664422"/>
                <a:gd name="connsiteY10" fmla="*/ 99431 h 366366"/>
                <a:gd name="connsiteX11" fmla="*/ 393989 w 664422"/>
                <a:gd name="connsiteY11" fmla="*/ 89905 h 366366"/>
                <a:gd name="connsiteX12" fmla="*/ 386846 w 664422"/>
                <a:gd name="connsiteY12" fmla="*/ 18468 h 366366"/>
                <a:gd name="connsiteX13" fmla="*/ 277308 w 664422"/>
                <a:gd name="connsiteY13" fmla="*/ 4181 h 366366"/>
                <a:gd name="connsiteX14" fmla="*/ 224921 w 664422"/>
                <a:gd name="connsiteY14" fmla="*/ 42281 h 366366"/>
                <a:gd name="connsiteX15" fmla="*/ 134433 w 664422"/>
                <a:gd name="connsiteY15" fmla="*/ 54187 h 366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664422" h="366366">
                  <a:moveTo>
                    <a:pt x="134433" y="54187"/>
                  </a:moveTo>
                  <a:cubicBezTo>
                    <a:pt x="113796" y="72443"/>
                    <a:pt x="123321" y="124434"/>
                    <a:pt x="101096" y="151818"/>
                  </a:cubicBezTo>
                  <a:cubicBezTo>
                    <a:pt x="78871" y="179202"/>
                    <a:pt x="-10823" y="199443"/>
                    <a:pt x="1083" y="218493"/>
                  </a:cubicBezTo>
                  <a:cubicBezTo>
                    <a:pt x="12989" y="237543"/>
                    <a:pt x="128877" y="241512"/>
                    <a:pt x="172533" y="266118"/>
                  </a:cubicBezTo>
                  <a:cubicBezTo>
                    <a:pt x="216189" y="290724"/>
                    <a:pt x="227302" y="361369"/>
                    <a:pt x="263021" y="366131"/>
                  </a:cubicBezTo>
                  <a:cubicBezTo>
                    <a:pt x="298740" y="370893"/>
                    <a:pt x="338427" y="301837"/>
                    <a:pt x="386846" y="294693"/>
                  </a:cubicBezTo>
                  <a:cubicBezTo>
                    <a:pt x="435265" y="287549"/>
                    <a:pt x="518608" y="335174"/>
                    <a:pt x="553533" y="323268"/>
                  </a:cubicBezTo>
                  <a:cubicBezTo>
                    <a:pt x="588458" y="311362"/>
                    <a:pt x="578140" y="247068"/>
                    <a:pt x="596396" y="223256"/>
                  </a:cubicBezTo>
                  <a:cubicBezTo>
                    <a:pt x="614652" y="199444"/>
                    <a:pt x="657912" y="209365"/>
                    <a:pt x="663071" y="180393"/>
                  </a:cubicBezTo>
                  <a:cubicBezTo>
                    <a:pt x="668230" y="151421"/>
                    <a:pt x="659103" y="62918"/>
                    <a:pt x="627353" y="49424"/>
                  </a:cubicBezTo>
                  <a:cubicBezTo>
                    <a:pt x="595603" y="35930"/>
                    <a:pt x="511465" y="92684"/>
                    <a:pt x="472571" y="99431"/>
                  </a:cubicBezTo>
                  <a:cubicBezTo>
                    <a:pt x="433677" y="106178"/>
                    <a:pt x="408276" y="103399"/>
                    <a:pt x="393989" y="89905"/>
                  </a:cubicBezTo>
                  <a:cubicBezTo>
                    <a:pt x="379702" y="76411"/>
                    <a:pt x="406293" y="32755"/>
                    <a:pt x="386846" y="18468"/>
                  </a:cubicBezTo>
                  <a:cubicBezTo>
                    <a:pt x="367399" y="4181"/>
                    <a:pt x="292389" y="-6138"/>
                    <a:pt x="277308" y="4181"/>
                  </a:cubicBezTo>
                  <a:cubicBezTo>
                    <a:pt x="262227" y="14500"/>
                    <a:pt x="248733" y="33947"/>
                    <a:pt x="224921" y="42281"/>
                  </a:cubicBezTo>
                  <a:cubicBezTo>
                    <a:pt x="201109" y="50615"/>
                    <a:pt x="155070" y="35931"/>
                    <a:pt x="134433" y="54187"/>
                  </a:cubicBez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 w="19050">
              <a:solidFill>
                <a:srgbClr val="6633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8" name="フリーフォーム: 図形 47">
              <a:extLst>
                <a:ext uri="{FF2B5EF4-FFF2-40B4-BE49-F238E27FC236}">
                  <a16:creationId xmlns:a16="http://schemas.microsoft.com/office/drawing/2014/main" id="{1C641826-12B9-423A-8623-0FEE7C87C58A}"/>
                </a:ext>
              </a:extLst>
            </p:cNvPr>
            <p:cNvSpPr/>
            <p:nvPr/>
          </p:nvSpPr>
          <p:spPr>
            <a:xfrm rot="10800000">
              <a:off x="1573733" y="4773287"/>
              <a:ext cx="459449" cy="182550"/>
            </a:xfrm>
            <a:custGeom>
              <a:avLst/>
              <a:gdLst>
                <a:gd name="connsiteX0" fmla="*/ 67049 w 662362"/>
                <a:gd name="connsiteY0" fmla="*/ 25802 h 387987"/>
                <a:gd name="connsiteX1" fmla="*/ 124199 w 662362"/>
                <a:gd name="connsiteY1" fmla="*/ 125814 h 387987"/>
                <a:gd name="connsiteX2" fmla="*/ 374 w 662362"/>
                <a:gd name="connsiteY2" fmla="*/ 240114 h 387987"/>
                <a:gd name="connsiteX3" fmla="*/ 171824 w 662362"/>
                <a:gd name="connsiteY3" fmla="*/ 287739 h 387987"/>
                <a:gd name="connsiteX4" fmla="*/ 262312 w 662362"/>
                <a:gd name="connsiteY4" fmla="*/ 387752 h 387987"/>
                <a:gd name="connsiteX5" fmla="*/ 386137 w 662362"/>
                <a:gd name="connsiteY5" fmla="*/ 316314 h 387987"/>
                <a:gd name="connsiteX6" fmla="*/ 552824 w 662362"/>
                <a:gd name="connsiteY6" fmla="*/ 344889 h 387987"/>
                <a:gd name="connsiteX7" fmla="*/ 595687 w 662362"/>
                <a:gd name="connsiteY7" fmla="*/ 244877 h 387987"/>
                <a:gd name="connsiteX8" fmla="*/ 662362 w 662362"/>
                <a:gd name="connsiteY8" fmla="*/ 202014 h 387987"/>
                <a:gd name="connsiteX9" fmla="*/ 595687 w 662362"/>
                <a:gd name="connsiteY9" fmla="*/ 92477 h 387987"/>
                <a:gd name="connsiteX10" fmla="*/ 471862 w 662362"/>
                <a:gd name="connsiteY10" fmla="*/ 121052 h 387987"/>
                <a:gd name="connsiteX11" fmla="*/ 390899 w 662362"/>
                <a:gd name="connsiteY11" fmla="*/ 78189 h 387987"/>
                <a:gd name="connsiteX12" fmla="*/ 314699 w 662362"/>
                <a:gd name="connsiteY12" fmla="*/ 1989 h 387987"/>
                <a:gd name="connsiteX13" fmla="*/ 276599 w 662362"/>
                <a:gd name="connsiteY13" fmla="*/ 25802 h 387987"/>
                <a:gd name="connsiteX14" fmla="*/ 224212 w 662362"/>
                <a:gd name="connsiteY14" fmla="*/ 63902 h 387987"/>
                <a:gd name="connsiteX15" fmla="*/ 67049 w 662362"/>
                <a:gd name="connsiteY15" fmla="*/ 25802 h 387987"/>
                <a:gd name="connsiteX0" fmla="*/ 67650 w 662963"/>
                <a:gd name="connsiteY0" fmla="*/ 25802 h 387987"/>
                <a:gd name="connsiteX1" fmla="*/ 100988 w 662963"/>
                <a:gd name="connsiteY1" fmla="*/ 173439 h 387987"/>
                <a:gd name="connsiteX2" fmla="*/ 975 w 662963"/>
                <a:gd name="connsiteY2" fmla="*/ 240114 h 387987"/>
                <a:gd name="connsiteX3" fmla="*/ 172425 w 662963"/>
                <a:gd name="connsiteY3" fmla="*/ 287739 h 387987"/>
                <a:gd name="connsiteX4" fmla="*/ 262913 w 662963"/>
                <a:gd name="connsiteY4" fmla="*/ 387752 h 387987"/>
                <a:gd name="connsiteX5" fmla="*/ 386738 w 662963"/>
                <a:gd name="connsiteY5" fmla="*/ 316314 h 387987"/>
                <a:gd name="connsiteX6" fmla="*/ 553425 w 662963"/>
                <a:gd name="connsiteY6" fmla="*/ 344889 h 387987"/>
                <a:gd name="connsiteX7" fmla="*/ 596288 w 662963"/>
                <a:gd name="connsiteY7" fmla="*/ 244877 h 387987"/>
                <a:gd name="connsiteX8" fmla="*/ 662963 w 662963"/>
                <a:gd name="connsiteY8" fmla="*/ 202014 h 387987"/>
                <a:gd name="connsiteX9" fmla="*/ 596288 w 662963"/>
                <a:gd name="connsiteY9" fmla="*/ 92477 h 387987"/>
                <a:gd name="connsiteX10" fmla="*/ 472463 w 662963"/>
                <a:gd name="connsiteY10" fmla="*/ 121052 h 387987"/>
                <a:gd name="connsiteX11" fmla="*/ 391500 w 662963"/>
                <a:gd name="connsiteY11" fmla="*/ 78189 h 387987"/>
                <a:gd name="connsiteX12" fmla="*/ 315300 w 662963"/>
                <a:gd name="connsiteY12" fmla="*/ 1989 h 387987"/>
                <a:gd name="connsiteX13" fmla="*/ 277200 w 662963"/>
                <a:gd name="connsiteY13" fmla="*/ 25802 h 387987"/>
                <a:gd name="connsiteX14" fmla="*/ 224813 w 662963"/>
                <a:gd name="connsiteY14" fmla="*/ 63902 h 387987"/>
                <a:gd name="connsiteX15" fmla="*/ 67650 w 662963"/>
                <a:gd name="connsiteY15" fmla="*/ 25802 h 387987"/>
                <a:gd name="connsiteX0" fmla="*/ 134433 w 663071"/>
                <a:gd name="connsiteY0" fmla="*/ 75808 h 387987"/>
                <a:gd name="connsiteX1" fmla="*/ 101096 w 663071"/>
                <a:gd name="connsiteY1" fmla="*/ 173439 h 387987"/>
                <a:gd name="connsiteX2" fmla="*/ 1083 w 663071"/>
                <a:gd name="connsiteY2" fmla="*/ 240114 h 387987"/>
                <a:gd name="connsiteX3" fmla="*/ 172533 w 663071"/>
                <a:gd name="connsiteY3" fmla="*/ 287739 h 387987"/>
                <a:gd name="connsiteX4" fmla="*/ 263021 w 663071"/>
                <a:gd name="connsiteY4" fmla="*/ 387752 h 387987"/>
                <a:gd name="connsiteX5" fmla="*/ 386846 w 663071"/>
                <a:gd name="connsiteY5" fmla="*/ 316314 h 387987"/>
                <a:gd name="connsiteX6" fmla="*/ 553533 w 663071"/>
                <a:gd name="connsiteY6" fmla="*/ 344889 h 387987"/>
                <a:gd name="connsiteX7" fmla="*/ 596396 w 663071"/>
                <a:gd name="connsiteY7" fmla="*/ 244877 h 387987"/>
                <a:gd name="connsiteX8" fmla="*/ 663071 w 663071"/>
                <a:gd name="connsiteY8" fmla="*/ 202014 h 387987"/>
                <a:gd name="connsiteX9" fmla="*/ 596396 w 663071"/>
                <a:gd name="connsiteY9" fmla="*/ 92477 h 387987"/>
                <a:gd name="connsiteX10" fmla="*/ 472571 w 663071"/>
                <a:gd name="connsiteY10" fmla="*/ 121052 h 387987"/>
                <a:gd name="connsiteX11" fmla="*/ 391608 w 663071"/>
                <a:gd name="connsiteY11" fmla="*/ 78189 h 387987"/>
                <a:gd name="connsiteX12" fmla="*/ 315408 w 663071"/>
                <a:gd name="connsiteY12" fmla="*/ 1989 h 387987"/>
                <a:gd name="connsiteX13" fmla="*/ 277308 w 663071"/>
                <a:gd name="connsiteY13" fmla="*/ 25802 h 387987"/>
                <a:gd name="connsiteX14" fmla="*/ 224921 w 663071"/>
                <a:gd name="connsiteY14" fmla="*/ 63902 h 387987"/>
                <a:gd name="connsiteX15" fmla="*/ 134433 w 663071"/>
                <a:gd name="connsiteY15" fmla="*/ 75808 h 387987"/>
                <a:gd name="connsiteX0" fmla="*/ 134433 w 663071"/>
                <a:gd name="connsiteY0" fmla="*/ 77819 h 389998"/>
                <a:gd name="connsiteX1" fmla="*/ 101096 w 663071"/>
                <a:gd name="connsiteY1" fmla="*/ 175450 h 389998"/>
                <a:gd name="connsiteX2" fmla="*/ 1083 w 663071"/>
                <a:gd name="connsiteY2" fmla="*/ 242125 h 389998"/>
                <a:gd name="connsiteX3" fmla="*/ 172533 w 663071"/>
                <a:gd name="connsiteY3" fmla="*/ 289750 h 389998"/>
                <a:gd name="connsiteX4" fmla="*/ 263021 w 663071"/>
                <a:gd name="connsiteY4" fmla="*/ 389763 h 389998"/>
                <a:gd name="connsiteX5" fmla="*/ 386846 w 663071"/>
                <a:gd name="connsiteY5" fmla="*/ 318325 h 389998"/>
                <a:gd name="connsiteX6" fmla="*/ 553533 w 663071"/>
                <a:gd name="connsiteY6" fmla="*/ 346900 h 389998"/>
                <a:gd name="connsiteX7" fmla="*/ 596396 w 663071"/>
                <a:gd name="connsiteY7" fmla="*/ 246888 h 389998"/>
                <a:gd name="connsiteX8" fmla="*/ 663071 w 663071"/>
                <a:gd name="connsiteY8" fmla="*/ 204025 h 389998"/>
                <a:gd name="connsiteX9" fmla="*/ 596396 w 663071"/>
                <a:gd name="connsiteY9" fmla="*/ 94488 h 389998"/>
                <a:gd name="connsiteX10" fmla="*/ 472571 w 663071"/>
                <a:gd name="connsiteY10" fmla="*/ 123063 h 389998"/>
                <a:gd name="connsiteX11" fmla="*/ 393989 w 663071"/>
                <a:gd name="connsiteY11" fmla="*/ 113537 h 389998"/>
                <a:gd name="connsiteX12" fmla="*/ 315408 w 663071"/>
                <a:gd name="connsiteY12" fmla="*/ 4000 h 389998"/>
                <a:gd name="connsiteX13" fmla="*/ 277308 w 663071"/>
                <a:gd name="connsiteY13" fmla="*/ 27813 h 389998"/>
                <a:gd name="connsiteX14" fmla="*/ 224921 w 663071"/>
                <a:gd name="connsiteY14" fmla="*/ 65913 h 389998"/>
                <a:gd name="connsiteX15" fmla="*/ 134433 w 663071"/>
                <a:gd name="connsiteY15" fmla="*/ 77819 h 389998"/>
                <a:gd name="connsiteX0" fmla="*/ 134433 w 664422"/>
                <a:gd name="connsiteY0" fmla="*/ 77819 h 389998"/>
                <a:gd name="connsiteX1" fmla="*/ 101096 w 664422"/>
                <a:gd name="connsiteY1" fmla="*/ 175450 h 389998"/>
                <a:gd name="connsiteX2" fmla="*/ 1083 w 664422"/>
                <a:gd name="connsiteY2" fmla="*/ 242125 h 389998"/>
                <a:gd name="connsiteX3" fmla="*/ 172533 w 664422"/>
                <a:gd name="connsiteY3" fmla="*/ 289750 h 389998"/>
                <a:gd name="connsiteX4" fmla="*/ 263021 w 664422"/>
                <a:gd name="connsiteY4" fmla="*/ 389763 h 389998"/>
                <a:gd name="connsiteX5" fmla="*/ 386846 w 664422"/>
                <a:gd name="connsiteY5" fmla="*/ 318325 h 389998"/>
                <a:gd name="connsiteX6" fmla="*/ 553533 w 664422"/>
                <a:gd name="connsiteY6" fmla="*/ 346900 h 389998"/>
                <a:gd name="connsiteX7" fmla="*/ 596396 w 664422"/>
                <a:gd name="connsiteY7" fmla="*/ 246888 h 389998"/>
                <a:gd name="connsiteX8" fmla="*/ 663071 w 664422"/>
                <a:gd name="connsiteY8" fmla="*/ 204025 h 389998"/>
                <a:gd name="connsiteX9" fmla="*/ 627353 w 664422"/>
                <a:gd name="connsiteY9" fmla="*/ 73056 h 389998"/>
                <a:gd name="connsiteX10" fmla="*/ 472571 w 664422"/>
                <a:gd name="connsiteY10" fmla="*/ 123063 h 389998"/>
                <a:gd name="connsiteX11" fmla="*/ 393989 w 664422"/>
                <a:gd name="connsiteY11" fmla="*/ 113537 h 389998"/>
                <a:gd name="connsiteX12" fmla="*/ 315408 w 664422"/>
                <a:gd name="connsiteY12" fmla="*/ 4000 h 389998"/>
                <a:gd name="connsiteX13" fmla="*/ 277308 w 664422"/>
                <a:gd name="connsiteY13" fmla="*/ 27813 h 389998"/>
                <a:gd name="connsiteX14" fmla="*/ 224921 w 664422"/>
                <a:gd name="connsiteY14" fmla="*/ 65913 h 389998"/>
                <a:gd name="connsiteX15" fmla="*/ 134433 w 664422"/>
                <a:gd name="connsiteY15" fmla="*/ 77819 h 389998"/>
                <a:gd name="connsiteX0" fmla="*/ 134433 w 664422"/>
                <a:gd name="connsiteY0" fmla="*/ 54187 h 366366"/>
                <a:gd name="connsiteX1" fmla="*/ 101096 w 664422"/>
                <a:gd name="connsiteY1" fmla="*/ 151818 h 366366"/>
                <a:gd name="connsiteX2" fmla="*/ 1083 w 664422"/>
                <a:gd name="connsiteY2" fmla="*/ 218493 h 366366"/>
                <a:gd name="connsiteX3" fmla="*/ 172533 w 664422"/>
                <a:gd name="connsiteY3" fmla="*/ 266118 h 366366"/>
                <a:gd name="connsiteX4" fmla="*/ 263021 w 664422"/>
                <a:gd name="connsiteY4" fmla="*/ 366131 h 366366"/>
                <a:gd name="connsiteX5" fmla="*/ 386846 w 664422"/>
                <a:gd name="connsiteY5" fmla="*/ 294693 h 366366"/>
                <a:gd name="connsiteX6" fmla="*/ 553533 w 664422"/>
                <a:gd name="connsiteY6" fmla="*/ 323268 h 366366"/>
                <a:gd name="connsiteX7" fmla="*/ 596396 w 664422"/>
                <a:gd name="connsiteY7" fmla="*/ 223256 h 366366"/>
                <a:gd name="connsiteX8" fmla="*/ 663071 w 664422"/>
                <a:gd name="connsiteY8" fmla="*/ 180393 h 366366"/>
                <a:gd name="connsiteX9" fmla="*/ 627353 w 664422"/>
                <a:gd name="connsiteY9" fmla="*/ 49424 h 366366"/>
                <a:gd name="connsiteX10" fmla="*/ 472571 w 664422"/>
                <a:gd name="connsiteY10" fmla="*/ 99431 h 366366"/>
                <a:gd name="connsiteX11" fmla="*/ 393989 w 664422"/>
                <a:gd name="connsiteY11" fmla="*/ 89905 h 366366"/>
                <a:gd name="connsiteX12" fmla="*/ 386846 w 664422"/>
                <a:gd name="connsiteY12" fmla="*/ 18468 h 366366"/>
                <a:gd name="connsiteX13" fmla="*/ 277308 w 664422"/>
                <a:gd name="connsiteY13" fmla="*/ 4181 h 366366"/>
                <a:gd name="connsiteX14" fmla="*/ 224921 w 664422"/>
                <a:gd name="connsiteY14" fmla="*/ 42281 h 366366"/>
                <a:gd name="connsiteX15" fmla="*/ 134433 w 664422"/>
                <a:gd name="connsiteY15" fmla="*/ 54187 h 366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664422" h="366366">
                  <a:moveTo>
                    <a:pt x="134433" y="54187"/>
                  </a:moveTo>
                  <a:cubicBezTo>
                    <a:pt x="113796" y="72443"/>
                    <a:pt x="123321" y="124434"/>
                    <a:pt x="101096" y="151818"/>
                  </a:cubicBezTo>
                  <a:cubicBezTo>
                    <a:pt x="78871" y="179202"/>
                    <a:pt x="-10823" y="199443"/>
                    <a:pt x="1083" y="218493"/>
                  </a:cubicBezTo>
                  <a:cubicBezTo>
                    <a:pt x="12989" y="237543"/>
                    <a:pt x="128877" y="241512"/>
                    <a:pt x="172533" y="266118"/>
                  </a:cubicBezTo>
                  <a:cubicBezTo>
                    <a:pt x="216189" y="290724"/>
                    <a:pt x="227302" y="361369"/>
                    <a:pt x="263021" y="366131"/>
                  </a:cubicBezTo>
                  <a:cubicBezTo>
                    <a:pt x="298740" y="370893"/>
                    <a:pt x="338427" y="301837"/>
                    <a:pt x="386846" y="294693"/>
                  </a:cubicBezTo>
                  <a:cubicBezTo>
                    <a:pt x="435265" y="287549"/>
                    <a:pt x="518608" y="335174"/>
                    <a:pt x="553533" y="323268"/>
                  </a:cubicBezTo>
                  <a:cubicBezTo>
                    <a:pt x="588458" y="311362"/>
                    <a:pt x="578140" y="247068"/>
                    <a:pt x="596396" y="223256"/>
                  </a:cubicBezTo>
                  <a:cubicBezTo>
                    <a:pt x="614652" y="199444"/>
                    <a:pt x="657912" y="209365"/>
                    <a:pt x="663071" y="180393"/>
                  </a:cubicBezTo>
                  <a:cubicBezTo>
                    <a:pt x="668230" y="151421"/>
                    <a:pt x="659103" y="62918"/>
                    <a:pt x="627353" y="49424"/>
                  </a:cubicBezTo>
                  <a:cubicBezTo>
                    <a:pt x="595603" y="35930"/>
                    <a:pt x="511465" y="92684"/>
                    <a:pt x="472571" y="99431"/>
                  </a:cubicBezTo>
                  <a:cubicBezTo>
                    <a:pt x="433677" y="106178"/>
                    <a:pt x="408276" y="103399"/>
                    <a:pt x="393989" y="89905"/>
                  </a:cubicBezTo>
                  <a:cubicBezTo>
                    <a:pt x="379702" y="76411"/>
                    <a:pt x="406293" y="32755"/>
                    <a:pt x="386846" y="18468"/>
                  </a:cubicBezTo>
                  <a:cubicBezTo>
                    <a:pt x="367399" y="4181"/>
                    <a:pt x="292389" y="-6138"/>
                    <a:pt x="277308" y="4181"/>
                  </a:cubicBezTo>
                  <a:cubicBezTo>
                    <a:pt x="262227" y="14500"/>
                    <a:pt x="248733" y="33947"/>
                    <a:pt x="224921" y="42281"/>
                  </a:cubicBezTo>
                  <a:cubicBezTo>
                    <a:pt x="201109" y="50615"/>
                    <a:pt x="155070" y="35931"/>
                    <a:pt x="134433" y="54187"/>
                  </a:cubicBezTo>
                  <a:close/>
                </a:path>
              </a:pathLst>
            </a:custGeom>
            <a:solidFill>
              <a:srgbClr val="663300"/>
            </a:solidFill>
            <a:ln w="19050">
              <a:solidFill>
                <a:srgbClr val="6633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59" name="グループ化 58">
            <a:extLst>
              <a:ext uri="{FF2B5EF4-FFF2-40B4-BE49-F238E27FC236}">
                <a16:creationId xmlns:a16="http://schemas.microsoft.com/office/drawing/2014/main" id="{23248B1C-B043-46E4-A5D2-B684ECCFAFD8}"/>
              </a:ext>
            </a:extLst>
          </p:cNvPr>
          <p:cNvGrpSpPr/>
          <p:nvPr/>
        </p:nvGrpSpPr>
        <p:grpSpPr>
          <a:xfrm>
            <a:off x="6946346" y="4100348"/>
            <a:ext cx="2348383" cy="2257732"/>
            <a:chOff x="6795085" y="4014165"/>
            <a:chExt cx="2058364" cy="1978908"/>
          </a:xfrm>
        </p:grpSpPr>
        <p:grpSp>
          <p:nvGrpSpPr>
            <p:cNvPr id="60" name="グループ化 59">
              <a:extLst>
                <a:ext uri="{FF2B5EF4-FFF2-40B4-BE49-F238E27FC236}">
                  <a16:creationId xmlns:a16="http://schemas.microsoft.com/office/drawing/2014/main" id="{6C6E8CDE-2596-4578-A9B5-B87404DCF399}"/>
                </a:ext>
              </a:extLst>
            </p:cNvPr>
            <p:cNvGrpSpPr/>
            <p:nvPr/>
          </p:nvGrpSpPr>
          <p:grpSpPr>
            <a:xfrm>
              <a:off x="6795085" y="4014165"/>
              <a:ext cx="2058364" cy="1978908"/>
              <a:chOff x="632518" y="952947"/>
              <a:chExt cx="2736305" cy="2630683"/>
            </a:xfrm>
          </p:grpSpPr>
          <p:sp>
            <p:nvSpPr>
              <p:cNvPr id="79" name="楕円 228">
                <a:extLst>
                  <a:ext uri="{FF2B5EF4-FFF2-40B4-BE49-F238E27FC236}">
                    <a16:creationId xmlns:a16="http://schemas.microsoft.com/office/drawing/2014/main" id="{8792CF9E-A629-4D02-A054-C59894AE9591}"/>
                  </a:ext>
                </a:extLst>
              </p:cNvPr>
              <p:cNvSpPr/>
              <p:nvPr/>
            </p:nvSpPr>
            <p:spPr>
              <a:xfrm flipV="1">
                <a:off x="1429590" y="2799482"/>
                <a:ext cx="1142160" cy="784148"/>
              </a:xfrm>
              <a:custGeom>
                <a:avLst/>
                <a:gdLst>
                  <a:gd name="connsiteX0" fmla="*/ 0 w 2736304"/>
                  <a:gd name="connsiteY0" fmla="*/ 842577 h 1685154"/>
                  <a:gd name="connsiteX1" fmla="*/ 1368152 w 2736304"/>
                  <a:gd name="connsiteY1" fmla="*/ 0 h 1685154"/>
                  <a:gd name="connsiteX2" fmla="*/ 2736304 w 2736304"/>
                  <a:gd name="connsiteY2" fmla="*/ 842577 h 1685154"/>
                  <a:gd name="connsiteX3" fmla="*/ 1368152 w 2736304"/>
                  <a:gd name="connsiteY3" fmla="*/ 1685154 h 1685154"/>
                  <a:gd name="connsiteX4" fmla="*/ 0 w 2736304"/>
                  <a:gd name="connsiteY4" fmla="*/ 842577 h 1685154"/>
                  <a:gd name="connsiteX0" fmla="*/ 3 w 2736307"/>
                  <a:gd name="connsiteY0" fmla="*/ 842577 h 2237604"/>
                  <a:gd name="connsiteX1" fmla="*/ 1368155 w 2736307"/>
                  <a:gd name="connsiteY1" fmla="*/ 0 h 2237604"/>
                  <a:gd name="connsiteX2" fmla="*/ 2736307 w 2736307"/>
                  <a:gd name="connsiteY2" fmla="*/ 842577 h 2237604"/>
                  <a:gd name="connsiteX3" fmla="*/ 1377680 w 2736307"/>
                  <a:gd name="connsiteY3" fmla="*/ 2237604 h 2237604"/>
                  <a:gd name="connsiteX4" fmla="*/ 3 w 2736307"/>
                  <a:gd name="connsiteY4" fmla="*/ 842577 h 2237604"/>
                  <a:gd name="connsiteX0" fmla="*/ 3 w 2736307"/>
                  <a:gd name="connsiteY0" fmla="*/ 842577 h 2237604"/>
                  <a:gd name="connsiteX1" fmla="*/ 1368155 w 2736307"/>
                  <a:gd name="connsiteY1" fmla="*/ 0 h 2237604"/>
                  <a:gd name="connsiteX2" fmla="*/ 2736307 w 2736307"/>
                  <a:gd name="connsiteY2" fmla="*/ 842577 h 2237604"/>
                  <a:gd name="connsiteX3" fmla="*/ 1377680 w 2736307"/>
                  <a:gd name="connsiteY3" fmla="*/ 2237604 h 2237604"/>
                  <a:gd name="connsiteX4" fmla="*/ 3 w 2736307"/>
                  <a:gd name="connsiteY4" fmla="*/ 842577 h 22376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36307" h="2237604">
                    <a:moveTo>
                      <a:pt x="3" y="842577"/>
                    </a:moveTo>
                    <a:cubicBezTo>
                      <a:pt x="-1585" y="469643"/>
                      <a:pt x="507771" y="0"/>
                      <a:pt x="1368155" y="0"/>
                    </a:cubicBezTo>
                    <a:cubicBezTo>
                      <a:pt x="2228539" y="0"/>
                      <a:pt x="2736307" y="377235"/>
                      <a:pt x="2736307" y="842577"/>
                    </a:cubicBezTo>
                    <a:cubicBezTo>
                      <a:pt x="2736307" y="1307919"/>
                      <a:pt x="2133289" y="2237604"/>
                      <a:pt x="1377680" y="2237604"/>
                    </a:cubicBezTo>
                    <a:cubicBezTo>
                      <a:pt x="622071" y="2237604"/>
                      <a:pt x="1591" y="1215511"/>
                      <a:pt x="3" y="842577"/>
                    </a:cubicBezTo>
                    <a:close/>
                  </a:path>
                </a:pathLst>
              </a:custGeom>
              <a:gradFill flip="none" rotWithShape="1">
                <a:gsLst>
                  <a:gs pos="20000">
                    <a:schemeClr val="tx2">
                      <a:lumMod val="75000"/>
                    </a:schemeClr>
                  </a:gs>
                  <a:gs pos="50000">
                    <a:schemeClr val="tx2">
                      <a:lumMod val="60000"/>
                      <a:lumOff val="40000"/>
                    </a:schemeClr>
                  </a:gs>
                  <a:gs pos="80000">
                    <a:schemeClr val="tx2">
                      <a:lumMod val="75000"/>
                    </a:schemeClr>
                  </a:gs>
                </a:gsLst>
                <a:lin ang="0" scaled="1"/>
                <a:tileRect/>
              </a:gradFill>
              <a:ln w="57150"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0" name="楕円 228">
                <a:extLst>
                  <a:ext uri="{FF2B5EF4-FFF2-40B4-BE49-F238E27FC236}">
                    <a16:creationId xmlns:a16="http://schemas.microsoft.com/office/drawing/2014/main" id="{508F6703-2753-4F86-BC47-85208CEAD3C4}"/>
                  </a:ext>
                </a:extLst>
              </p:cNvPr>
              <p:cNvSpPr/>
              <p:nvPr/>
            </p:nvSpPr>
            <p:spPr>
              <a:xfrm>
                <a:off x="632518" y="952947"/>
                <a:ext cx="2736305" cy="2321424"/>
              </a:xfrm>
              <a:custGeom>
                <a:avLst/>
                <a:gdLst>
                  <a:gd name="connsiteX0" fmla="*/ 0 w 2736304"/>
                  <a:gd name="connsiteY0" fmla="*/ 842577 h 1685154"/>
                  <a:gd name="connsiteX1" fmla="*/ 1368152 w 2736304"/>
                  <a:gd name="connsiteY1" fmla="*/ 0 h 1685154"/>
                  <a:gd name="connsiteX2" fmla="*/ 2736304 w 2736304"/>
                  <a:gd name="connsiteY2" fmla="*/ 842577 h 1685154"/>
                  <a:gd name="connsiteX3" fmla="*/ 1368152 w 2736304"/>
                  <a:gd name="connsiteY3" fmla="*/ 1685154 h 1685154"/>
                  <a:gd name="connsiteX4" fmla="*/ 0 w 2736304"/>
                  <a:gd name="connsiteY4" fmla="*/ 842577 h 1685154"/>
                  <a:gd name="connsiteX0" fmla="*/ 3 w 2736307"/>
                  <a:gd name="connsiteY0" fmla="*/ 842577 h 2237604"/>
                  <a:gd name="connsiteX1" fmla="*/ 1368155 w 2736307"/>
                  <a:gd name="connsiteY1" fmla="*/ 0 h 2237604"/>
                  <a:gd name="connsiteX2" fmla="*/ 2736307 w 2736307"/>
                  <a:gd name="connsiteY2" fmla="*/ 842577 h 2237604"/>
                  <a:gd name="connsiteX3" fmla="*/ 1377680 w 2736307"/>
                  <a:gd name="connsiteY3" fmla="*/ 2237604 h 2237604"/>
                  <a:gd name="connsiteX4" fmla="*/ 3 w 2736307"/>
                  <a:gd name="connsiteY4" fmla="*/ 842577 h 2237604"/>
                  <a:gd name="connsiteX0" fmla="*/ 3 w 2736307"/>
                  <a:gd name="connsiteY0" fmla="*/ 842577 h 2237604"/>
                  <a:gd name="connsiteX1" fmla="*/ 1368155 w 2736307"/>
                  <a:gd name="connsiteY1" fmla="*/ 0 h 2237604"/>
                  <a:gd name="connsiteX2" fmla="*/ 2736307 w 2736307"/>
                  <a:gd name="connsiteY2" fmla="*/ 842577 h 2237604"/>
                  <a:gd name="connsiteX3" fmla="*/ 1377680 w 2736307"/>
                  <a:gd name="connsiteY3" fmla="*/ 2237604 h 2237604"/>
                  <a:gd name="connsiteX4" fmla="*/ 3 w 2736307"/>
                  <a:gd name="connsiteY4" fmla="*/ 842577 h 2237604"/>
                  <a:gd name="connsiteX0" fmla="*/ 3 w 2736307"/>
                  <a:gd name="connsiteY0" fmla="*/ 842577 h 2237604"/>
                  <a:gd name="connsiteX1" fmla="*/ 1368155 w 2736307"/>
                  <a:gd name="connsiteY1" fmla="*/ 0 h 2237604"/>
                  <a:gd name="connsiteX2" fmla="*/ 2736307 w 2736307"/>
                  <a:gd name="connsiteY2" fmla="*/ 842577 h 2237604"/>
                  <a:gd name="connsiteX3" fmla="*/ 1377680 w 2736307"/>
                  <a:gd name="connsiteY3" fmla="*/ 2237604 h 2237604"/>
                  <a:gd name="connsiteX4" fmla="*/ 3 w 2736307"/>
                  <a:gd name="connsiteY4" fmla="*/ 842577 h 2237604"/>
                  <a:gd name="connsiteX0" fmla="*/ 1 w 2736305"/>
                  <a:gd name="connsiteY0" fmla="*/ 842577 h 2321424"/>
                  <a:gd name="connsiteX1" fmla="*/ 1368153 w 2736305"/>
                  <a:gd name="connsiteY1" fmla="*/ 0 h 2321424"/>
                  <a:gd name="connsiteX2" fmla="*/ 2736305 w 2736305"/>
                  <a:gd name="connsiteY2" fmla="*/ 842577 h 2321424"/>
                  <a:gd name="connsiteX3" fmla="*/ 1370058 w 2736305"/>
                  <a:gd name="connsiteY3" fmla="*/ 2321424 h 2321424"/>
                  <a:gd name="connsiteX4" fmla="*/ 1 w 2736305"/>
                  <a:gd name="connsiteY4" fmla="*/ 842577 h 23214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36305" h="2321424">
                    <a:moveTo>
                      <a:pt x="1" y="842577"/>
                    </a:moveTo>
                    <a:cubicBezTo>
                      <a:pt x="-317" y="455673"/>
                      <a:pt x="507769" y="0"/>
                      <a:pt x="1368153" y="0"/>
                    </a:cubicBezTo>
                    <a:cubicBezTo>
                      <a:pt x="2228537" y="0"/>
                      <a:pt x="2736305" y="377235"/>
                      <a:pt x="2736305" y="842577"/>
                    </a:cubicBezTo>
                    <a:cubicBezTo>
                      <a:pt x="2736305" y="1307919"/>
                      <a:pt x="2415227" y="2321424"/>
                      <a:pt x="1370058" y="2321424"/>
                    </a:cubicBezTo>
                    <a:cubicBezTo>
                      <a:pt x="324889" y="2321424"/>
                      <a:pt x="319" y="1229481"/>
                      <a:pt x="1" y="842577"/>
                    </a:cubicBezTo>
                    <a:close/>
                  </a:path>
                </a:pathLst>
              </a:custGeom>
              <a:gradFill flip="none" rotWithShape="1">
                <a:gsLst>
                  <a:gs pos="20000">
                    <a:schemeClr val="tx2">
                      <a:lumMod val="75000"/>
                    </a:schemeClr>
                  </a:gs>
                  <a:gs pos="50000">
                    <a:schemeClr val="tx2">
                      <a:lumMod val="60000"/>
                      <a:lumOff val="40000"/>
                    </a:schemeClr>
                  </a:gs>
                  <a:gs pos="80000">
                    <a:schemeClr val="tx2">
                      <a:lumMod val="75000"/>
                    </a:schemeClr>
                  </a:gs>
                </a:gsLst>
                <a:lin ang="0" scaled="1"/>
                <a:tileRect/>
              </a:gradFill>
              <a:ln w="57150"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1" name="楕円 80">
                <a:extLst>
                  <a:ext uri="{FF2B5EF4-FFF2-40B4-BE49-F238E27FC236}">
                    <a16:creationId xmlns:a16="http://schemas.microsoft.com/office/drawing/2014/main" id="{F310C5D3-723B-4313-91A6-5A82FCCDF828}"/>
                  </a:ext>
                </a:extLst>
              </p:cNvPr>
              <p:cNvSpPr/>
              <p:nvPr/>
            </p:nvSpPr>
            <p:spPr>
              <a:xfrm>
                <a:off x="701379" y="990600"/>
                <a:ext cx="2598582" cy="1498990"/>
              </a:xfrm>
              <a:prstGeom prst="ellipse">
                <a:avLst/>
              </a:prstGeom>
              <a:solidFill>
                <a:schemeClr val="tx1"/>
              </a:solidFill>
              <a:ln w="571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2" name="フリーフォーム: 図形 81">
                <a:extLst>
                  <a:ext uri="{FF2B5EF4-FFF2-40B4-BE49-F238E27FC236}">
                    <a16:creationId xmlns:a16="http://schemas.microsoft.com/office/drawing/2014/main" id="{DBD644B8-F1DB-4665-9A2E-6D477D48D7AB}"/>
                  </a:ext>
                </a:extLst>
              </p:cNvPr>
              <p:cNvSpPr/>
              <p:nvPr/>
            </p:nvSpPr>
            <p:spPr>
              <a:xfrm>
                <a:off x="735035" y="1118236"/>
                <a:ext cx="2531270" cy="1371355"/>
              </a:xfrm>
              <a:custGeom>
                <a:avLst/>
                <a:gdLst>
                  <a:gd name="connsiteX0" fmla="*/ 1299291 w 2598582"/>
                  <a:gd name="connsiteY0" fmla="*/ 0 h 1318015"/>
                  <a:gd name="connsiteX1" fmla="*/ 2594749 w 2598582"/>
                  <a:gd name="connsiteY1" fmla="*/ 526618 h 1318015"/>
                  <a:gd name="connsiteX2" fmla="*/ 2594952 w 2598582"/>
                  <a:gd name="connsiteY2" fmla="*/ 527054 h 1318015"/>
                  <a:gd name="connsiteX3" fmla="*/ 2598582 w 2598582"/>
                  <a:gd name="connsiteY3" fmla="*/ 568520 h 1318015"/>
                  <a:gd name="connsiteX4" fmla="*/ 1299291 w 2598582"/>
                  <a:gd name="connsiteY4" fmla="*/ 1318015 h 1318015"/>
                  <a:gd name="connsiteX5" fmla="*/ 0 w 2598582"/>
                  <a:gd name="connsiteY5" fmla="*/ 568520 h 1318015"/>
                  <a:gd name="connsiteX6" fmla="*/ 3630 w 2598582"/>
                  <a:gd name="connsiteY6" fmla="*/ 527054 h 1318015"/>
                  <a:gd name="connsiteX7" fmla="*/ 3833 w 2598582"/>
                  <a:gd name="connsiteY7" fmla="*/ 526618 h 1318015"/>
                  <a:gd name="connsiteX8" fmla="*/ 1299291 w 2598582"/>
                  <a:gd name="connsiteY8" fmla="*/ 0 h 1318015"/>
                  <a:gd name="connsiteX0" fmla="*/ 1306911 w 2598582"/>
                  <a:gd name="connsiteY0" fmla="*/ 0 h 1371355"/>
                  <a:gd name="connsiteX1" fmla="*/ 2594749 w 2598582"/>
                  <a:gd name="connsiteY1" fmla="*/ 579958 h 1371355"/>
                  <a:gd name="connsiteX2" fmla="*/ 2594952 w 2598582"/>
                  <a:gd name="connsiteY2" fmla="*/ 580394 h 1371355"/>
                  <a:gd name="connsiteX3" fmla="*/ 2598582 w 2598582"/>
                  <a:gd name="connsiteY3" fmla="*/ 621860 h 1371355"/>
                  <a:gd name="connsiteX4" fmla="*/ 1299291 w 2598582"/>
                  <a:gd name="connsiteY4" fmla="*/ 1371355 h 1371355"/>
                  <a:gd name="connsiteX5" fmla="*/ 0 w 2598582"/>
                  <a:gd name="connsiteY5" fmla="*/ 621860 h 1371355"/>
                  <a:gd name="connsiteX6" fmla="*/ 3630 w 2598582"/>
                  <a:gd name="connsiteY6" fmla="*/ 580394 h 1371355"/>
                  <a:gd name="connsiteX7" fmla="*/ 3833 w 2598582"/>
                  <a:gd name="connsiteY7" fmla="*/ 579958 h 1371355"/>
                  <a:gd name="connsiteX8" fmla="*/ 1306911 w 2598582"/>
                  <a:gd name="connsiteY8" fmla="*/ 0 h 1371355"/>
                  <a:gd name="connsiteX0" fmla="*/ 1306911 w 2598582"/>
                  <a:gd name="connsiteY0" fmla="*/ 0 h 1371355"/>
                  <a:gd name="connsiteX1" fmla="*/ 2594749 w 2598582"/>
                  <a:gd name="connsiteY1" fmla="*/ 579958 h 1371355"/>
                  <a:gd name="connsiteX2" fmla="*/ 2594952 w 2598582"/>
                  <a:gd name="connsiteY2" fmla="*/ 580394 h 1371355"/>
                  <a:gd name="connsiteX3" fmla="*/ 2598582 w 2598582"/>
                  <a:gd name="connsiteY3" fmla="*/ 621860 h 1371355"/>
                  <a:gd name="connsiteX4" fmla="*/ 1299291 w 2598582"/>
                  <a:gd name="connsiteY4" fmla="*/ 1371355 h 1371355"/>
                  <a:gd name="connsiteX5" fmla="*/ 0 w 2598582"/>
                  <a:gd name="connsiteY5" fmla="*/ 621860 h 1371355"/>
                  <a:gd name="connsiteX6" fmla="*/ 3630 w 2598582"/>
                  <a:gd name="connsiteY6" fmla="*/ 580394 h 1371355"/>
                  <a:gd name="connsiteX7" fmla="*/ 3833 w 2598582"/>
                  <a:gd name="connsiteY7" fmla="*/ 579958 h 1371355"/>
                  <a:gd name="connsiteX8" fmla="*/ 1306911 w 2598582"/>
                  <a:gd name="connsiteY8" fmla="*/ 0 h 13713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598582" h="1371355">
                    <a:moveTo>
                      <a:pt x="1306911" y="0"/>
                    </a:moveTo>
                    <a:cubicBezTo>
                      <a:pt x="1991789" y="0"/>
                      <a:pt x="2423008" y="274862"/>
                      <a:pt x="2594749" y="579958"/>
                    </a:cubicBezTo>
                    <a:cubicBezTo>
                      <a:pt x="2594817" y="580103"/>
                      <a:pt x="2594884" y="580249"/>
                      <a:pt x="2594952" y="580394"/>
                    </a:cubicBezTo>
                    <a:lnTo>
                      <a:pt x="2598582" y="621860"/>
                    </a:lnTo>
                    <a:cubicBezTo>
                      <a:pt x="2598582" y="1035795"/>
                      <a:pt x="2016870" y="1371355"/>
                      <a:pt x="1299291" y="1371355"/>
                    </a:cubicBezTo>
                    <a:cubicBezTo>
                      <a:pt x="581712" y="1371355"/>
                      <a:pt x="0" y="1035795"/>
                      <a:pt x="0" y="621860"/>
                    </a:cubicBezTo>
                    <a:lnTo>
                      <a:pt x="3630" y="580394"/>
                    </a:lnTo>
                    <a:cubicBezTo>
                      <a:pt x="3698" y="580249"/>
                      <a:pt x="3765" y="580103"/>
                      <a:pt x="3833" y="579958"/>
                    </a:cubicBezTo>
                    <a:cubicBezTo>
                      <a:pt x="175574" y="274862"/>
                      <a:pt x="622033" y="0"/>
                      <a:pt x="1306911" y="0"/>
                    </a:cubicBezTo>
                    <a:close/>
                  </a:path>
                </a:pathLst>
              </a:custGeom>
              <a:pattFill prst="lgConfetti">
                <a:fgClr>
                  <a:schemeClr val="bg1">
                    <a:lumMod val="95000"/>
                  </a:schemeClr>
                </a:fgClr>
                <a:bgClr>
                  <a:schemeClr val="bg1"/>
                </a:bgClr>
              </a:pattFill>
              <a:ln w="57150"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61" name="フリーフォーム: 図形 60">
              <a:extLst>
                <a:ext uri="{FF2B5EF4-FFF2-40B4-BE49-F238E27FC236}">
                  <a16:creationId xmlns:a16="http://schemas.microsoft.com/office/drawing/2014/main" id="{13C4068C-29FC-476F-BC12-9E771FDB6DE0}"/>
                </a:ext>
              </a:extLst>
            </p:cNvPr>
            <p:cNvSpPr/>
            <p:nvPr/>
          </p:nvSpPr>
          <p:spPr>
            <a:xfrm rot="10800000">
              <a:off x="6893778" y="4105094"/>
              <a:ext cx="1846685" cy="1018168"/>
            </a:xfrm>
            <a:custGeom>
              <a:avLst/>
              <a:gdLst>
                <a:gd name="connsiteX0" fmla="*/ 960143 w 1846685"/>
                <a:gd name="connsiteY0" fmla="*/ 1017593 h 1018168"/>
                <a:gd name="connsiteX1" fmla="*/ 922267 w 1846685"/>
                <a:gd name="connsiteY1" fmla="*/ 1013826 h 1018168"/>
                <a:gd name="connsiteX2" fmla="*/ 892854 w 1846685"/>
                <a:gd name="connsiteY2" fmla="*/ 995850 h 1018168"/>
                <a:gd name="connsiteX3" fmla="*/ 891976 w 1846685"/>
                <a:gd name="connsiteY3" fmla="*/ 995314 h 1018168"/>
                <a:gd name="connsiteX4" fmla="*/ 798005 w 1846685"/>
                <a:gd name="connsiteY4" fmla="*/ 1012807 h 1018168"/>
                <a:gd name="connsiteX5" fmla="*/ 750352 w 1846685"/>
                <a:gd name="connsiteY5" fmla="*/ 965084 h 1018168"/>
                <a:gd name="connsiteX6" fmla="*/ 750089 w 1846685"/>
                <a:gd name="connsiteY6" fmla="*/ 964966 h 1018168"/>
                <a:gd name="connsiteX7" fmla="*/ 712463 w 1846685"/>
                <a:gd name="connsiteY7" fmla="*/ 948072 h 1018168"/>
                <a:gd name="connsiteX8" fmla="*/ 689196 w 1846685"/>
                <a:gd name="connsiteY8" fmla="*/ 918768 h 1018168"/>
                <a:gd name="connsiteX9" fmla="*/ 690883 w 1846685"/>
                <a:gd name="connsiteY9" fmla="*/ 887815 h 1018168"/>
                <a:gd name="connsiteX10" fmla="*/ 644023 w 1846685"/>
                <a:gd name="connsiteY10" fmla="*/ 908052 h 1018168"/>
                <a:gd name="connsiteX11" fmla="*/ 524064 w 1846685"/>
                <a:gd name="connsiteY11" fmla="*/ 870546 h 1018168"/>
                <a:gd name="connsiteX12" fmla="*/ 345869 w 1846685"/>
                <a:gd name="connsiteY12" fmla="*/ 833489 h 1018168"/>
                <a:gd name="connsiteX13" fmla="*/ 267521 w 1846685"/>
                <a:gd name="connsiteY13" fmla="*/ 792252 h 1018168"/>
                <a:gd name="connsiteX14" fmla="*/ 284262 w 1846685"/>
                <a:gd name="connsiteY14" fmla="*/ 736589 h 1018168"/>
                <a:gd name="connsiteX15" fmla="*/ 257929 w 1846685"/>
                <a:gd name="connsiteY15" fmla="*/ 713982 h 1018168"/>
                <a:gd name="connsiteX16" fmla="*/ 226779 w 1846685"/>
                <a:gd name="connsiteY16" fmla="*/ 724766 h 1018168"/>
                <a:gd name="connsiteX17" fmla="*/ 97486 w 1846685"/>
                <a:gd name="connsiteY17" fmla="*/ 662358 h 1018168"/>
                <a:gd name="connsiteX18" fmla="*/ 19138 w 1846685"/>
                <a:gd name="connsiteY18" fmla="*/ 611749 h 1018168"/>
                <a:gd name="connsiteX19" fmla="*/ 35879 w 1846685"/>
                <a:gd name="connsiteY19" fmla="*/ 543436 h 1018168"/>
                <a:gd name="connsiteX20" fmla="*/ 527 w 1846685"/>
                <a:gd name="connsiteY20" fmla="*/ 473348 h 1018168"/>
                <a:gd name="connsiteX21" fmla="*/ 65089 w 1846685"/>
                <a:gd name="connsiteY21" fmla="*/ 411053 h 1018168"/>
                <a:gd name="connsiteX22" fmla="*/ 65706 w 1846685"/>
                <a:gd name="connsiteY22" fmla="*/ 409410 h 1018168"/>
                <a:gd name="connsiteX23" fmla="*/ 94465 w 1846685"/>
                <a:gd name="connsiteY23" fmla="*/ 319952 h 1018168"/>
                <a:gd name="connsiteX24" fmla="*/ 234370 w 1846685"/>
                <a:gd name="connsiteY24" fmla="*/ 299514 h 1018168"/>
                <a:gd name="connsiteX25" fmla="*/ 234402 w 1846685"/>
                <a:gd name="connsiteY25" fmla="*/ 299480 h 1018168"/>
                <a:gd name="connsiteX26" fmla="*/ 262225 w 1846685"/>
                <a:gd name="connsiteY26" fmla="*/ 268742 h 1018168"/>
                <a:gd name="connsiteX27" fmla="*/ 263274 w 1846685"/>
                <a:gd name="connsiteY27" fmla="*/ 268266 h 1018168"/>
                <a:gd name="connsiteX28" fmla="*/ 231960 w 1846685"/>
                <a:gd name="connsiteY28" fmla="*/ 235937 h 1018168"/>
                <a:gd name="connsiteX29" fmla="*/ 233726 w 1846685"/>
                <a:gd name="connsiteY29" fmla="*/ 195718 h 1018168"/>
                <a:gd name="connsiteX30" fmla="*/ 391390 w 1846685"/>
                <a:gd name="connsiteY30" fmla="*/ 128500 h 1018168"/>
                <a:gd name="connsiteX31" fmla="*/ 447830 w 1846685"/>
                <a:gd name="connsiteY31" fmla="*/ 70903 h 1018168"/>
                <a:gd name="connsiteX32" fmla="*/ 639994 w 1846685"/>
                <a:gd name="connsiteY32" fmla="*/ 63929 h 1018168"/>
                <a:gd name="connsiteX33" fmla="*/ 777317 w 1846685"/>
                <a:gd name="connsiteY33" fmla="*/ 2484 h 1018168"/>
                <a:gd name="connsiteX34" fmla="*/ 979229 w 1846685"/>
                <a:gd name="connsiteY34" fmla="*/ 39990 h 1018168"/>
                <a:gd name="connsiteX35" fmla="*/ 1279162 w 1846685"/>
                <a:gd name="connsiteY35" fmla="*/ 77047 h 1018168"/>
                <a:gd name="connsiteX36" fmla="*/ 1411035 w 1846685"/>
                <a:gd name="connsiteY36" fmla="*/ 118284 h 1018168"/>
                <a:gd name="connsiteX37" fmla="*/ 1382857 w 1846685"/>
                <a:gd name="connsiteY37" fmla="*/ 173947 h 1018168"/>
                <a:gd name="connsiteX38" fmla="*/ 1393812 w 1846685"/>
                <a:gd name="connsiteY38" fmla="*/ 179535 h 1018168"/>
                <a:gd name="connsiteX39" fmla="*/ 1409024 w 1846685"/>
                <a:gd name="connsiteY39" fmla="*/ 174655 h 1018168"/>
                <a:gd name="connsiteX40" fmla="*/ 1446900 w 1846685"/>
                <a:gd name="connsiteY40" fmla="*/ 178422 h 1018168"/>
                <a:gd name="connsiteX41" fmla="*/ 1476313 w 1846685"/>
                <a:gd name="connsiteY41" fmla="*/ 196398 h 1018168"/>
                <a:gd name="connsiteX42" fmla="*/ 1477191 w 1846685"/>
                <a:gd name="connsiteY42" fmla="*/ 196934 h 1018168"/>
                <a:gd name="connsiteX43" fmla="*/ 1571162 w 1846685"/>
                <a:gd name="connsiteY43" fmla="*/ 179441 h 1018168"/>
                <a:gd name="connsiteX44" fmla="*/ 1618815 w 1846685"/>
                <a:gd name="connsiteY44" fmla="*/ 227164 h 1018168"/>
                <a:gd name="connsiteX45" fmla="*/ 1619078 w 1846685"/>
                <a:gd name="connsiteY45" fmla="*/ 227282 h 1018168"/>
                <a:gd name="connsiteX46" fmla="*/ 1656704 w 1846685"/>
                <a:gd name="connsiteY46" fmla="*/ 244176 h 1018168"/>
                <a:gd name="connsiteX47" fmla="*/ 1679971 w 1846685"/>
                <a:gd name="connsiteY47" fmla="*/ 273480 h 1018168"/>
                <a:gd name="connsiteX48" fmla="*/ 1677234 w 1846685"/>
                <a:gd name="connsiteY48" fmla="*/ 323703 h 1018168"/>
                <a:gd name="connsiteX49" fmla="*/ 1697562 w 1846685"/>
                <a:gd name="connsiteY49" fmla="*/ 359028 h 1018168"/>
                <a:gd name="connsiteX50" fmla="*/ 1717212 w 1846685"/>
                <a:gd name="connsiteY50" fmla="*/ 360416 h 1018168"/>
                <a:gd name="connsiteX51" fmla="*/ 1764865 w 1846685"/>
                <a:gd name="connsiteY51" fmla="*/ 408139 h 1018168"/>
                <a:gd name="connsiteX52" fmla="*/ 1765128 w 1846685"/>
                <a:gd name="connsiteY52" fmla="*/ 408257 h 1018168"/>
                <a:gd name="connsiteX53" fmla="*/ 1802754 w 1846685"/>
                <a:gd name="connsiteY53" fmla="*/ 425151 h 1018168"/>
                <a:gd name="connsiteX54" fmla="*/ 1826021 w 1846685"/>
                <a:gd name="connsiteY54" fmla="*/ 454455 h 1018168"/>
                <a:gd name="connsiteX55" fmla="*/ 1823284 w 1846685"/>
                <a:gd name="connsiteY55" fmla="*/ 504678 h 1018168"/>
                <a:gd name="connsiteX56" fmla="*/ 1843280 w 1846685"/>
                <a:gd name="connsiteY56" fmla="*/ 581468 h 1018168"/>
                <a:gd name="connsiteX57" fmla="*/ 1749609 w 1846685"/>
                <a:gd name="connsiteY57" fmla="*/ 648686 h 1018168"/>
                <a:gd name="connsiteX58" fmla="*/ 1747662 w 1846685"/>
                <a:gd name="connsiteY58" fmla="*/ 655584 h 1018168"/>
                <a:gd name="connsiteX59" fmla="*/ 1758604 w 1846685"/>
                <a:gd name="connsiteY59" fmla="*/ 674599 h 1018168"/>
                <a:gd name="connsiteX60" fmla="*/ 1757555 w 1846685"/>
                <a:gd name="connsiteY60" fmla="*/ 714818 h 1018168"/>
                <a:gd name="connsiteX61" fmla="*/ 1663884 w 1846685"/>
                <a:gd name="connsiteY61" fmla="*/ 782036 h 1018168"/>
                <a:gd name="connsiteX62" fmla="*/ 1630352 w 1846685"/>
                <a:gd name="connsiteY62" fmla="*/ 839633 h 1018168"/>
                <a:gd name="connsiteX63" fmla="*/ 1516184 w 1846685"/>
                <a:gd name="connsiteY63" fmla="*/ 846607 h 1018168"/>
                <a:gd name="connsiteX64" fmla="*/ 1434598 w 1846685"/>
                <a:gd name="connsiteY64" fmla="*/ 908052 h 1018168"/>
                <a:gd name="connsiteX65" fmla="*/ 1400192 w 1846685"/>
                <a:gd name="connsiteY65" fmla="*/ 910301 h 1018168"/>
                <a:gd name="connsiteX66" fmla="*/ 1352024 w 1846685"/>
                <a:gd name="connsiteY66" fmla="*/ 898493 h 1018168"/>
                <a:gd name="connsiteX67" fmla="*/ 1325181 w 1846685"/>
                <a:gd name="connsiteY67" fmla="*/ 878426 h 1018168"/>
                <a:gd name="connsiteX68" fmla="*/ 1324828 w 1846685"/>
                <a:gd name="connsiteY68" fmla="*/ 879191 h 1018168"/>
                <a:gd name="connsiteX69" fmla="*/ 1296069 w 1846685"/>
                <a:gd name="connsiteY69" fmla="*/ 952084 h 1018168"/>
                <a:gd name="connsiteX70" fmla="*/ 1156164 w 1846685"/>
                <a:gd name="connsiteY70" fmla="*/ 968737 h 1018168"/>
                <a:gd name="connsiteX71" fmla="*/ 1156132 w 1846685"/>
                <a:gd name="connsiteY71" fmla="*/ 968765 h 1018168"/>
                <a:gd name="connsiteX72" fmla="*/ 1128309 w 1846685"/>
                <a:gd name="connsiteY72" fmla="*/ 993811 h 1018168"/>
                <a:gd name="connsiteX73" fmla="*/ 1015107 w 1846685"/>
                <a:gd name="connsiteY73" fmla="*/ 986025 h 1018168"/>
                <a:gd name="connsiteX74" fmla="*/ 1014604 w 1846685"/>
                <a:gd name="connsiteY74" fmla="*/ 986496 h 1018168"/>
                <a:gd name="connsiteX75" fmla="*/ 992507 w 1846685"/>
                <a:gd name="connsiteY75" fmla="*/ 1007211 h 1018168"/>
                <a:gd name="connsiteX76" fmla="*/ 960143 w 1846685"/>
                <a:gd name="connsiteY76" fmla="*/ 1017593 h 1018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</a:cxnLst>
              <a:rect l="l" t="t" r="r" b="b"/>
              <a:pathLst>
                <a:path w="1846685" h="1018168">
                  <a:moveTo>
                    <a:pt x="960143" y="1017593"/>
                  </a:moveTo>
                  <a:cubicBezTo>
                    <a:pt x="947090" y="1019067"/>
                    <a:pt x="934046" y="1017676"/>
                    <a:pt x="922267" y="1013826"/>
                  </a:cubicBezTo>
                  <a:lnTo>
                    <a:pt x="892854" y="995850"/>
                  </a:lnTo>
                  <a:lnTo>
                    <a:pt x="891976" y="995314"/>
                  </a:lnTo>
                  <a:cubicBezTo>
                    <a:pt x="868909" y="1016938"/>
                    <a:pt x="830753" y="1024039"/>
                    <a:pt x="798005" y="1012807"/>
                  </a:cubicBezTo>
                  <a:cubicBezTo>
                    <a:pt x="773052" y="1004251"/>
                    <a:pt x="755159" y="986337"/>
                    <a:pt x="750352" y="965084"/>
                  </a:cubicBezTo>
                  <a:lnTo>
                    <a:pt x="750089" y="964966"/>
                  </a:lnTo>
                  <a:lnTo>
                    <a:pt x="712463" y="948072"/>
                  </a:lnTo>
                  <a:cubicBezTo>
                    <a:pt x="701948" y="940109"/>
                    <a:pt x="693869" y="930098"/>
                    <a:pt x="689196" y="918768"/>
                  </a:cubicBezTo>
                  <a:lnTo>
                    <a:pt x="690883" y="887815"/>
                  </a:lnTo>
                  <a:lnTo>
                    <a:pt x="644023" y="908052"/>
                  </a:lnTo>
                  <a:cubicBezTo>
                    <a:pt x="598156" y="916833"/>
                    <a:pt x="550286" y="901869"/>
                    <a:pt x="524064" y="870546"/>
                  </a:cubicBezTo>
                  <a:cubicBezTo>
                    <a:pt x="462173" y="900277"/>
                    <a:pt x="381789" y="883566"/>
                    <a:pt x="345869" y="833489"/>
                  </a:cubicBezTo>
                  <a:cubicBezTo>
                    <a:pt x="310584" y="836781"/>
                    <a:pt x="277452" y="819346"/>
                    <a:pt x="267521" y="792252"/>
                  </a:cubicBezTo>
                  <a:cubicBezTo>
                    <a:pt x="260327" y="772649"/>
                    <a:pt x="266687" y="751494"/>
                    <a:pt x="284262" y="736589"/>
                  </a:cubicBezTo>
                  <a:lnTo>
                    <a:pt x="257929" y="713982"/>
                  </a:lnTo>
                  <a:lnTo>
                    <a:pt x="226779" y="724766"/>
                  </a:lnTo>
                  <a:cubicBezTo>
                    <a:pt x="176377" y="731511"/>
                    <a:pt x="124426" y="708451"/>
                    <a:pt x="97486" y="662358"/>
                  </a:cubicBezTo>
                  <a:cubicBezTo>
                    <a:pt x="62201" y="666398"/>
                    <a:pt x="29069" y="645001"/>
                    <a:pt x="19138" y="611749"/>
                  </a:cubicBezTo>
                  <a:cubicBezTo>
                    <a:pt x="11944" y="587691"/>
                    <a:pt x="18304" y="561729"/>
                    <a:pt x="35879" y="543436"/>
                  </a:cubicBezTo>
                  <a:cubicBezTo>
                    <a:pt x="10943" y="529087"/>
                    <a:pt x="-2944" y="501553"/>
                    <a:pt x="527" y="473348"/>
                  </a:cubicBezTo>
                  <a:cubicBezTo>
                    <a:pt x="4600" y="440324"/>
                    <a:pt x="31406" y="414457"/>
                    <a:pt x="65089" y="411053"/>
                  </a:cubicBezTo>
                  <a:cubicBezTo>
                    <a:pt x="65289" y="410502"/>
                    <a:pt x="65506" y="409962"/>
                    <a:pt x="65706" y="409410"/>
                  </a:cubicBezTo>
                  <a:cubicBezTo>
                    <a:pt x="61183" y="376889"/>
                    <a:pt x="71732" y="344093"/>
                    <a:pt x="94465" y="319952"/>
                  </a:cubicBezTo>
                  <a:cubicBezTo>
                    <a:pt x="130385" y="281822"/>
                    <a:pt x="188620" y="273323"/>
                    <a:pt x="234370" y="299514"/>
                  </a:cubicBezTo>
                  <a:lnTo>
                    <a:pt x="234402" y="299480"/>
                  </a:lnTo>
                  <a:lnTo>
                    <a:pt x="262225" y="268742"/>
                  </a:lnTo>
                  <a:lnTo>
                    <a:pt x="263274" y="268266"/>
                  </a:lnTo>
                  <a:lnTo>
                    <a:pt x="231960" y="235937"/>
                  </a:lnTo>
                  <a:cubicBezTo>
                    <a:pt x="226204" y="222802"/>
                    <a:pt x="226646" y="209060"/>
                    <a:pt x="233726" y="195718"/>
                  </a:cubicBezTo>
                  <a:cubicBezTo>
                    <a:pt x="252549" y="160244"/>
                    <a:pt x="314862" y="133677"/>
                    <a:pt x="391390" y="128500"/>
                  </a:cubicBezTo>
                  <a:cubicBezTo>
                    <a:pt x="391755" y="106358"/>
                    <a:pt x="412347" y="85359"/>
                    <a:pt x="447830" y="70903"/>
                  </a:cubicBezTo>
                  <a:cubicBezTo>
                    <a:pt x="501742" y="48937"/>
                    <a:pt x="579619" y="46114"/>
                    <a:pt x="639994" y="63929"/>
                  </a:cubicBezTo>
                  <a:cubicBezTo>
                    <a:pt x="659519" y="33329"/>
                    <a:pt x="711802" y="9936"/>
                    <a:pt x="777317" y="2484"/>
                  </a:cubicBezTo>
                  <a:cubicBezTo>
                    <a:pt x="854519" y="-6297"/>
                    <a:pt x="935093" y="8667"/>
                    <a:pt x="979229" y="39990"/>
                  </a:cubicBezTo>
                  <a:cubicBezTo>
                    <a:pt x="1083402" y="10259"/>
                    <a:pt x="1218702" y="26970"/>
                    <a:pt x="1279162" y="77047"/>
                  </a:cubicBezTo>
                  <a:cubicBezTo>
                    <a:pt x="1338552" y="73755"/>
                    <a:pt x="1394319" y="91190"/>
                    <a:pt x="1411035" y="118284"/>
                  </a:cubicBezTo>
                  <a:cubicBezTo>
                    <a:pt x="1423143" y="137887"/>
                    <a:pt x="1412439" y="159042"/>
                    <a:pt x="1382857" y="173947"/>
                  </a:cubicBezTo>
                  <a:lnTo>
                    <a:pt x="1393812" y="179535"/>
                  </a:lnTo>
                  <a:lnTo>
                    <a:pt x="1409024" y="174655"/>
                  </a:lnTo>
                  <a:cubicBezTo>
                    <a:pt x="1422077" y="173181"/>
                    <a:pt x="1435121" y="174572"/>
                    <a:pt x="1446900" y="178422"/>
                  </a:cubicBezTo>
                  <a:lnTo>
                    <a:pt x="1476313" y="196398"/>
                  </a:lnTo>
                  <a:lnTo>
                    <a:pt x="1477191" y="196934"/>
                  </a:lnTo>
                  <a:cubicBezTo>
                    <a:pt x="1500258" y="175310"/>
                    <a:pt x="1538414" y="168209"/>
                    <a:pt x="1571162" y="179441"/>
                  </a:cubicBezTo>
                  <a:cubicBezTo>
                    <a:pt x="1596115" y="187997"/>
                    <a:pt x="1614008" y="205911"/>
                    <a:pt x="1618815" y="227164"/>
                  </a:cubicBezTo>
                  <a:lnTo>
                    <a:pt x="1619078" y="227282"/>
                  </a:lnTo>
                  <a:lnTo>
                    <a:pt x="1656704" y="244176"/>
                  </a:lnTo>
                  <a:cubicBezTo>
                    <a:pt x="1667219" y="252139"/>
                    <a:pt x="1675298" y="262150"/>
                    <a:pt x="1679971" y="273480"/>
                  </a:cubicBezTo>
                  <a:cubicBezTo>
                    <a:pt x="1686765" y="289928"/>
                    <a:pt x="1685796" y="307792"/>
                    <a:pt x="1677234" y="323703"/>
                  </a:cubicBezTo>
                  <a:lnTo>
                    <a:pt x="1697562" y="359028"/>
                  </a:lnTo>
                  <a:lnTo>
                    <a:pt x="1717212" y="360416"/>
                  </a:lnTo>
                  <a:cubicBezTo>
                    <a:pt x="1742165" y="368972"/>
                    <a:pt x="1760058" y="386886"/>
                    <a:pt x="1764865" y="408139"/>
                  </a:cubicBezTo>
                  <a:lnTo>
                    <a:pt x="1765128" y="408257"/>
                  </a:lnTo>
                  <a:lnTo>
                    <a:pt x="1802754" y="425151"/>
                  </a:lnTo>
                  <a:cubicBezTo>
                    <a:pt x="1813269" y="433114"/>
                    <a:pt x="1821348" y="443125"/>
                    <a:pt x="1826021" y="454455"/>
                  </a:cubicBezTo>
                  <a:cubicBezTo>
                    <a:pt x="1832815" y="470903"/>
                    <a:pt x="1831846" y="488767"/>
                    <a:pt x="1823284" y="504678"/>
                  </a:cubicBezTo>
                  <a:cubicBezTo>
                    <a:pt x="1844331" y="526498"/>
                    <a:pt x="1851692" y="554784"/>
                    <a:pt x="1843280" y="581468"/>
                  </a:cubicBezTo>
                  <a:cubicBezTo>
                    <a:pt x="1832097" y="616942"/>
                    <a:pt x="1795076" y="643509"/>
                    <a:pt x="1749609" y="648686"/>
                  </a:cubicBezTo>
                  <a:lnTo>
                    <a:pt x="1747662" y="655584"/>
                  </a:lnTo>
                  <a:lnTo>
                    <a:pt x="1758604" y="674599"/>
                  </a:lnTo>
                  <a:cubicBezTo>
                    <a:pt x="1762024" y="687734"/>
                    <a:pt x="1761761" y="701476"/>
                    <a:pt x="1757555" y="714818"/>
                  </a:cubicBezTo>
                  <a:cubicBezTo>
                    <a:pt x="1746372" y="750292"/>
                    <a:pt x="1709351" y="776859"/>
                    <a:pt x="1663884" y="782036"/>
                  </a:cubicBezTo>
                  <a:cubicBezTo>
                    <a:pt x="1663667" y="804178"/>
                    <a:pt x="1651433" y="825177"/>
                    <a:pt x="1630352" y="839633"/>
                  </a:cubicBezTo>
                  <a:cubicBezTo>
                    <a:pt x="1598322" y="861599"/>
                    <a:pt x="1552054" y="864422"/>
                    <a:pt x="1516184" y="846607"/>
                  </a:cubicBezTo>
                  <a:cubicBezTo>
                    <a:pt x="1504584" y="877207"/>
                    <a:pt x="1473522" y="900600"/>
                    <a:pt x="1434598" y="908052"/>
                  </a:cubicBezTo>
                  <a:cubicBezTo>
                    <a:pt x="1423131" y="910247"/>
                    <a:pt x="1411540" y="910958"/>
                    <a:pt x="1400192" y="910301"/>
                  </a:cubicBezTo>
                  <a:cubicBezTo>
                    <a:pt x="1383170" y="909315"/>
                    <a:pt x="1366699" y="905249"/>
                    <a:pt x="1352024" y="898493"/>
                  </a:cubicBezTo>
                  <a:lnTo>
                    <a:pt x="1325181" y="878426"/>
                  </a:lnTo>
                  <a:lnTo>
                    <a:pt x="1324828" y="879191"/>
                  </a:lnTo>
                  <a:cubicBezTo>
                    <a:pt x="1329351" y="905690"/>
                    <a:pt x="1318802" y="932413"/>
                    <a:pt x="1296069" y="952084"/>
                  </a:cubicBezTo>
                  <a:cubicBezTo>
                    <a:pt x="1260149" y="983153"/>
                    <a:pt x="1201914" y="990078"/>
                    <a:pt x="1156164" y="968737"/>
                  </a:cubicBezTo>
                  <a:lnTo>
                    <a:pt x="1156132" y="968765"/>
                  </a:lnTo>
                  <a:lnTo>
                    <a:pt x="1128309" y="993811"/>
                  </a:lnTo>
                  <a:cubicBezTo>
                    <a:pt x="1094655" y="1012376"/>
                    <a:pt x="1046928" y="1011005"/>
                    <a:pt x="1015107" y="986025"/>
                  </a:cubicBezTo>
                  <a:lnTo>
                    <a:pt x="1014604" y="986496"/>
                  </a:lnTo>
                  <a:lnTo>
                    <a:pt x="992507" y="1007211"/>
                  </a:lnTo>
                  <a:cubicBezTo>
                    <a:pt x="983068" y="1012633"/>
                    <a:pt x="972002" y="1016254"/>
                    <a:pt x="960143" y="1017593"/>
                  </a:cubicBezTo>
                  <a:close/>
                </a:path>
              </a:pathLst>
            </a:custGeom>
            <a:solidFill>
              <a:srgbClr val="FFFF00"/>
            </a:solidFill>
            <a:ln w="190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2" name="フリーフォーム: 図形 61">
              <a:extLst>
                <a:ext uri="{FF2B5EF4-FFF2-40B4-BE49-F238E27FC236}">
                  <a16:creationId xmlns:a16="http://schemas.microsoft.com/office/drawing/2014/main" id="{21532975-6AA5-4968-9DA3-99FD7D31737A}"/>
                </a:ext>
              </a:extLst>
            </p:cNvPr>
            <p:cNvSpPr/>
            <p:nvPr/>
          </p:nvSpPr>
          <p:spPr>
            <a:xfrm rot="16200000">
              <a:off x="7193717" y="4658001"/>
              <a:ext cx="177306" cy="450291"/>
            </a:xfrm>
            <a:custGeom>
              <a:avLst/>
              <a:gdLst>
                <a:gd name="connsiteX0" fmla="*/ 149497 w 236655"/>
                <a:gd name="connsiteY0" fmla="*/ 0 h 943593"/>
                <a:gd name="connsiteX1" fmla="*/ 236655 w 236655"/>
                <a:gd name="connsiteY1" fmla="*/ 0 h 943593"/>
                <a:gd name="connsiteX2" fmla="*/ 209960 w 236655"/>
                <a:gd name="connsiteY2" fmla="*/ 51257 h 943593"/>
                <a:gd name="connsiteX3" fmla="*/ 133039 w 236655"/>
                <a:gd name="connsiteY3" fmla="*/ 480880 h 943593"/>
                <a:gd name="connsiteX4" fmla="*/ 209959 w 236655"/>
                <a:gd name="connsiteY4" fmla="*/ 910504 h 943593"/>
                <a:gd name="connsiteX5" fmla="*/ 227193 w 236655"/>
                <a:gd name="connsiteY5" fmla="*/ 943593 h 943593"/>
                <a:gd name="connsiteX6" fmla="*/ 132924 w 236655"/>
                <a:gd name="connsiteY6" fmla="*/ 943593 h 943593"/>
                <a:gd name="connsiteX7" fmla="*/ 117312 w 236655"/>
                <a:gd name="connsiteY7" fmla="*/ 926479 h 943593"/>
                <a:gd name="connsiteX8" fmla="*/ 0 w 236655"/>
                <a:gd name="connsiteY8" fmla="*/ 480880 h 943593"/>
                <a:gd name="connsiteX9" fmla="*/ 117312 w 236655"/>
                <a:gd name="connsiteY9" fmla="*/ 35281 h 9435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36655" h="943593">
                  <a:moveTo>
                    <a:pt x="149497" y="0"/>
                  </a:moveTo>
                  <a:lnTo>
                    <a:pt x="236655" y="0"/>
                  </a:lnTo>
                  <a:lnTo>
                    <a:pt x="209960" y="51257"/>
                  </a:lnTo>
                  <a:cubicBezTo>
                    <a:pt x="160765" y="170679"/>
                    <a:pt x="133039" y="322309"/>
                    <a:pt x="133039" y="480880"/>
                  </a:cubicBezTo>
                  <a:cubicBezTo>
                    <a:pt x="133039" y="639451"/>
                    <a:pt x="160764" y="791082"/>
                    <a:pt x="209959" y="910504"/>
                  </a:cubicBezTo>
                  <a:lnTo>
                    <a:pt x="227193" y="943593"/>
                  </a:lnTo>
                  <a:lnTo>
                    <a:pt x="132924" y="943593"/>
                  </a:lnTo>
                  <a:lnTo>
                    <a:pt x="117312" y="926479"/>
                  </a:lnTo>
                  <a:cubicBezTo>
                    <a:pt x="46534" y="829909"/>
                    <a:pt x="0" y="666370"/>
                    <a:pt x="0" y="480880"/>
                  </a:cubicBezTo>
                  <a:cubicBezTo>
                    <a:pt x="0" y="295391"/>
                    <a:pt x="46534" y="131851"/>
                    <a:pt x="117312" y="35281"/>
                  </a:cubicBezTo>
                  <a:close/>
                </a:path>
              </a:pathLst>
            </a:custGeom>
            <a:solidFill>
              <a:srgbClr val="FFFF99"/>
            </a:solidFill>
            <a:ln w="19050"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3" name="フリーフォーム: 図形 62">
              <a:extLst>
                <a:ext uri="{FF2B5EF4-FFF2-40B4-BE49-F238E27FC236}">
                  <a16:creationId xmlns:a16="http://schemas.microsoft.com/office/drawing/2014/main" id="{EC01E398-F24C-4D58-B463-FA93AB0B4449}"/>
                </a:ext>
              </a:extLst>
            </p:cNvPr>
            <p:cNvSpPr/>
            <p:nvPr/>
          </p:nvSpPr>
          <p:spPr>
            <a:xfrm rot="4945007">
              <a:off x="8015339" y="4113872"/>
              <a:ext cx="177306" cy="450291"/>
            </a:xfrm>
            <a:custGeom>
              <a:avLst/>
              <a:gdLst>
                <a:gd name="connsiteX0" fmla="*/ 149497 w 236655"/>
                <a:gd name="connsiteY0" fmla="*/ 0 h 943593"/>
                <a:gd name="connsiteX1" fmla="*/ 236655 w 236655"/>
                <a:gd name="connsiteY1" fmla="*/ 0 h 943593"/>
                <a:gd name="connsiteX2" fmla="*/ 209960 w 236655"/>
                <a:gd name="connsiteY2" fmla="*/ 51257 h 943593"/>
                <a:gd name="connsiteX3" fmla="*/ 133039 w 236655"/>
                <a:gd name="connsiteY3" fmla="*/ 480880 h 943593"/>
                <a:gd name="connsiteX4" fmla="*/ 209959 w 236655"/>
                <a:gd name="connsiteY4" fmla="*/ 910504 h 943593"/>
                <a:gd name="connsiteX5" fmla="*/ 227193 w 236655"/>
                <a:gd name="connsiteY5" fmla="*/ 943593 h 943593"/>
                <a:gd name="connsiteX6" fmla="*/ 132924 w 236655"/>
                <a:gd name="connsiteY6" fmla="*/ 943593 h 943593"/>
                <a:gd name="connsiteX7" fmla="*/ 117312 w 236655"/>
                <a:gd name="connsiteY7" fmla="*/ 926479 h 943593"/>
                <a:gd name="connsiteX8" fmla="*/ 0 w 236655"/>
                <a:gd name="connsiteY8" fmla="*/ 480880 h 943593"/>
                <a:gd name="connsiteX9" fmla="*/ 117312 w 236655"/>
                <a:gd name="connsiteY9" fmla="*/ 35281 h 9435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36655" h="943593">
                  <a:moveTo>
                    <a:pt x="149497" y="0"/>
                  </a:moveTo>
                  <a:lnTo>
                    <a:pt x="236655" y="0"/>
                  </a:lnTo>
                  <a:lnTo>
                    <a:pt x="209960" y="51257"/>
                  </a:lnTo>
                  <a:cubicBezTo>
                    <a:pt x="160765" y="170679"/>
                    <a:pt x="133039" y="322309"/>
                    <a:pt x="133039" y="480880"/>
                  </a:cubicBezTo>
                  <a:cubicBezTo>
                    <a:pt x="133039" y="639451"/>
                    <a:pt x="160764" y="791082"/>
                    <a:pt x="209959" y="910504"/>
                  </a:cubicBezTo>
                  <a:lnTo>
                    <a:pt x="227193" y="943593"/>
                  </a:lnTo>
                  <a:lnTo>
                    <a:pt x="132924" y="943593"/>
                  </a:lnTo>
                  <a:lnTo>
                    <a:pt x="117312" y="926479"/>
                  </a:lnTo>
                  <a:cubicBezTo>
                    <a:pt x="46534" y="829909"/>
                    <a:pt x="0" y="666370"/>
                    <a:pt x="0" y="480880"/>
                  </a:cubicBezTo>
                  <a:cubicBezTo>
                    <a:pt x="0" y="295391"/>
                    <a:pt x="46534" y="131851"/>
                    <a:pt x="117312" y="35281"/>
                  </a:cubicBezTo>
                  <a:close/>
                </a:path>
              </a:pathLst>
            </a:custGeom>
            <a:solidFill>
              <a:srgbClr val="FFFF99"/>
            </a:solidFill>
            <a:ln w="19050"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4" name="フリーフォーム: 図形 63">
              <a:extLst>
                <a:ext uri="{FF2B5EF4-FFF2-40B4-BE49-F238E27FC236}">
                  <a16:creationId xmlns:a16="http://schemas.microsoft.com/office/drawing/2014/main" id="{5F76C7BC-E919-4453-82C2-AA424729A030}"/>
                </a:ext>
              </a:extLst>
            </p:cNvPr>
            <p:cNvSpPr/>
            <p:nvPr/>
          </p:nvSpPr>
          <p:spPr>
            <a:xfrm rot="5764977">
              <a:off x="8266164" y="4469472"/>
              <a:ext cx="177306" cy="450291"/>
            </a:xfrm>
            <a:custGeom>
              <a:avLst/>
              <a:gdLst>
                <a:gd name="connsiteX0" fmla="*/ 149497 w 236655"/>
                <a:gd name="connsiteY0" fmla="*/ 0 h 943593"/>
                <a:gd name="connsiteX1" fmla="*/ 236655 w 236655"/>
                <a:gd name="connsiteY1" fmla="*/ 0 h 943593"/>
                <a:gd name="connsiteX2" fmla="*/ 209960 w 236655"/>
                <a:gd name="connsiteY2" fmla="*/ 51257 h 943593"/>
                <a:gd name="connsiteX3" fmla="*/ 133039 w 236655"/>
                <a:gd name="connsiteY3" fmla="*/ 480880 h 943593"/>
                <a:gd name="connsiteX4" fmla="*/ 209959 w 236655"/>
                <a:gd name="connsiteY4" fmla="*/ 910504 h 943593"/>
                <a:gd name="connsiteX5" fmla="*/ 227193 w 236655"/>
                <a:gd name="connsiteY5" fmla="*/ 943593 h 943593"/>
                <a:gd name="connsiteX6" fmla="*/ 132924 w 236655"/>
                <a:gd name="connsiteY6" fmla="*/ 943593 h 943593"/>
                <a:gd name="connsiteX7" fmla="*/ 117312 w 236655"/>
                <a:gd name="connsiteY7" fmla="*/ 926479 h 943593"/>
                <a:gd name="connsiteX8" fmla="*/ 0 w 236655"/>
                <a:gd name="connsiteY8" fmla="*/ 480880 h 943593"/>
                <a:gd name="connsiteX9" fmla="*/ 117312 w 236655"/>
                <a:gd name="connsiteY9" fmla="*/ 35281 h 9435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36655" h="943593">
                  <a:moveTo>
                    <a:pt x="149497" y="0"/>
                  </a:moveTo>
                  <a:lnTo>
                    <a:pt x="236655" y="0"/>
                  </a:lnTo>
                  <a:lnTo>
                    <a:pt x="209960" y="51257"/>
                  </a:lnTo>
                  <a:cubicBezTo>
                    <a:pt x="160765" y="170679"/>
                    <a:pt x="133039" y="322309"/>
                    <a:pt x="133039" y="480880"/>
                  </a:cubicBezTo>
                  <a:cubicBezTo>
                    <a:pt x="133039" y="639451"/>
                    <a:pt x="160764" y="791082"/>
                    <a:pt x="209959" y="910504"/>
                  </a:cubicBezTo>
                  <a:lnTo>
                    <a:pt x="227193" y="943593"/>
                  </a:lnTo>
                  <a:lnTo>
                    <a:pt x="132924" y="943593"/>
                  </a:lnTo>
                  <a:lnTo>
                    <a:pt x="117312" y="926479"/>
                  </a:lnTo>
                  <a:cubicBezTo>
                    <a:pt x="46534" y="829909"/>
                    <a:pt x="0" y="666370"/>
                    <a:pt x="0" y="480880"/>
                  </a:cubicBezTo>
                  <a:cubicBezTo>
                    <a:pt x="0" y="295391"/>
                    <a:pt x="46534" y="131851"/>
                    <a:pt x="117312" y="35281"/>
                  </a:cubicBezTo>
                  <a:close/>
                </a:path>
              </a:pathLst>
            </a:custGeom>
            <a:solidFill>
              <a:srgbClr val="FFFF99"/>
            </a:solidFill>
            <a:ln w="19050"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5" name="フリーフォーム: 図形 64">
              <a:extLst>
                <a:ext uri="{FF2B5EF4-FFF2-40B4-BE49-F238E27FC236}">
                  <a16:creationId xmlns:a16="http://schemas.microsoft.com/office/drawing/2014/main" id="{7322417A-A329-4B0B-8C97-90E5ABFEC969}"/>
                </a:ext>
              </a:extLst>
            </p:cNvPr>
            <p:cNvSpPr/>
            <p:nvPr/>
          </p:nvSpPr>
          <p:spPr>
            <a:xfrm rot="5764977">
              <a:off x="7320013" y="4126571"/>
              <a:ext cx="177306" cy="450291"/>
            </a:xfrm>
            <a:custGeom>
              <a:avLst/>
              <a:gdLst>
                <a:gd name="connsiteX0" fmla="*/ 149497 w 236655"/>
                <a:gd name="connsiteY0" fmla="*/ 0 h 943593"/>
                <a:gd name="connsiteX1" fmla="*/ 236655 w 236655"/>
                <a:gd name="connsiteY1" fmla="*/ 0 h 943593"/>
                <a:gd name="connsiteX2" fmla="*/ 209960 w 236655"/>
                <a:gd name="connsiteY2" fmla="*/ 51257 h 943593"/>
                <a:gd name="connsiteX3" fmla="*/ 133039 w 236655"/>
                <a:gd name="connsiteY3" fmla="*/ 480880 h 943593"/>
                <a:gd name="connsiteX4" fmla="*/ 209959 w 236655"/>
                <a:gd name="connsiteY4" fmla="*/ 910504 h 943593"/>
                <a:gd name="connsiteX5" fmla="*/ 227193 w 236655"/>
                <a:gd name="connsiteY5" fmla="*/ 943593 h 943593"/>
                <a:gd name="connsiteX6" fmla="*/ 132924 w 236655"/>
                <a:gd name="connsiteY6" fmla="*/ 943593 h 943593"/>
                <a:gd name="connsiteX7" fmla="*/ 117312 w 236655"/>
                <a:gd name="connsiteY7" fmla="*/ 926479 h 943593"/>
                <a:gd name="connsiteX8" fmla="*/ 0 w 236655"/>
                <a:gd name="connsiteY8" fmla="*/ 480880 h 943593"/>
                <a:gd name="connsiteX9" fmla="*/ 117312 w 236655"/>
                <a:gd name="connsiteY9" fmla="*/ 35281 h 9435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36655" h="943593">
                  <a:moveTo>
                    <a:pt x="149497" y="0"/>
                  </a:moveTo>
                  <a:lnTo>
                    <a:pt x="236655" y="0"/>
                  </a:lnTo>
                  <a:lnTo>
                    <a:pt x="209960" y="51257"/>
                  </a:lnTo>
                  <a:cubicBezTo>
                    <a:pt x="160765" y="170679"/>
                    <a:pt x="133039" y="322309"/>
                    <a:pt x="133039" y="480880"/>
                  </a:cubicBezTo>
                  <a:cubicBezTo>
                    <a:pt x="133039" y="639451"/>
                    <a:pt x="160764" y="791082"/>
                    <a:pt x="209959" y="910504"/>
                  </a:cubicBezTo>
                  <a:lnTo>
                    <a:pt x="227193" y="943593"/>
                  </a:lnTo>
                  <a:lnTo>
                    <a:pt x="132924" y="943593"/>
                  </a:lnTo>
                  <a:lnTo>
                    <a:pt x="117312" y="926479"/>
                  </a:lnTo>
                  <a:cubicBezTo>
                    <a:pt x="46534" y="829909"/>
                    <a:pt x="0" y="666370"/>
                    <a:pt x="0" y="480880"/>
                  </a:cubicBezTo>
                  <a:cubicBezTo>
                    <a:pt x="0" y="295391"/>
                    <a:pt x="46534" y="131851"/>
                    <a:pt x="117312" y="35281"/>
                  </a:cubicBezTo>
                  <a:close/>
                </a:path>
              </a:pathLst>
            </a:custGeom>
            <a:solidFill>
              <a:srgbClr val="FFFF99"/>
            </a:solidFill>
            <a:ln w="19050"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6" name="フリーフォーム: 図形 65">
              <a:extLst>
                <a:ext uri="{FF2B5EF4-FFF2-40B4-BE49-F238E27FC236}">
                  <a16:creationId xmlns:a16="http://schemas.microsoft.com/office/drawing/2014/main" id="{F4794120-F539-4FB0-91B7-799231CC555E}"/>
                </a:ext>
              </a:extLst>
            </p:cNvPr>
            <p:cNvSpPr/>
            <p:nvPr/>
          </p:nvSpPr>
          <p:spPr>
            <a:xfrm rot="16200000">
              <a:off x="7574241" y="4363128"/>
              <a:ext cx="177306" cy="450291"/>
            </a:xfrm>
            <a:custGeom>
              <a:avLst/>
              <a:gdLst>
                <a:gd name="connsiteX0" fmla="*/ 149497 w 236655"/>
                <a:gd name="connsiteY0" fmla="*/ 0 h 943593"/>
                <a:gd name="connsiteX1" fmla="*/ 236655 w 236655"/>
                <a:gd name="connsiteY1" fmla="*/ 0 h 943593"/>
                <a:gd name="connsiteX2" fmla="*/ 209960 w 236655"/>
                <a:gd name="connsiteY2" fmla="*/ 51257 h 943593"/>
                <a:gd name="connsiteX3" fmla="*/ 133039 w 236655"/>
                <a:gd name="connsiteY3" fmla="*/ 480880 h 943593"/>
                <a:gd name="connsiteX4" fmla="*/ 209959 w 236655"/>
                <a:gd name="connsiteY4" fmla="*/ 910504 h 943593"/>
                <a:gd name="connsiteX5" fmla="*/ 227193 w 236655"/>
                <a:gd name="connsiteY5" fmla="*/ 943593 h 943593"/>
                <a:gd name="connsiteX6" fmla="*/ 132924 w 236655"/>
                <a:gd name="connsiteY6" fmla="*/ 943593 h 943593"/>
                <a:gd name="connsiteX7" fmla="*/ 117312 w 236655"/>
                <a:gd name="connsiteY7" fmla="*/ 926479 h 943593"/>
                <a:gd name="connsiteX8" fmla="*/ 0 w 236655"/>
                <a:gd name="connsiteY8" fmla="*/ 480880 h 943593"/>
                <a:gd name="connsiteX9" fmla="*/ 117312 w 236655"/>
                <a:gd name="connsiteY9" fmla="*/ 35281 h 9435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36655" h="943593">
                  <a:moveTo>
                    <a:pt x="149497" y="0"/>
                  </a:moveTo>
                  <a:lnTo>
                    <a:pt x="236655" y="0"/>
                  </a:lnTo>
                  <a:lnTo>
                    <a:pt x="209960" y="51257"/>
                  </a:lnTo>
                  <a:cubicBezTo>
                    <a:pt x="160765" y="170679"/>
                    <a:pt x="133039" y="322309"/>
                    <a:pt x="133039" y="480880"/>
                  </a:cubicBezTo>
                  <a:cubicBezTo>
                    <a:pt x="133039" y="639451"/>
                    <a:pt x="160764" y="791082"/>
                    <a:pt x="209959" y="910504"/>
                  </a:cubicBezTo>
                  <a:lnTo>
                    <a:pt x="227193" y="943593"/>
                  </a:lnTo>
                  <a:lnTo>
                    <a:pt x="132924" y="943593"/>
                  </a:lnTo>
                  <a:lnTo>
                    <a:pt x="117312" y="926479"/>
                  </a:lnTo>
                  <a:cubicBezTo>
                    <a:pt x="46534" y="829909"/>
                    <a:pt x="0" y="666370"/>
                    <a:pt x="0" y="480880"/>
                  </a:cubicBezTo>
                  <a:cubicBezTo>
                    <a:pt x="0" y="295391"/>
                    <a:pt x="46534" y="131851"/>
                    <a:pt x="117312" y="35281"/>
                  </a:cubicBezTo>
                  <a:close/>
                </a:path>
              </a:pathLst>
            </a:custGeom>
            <a:solidFill>
              <a:srgbClr val="FFFF99"/>
            </a:solidFill>
            <a:ln w="19050"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7" name="フリーフォーム: 図形 66">
              <a:extLst>
                <a:ext uri="{FF2B5EF4-FFF2-40B4-BE49-F238E27FC236}">
                  <a16:creationId xmlns:a16="http://schemas.microsoft.com/office/drawing/2014/main" id="{BBE9CA79-78D4-452F-A738-1E10015ECCB9}"/>
                </a:ext>
              </a:extLst>
            </p:cNvPr>
            <p:cNvSpPr/>
            <p:nvPr/>
          </p:nvSpPr>
          <p:spPr>
            <a:xfrm rot="16200000">
              <a:off x="7834592" y="4699678"/>
              <a:ext cx="177306" cy="450291"/>
            </a:xfrm>
            <a:custGeom>
              <a:avLst/>
              <a:gdLst>
                <a:gd name="connsiteX0" fmla="*/ 149497 w 236655"/>
                <a:gd name="connsiteY0" fmla="*/ 0 h 943593"/>
                <a:gd name="connsiteX1" fmla="*/ 236655 w 236655"/>
                <a:gd name="connsiteY1" fmla="*/ 0 h 943593"/>
                <a:gd name="connsiteX2" fmla="*/ 209960 w 236655"/>
                <a:gd name="connsiteY2" fmla="*/ 51257 h 943593"/>
                <a:gd name="connsiteX3" fmla="*/ 133039 w 236655"/>
                <a:gd name="connsiteY3" fmla="*/ 480880 h 943593"/>
                <a:gd name="connsiteX4" fmla="*/ 209959 w 236655"/>
                <a:gd name="connsiteY4" fmla="*/ 910504 h 943593"/>
                <a:gd name="connsiteX5" fmla="*/ 227193 w 236655"/>
                <a:gd name="connsiteY5" fmla="*/ 943593 h 943593"/>
                <a:gd name="connsiteX6" fmla="*/ 132924 w 236655"/>
                <a:gd name="connsiteY6" fmla="*/ 943593 h 943593"/>
                <a:gd name="connsiteX7" fmla="*/ 117312 w 236655"/>
                <a:gd name="connsiteY7" fmla="*/ 926479 h 943593"/>
                <a:gd name="connsiteX8" fmla="*/ 0 w 236655"/>
                <a:gd name="connsiteY8" fmla="*/ 480880 h 943593"/>
                <a:gd name="connsiteX9" fmla="*/ 117312 w 236655"/>
                <a:gd name="connsiteY9" fmla="*/ 35281 h 9435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36655" h="943593">
                  <a:moveTo>
                    <a:pt x="149497" y="0"/>
                  </a:moveTo>
                  <a:lnTo>
                    <a:pt x="236655" y="0"/>
                  </a:lnTo>
                  <a:lnTo>
                    <a:pt x="209960" y="51257"/>
                  </a:lnTo>
                  <a:cubicBezTo>
                    <a:pt x="160765" y="170679"/>
                    <a:pt x="133039" y="322309"/>
                    <a:pt x="133039" y="480880"/>
                  </a:cubicBezTo>
                  <a:cubicBezTo>
                    <a:pt x="133039" y="639451"/>
                    <a:pt x="160764" y="791082"/>
                    <a:pt x="209959" y="910504"/>
                  </a:cubicBezTo>
                  <a:lnTo>
                    <a:pt x="227193" y="943593"/>
                  </a:lnTo>
                  <a:lnTo>
                    <a:pt x="132924" y="943593"/>
                  </a:lnTo>
                  <a:lnTo>
                    <a:pt x="117312" y="926479"/>
                  </a:lnTo>
                  <a:cubicBezTo>
                    <a:pt x="46534" y="829909"/>
                    <a:pt x="0" y="666370"/>
                    <a:pt x="0" y="480880"/>
                  </a:cubicBezTo>
                  <a:cubicBezTo>
                    <a:pt x="0" y="295391"/>
                    <a:pt x="46534" y="131851"/>
                    <a:pt x="117312" y="35281"/>
                  </a:cubicBezTo>
                  <a:close/>
                </a:path>
              </a:pathLst>
            </a:custGeom>
            <a:solidFill>
              <a:srgbClr val="FFFF99"/>
            </a:solidFill>
            <a:ln w="19050"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8" name="フリーフォーム: 図形 67">
              <a:extLst>
                <a:ext uri="{FF2B5EF4-FFF2-40B4-BE49-F238E27FC236}">
                  <a16:creationId xmlns:a16="http://schemas.microsoft.com/office/drawing/2014/main" id="{3BC47A71-6050-4C82-B94C-2466B962064E}"/>
                </a:ext>
              </a:extLst>
            </p:cNvPr>
            <p:cNvSpPr/>
            <p:nvPr/>
          </p:nvSpPr>
          <p:spPr>
            <a:xfrm>
              <a:off x="7506849" y="4324290"/>
              <a:ext cx="459449" cy="182550"/>
            </a:xfrm>
            <a:custGeom>
              <a:avLst/>
              <a:gdLst>
                <a:gd name="connsiteX0" fmla="*/ 67049 w 662362"/>
                <a:gd name="connsiteY0" fmla="*/ 25802 h 387987"/>
                <a:gd name="connsiteX1" fmla="*/ 124199 w 662362"/>
                <a:gd name="connsiteY1" fmla="*/ 125814 h 387987"/>
                <a:gd name="connsiteX2" fmla="*/ 374 w 662362"/>
                <a:gd name="connsiteY2" fmla="*/ 240114 h 387987"/>
                <a:gd name="connsiteX3" fmla="*/ 171824 w 662362"/>
                <a:gd name="connsiteY3" fmla="*/ 287739 h 387987"/>
                <a:gd name="connsiteX4" fmla="*/ 262312 w 662362"/>
                <a:gd name="connsiteY4" fmla="*/ 387752 h 387987"/>
                <a:gd name="connsiteX5" fmla="*/ 386137 w 662362"/>
                <a:gd name="connsiteY5" fmla="*/ 316314 h 387987"/>
                <a:gd name="connsiteX6" fmla="*/ 552824 w 662362"/>
                <a:gd name="connsiteY6" fmla="*/ 344889 h 387987"/>
                <a:gd name="connsiteX7" fmla="*/ 595687 w 662362"/>
                <a:gd name="connsiteY7" fmla="*/ 244877 h 387987"/>
                <a:gd name="connsiteX8" fmla="*/ 662362 w 662362"/>
                <a:gd name="connsiteY8" fmla="*/ 202014 h 387987"/>
                <a:gd name="connsiteX9" fmla="*/ 595687 w 662362"/>
                <a:gd name="connsiteY9" fmla="*/ 92477 h 387987"/>
                <a:gd name="connsiteX10" fmla="*/ 471862 w 662362"/>
                <a:gd name="connsiteY10" fmla="*/ 121052 h 387987"/>
                <a:gd name="connsiteX11" fmla="*/ 390899 w 662362"/>
                <a:gd name="connsiteY11" fmla="*/ 78189 h 387987"/>
                <a:gd name="connsiteX12" fmla="*/ 314699 w 662362"/>
                <a:gd name="connsiteY12" fmla="*/ 1989 h 387987"/>
                <a:gd name="connsiteX13" fmla="*/ 276599 w 662362"/>
                <a:gd name="connsiteY13" fmla="*/ 25802 h 387987"/>
                <a:gd name="connsiteX14" fmla="*/ 224212 w 662362"/>
                <a:gd name="connsiteY14" fmla="*/ 63902 h 387987"/>
                <a:gd name="connsiteX15" fmla="*/ 67049 w 662362"/>
                <a:gd name="connsiteY15" fmla="*/ 25802 h 387987"/>
                <a:gd name="connsiteX0" fmla="*/ 67650 w 662963"/>
                <a:gd name="connsiteY0" fmla="*/ 25802 h 387987"/>
                <a:gd name="connsiteX1" fmla="*/ 100988 w 662963"/>
                <a:gd name="connsiteY1" fmla="*/ 173439 h 387987"/>
                <a:gd name="connsiteX2" fmla="*/ 975 w 662963"/>
                <a:gd name="connsiteY2" fmla="*/ 240114 h 387987"/>
                <a:gd name="connsiteX3" fmla="*/ 172425 w 662963"/>
                <a:gd name="connsiteY3" fmla="*/ 287739 h 387987"/>
                <a:gd name="connsiteX4" fmla="*/ 262913 w 662963"/>
                <a:gd name="connsiteY4" fmla="*/ 387752 h 387987"/>
                <a:gd name="connsiteX5" fmla="*/ 386738 w 662963"/>
                <a:gd name="connsiteY5" fmla="*/ 316314 h 387987"/>
                <a:gd name="connsiteX6" fmla="*/ 553425 w 662963"/>
                <a:gd name="connsiteY6" fmla="*/ 344889 h 387987"/>
                <a:gd name="connsiteX7" fmla="*/ 596288 w 662963"/>
                <a:gd name="connsiteY7" fmla="*/ 244877 h 387987"/>
                <a:gd name="connsiteX8" fmla="*/ 662963 w 662963"/>
                <a:gd name="connsiteY8" fmla="*/ 202014 h 387987"/>
                <a:gd name="connsiteX9" fmla="*/ 596288 w 662963"/>
                <a:gd name="connsiteY9" fmla="*/ 92477 h 387987"/>
                <a:gd name="connsiteX10" fmla="*/ 472463 w 662963"/>
                <a:gd name="connsiteY10" fmla="*/ 121052 h 387987"/>
                <a:gd name="connsiteX11" fmla="*/ 391500 w 662963"/>
                <a:gd name="connsiteY11" fmla="*/ 78189 h 387987"/>
                <a:gd name="connsiteX12" fmla="*/ 315300 w 662963"/>
                <a:gd name="connsiteY12" fmla="*/ 1989 h 387987"/>
                <a:gd name="connsiteX13" fmla="*/ 277200 w 662963"/>
                <a:gd name="connsiteY13" fmla="*/ 25802 h 387987"/>
                <a:gd name="connsiteX14" fmla="*/ 224813 w 662963"/>
                <a:gd name="connsiteY14" fmla="*/ 63902 h 387987"/>
                <a:gd name="connsiteX15" fmla="*/ 67650 w 662963"/>
                <a:gd name="connsiteY15" fmla="*/ 25802 h 387987"/>
                <a:gd name="connsiteX0" fmla="*/ 134433 w 663071"/>
                <a:gd name="connsiteY0" fmla="*/ 75808 h 387987"/>
                <a:gd name="connsiteX1" fmla="*/ 101096 w 663071"/>
                <a:gd name="connsiteY1" fmla="*/ 173439 h 387987"/>
                <a:gd name="connsiteX2" fmla="*/ 1083 w 663071"/>
                <a:gd name="connsiteY2" fmla="*/ 240114 h 387987"/>
                <a:gd name="connsiteX3" fmla="*/ 172533 w 663071"/>
                <a:gd name="connsiteY3" fmla="*/ 287739 h 387987"/>
                <a:gd name="connsiteX4" fmla="*/ 263021 w 663071"/>
                <a:gd name="connsiteY4" fmla="*/ 387752 h 387987"/>
                <a:gd name="connsiteX5" fmla="*/ 386846 w 663071"/>
                <a:gd name="connsiteY5" fmla="*/ 316314 h 387987"/>
                <a:gd name="connsiteX6" fmla="*/ 553533 w 663071"/>
                <a:gd name="connsiteY6" fmla="*/ 344889 h 387987"/>
                <a:gd name="connsiteX7" fmla="*/ 596396 w 663071"/>
                <a:gd name="connsiteY7" fmla="*/ 244877 h 387987"/>
                <a:gd name="connsiteX8" fmla="*/ 663071 w 663071"/>
                <a:gd name="connsiteY8" fmla="*/ 202014 h 387987"/>
                <a:gd name="connsiteX9" fmla="*/ 596396 w 663071"/>
                <a:gd name="connsiteY9" fmla="*/ 92477 h 387987"/>
                <a:gd name="connsiteX10" fmla="*/ 472571 w 663071"/>
                <a:gd name="connsiteY10" fmla="*/ 121052 h 387987"/>
                <a:gd name="connsiteX11" fmla="*/ 391608 w 663071"/>
                <a:gd name="connsiteY11" fmla="*/ 78189 h 387987"/>
                <a:gd name="connsiteX12" fmla="*/ 315408 w 663071"/>
                <a:gd name="connsiteY12" fmla="*/ 1989 h 387987"/>
                <a:gd name="connsiteX13" fmla="*/ 277308 w 663071"/>
                <a:gd name="connsiteY13" fmla="*/ 25802 h 387987"/>
                <a:gd name="connsiteX14" fmla="*/ 224921 w 663071"/>
                <a:gd name="connsiteY14" fmla="*/ 63902 h 387987"/>
                <a:gd name="connsiteX15" fmla="*/ 134433 w 663071"/>
                <a:gd name="connsiteY15" fmla="*/ 75808 h 387987"/>
                <a:gd name="connsiteX0" fmla="*/ 134433 w 663071"/>
                <a:gd name="connsiteY0" fmla="*/ 77819 h 389998"/>
                <a:gd name="connsiteX1" fmla="*/ 101096 w 663071"/>
                <a:gd name="connsiteY1" fmla="*/ 175450 h 389998"/>
                <a:gd name="connsiteX2" fmla="*/ 1083 w 663071"/>
                <a:gd name="connsiteY2" fmla="*/ 242125 h 389998"/>
                <a:gd name="connsiteX3" fmla="*/ 172533 w 663071"/>
                <a:gd name="connsiteY3" fmla="*/ 289750 h 389998"/>
                <a:gd name="connsiteX4" fmla="*/ 263021 w 663071"/>
                <a:gd name="connsiteY4" fmla="*/ 389763 h 389998"/>
                <a:gd name="connsiteX5" fmla="*/ 386846 w 663071"/>
                <a:gd name="connsiteY5" fmla="*/ 318325 h 389998"/>
                <a:gd name="connsiteX6" fmla="*/ 553533 w 663071"/>
                <a:gd name="connsiteY6" fmla="*/ 346900 h 389998"/>
                <a:gd name="connsiteX7" fmla="*/ 596396 w 663071"/>
                <a:gd name="connsiteY7" fmla="*/ 246888 h 389998"/>
                <a:gd name="connsiteX8" fmla="*/ 663071 w 663071"/>
                <a:gd name="connsiteY8" fmla="*/ 204025 h 389998"/>
                <a:gd name="connsiteX9" fmla="*/ 596396 w 663071"/>
                <a:gd name="connsiteY9" fmla="*/ 94488 h 389998"/>
                <a:gd name="connsiteX10" fmla="*/ 472571 w 663071"/>
                <a:gd name="connsiteY10" fmla="*/ 123063 h 389998"/>
                <a:gd name="connsiteX11" fmla="*/ 393989 w 663071"/>
                <a:gd name="connsiteY11" fmla="*/ 113537 h 389998"/>
                <a:gd name="connsiteX12" fmla="*/ 315408 w 663071"/>
                <a:gd name="connsiteY12" fmla="*/ 4000 h 389998"/>
                <a:gd name="connsiteX13" fmla="*/ 277308 w 663071"/>
                <a:gd name="connsiteY13" fmla="*/ 27813 h 389998"/>
                <a:gd name="connsiteX14" fmla="*/ 224921 w 663071"/>
                <a:gd name="connsiteY14" fmla="*/ 65913 h 389998"/>
                <a:gd name="connsiteX15" fmla="*/ 134433 w 663071"/>
                <a:gd name="connsiteY15" fmla="*/ 77819 h 389998"/>
                <a:gd name="connsiteX0" fmla="*/ 134433 w 664422"/>
                <a:gd name="connsiteY0" fmla="*/ 77819 h 389998"/>
                <a:gd name="connsiteX1" fmla="*/ 101096 w 664422"/>
                <a:gd name="connsiteY1" fmla="*/ 175450 h 389998"/>
                <a:gd name="connsiteX2" fmla="*/ 1083 w 664422"/>
                <a:gd name="connsiteY2" fmla="*/ 242125 h 389998"/>
                <a:gd name="connsiteX3" fmla="*/ 172533 w 664422"/>
                <a:gd name="connsiteY3" fmla="*/ 289750 h 389998"/>
                <a:gd name="connsiteX4" fmla="*/ 263021 w 664422"/>
                <a:gd name="connsiteY4" fmla="*/ 389763 h 389998"/>
                <a:gd name="connsiteX5" fmla="*/ 386846 w 664422"/>
                <a:gd name="connsiteY5" fmla="*/ 318325 h 389998"/>
                <a:gd name="connsiteX6" fmla="*/ 553533 w 664422"/>
                <a:gd name="connsiteY6" fmla="*/ 346900 h 389998"/>
                <a:gd name="connsiteX7" fmla="*/ 596396 w 664422"/>
                <a:gd name="connsiteY7" fmla="*/ 246888 h 389998"/>
                <a:gd name="connsiteX8" fmla="*/ 663071 w 664422"/>
                <a:gd name="connsiteY8" fmla="*/ 204025 h 389998"/>
                <a:gd name="connsiteX9" fmla="*/ 627353 w 664422"/>
                <a:gd name="connsiteY9" fmla="*/ 73056 h 389998"/>
                <a:gd name="connsiteX10" fmla="*/ 472571 w 664422"/>
                <a:gd name="connsiteY10" fmla="*/ 123063 h 389998"/>
                <a:gd name="connsiteX11" fmla="*/ 393989 w 664422"/>
                <a:gd name="connsiteY11" fmla="*/ 113537 h 389998"/>
                <a:gd name="connsiteX12" fmla="*/ 315408 w 664422"/>
                <a:gd name="connsiteY12" fmla="*/ 4000 h 389998"/>
                <a:gd name="connsiteX13" fmla="*/ 277308 w 664422"/>
                <a:gd name="connsiteY13" fmla="*/ 27813 h 389998"/>
                <a:gd name="connsiteX14" fmla="*/ 224921 w 664422"/>
                <a:gd name="connsiteY14" fmla="*/ 65913 h 389998"/>
                <a:gd name="connsiteX15" fmla="*/ 134433 w 664422"/>
                <a:gd name="connsiteY15" fmla="*/ 77819 h 389998"/>
                <a:gd name="connsiteX0" fmla="*/ 134433 w 664422"/>
                <a:gd name="connsiteY0" fmla="*/ 54187 h 366366"/>
                <a:gd name="connsiteX1" fmla="*/ 101096 w 664422"/>
                <a:gd name="connsiteY1" fmla="*/ 151818 h 366366"/>
                <a:gd name="connsiteX2" fmla="*/ 1083 w 664422"/>
                <a:gd name="connsiteY2" fmla="*/ 218493 h 366366"/>
                <a:gd name="connsiteX3" fmla="*/ 172533 w 664422"/>
                <a:gd name="connsiteY3" fmla="*/ 266118 h 366366"/>
                <a:gd name="connsiteX4" fmla="*/ 263021 w 664422"/>
                <a:gd name="connsiteY4" fmla="*/ 366131 h 366366"/>
                <a:gd name="connsiteX5" fmla="*/ 386846 w 664422"/>
                <a:gd name="connsiteY5" fmla="*/ 294693 h 366366"/>
                <a:gd name="connsiteX6" fmla="*/ 553533 w 664422"/>
                <a:gd name="connsiteY6" fmla="*/ 323268 h 366366"/>
                <a:gd name="connsiteX7" fmla="*/ 596396 w 664422"/>
                <a:gd name="connsiteY7" fmla="*/ 223256 h 366366"/>
                <a:gd name="connsiteX8" fmla="*/ 663071 w 664422"/>
                <a:gd name="connsiteY8" fmla="*/ 180393 h 366366"/>
                <a:gd name="connsiteX9" fmla="*/ 627353 w 664422"/>
                <a:gd name="connsiteY9" fmla="*/ 49424 h 366366"/>
                <a:gd name="connsiteX10" fmla="*/ 472571 w 664422"/>
                <a:gd name="connsiteY10" fmla="*/ 99431 h 366366"/>
                <a:gd name="connsiteX11" fmla="*/ 393989 w 664422"/>
                <a:gd name="connsiteY11" fmla="*/ 89905 h 366366"/>
                <a:gd name="connsiteX12" fmla="*/ 386846 w 664422"/>
                <a:gd name="connsiteY12" fmla="*/ 18468 h 366366"/>
                <a:gd name="connsiteX13" fmla="*/ 277308 w 664422"/>
                <a:gd name="connsiteY13" fmla="*/ 4181 h 366366"/>
                <a:gd name="connsiteX14" fmla="*/ 224921 w 664422"/>
                <a:gd name="connsiteY14" fmla="*/ 42281 h 366366"/>
                <a:gd name="connsiteX15" fmla="*/ 134433 w 664422"/>
                <a:gd name="connsiteY15" fmla="*/ 54187 h 366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664422" h="366366">
                  <a:moveTo>
                    <a:pt x="134433" y="54187"/>
                  </a:moveTo>
                  <a:cubicBezTo>
                    <a:pt x="113796" y="72443"/>
                    <a:pt x="123321" y="124434"/>
                    <a:pt x="101096" y="151818"/>
                  </a:cubicBezTo>
                  <a:cubicBezTo>
                    <a:pt x="78871" y="179202"/>
                    <a:pt x="-10823" y="199443"/>
                    <a:pt x="1083" y="218493"/>
                  </a:cubicBezTo>
                  <a:cubicBezTo>
                    <a:pt x="12989" y="237543"/>
                    <a:pt x="128877" y="241512"/>
                    <a:pt x="172533" y="266118"/>
                  </a:cubicBezTo>
                  <a:cubicBezTo>
                    <a:pt x="216189" y="290724"/>
                    <a:pt x="227302" y="361369"/>
                    <a:pt x="263021" y="366131"/>
                  </a:cubicBezTo>
                  <a:cubicBezTo>
                    <a:pt x="298740" y="370893"/>
                    <a:pt x="338427" y="301837"/>
                    <a:pt x="386846" y="294693"/>
                  </a:cubicBezTo>
                  <a:cubicBezTo>
                    <a:pt x="435265" y="287549"/>
                    <a:pt x="518608" y="335174"/>
                    <a:pt x="553533" y="323268"/>
                  </a:cubicBezTo>
                  <a:cubicBezTo>
                    <a:pt x="588458" y="311362"/>
                    <a:pt x="578140" y="247068"/>
                    <a:pt x="596396" y="223256"/>
                  </a:cubicBezTo>
                  <a:cubicBezTo>
                    <a:pt x="614652" y="199444"/>
                    <a:pt x="657912" y="209365"/>
                    <a:pt x="663071" y="180393"/>
                  </a:cubicBezTo>
                  <a:cubicBezTo>
                    <a:pt x="668230" y="151421"/>
                    <a:pt x="659103" y="62918"/>
                    <a:pt x="627353" y="49424"/>
                  </a:cubicBezTo>
                  <a:cubicBezTo>
                    <a:pt x="595603" y="35930"/>
                    <a:pt x="511465" y="92684"/>
                    <a:pt x="472571" y="99431"/>
                  </a:cubicBezTo>
                  <a:cubicBezTo>
                    <a:pt x="433677" y="106178"/>
                    <a:pt x="408276" y="103399"/>
                    <a:pt x="393989" y="89905"/>
                  </a:cubicBezTo>
                  <a:cubicBezTo>
                    <a:pt x="379702" y="76411"/>
                    <a:pt x="406293" y="32755"/>
                    <a:pt x="386846" y="18468"/>
                  </a:cubicBezTo>
                  <a:cubicBezTo>
                    <a:pt x="367399" y="4181"/>
                    <a:pt x="292389" y="-6138"/>
                    <a:pt x="277308" y="4181"/>
                  </a:cubicBezTo>
                  <a:cubicBezTo>
                    <a:pt x="262227" y="14500"/>
                    <a:pt x="248733" y="33947"/>
                    <a:pt x="224921" y="42281"/>
                  </a:cubicBezTo>
                  <a:cubicBezTo>
                    <a:pt x="201109" y="50615"/>
                    <a:pt x="155070" y="35931"/>
                    <a:pt x="134433" y="54187"/>
                  </a:cubicBez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 w="19050">
              <a:solidFill>
                <a:srgbClr val="6633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9" name="フリーフォーム: 図形 68">
              <a:extLst>
                <a:ext uri="{FF2B5EF4-FFF2-40B4-BE49-F238E27FC236}">
                  <a16:creationId xmlns:a16="http://schemas.microsoft.com/office/drawing/2014/main" id="{31679BC9-648D-4B75-BA9A-D7BC01CCAB60}"/>
                </a:ext>
              </a:extLst>
            </p:cNvPr>
            <p:cNvSpPr/>
            <p:nvPr/>
          </p:nvSpPr>
          <p:spPr>
            <a:xfrm rot="10800000">
              <a:off x="8037305" y="4405591"/>
              <a:ext cx="459449" cy="182550"/>
            </a:xfrm>
            <a:custGeom>
              <a:avLst/>
              <a:gdLst>
                <a:gd name="connsiteX0" fmla="*/ 67049 w 662362"/>
                <a:gd name="connsiteY0" fmla="*/ 25802 h 387987"/>
                <a:gd name="connsiteX1" fmla="*/ 124199 w 662362"/>
                <a:gd name="connsiteY1" fmla="*/ 125814 h 387987"/>
                <a:gd name="connsiteX2" fmla="*/ 374 w 662362"/>
                <a:gd name="connsiteY2" fmla="*/ 240114 h 387987"/>
                <a:gd name="connsiteX3" fmla="*/ 171824 w 662362"/>
                <a:gd name="connsiteY3" fmla="*/ 287739 h 387987"/>
                <a:gd name="connsiteX4" fmla="*/ 262312 w 662362"/>
                <a:gd name="connsiteY4" fmla="*/ 387752 h 387987"/>
                <a:gd name="connsiteX5" fmla="*/ 386137 w 662362"/>
                <a:gd name="connsiteY5" fmla="*/ 316314 h 387987"/>
                <a:gd name="connsiteX6" fmla="*/ 552824 w 662362"/>
                <a:gd name="connsiteY6" fmla="*/ 344889 h 387987"/>
                <a:gd name="connsiteX7" fmla="*/ 595687 w 662362"/>
                <a:gd name="connsiteY7" fmla="*/ 244877 h 387987"/>
                <a:gd name="connsiteX8" fmla="*/ 662362 w 662362"/>
                <a:gd name="connsiteY8" fmla="*/ 202014 h 387987"/>
                <a:gd name="connsiteX9" fmla="*/ 595687 w 662362"/>
                <a:gd name="connsiteY9" fmla="*/ 92477 h 387987"/>
                <a:gd name="connsiteX10" fmla="*/ 471862 w 662362"/>
                <a:gd name="connsiteY10" fmla="*/ 121052 h 387987"/>
                <a:gd name="connsiteX11" fmla="*/ 390899 w 662362"/>
                <a:gd name="connsiteY11" fmla="*/ 78189 h 387987"/>
                <a:gd name="connsiteX12" fmla="*/ 314699 w 662362"/>
                <a:gd name="connsiteY12" fmla="*/ 1989 h 387987"/>
                <a:gd name="connsiteX13" fmla="*/ 276599 w 662362"/>
                <a:gd name="connsiteY13" fmla="*/ 25802 h 387987"/>
                <a:gd name="connsiteX14" fmla="*/ 224212 w 662362"/>
                <a:gd name="connsiteY14" fmla="*/ 63902 h 387987"/>
                <a:gd name="connsiteX15" fmla="*/ 67049 w 662362"/>
                <a:gd name="connsiteY15" fmla="*/ 25802 h 387987"/>
                <a:gd name="connsiteX0" fmla="*/ 67650 w 662963"/>
                <a:gd name="connsiteY0" fmla="*/ 25802 h 387987"/>
                <a:gd name="connsiteX1" fmla="*/ 100988 w 662963"/>
                <a:gd name="connsiteY1" fmla="*/ 173439 h 387987"/>
                <a:gd name="connsiteX2" fmla="*/ 975 w 662963"/>
                <a:gd name="connsiteY2" fmla="*/ 240114 h 387987"/>
                <a:gd name="connsiteX3" fmla="*/ 172425 w 662963"/>
                <a:gd name="connsiteY3" fmla="*/ 287739 h 387987"/>
                <a:gd name="connsiteX4" fmla="*/ 262913 w 662963"/>
                <a:gd name="connsiteY4" fmla="*/ 387752 h 387987"/>
                <a:gd name="connsiteX5" fmla="*/ 386738 w 662963"/>
                <a:gd name="connsiteY5" fmla="*/ 316314 h 387987"/>
                <a:gd name="connsiteX6" fmla="*/ 553425 w 662963"/>
                <a:gd name="connsiteY6" fmla="*/ 344889 h 387987"/>
                <a:gd name="connsiteX7" fmla="*/ 596288 w 662963"/>
                <a:gd name="connsiteY7" fmla="*/ 244877 h 387987"/>
                <a:gd name="connsiteX8" fmla="*/ 662963 w 662963"/>
                <a:gd name="connsiteY8" fmla="*/ 202014 h 387987"/>
                <a:gd name="connsiteX9" fmla="*/ 596288 w 662963"/>
                <a:gd name="connsiteY9" fmla="*/ 92477 h 387987"/>
                <a:gd name="connsiteX10" fmla="*/ 472463 w 662963"/>
                <a:gd name="connsiteY10" fmla="*/ 121052 h 387987"/>
                <a:gd name="connsiteX11" fmla="*/ 391500 w 662963"/>
                <a:gd name="connsiteY11" fmla="*/ 78189 h 387987"/>
                <a:gd name="connsiteX12" fmla="*/ 315300 w 662963"/>
                <a:gd name="connsiteY12" fmla="*/ 1989 h 387987"/>
                <a:gd name="connsiteX13" fmla="*/ 277200 w 662963"/>
                <a:gd name="connsiteY13" fmla="*/ 25802 h 387987"/>
                <a:gd name="connsiteX14" fmla="*/ 224813 w 662963"/>
                <a:gd name="connsiteY14" fmla="*/ 63902 h 387987"/>
                <a:gd name="connsiteX15" fmla="*/ 67650 w 662963"/>
                <a:gd name="connsiteY15" fmla="*/ 25802 h 387987"/>
                <a:gd name="connsiteX0" fmla="*/ 134433 w 663071"/>
                <a:gd name="connsiteY0" fmla="*/ 75808 h 387987"/>
                <a:gd name="connsiteX1" fmla="*/ 101096 w 663071"/>
                <a:gd name="connsiteY1" fmla="*/ 173439 h 387987"/>
                <a:gd name="connsiteX2" fmla="*/ 1083 w 663071"/>
                <a:gd name="connsiteY2" fmla="*/ 240114 h 387987"/>
                <a:gd name="connsiteX3" fmla="*/ 172533 w 663071"/>
                <a:gd name="connsiteY3" fmla="*/ 287739 h 387987"/>
                <a:gd name="connsiteX4" fmla="*/ 263021 w 663071"/>
                <a:gd name="connsiteY4" fmla="*/ 387752 h 387987"/>
                <a:gd name="connsiteX5" fmla="*/ 386846 w 663071"/>
                <a:gd name="connsiteY5" fmla="*/ 316314 h 387987"/>
                <a:gd name="connsiteX6" fmla="*/ 553533 w 663071"/>
                <a:gd name="connsiteY6" fmla="*/ 344889 h 387987"/>
                <a:gd name="connsiteX7" fmla="*/ 596396 w 663071"/>
                <a:gd name="connsiteY7" fmla="*/ 244877 h 387987"/>
                <a:gd name="connsiteX8" fmla="*/ 663071 w 663071"/>
                <a:gd name="connsiteY8" fmla="*/ 202014 h 387987"/>
                <a:gd name="connsiteX9" fmla="*/ 596396 w 663071"/>
                <a:gd name="connsiteY9" fmla="*/ 92477 h 387987"/>
                <a:gd name="connsiteX10" fmla="*/ 472571 w 663071"/>
                <a:gd name="connsiteY10" fmla="*/ 121052 h 387987"/>
                <a:gd name="connsiteX11" fmla="*/ 391608 w 663071"/>
                <a:gd name="connsiteY11" fmla="*/ 78189 h 387987"/>
                <a:gd name="connsiteX12" fmla="*/ 315408 w 663071"/>
                <a:gd name="connsiteY12" fmla="*/ 1989 h 387987"/>
                <a:gd name="connsiteX13" fmla="*/ 277308 w 663071"/>
                <a:gd name="connsiteY13" fmla="*/ 25802 h 387987"/>
                <a:gd name="connsiteX14" fmla="*/ 224921 w 663071"/>
                <a:gd name="connsiteY14" fmla="*/ 63902 h 387987"/>
                <a:gd name="connsiteX15" fmla="*/ 134433 w 663071"/>
                <a:gd name="connsiteY15" fmla="*/ 75808 h 387987"/>
                <a:gd name="connsiteX0" fmla="*/ 134433 w 663071"/>
                <a:gd name="connsiteY0" fmla="*/ 77819 h 389998"/>
                <a:gd name="connsiteX1" fmla="*/ 101096 w 663071"/>
                <a:gd name="connsiteY1" fmla="*/ 175450 h 389998"/>
                <a:gd name="connsiteX2" fmla="*/ 1083 w 663071"/>
                <a:gd name="connsiteY2" fmla="*/ 242125 h 389998"/>
                <a:gd name="connsiteX3" fmla="*/ 172533 w 663071"/>
                <a:gd name="connsiteY3" fmla="*/ 289750 h 389998"/>
                <a:gd name="connsiteX4" fmla="*/ 263021 w 663071"/>
                <a:gd name="connsiteY4" fmla="*/ 389763 h 389998"/>
                <a:gd name="connsiteX5" fmla="*/ 386846 w 663071"/>
                <a:gd name="connsiteY5" fmla="*/ 318325 h 389998"/>
                <a:gd name="connsiteX6" fmla="*/ 553533 w 663071"/>
                <a:gd name="connsiteY6" fmla="*/ 346900 h 389998"/>
                <a:gd name="connsiteX7" fmla="*/ 596396 w 663071"/>
                <a:gd name="connsiteY7" fmla="*/ 246888 h 389998"/>
                <a:gd name="connsiteX8" fmla="*/ 663071 w 663071"/>
                <a:gd name="connsiteY8" fmla="*/ 204025 h 389998"/>
                <a:gd name="connsiteX9" fmla="*/ 596396 w 663071"/>
                <a:gd name="connsiteY9" fmla="*/ 94488 h 389998"/>
                <a:gd name="connsiteX10" fmla="*/ 472571 w 663071"/>
                <a:gd name="connsiteY10" fmla="*/ 123063 h 389998"/>
                <a:gd name="connsiteX11" fmla="*/ 393989 w 663071"/>
                <a:gd name="connsiteY11" fmla="*/ 113537 h 389998"/>
                <a:gd name="connsiteX12" fmla="*/ 315408 w 663071"/>
                <a:gd name="connsiteY12" fmla="*/ 4000 h 389998"/>
                <a:gd name="connsiteX13" fmla="*/ 277308 w 663071"/>
                <a:gd name="connsiteY13" fmla="*/ 27813 h 389998"/>
                <a:gd name="connsiteX14" fmla="*/ 224921 w 663071"/>
                <a:gd name="connsiteY14" fmla="*/ 65913 h 389998"/>
                <a:gd name="connsiteX15" fmla="*/ 134433 w 663071"/>
                <a:gd name="connsiteY15" fmla="*/ 77819 h 389998"/>
                <a:gd name="connsiteX0" fmla="*/ 134433 w 664422"/>
                <a:gd name="connsiteY0" fmla="*/ 77819 h 389998"/>
                <a:gd name="connsiteX1" fmla="*/ 101096 w 664422"/>
                <a:gd name="connsiteY1" fmla="*/ 175450 h 389998"/>
                <a:gd name="connsiteX2" fmla="*/ 1083 w 664422"/>
                <a:gd name="connsiteY2" fmla="*/ 242125 h 389998"/>
                <a:gd name="connsiteX3" fmla="*/ 172533 w 664422"/>
                <a:gd name="connsiteY3" fmla="*/ 289750 h 389998"/>
                <a:gd name="connsiteX4" fmla="*/ 263021 w 664422"/>
                <a:gd name="connsiteY4" fmla="*/ 389763 h 389998"/>
                <a:gd name="connsiteX5" fmla="*/ 386846 w 664422"/>
                <a:gd name="connsiteY5" fmla="*/ 318325 h 389998"/>
                <a:gd name="connsiteX6" fmla="*/ 553533 w 664422"/>
                <a:gd name="connsiteY6" fmla="*/ 346900 h 389998"/>
                <a:gd name="connsiteX7" fmla="*/ 596396 w 664422"/>
                <a:gd name="connsiteY7" fmla="*/ 246888 h 389998"/>
                <a:gd name="connsiteX8" fmla="*/ 663071 w 664422"/>
                <a:gd name="connsiteY8" fmla="*/ 204025 h 389998"/>
                <a:gd name="connsiteX9" fmla="*/ 627353 w 664422"/>
                <a:gd name="connsiteY9" fmla="*/ 73056 h 389998"/>
                <a:gd name="connsiteX10" fmla="*/ 472571 w 664422"/>
                <a:gd name="connsiteY10" fmla="*/ 123063 h 389998"/>
                <a:gd name="connsiteX11" fmla="*/ 393989 w 664422"/>
                <a:gd name="connsiteY11" fmla="*/ 113537 h 389998"/>
                <a:gd name="connsiteX12" fmla="*/ 315408 w 664422"/>
                <a:gd name="connsiteY12" fmla="*/ 4000 h 389998"/>
                <a:gd name="connsiteX13" fmla="*/ 277308 w 664422"/>
                <a:gd name="connsiteY13" fmla="*/ 27813 h 389998"/>
                <a:gd name="connsiteX14" fmla="*/ 224921 w 664422"/>
                <a:gd name="connsiteY14" fmla="*/ 65913 h 389998"/>
                <a:gd name="connsiteX15" fmla="*/ 134433 w 664422"/>
                <a:gd name="connsiteY15" fmla="*/ 77819 h 389998"/>
                <a:gd name="connsiteX0" fmla="*/ 134433 w 664422"/>
                <a:gd name="connsiteY0" fmla="*/ 54187 h 366366"/>
                <a:gd name="connsiteX1" fmla="*/ 101096 w 664422"/>
                <a:gd name="connsiteY1" fmla="*/ 151818 h 366366"/>
                <a:gd name="connsiteX2" fmla="*/ 1083 w 664422"/>
                <a:gd name="connsiteY2" fmla="*/ 218493 h 366366"/>
                <a:gd name="connsiteX3" fmla="*/ 172533 w 664422"/>
                <a:gd name="connsiteY3" fmla="*/ 266118 h 366366"/>
                <a:gd name="connsiteX4" fmla="*/ 263021 w 664422"/>
                <a:gd name="connsiteY4" fmla="*/ 366131 h 366366"/>
                <a:gd name="connsiteX5" fmla="*/ 386846 w 664422"/>
                <a:gd name="connsiteY5" fmla="*/ 294693 h 366366"/>
                <a:gd name="connsiteX6" fmla="*/ 553533 w 664422"/>
                <a:gd name="connsiteY6" fmla="*/ 323268 h 366366"/>
                <a:gd name="connsiteX7" fmla="*/ 596396 w 664422"/>
                <a:gd name="connsiteY7" fmla="*/ 223256 h 366366"/>
                <a:gd name="connsiteX8" fmla="*/ 663071 w 664422"/>
                <a:gd name="connsiteY8" fmla="*/ 180393 h 366366"/>
                <a:gd name="connsiteX9" fmla="*/ 627353 w 664422"/>
                <a:gd name="connsiteY9" fmla="*/ 49424 h 366366"/>
                <a:gd name="connsiteX10" fmla="*/ 472571 w 664422"/>
                <a:gd name="connsiteY10" fmla="*/ 99431 h 366366"/>
                <a:gd name="connsiteX11" fmla="*/ 393989 w 664422"/>
                <a:gd name="connsiteY11" fmla="*/ 89905 h 366366"/>
                <a:gd name="connsiteX12" fmla="*/ 386846 w 664422"/>
                <a:gd name="connsiteY12" fmla="*/ 18468 h 366366"/>
                <a:gd name="connsiteX13" fmla="*/ 277308 w 664422"/>
                <a:gd name="connsiteY13" fmla="*/ 4181 h 366366"/>
                <a:gd name="connsiteX14" fmla="*/ 224921 w 664422"/>
                <a:gd name="connsiteY14" fmla="*/ 42281 h 366366"/>
                <a:gd name="connsiteX15" fmla="*/ 134433 w 664422"/>
                <a:gd name="connsiteY15" fmla="*/ 54187 h 366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664422" h="366366">
                  <a:moveTo>
                    <a:pt x="134433" y="54187"/>
                  </a:moveTo>
                  <a:cubicBezTo>
                    <a:pt x="113796" y="72443"/>
                    <a:pt x="123321" y="124434"/>
                    <a:pt x="101096" y="151818"/>
                  </a:cubicBezTo>
                  <a:cubicBezTo>
                    <a:pt x="78871" y="179202"/>
                    <a:pt x="-10823" y="199443"/>
                    <a:pt x="1083" y="218493"/>
                  </a:cubicBezTo>
                  <a:cubicBezTo>
                    <a:pt x="12989" y="237543"/>
                    <a:pt x="128877" y="241512"/>
                    <a:pt x="172533" y="266118"/>
                  </a:cubicBezTo>
                  <a:cubicBezTo>
                    <a:pt x="216189" y="290724"/>
                    <a:pt x="227302" y="361369"/>
                    <a:pt x="263021" y="366131"/>
                  </a:cubicBezTo>
                  <a:cubicBezTo>
                    <a:pt x="298740" y="370893"/>
                    <a:pt x="338427" y="301837"/>
                    <a:pt x="386846" y="294693"/>
                  </a:cubicBezTo>
                  <a:cubicBezTo>
                    <a:pt x="435265" y="287549"/>
                    <a:pt x="518608" y="335174"/>
                    <a:pt x="553533" y="323268"/>
                  </a:cubicBezTo>
                  <a:cubicBezTo>
                    <a:pt x="588458" y="311362"/>
                    <a:pt x="578140" y="247068"/>
                    <a:pt x="596396" y="223256"/>
                  </a:cubicBezTo>
                  <a:cubicBezTo>
                    <a:pt x="614652" y="199444"/>
                    <a:pt x="657912" y="209365"/>
                    <a:pt x="663071" y="180393"/>
                  </a:cubicBezTo>
                  <a:cubicBezTo>
                    <a:pt x="668230" y="151421"/>
                    <a:pt x="659103" y="62918"/>
                    <a:pt x="627353" y="49424"/>
                  </a:cubicBezTo>
                  <a:cubicBezTo>
                    <a:pt x="595603" y="35930"/>
                    <a:pt x="511465" y="92684"/>
                    <a:pt x="472571" y="99431"/>
                  </a:cubicBezTo>
                  <a:cubicBezTo>
                    <a:pt x="433677" y="106178"/>
                    <a:pt x="408276" y="103399"/>
                    <a:pt x="393989" y="89905"/>
                  </a:cubicBezTo>
                  <a:cubicBezTo>
                    <a:pt x="379702" y="76411"/>
                    <a:pt x="406293" y="32755"/>
                    <a:pt x="386846" y="18468"/>
                  </a:cubicBezTo>
                  <a:cubicBezTo>
                    <a:pt x="367399" y="4181"/>
                    <a:pt x="292389" y="-6138"/>
                    <a:pt x="277308" y="4181"/>
                  </a:cubicBezTo>
                  <a:cubicBezTo>
                    <a:pt x="262227" y="14500"/>
                    <a:pt x="248733" y="33947"/>
                    <a:pt x="224921" y="42281"/>
                  </a:cubicBezTo>
                  <a:cubicBezTo>
                    <a:pt x="201109" y="50615"/>
                    <a:pt x="155070" y="35931"/>
                    <a:pt x="134433" y="54187"/>
                  </a:cubicBez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 w="19050">
              <a:solidFill>
                <a:srgbClr val="6633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0" name="フリーフォーム: 図形 69">
              <a:extLst>
                <a:ext uri="{FF2B5EF4-FFF2-40B4-BE49-F238E27FC236}">
                  <a16:creationId xmlns:a16="http://schemas.microsoft.com/office/drawing/2014/main" id="{91D9A8E5-991C-489E-93DA-9399608F322D}"/>
                </a:ext>
              </a:extLst>
            </p:cNvPr>
            <p:cNvSpPr/>
            <p:nvPr/>
          </p:nvSpPr>
          <p:spPr>
            <a:xfrm rot="10800000">
              <a:off x="7060423" y="4496998"/>
              <a:ext cx="459449" cy="182550"/>
            </a:xfrm>
            <a:custGeom>
              <a:avLst/>
              <a:gdLst>
                <a:gd name="connsiteX0" fmla="*/ 67049 w 662362"/>
                <a:gd name="connsiteY0" fmla="*/ 25802 h 387987"/>
                <a:gd name="connsiteX1" fmla="*/ 124199 w 662362"/>
                <a:gd name="connsiteY1" fmla="*/ 125814 h 387987"/>
                <a:gd name="connsiteX2" fmla="*/ 374 w 662362"/>
                <a:gd name="connsiteY2" fmla="*/ 240114 h 387987"/>
                <a:gd name="connsiteX3" fmla="*/ 171824 w 662362"/>
                <a:gd name="connsiteY3" fmla="*/ 287739 h 387987"/>
                <a:gd name="connsiteX4" fmla="*/ 262312 w 662362"/>
                <a:gd name="connsiteY4" fmla="*/ 387752 h 387987"/>
                <a:gd name="connsiteX5" fmla="*/ 386137 w 662362"/>
                <a:gd name="connsiteY5" fmla="*/ 316314 h 387987"/>
                <a:gd name="connsiteX6" fmla="*/ 552824 w 662362"/>
                <a:gd name="connsiteY6" fmla="*/ 344889 h 387987"/>
                <a:gd name="connsiteX7" fmla="*/ 595687 w 662362"/>
                <a:gd name="connsiteY7" fmla="*/ 244877 h 387987"/>
                <a:gd name="connsiteX8" fmla="*/ 662362 w 662362"/>
                <a:gd name="connsiteY8" fmla="*/ 202014 h 387987"/>
                <a:gd name="connsiteX9" fmla="*/ 595687 w 662362"/>
                <a:gd name="connsiteY9" fmla="*/ 92477 h 387987"/>
                <a:gd name="connsiteX10" fmla="*/ 471862 w 662362"/>
                <a:gd name="connsiteY10" fmla="*/ 121052 h 387987"/>
                <a:gd name="connsiteX11" fmla="*/ 390899 w 662362"/>
                <a:gd name="connsiteY11" fmla="*/ 78189 h 387987"/>
                <a:gd name="connsiteX12" fmla="*/ 314699 w 662362"/>
                <a:gd name="connsiteY12" fmla="*/ 1989 h 387987"/>
                <a:gd name="connsiteX13" fmla="*/ 276599 w 662362"/>
                <a:gd name="connsiteY13" fmla="*/ 25802 h 387987"/>
                <a:gd name="connsiteX14" fmla="*/ 224212 w 662362"/>
                <a:gd name="connsiteY14" fmla="*/ 63902 h 387987"/>
                <a:gd name="connsiteX15" fmla="*/ 67049 w 662362"/>
                <a:gd name="connsiteY15" fmla="*/ 25802 h 387987"/>
                <a:gd name="connsiteX0" fmla="*/ 67650 w 662963"/>
                <a:gd name="connsiteY0" fmla="*/ 25802 h 387987"/>
                <a:gd name="connsiteX1" fmla="*/ 100988 w 662963"/>
                <a:gd name="connsiteY1" fmla="*/ 173439 h 387987"/>
                <a:gd name="connsiteX2" fmla="*/ 975 w 662963"/>
                <a:gd name="connsiteY2" fmla="*/ 240114 h 387987"/>
                <a:gd name="connsiteX3" fmla="*/ 172425 w 662963"/>
                <a:gd name="connsiteY3" fmla="*/ 287739 h 387987"/>
                <a:gd name="connsiteX4" fmla="*/ 262913 w 662963"/>
                <a:gd name="connsiteY4" fmla="*/ 387752 h 387987"/>
                <a:gd name="connsiteX5" fmla="*/ 386738 w 662963"/>
                <a:gd name="connsiteY5" fmla="*/ 316314 h 387987"/>
                <a:gd name="connsiteX6" fmla="*/ 553425 w 662963"/>
                <a:gd name="connsiteY6" fmla="*/ 344889 h 387987"/>
                <a:gd name="connsiteX7" fmla="*/ 596288 w 662963"/>
                <a:gd name="connsiteY7" fmla="*/ 244877 h 387987"/>
                <a:gd name="connsiteX8" fmla="*/ 662963 w 662963"/>
                <a:gd name="connsiteY8" fmla="*/ 202014 h 387987"/>
                <a:gd name="connsiteX9" fmla="*/ 596288 w 662963"/>
                <a:gd name="connsiteY9" fmla="*/ 92477 h 387987"/>
                <a:gd name="connsiteX10" fmla="*/ 472463 w 662963"/>
                <a:gd name="connsiteY10" fmla="*/ 121052 h 387987"/>
                <a:gd name="connsiteX11" fmla="*/ 391500 w 662963"/>
                <a:gd name="connsiteY11" fmla="*/ 78189 h 387987"/>
                <a:gd name="connsiteX12" fmla="*/ 315300 w 662963"/>
                <a:gd name="connsiteY12" fmla="*/ 1989 h 387987"/>
                <a:gd name="connsiteX13" fmla="*/ 277200 w 662963"/>
                <a:gd name="connsiteY13" fmla="*/ 25802 h 387987"/>
                <a:gd name="connsiteX14" fmla="*/ 224813 w 662963"/>
                <a:gd name="connsiteY14" fmla="*/ 63902 h 387987"/>
                <a:gd name="connsiteX15" fmla="*/ 67650 w 662963"/>
                <a:gd name="connsiteY15" fmla="*/ 25802 h 387987"/>
                <a:gd name="connsiteX0" fmla="*/ 134433 w 663071"/>
                <a:gd name="connsiteY0" fmla="*/ 75808 h 387987"/>
                <a:gd name="connsiteX1" fmla="*/ 101096 w 663071"/>
                <a:gd name="connsiteY1" fmla="*/ 173439 h 387987"/>
                <a:gd name="connsiteX2" fmla="*/ 1083 w 663071"/>
                <a:gd name="connsiteY2" fmla="*/ 240114 h 387987"/>
                <a:gd name="connsiteX3" fmla="*/ 172533 w 663071"/>
                <a:gd name="connsiteY3" fmla="*/ 287739 h 387987"/>
                <a:gd name="connsiteX4" fmla="*/ 263021 w 663071"/>
                <a:gd name="connsiteY4" fmla="*/ 387752 h 387987"/>
                <a:gd name="connsiteX5" fmla="*/ 386846 w 663071"/>
                <a:gd name="connsiteY5" fmla="*/ 316314 h 387987"/>
                <a:gd name="connsiteX6" fmla="*/ 553533 w 663071"/>
                <a:gd name="connsiteY6" fmla="*/ 344889 h 387987"/>
                <a:gd name="connsiteX7" fmla="*/ 596396 w 663071"/>
                <a:gd name="connsiteY7" fmla="*/ 244877 h 387987"/>
                <a:gd name="connsiteX8" fmla="*/ 663071 w 663071"/>
                <a:gd name="connsiteY8" fmla="*/ 202014 h 387987"/>
                <a:gd name="connsiteX9" fmla="*/ 596396 w 663071"/>
                <a:gd name="connsiteY9" fmla="*/ 92477 h 387987"/>
                <a:gd name="connsiteX10" fmla="*/ 472571 w 663071"/>
                <a:gd name="connsiteY10" fmla="*/ 121052 h 387987"/>
                <a:gd name="connsiteX11" fmla="*/ 391608 w 663071"/>
                <a:gd name="connsiteY11" fmla="*/ 78189 h 387987"/>
                <a:gd name="connsiteX12" fmla="*/ 315408 w 663071"/>
                <a:gd name="connsiteY12" fmla="*/ 1989 h 387987"/>
                <a:gd name="connsiteX13" fmla="*/ 277308 w 663071"/>
                <a:gd name="connsiteY13" fmla="*/ 25802 h 387987"/>
                <a:gd name="connsiteX14" fmla="*/ 224921 w 663071"/>
                <a:gd name="connsiteY14" fmla="*/ 63902 h 387987"/>
                <a:gd name="connsiteX15" fmla="*/ 134433 w 663071"/>
                <a:gd name="connsiteY15" fmla="*/ 75808 h 387987"/>
                <a:gd name="connsiteX0" fmla="*/ 134433 w 663071"/>
                <a:gd name="connsiteY0" fmla="*/ 77819 h 389998"/>
                <a:gd name="connsiteX1" fmla="*/ 101096 w 663071"/>
                <a:gd name="connsiteY1" fmla="*/ 175450 h 389998"/>
                <a:gd name="connsiteX2" fmla="*/ 1083 w 663071"/>
                <a:gd name="connsiteY2" fmla="*/ 242125 h 389998"/>
                <a:gd name="connsiteX3" fmla="*/ 172533 w 663071"/>
                <a:gd name="connsiteY3" fmla="*/ 289750 h 389998"/>
                <a:gd name="connsiteX4" fmla="*/ 263021 w 663071"/>
                <a:gd name="connsiteY4" fmla="*/ 389763 h 389998"/>
                <a:gd name="connsiteX5" fmla="*/ 386846 w 663071"/>
                <a:gd name="connsiteY5" fmla="*/ 318325 h 389998"/>
                <a:gd name="connsiteX6" fmla="*/ 553533 w 663071"/>
                <a:gd name="connsiteY6" fmla="*/ 346900 h 389998"/>
                <a:gd name="connsiteX7" fmla="*/ 596396 w 663071"/>
                <a:gd name="connsiteY7" fmla="*/ 246888 h 389998"/>
                <a:gd name="connsiteX8" fmla="*/ 663071 w 663071"/>
                <a:gd name="connsiteY8" fmla="*/ 204025 h 389998"/>
                <a:gd name="connsiteX9" fmla="*/ 596396 w 663071"/>
                <a:gd name="connsiteY9" fmla="*/ 94488 h 389998"/>
                <a:gd name="connsiteX10" fmla="*/ 472571 w 663071"/>
                <a:gd name="connsiteY10" fmla="*/ 123063 h 389998"/>
                <a:gd name="connsiteX11" fmla="*/ 393989 w 663071"/>
                <a:gd name="connsiteY11" fmla="*/ 113537 h 389998"/>
                <a:gd name="connsiteX12" fmla="*/ 315408 w 663071"/>
                <a:gd name="connsiteY12" fmla="*/ 4000 h 389998"/>
                <a:gd name="connsiteX13" fmla="*/ 277308 w 663071"/>
                <a:gd name="connsiteY13" fmla="*/ 27813 h 389998"/>
                <a:gd name="connsiteX14" fmla="*/ 224921 w 663071"/>
                <a:gd name="connsiteY14" fmla="*/ 65913 h 389998"/>
                <a:gd name="connsiteX15" fmla="*/ 134433 w 663071"/>
                <a:gd name="connsiteY15" fmla="*/ 77819 h 389998"/>
                <a:gd name="connsiteX0" fmla="*/ 134433 w 664422"/>
                <a:gd name="connsiteY0" fmla="*/ 77819 h 389998"/>
                <a:gd name="connsiteX1" fmla="*/ 101096 w 664422"/>
                <a:gd name="connsiteY1" fmla="*/ 175450 h 389998"/>
                <a:gd name="connsiteX2" fmla="*/ 1083 w 664422"/>
                <a:gd name="connsiteY2" fmla="*/ 242125 h 389998"/>
                <a:gd name="connsiteX3" fmla="*/ 172533 w 664422"/>
                <a:gd name="connsiteY3" fmla="*/ 289750 h 389998"/>
                <a:gd name="connsiteX4" fmla="*/ 263021 w 664422"/>
                <a:gd name="connsiteY4" fmla="*/ 389763 h 389998"/>
                <a:gd name="connsiteX5" fmla="*/ 386846 w 664422"/>
                <a:gd name="connsiteY5" fmla="*/ 318325 h 389998"/>
                <a:gd name="connsiteX6" fmla="*/ 553533 w 664422"/>
                <a:gd name="connsiteY6" fmla="*/ 346900 h 389998"/>
                <a:gd name="connsiteX7" fmla="*/ 596396 w 664422"/>
                <a:gd name="connsiteY7" fmla="*/ 246888 h 389998"/>
                <a:gd name="connsiteX8" fmla="*/ 663071 w 664422"/>
                <a:gd name="connsiteY8" fmla="*/ 204025 h 389998"/>
                <a:gd name="connsiteX9" fmla="*/ 627353 w 664422"/>
                <a:gd name="connsiteY9" fmla="*/ 73056 h 389998"/>
                <a:gd name="connsiteX10" fmla="*/ 472571 w 664422"/>
                <a:gd name="connsiteY10" fmla="*/ 123063 h 389998"/>
                <a:gd name="connsiteX11" fmla="*/ 393989 w 664422"/>
                <a:gd name="connsiteY11" fmla="*/ 113537 h 389998"/>
                <a:gd name="connsiteX12" fmla="*/ 315408 w 664422"/>
                <a:gd name="connsiteY12" fmla="*/ 4000 h 389998"/>
                <a:gd name="connsiteX13" fmla="*/ 277308 w 664422"/>
                <a:gd name="connsiteY13" fmla="*/ 27813 h 389998"/>
                <a:gd name="connsiteX14" fmla="*/ 224921 w 664422"/>
                <a:gd name="connsiteY14" fmla="*/ 65913 h 389998"/>
                <a:gd name="connsiteX15" fmla="*/ 134433 w 664422"/>
                <a:gd name="connsiteY15" fmla="*/ 77819 h 389998"/>
                <a:gd name="connsiteX0" fmla="*/ 134433 w 664422"/>
                <a:gd name="connsiteY0" fmla="*/ 54187 h 366366"/>
                <a:gd name="connsiteX1" fmla="*/ 101096 w 664422"/>
                <a:gd name="connsiteY1" fmla="*/ 151818 h 366366"/>
                <a:gd name="connsiteX2" fmla="*/ 1083 w 664422"/>
                <a:gd name="connsiteY2" fmla="*/ 218493 h 366366"/>
                <a:gd name="connsiteX3" fmla="*/ 172533 w 664422"/>
                <a:gd name="connsiteY3" fmla="*/ 266118 h 366366"/>
                <a:gd name="connsiteX4" fmla="*/ 263021 w 664422"/>
                <a:gd name="connsiteY4" fmla="*/ 366131 h 366366"/>
                <a:gd name="connsiteX5" fmla="*/ 386846 w 664422"/>
                <a:gd name="connsiteY5" fmla="*/ 294693 h 366366"/>
                <a:gd name="connsiteX6" fmla="*/ 553533 w 664422"/>
                <a:gd name="connsiteY6" fmla="*/ 323268 h 366366"/>
                <a:gd name="connsiteX7" fmla="*/ 596396 w 664422"/>
                <a:gd name="connsiteY7" fmla="*/ 223256 h 366366"/>
                <a:gd name="connsiteX8" fmla="*/ 663071 w 664422"/>
                <a:gd name="connsiteY8" fmla="*/ 180393 h 366366"/>
                <a:gd name="connsiteX9" fmla="*/ 627353 w 664422"/>
                <a:gd name="connsiteY9" fmla="*/ 49424 h 366366"/>
                <a:gd name="connsiteX10" fmla="*/ 472571 w 664422"/>
                <a:gd name="connsiteY10" fmla="*/ 99431 h 366366"/>
                <a:gd name="connsiteX11" fmla="*/ 393989 w 664422"/>
                <a:gd name="connsiteY11" fmla="*/ 89905 h 366366"/>
                <a:gd name="connsiteX12" fmla="*/ 386846 w 664422"/>
                <a:gd name="connsiteY12" fmla="*/ 18468 h 366366"/>
                <a:gd name="connsiteX13" fmla="*/ 277308 w 664422"/>
                <a:gd name="connsiteY13" fmla="*/ 4181 h 366366"/>
                <a:gd name="connsiteX14" fmla="*/ 224921 w 664422"/>
                <a:gd name="connsiteY14" fmla="*/ 42281 h 366366"/>
                <a:gd name="connsiteX15" fmla="*/ 134433 w 664422"/>
                <a:gd name="connsiteY15" fmla="*/ 54187 h 366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664422" h="366366">
                  <a:moveTo>
                    <a:pt x="134433" y="54187"/>
                  </a:moveTo>
                  <a:cubicBezTo>
                    <a:pt x="113796" y="72443"/>
                    <a:pt x="123321" y="124434"/>
                    <a:pt x="101096" y="151818"/>
                  </a:cubicBezTo>
                  <a:cubicBezTo>
                    <a:pt x="78871" y="179202"/>
                    <a:pt x="-10823" y="199443"/>
                    <a:pt x="1083" y="218493"/>
                  </a:cubicBezTo>
                  <a:cubicBezTo>
                    <a:pt x="12989" y="237543"/>
                    <a:pt x="128877" y="241512"/>
                    <a:pt x="172533" y="266118"/>
                  </a:cubicBezTo>
                  <a:cubicBezTo>
                    <a:pt x="216189" y="290724"/>
                    <a:pt x="227302" y="361369"/>
                    <a:pt x="263021" y="366131"/>
                  </a:cubicBezTo>
                  <a:cubicBezTo>
                    <a:pt x="298740" y="370893"/>
                    <a:pt x="338427" y="301837"/>
                    <a:pt x="386846" y="294693"/>
                  </a:cubicBezTo>
                  <a:cubicBezTo>
                    <a:pt x="435265" y="287549"/>
                    <a:pt x="518608" y="335174"/>
                    <a:pt x="553533" y="323268"/>
                  </a:cubicBezTo>
                  <a:cubicBezTo>
                    <a:pt x="588458" y="311362"/>
                    <a:pt x="578140" y="247068"/>
                    <a:pt x="596396" y="223256"/>
                  </a:cubicBezTo>
                  <a:cubicBezTo>
                    <a:pt x="614652" y="199444"/>
                    <a:pt x="657912" y="209365"/>
                    <a:pt x="663071" y="180393"/>
                  </a:cubicBezTo>
                  <a:cubicBezTo>
                    <a:pt x="668230" y="151421"/>
                    <a:pt x="659103" y="62918"/>
                    <a:pt x="627353" y="49424"/>
                  </a:cubicBezTo>
                  <a:cubicBezTo>
                    <a:pt x="595603" y="35930"/>
                    <a:pt x="511465" y="92684"/>
                    <a:pt x="472571" y="99431"/>
                  </a:cubicBezTo>
                  <a:cubicBezTo>
                    <a:pt x="433677" y="106178"/>
                    <a:pt x="408276" y="103399"/>
                    <a:pt x="393989" y="89905"/>
                  </a:cubicBezTo>
                  <a:cubicBezTo>
                    <a:pt x="379702" y="76411"/>
                    <a:pt x="406293" y="32755"/>
                    <a:pt x="386846" y="18468"/>
                  </a:cubicBezTo>
                  <a:cubicBezTo>
                    <a:pt x="367399" y="4181"/>
                    <a:pt x="292389" y="-6138"/>
                    <a:pt x="277308" y="4181"/>
                  </a:cubicBezTo>
                  <a:cubicBezTo>
                    <a:pt x="262227" y="14500"/>
                    <a:pt x="248733" y="33947"/>
                    <a:pt x="224921" y="42281"/>
                  </a:cubicBezTo>
                  <a:cubicBezTo>
                    <a:pt x="201109" y="50615"/>
                    <a:pt x="155070" y="35931"/>
                    <a:pt x="134433" y="54187"/>
                  </a:cubicBez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 w="19050">
              <a:solidFill>
                <a:srgbClr val="6633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1" name="フリーフォーム: 図形 70">
              <a:extLst>
                <a:ext uri="{FF2B5EF4-FFF2-40B4-BE49-F238E27FC236}">
                  <a16:creationId xmlns:a16="http://schemas.microsoft.com/office/drawing/2014/main" id="{2083B786-3BC6-4656-A714-61B96FEE8822}"/>
                </a:ext>
              </a:extLst>
            </p:cNvPr>
            <p:cNvSpPr/>
            <p:nvPr/>
          </p:nvSpPr>
          <p:spPr>
            <a:xfrm rot="10800000">
              <a:off x="7479043" y="4528202"/>
              <a:ext cx="459449" cy="182550"/>
            </a:xfrm>
            <a:custGeom>
              <a:avLst/>
              <a:gdLst>
                <a:gd name="connsiteX0" fmla="*/ 67049 w 662362"/>
                <a:gd name="connsiteY0" fmla="*/ 25802 h 387987"/>
                <a:gd name="connsiteX1" fmla="*/ 124199 w 662362"/>
                <a:gd name="connsiteY1" fmla="*/ 125814 h 387987"/>
                <a:gd name="connsiteX2" fmla="*/ 374 w 662362"/>
                <a:gd name="connsiteY2" fmla="*/ 240114 h 387987"/>
                <a:gd name="connsiteX3" fmla="*/ 171824 w 662362"/>
                <a:gd name="connsiteY3" fmla="*/ 287739 h 387987"/>
                <a:gd name="connsiteX4" fmla="*/ 262312 w 662362"/>
                <a:gd name="connsiteY4" fmla="*/ 387752 h 387987"/>
                <a:gd name="connsiteX5" fmla="*/ 386137 w 662362"/>
                <a:gd name="connsiteY5" fmla="*/ 316314 h 387987"/>
                <a:gd name="connsiteX6" fmla="*/ 552824 w 662362"/>
                <a:gd name="connsiteY6" fmla="*/ 344889 h 387987"/>
                <a:gd name="connsiteX7" fmla="*/ 595687 w 662362"/>
                <a:gd name="connsiteY7" fmla="*/ 244877 h 387987"/>
                <a:gd name="connsiteX8" fmla="*/ 662362 w 662362"/>
                <a:gd name="connsiteY8" fmla="*/ 202014 h 387987"/>
                <a:gd name="connsiteX9" fmla="*/ 595687 w 662362"/>
                <a:gd name="connsiteY9" fmla="*/ 92477 h 387987"/>
                <a:gd name="connsiteX10" fmla="*/ 471862 w 662362"/>
                <a:gd name="connsiteY10" fmla="*/ 121052 h 387987"/>
                <a:gd name="connsiteX11" fmla="*/ 390899 w 662362"/>
                <a:gd name="connsiteY11" fmla="*/ 78189 h 387987"/>
                <a:gd name="connsiteX12" fmla="*/ 314699 w 662362"/>
                <a:gd name="connsiteY12" fmla="*/ 1989 h 387987"/>
                <a:gd name="connsiteX13" fmla="*/ 276599 w 662362"/>
                <a:gd name="connsiteY13" fmla="*/ 25802 h 387987"/>
                <a:gd name="connsiteX14" fmla="*/ 224212 w 662362"/>
                <a:gd name="connsiteY14" fmla="*/ 63902 h 387987"/>
                <a:gd name="connsiteX15" fmla="*/ 67049 w 662362"/>
                <a:gd name="connsiteY15" fmla="*/ 25802 h 387987"/>
                <a:gd name="connsiteX0" fmla="*/ 67650 w 662963"/>
                <a:gd name="connsiteY0" fmla="*/ 25802 h 387987"/>
                <a:gd name="connsiteX1" fmla="*/ 100988 w 662963"/>
                <a:gd name="connsiteY1" fmla="*/ 173439 h 387987"/>
                <a:gd name="connsiteX2" fmla="*/ 975 w 662963"/>
                <a:gd name="connsiteY2" fmla="*/ 240114 h 387987"/>
                <a:gd name="connsiteX3" fmla="*/ 172425 w 662963"/>
                <a:gd name="connsiteY3" fmla="*/ 287739 h 387987"/>
                <a:gd name="connsiteX4" fmla="*/ 262913 w 662963"/>
                <a:gd name="connsiteY4" fmla="*/ 387752 h 387987"/>
                <a:gd name="connsiteX5" fmla="*/ 386738 w 662963"/>
                <a:gd name="connsiteY5" fmla="*/ 316314 h 387987"/>
                <a:gd name="connsiteX6" fmla="*/ 553425 w 662963"/>
                <a:gd name="connsiteY6" fmla="*/ 344889 h 387987"/>
                <a:gd name="connsiteX7" fmla="*/ 596288 w 662963"/>
                <a:gd name="connsiteY7" fmla="*/ 244877 h 387987"/>
                <a:gd name="connsiteX8" fmla="*/ 662963 w 662963"/>
                <a:gd name="connsiteY8" fmla="*/ 202014 h 387987"/>
                <a:gd name="connsiteX9" fmla="*/ 596288 w 662963"/>
                <a:gd name="connsiteY9" fmla="*/ 92477 h 387987"/>
                <a:gd name="connsiteX10" fmla="*/ 472463 w 662963"/>
                <a:gd name="connsiteY10" fmla="*/ 121052 h 387987"/>
                <a:gd name="connsiteX11" fmla="*/ 391500 w 662963"/>
                <a:gd name="connsiteY11" fmla="*/ 78189 h 387987"/>
                <a:gd name="connsiteX12" fmla="*/ 315300 w 662963"/>
                <a:gd name="connsiteY12" fmla="*/ 1989 h 387987"/>
                <a:gd name="connsiteX13" fmla="*/ 277200 w 662963"/>
                <a:gd name="connsiteY13" fmla="*/ 25802 h 387987"/>
                <a:gd name="connsiteX14" fmla="*/ 224813 w 662963"/>
                <a:gd name="connsiteY14" fmla="*/ 63902 h 387987"/>
                <a:gd name="connsiteX15" fmla="*/ 67650 w 662963"/>
                <a:gd name="connsiteY15" fmla="*/ 25802 h 387987"/>
                <a:gd name="connsiteX0" fmla="*/ 134433 w 663071"/>
                <a:gd name="connsiteY0" fmla="*/ 75808 h 387987"/>
                <a:gd name="connsiteX1" fmla="*/ 101096 w 663071"/>
                <a:gd name="connsiteY1" fmla="*/ 173439 h 387987"/>
                <a:gd name="connsiteX2" fmla="*/ 1083 w 663071"/>
                <a:gd name="connsiteY2" fmla="*/ 240114 h 387987"/>
                <a:gd name="connsiteX3" fmla="*/ 172533 w 663071"/>
                <a:gd name="connsiteY3" fmla="*/ 287739 h 387987"/>
                <a:gd name="connsiteX4" fmla="*/ 263021 w 663071"/>
                <a:gd name="connsiteY4" fmla="*/ 387752 h 387987"/>
                <a:gd name="connsiteX5" fmla="*/ 386846 w 663071"/>
                <a:gd name="connsiteY5" fmla="*/ 316314 h 387987"/>
                <a:gd name="connsiteX6" fmla="*/ 553533 w 663071"/>
                <a:gd name="connsiteY6" fmla="*/ 344889 h 387987"/>
                <a:gd name="connsiteX7" fmla="*/ 596396 w 663071"/>
                <a:gd name="connsiteY7" fmla="*/ 244877 h 387987"/>
                <a:gd name="connsiteX8" fmla="*/ 663071 w 663071"/>
                <a:gd name="connsiteY8" fmla="*/ 202014 h 387987"/>
                <a:gd name="connsiteX9" fmla="*/ 596396 w 663071"/>
                <a:gd name="connsiteY9" fmla="*/ 92477 h 387987"/>
                <a:gd name="connsiteX10" fmla="*/ 472571 w 663071"/>
                <a:gd name="connsiteY10" fmla="*/ 121052 h 387987"/>
                <a:gd name="connsiteX11" fmla="*/ 391608 w 663071"/>
                <a:gd name="connsiteY11" fmla="*/ 78189 h 387987"/>
                <a:gd name="connsiteX12" fmla="*/ 315408 w 663071"/>
                <a:gd name="connsiteY12" fmla="*/ 1989 h 387987"/>
                <a:gd name="connsiteX13" fmla="*/ 277308 w 663071"/>
                <a:gd name="connsiteY13" fmla="*/ 25802 h 387987"/>
                <a:gd name="connsiteX14" fmla="*/ 224921 w 663071"/>
                <a:gd name="connsiteY14" fmla="*/ 63902 h 387987"/>
                <a:gd name="connsiteX15" fmla="*/ 134433 w 663071"/>
                <a:gd name="connsiteY15" fmla="*/ 75808 h 387987"/>
                <a:gd name="connsiteX0" fmla="*/ 134433 w 663071"/>
                <a:gd name="connsiteY0" fmla="*/ 77819 h 389998"/>
                <a:gd name="connsiteX1" fmla="*/ 101096 w 663071"/>
                <a:gd name="connsiteY1" fmla="*/ 175450 h 389998"/>
                <a:gd name="connsiteX2" fmla="*/ 1083 w 663071"/>
                <a:gd name="connsiteY2" fmla="*/ 242125 h 389998"/>
                <a:gd name="connsiteX3" fmla="*/ 172533 w 663071"/>
                <a:gd name="connsiteY3" fmla="*/ 289750 h 389998"/>
                <a:gd name="connsiteX4" fmla="*/ 263021 w 663071"/>
                <a:gd name="connsiteY4" fmla="*/ 389763 h 389998"/>
                <a:gd name="connsiteX5" fmla="*/ 386846 w 663071"/>
                <a:gd name="connsiteY5" fmla="*/ 318325 h 389998"/>
                <a:gd name="connsiteX6" fmla="*/ 553533 w 663071"/>
                <a:gd name="connsiteY6" fmla="*/ 346900 h 389998"/>
                <a:gd name="connsiteX7" fmla="*/ 596396 w 663071"/>
                <a:gd name="connsiteY7" fmla="*/ 246888 h 389998"/>
                <a:gd name="connsiteX8" fmla="*/ 663071 w 663071"/>
                <a:gd name="connsiteY8" fmla="*/ 204025 h 389998"/>
                <a:gd name="connsiteX9" fmla="*/ 596396 w 663071"/>
                <a:gd name="connsiteY9" fmla="*/ 94488 h 389998"/>
                <a:gd name="connsiteX10" fmla="*/ 472571 w 663071"/>
                <a:gd name="connsiteY10" fmla="*/ 123063 h 389998"/>
                <a:gd name="connsiteX11" fmla="*/ 393989 w 663071"/>
                <a:gd name="connsiteY11" fmla="*/ 113537 h 389998"/>
                <a:gd name="connsiteX12" fmla="*/ 315408 w 663071"/>
                <a:gd name="connsiteY12" fmla="*/ 4000 h 389998"/>
                <a:gd name="connsiteX13" fmla="*/ 277308 w 663071"/>
                <a:gd name="connsiteY13" fmla="*/ 27813 h 389998"/>
                <a:gd name="connsiteX14" fmla="*/ 224921 w 663071"/>
                <a:gd name="connsiteY14" fmla="*/ 65913 h 389998"/>
                <a:gd name="connsiteX15" fmla="*/ 134433 w 663071"/>
                <a:gd name="connsiteY15" fmla="*/ 77819 h 389998"/>
                <a:gd name="connsiteX0" fmla="*/ 134433 w 664422"/>
                <a:gd name="connsiteY0" fmla="*/ 77819 h 389998"/>
                <a:gd name="connsiteX1" fmla="*/ 101096 w 664422"/>
                <a:gd name="connsiteY1" fmla="*/ 175450 h 389998"/>
                <a:gd name="connsiteX2" fmla="*/ 1083 w 664422"/>
                <a:gd name="connsiteY2" fmla="*/ 242125 h 389998"/>
                <a:gd name="connsiteX3" fmla="*/ 172533 w 664422"/>
                <a:gd name="connsiteY3" fmla="*/ 289750 h 389998"/>
                <a:gd name="connsiteX4" fmla="*/ 263021 w 664422"/>
                <a:gd name="connsiteY4" fmla="*/ 389763 h 389998"/>
                <a:gd name="connsiteX5" fmla="*/ 386846 w 664422"/>
                <a:gd name="connsiteY5" fmla="*/ 318325 h 389998"/>
                <a:gd name="connsiteX6" fmla="*/ 553533 w 664422"/>
                <a:gd name="connsiteY6" fmla="*/ 346900 h 389998"/>
                <a:gd name="connsiteX7" fmla="*/ 596396 w 664422"/>
                <a:gd name="connsiteY7" fmla="*/ 246888 h 389998"/>
                <a:gd name="connsiteX8" fmla="*/ 663071 w 664422"/>
                <a:gd name="connsiteY8" fmla="*/ 204025 h 389998"/>
                <a:gd name="connsiteX9" fmla="*/ 627353 w 664422"/>
                <a:gd name="connsiteY9" fmla="*/ 73056 h 389998"/>
                <a:gd name="connsiteX10" fmla="*/ 472571 w 664422"/>
                <a:gd name="connsiteY10" fmla="*/ 123063 h 389998"/>
                <a:gd name="connsiteX11" fmla="*/ 393989 w 664422"/>
                <a:gd name="connsiteY11" fmla="*/ 113537 h 389998"/>
                <a:gd name="connsiteX12" fmla="*/ 315408 w 664422"/>
                <a:gd name="connsiteY12" fmla="*/ 4000 h 389998"/>
                <a:gd name="connsiteX13" fmla="*/ 277308 w 664422"/>
                <a:gd name="connsiteY13" fmla="*/ 27813 h 389998"/>
                <a:gd name="connsiteX14" fmla="*/ 224921 w 664422"/>
                <a:gd name="connsiteY14" fmla="*/ 65913 h 389998"/>
                <a:gd name="connsiteX15" fmla="*/ 134433 w 664422"/>
                <a:gd name="connsiteY15" fmla="*/ 77819 h 389998"/>
                <a:gd name="connsiteX0" fmla="*/ 134433 w 664422"/>
                <a:gd name="connsiteY0" fmla="*/ 54187 h 366366"/>
                <a:gd name="connsiteX1" fmla="*/ 101096 w 664422"/>
                <a:gd name="connsiteY1" fmla="*/ 151818 h 366366"/>
                <a:gd name="connsiteX2" fmla="*/ 1083 w 664422"/>
                <a:gd name="connsiteY2" fmla="*/ 218493 h 366366"/>
                <a:gd name="connsiteX3" fmla="*/ 172533 w 664422"/>
                <a:gd name="connsiteY3" fmla="*/ 266118 h 366366"/>
                <a:gd name="connsiteX4" fmla="*/ 263021 w 664422"/>
                <a:gd name="connsiteY4" fmla="*/ 366131 h 366366"/>
                <a:gd name="connsiteX5" fmla="*/ 386846 w 664422"/>
                <a:gd name="connsiteY5" fmla="*/ 294693 h 366366"/>
                <a:gd name="connsiteX6" fmla="*/ 553533 w 664422"/>
                <a:gd name="connsiteY6" fmla="*/ 323268 h 366366"/>
                <a:gd name="connsiteX7" fmla="*/ 596396 w 664422"/>
                <a:gd name="connsiteY7" fmla="*/ 223256 h 366366"/>
                <a:gd name="connsiteX8" fmla="*/ 663071 w 664422"/>
                <a:gd name="connsiteY8" fmla="*/ 180393 h 366366"/>
                <a:gd name="connsiteX9" fmla="*/ 627353 w 664422"/>
                <a:gd name="connsiteY9" fmla="*/ 49424 h 366366"/>
                <a:gd name="connsiteX10" fmla="*/ 472571 w 664422"/>
                <a:gd name="connsiteY10" fmla="*/ 99431 h 366366"/>
                <a:gd name="connsiteX11" fmla="*/ 393989 w 664422"/>
                <a:gd name="connsiteY11" fmla="*/ 89905 h 366366"/>
                <a:gd name="connsiteX12" fmla="*/ 386846 w 664422"/>
                <a:gd name="connsiteY12" fmla="*/ 18468 h 366366"/>
                <a:gd name="connsiteX13" fmla="*/ 277308 w 664422"/>
                <a:gd name="connsiteY13" fmla="*/ 4181 h 366366"/>
                <a:gd name="connsiteX14" fmla="*/ 224921 w 664422"/>
                <a:gd name="connsiteY14" fmla="*/ 42281 h 366366"/>
                <a:gd name="connsiteX15" fmla="*/ 134433 w 664422"/>
                <a:gd name="connsiteY15" fmla="*/ 54187 h 366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664422" h="366366">
                  <a:moveTo>
                    <a:pt x="134433" y="54187"/>
                  </a:moveTo>
                  <a:cubicBezTo>
                    <a:pt x="113796" y="72443"/>
                    <a:pt x="123321" y="124434"/>
                    <a:pt x="101096" y="151818"/>
                  </a:cubicBezTo>
                  <a:cubicBezTo>
                    <a:pt x="78871" y="179202"/>
                    <a:pt x="-10823" y="199443"/>
                    <a:pt x="1083" y="218493"/>
                  </a:cubicBezTo>
                  <a:cubicBezTo>
                    <a:pt x="12989" y="237543"/>
                    <a:pt x="128877" y="241512"/>
                    <a:pt x="172533" y="266118"/>
                  </a:cubicBezTo>
                  <a:cubicBezTo>
                    <a:pt x="216189" y="290724"/>
                    <a:pt x="227302" y="361369"/>
                    <a:pt x="263021" y="366131"/>
                  </a:cubicBezTo>
                  <a:cubicBezTo>
                    <a:pt x="298740" y="370893"/>
                    <a:pt x="338427" y="301837"/>
                    <a:pt x="386846" y="294693"/>
                  </a:cubicBezTo>
                  <a:cubicBezTo>
                    <a:pt x="435265" y="287549"/>
                    <a:pt x="518608" y="335174"/>
                    <a:pt x="553533" y="323268"/>
                  </a:cubicBezTo>
                  <a:cubicBezTo>
                    <a:pt x="588458" y="311362"/>
                    <a:pt x="578140" y="247068"/>
                    <a:pt x="596396" y="223256"/>
                  </a:cubicBezTo>
                  <a:cubicBezTo>
                    <a:pt x="614652" y="199444"/>
                    <a:pt x="657912" y="209365"/>
                    <a:pt x="663071" y="180393"/>
                  </a:cubicBezTo>
                  <a:cubicBezTo>
                    <a:pt x="668230" y="151421"/>
                    <a:pt x="659103" y="62918"/>
                    <a:pt x="627353" y="49424"/>
                  </a:cubicBezTo>
                  <a:cubicBezTo>
                    <a:pt x="595603" y="35930"/>
                    <a:pt x="511465" y="92684"/>
                    <a:pt x="472571" y="99431"/>
                  </a:cubicBezTo>
                  <a:cubicBezTo>
                    <a:pt x="433677" y="106178"/>
                    <a:pt x="408276" y="103399"/>
                    <a:pt x="393989" y="89905"/>
                  </a:cubicBezTo>
                  <a:cubicBezTo>
                    <a:pt x="379702" y="76411"/>
                    <a:pt x="406293" y="32755"/>
                    <a:pt x="386846" y="18468"/>
                  </a:cubicBezTo>
                  <a:cubicBezTo>
                    <a:pt x="367399" y="4181"/>
                    <a:pt x="292389" y="-6138"/>
                    <a:pt x="277308" y="4181"/>
                  </a:cubicBezTo>
                  <a:cubicBezTo>
                    <a:pt x="262227" y="14500"/>
                    <a:pt x="248733" y="33947"/>
                    <a:pt x="224921" y="42281"/>
                  </a:cubicBezTo>
                  <a:cubicBezTo>
                    <a:pt x="201109" y="50615"/>
                    <a:pt x="155070" y="35931"/>
                    <a:pt x="134433" y="54187"/>
                  </a:cubicBez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 w="19050">
              <a:solidFill>
                <a:srgbClr val="6633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2" name="フリーフォーム: 図形 71">
              <a:extLst>
                <a:ext uri="{FF2B5EF4-FFF2-40B4-BE49-F238E27FC236}">
                  <a16:creationId xmlns:a16="http://schemas.microsoft.com/office/drawing/2014/main" id="{62376902-EE41-4C31-B9FB-64A44678D052}"/>
                </a:ext>
              </a:extLst>
            </p:cNvPr>
            <p:cNvSpPr/>
            <p:nvPr/>
          </p:nvSpPr>
          <p:spPr>
            <a:xfrm rot="10800000">
              <a:off x="7965503" y="4600629"/>
              <a:ext cx="459449" cy="182550"/>
            </a:xfrm>
            <a:custGeom>
              <a:avLst/>
              <a:gdLst>
                <a:gd name="connsiteX0" fmla="*/ 67049 w 662362"/>
                <a:gd name="connsiteY0" fmla="*/ 25802 h 387987"/>
                <a:gd name="connsiteX1" fmla="*/ 124199 w 662362"/>
                <a:gd name="connsiteY1" fmla="*/ 125814 h 387987"/>
                <a:gd name="connsiteX2" fmla="*/ 374 w 662362"/>
                <a:gd name="connsiteY2" fmla="*/ 240114 h 387987"/>
                <a:gd name="connsiteX3" fmla="*/ 171824 w 662362"/>
                <a:gd name="connsiteY3" fmla="*/ 287739 h 387987"/>
                <a:gd name="connsiteX4" fmla="*/ 262312 w 662362"/>
                <a:gd name="connsiteY4" fmla="*/ 387752 h 387987"/>
                <a:gd name="connsiteX5" fmla="*/ 386137 w 662362"/>
                <a:gd name="connsiteY5" fmla="*/ 316314 h 387987"/>
                <a:gd name="connsiteX6" fmla="*/ 552824 w 662362"/>
                <a:gd name="connsiteY6" fmla="*/ 344889 h 387987"/>
                <a:gd name="connsiteX7" fmla="*/ 595687 w 662362"/>
                <a:gd name="connsiteY7" fmla="*/ 244877 h 387987"/>
                <a:gd name="connsiteX8" fmla="*/ 662362 w 662362"/>
                <a:gd name="connsiteY8" fmla="*/ 202014 h 387987"/>
                <a:gd name="connsiteX9" fmla="*/ 595687 w 662362"/>
                <a:gd name="connsiteY9" fmla="*/ 92477 h 387987"/>
                <a:gd name="connsiteX10" fmla="*/ 471862 w 662362"/>
                <a:gd name="connsiteY10" fmla="*/ 121052 h 387987"/>
                <a:gd name="connsiteX11" fmla="*/ 390899 w 662362"/>
                <a:gd name="connsiteY11" fmla="*/ 78189 h 387987"/>
                <a:gd name="connsiteX12" fmla="*/ 314699 w 662362"/>
                <a:gd name="connsiteY12" fmla="*/ 1989 h 387987"/>
                <a:gd name="connsiteX13" fmla="*/ 276599 w 662362"/>
                <a:gd name="connsiteY13" fmla="*/ 25802 h 387987"/>
                <a:gd name="connsiteX14" fmla="*/ 224212 w 662362"/>
                <a:gd name="connsiteY14" fmla="*/ 63902 h 387987"/>
                <a:gd name="connsiteX15" fmla="*/ 67049 w 662362"/>
                <a:gd name="connsiteY15" fmla="*/ 25802 h 387987"/>
                <a:gd name="connsiteX0" fmla="*/ 67650 w 662963"/>
                <a:gd name="connsiteY0" fmla="*/ 25802 h 387987"/>
                <a:gd name="connsiteX1" fmla="*/ 100988 w 662963"/>
                <a:gd name="connsiteY1" fmla="*/ 173439 h 387987"/>
                <a:gd name="connsiteX2" fmla="*/ 975 w 662963"/>
                <a:gd name="connsiteY2" fmla="*/ 240114 h 387987"/>
                <a:gd name="connsiteX3" fmla="*/ 172425 w 662963"/>
                <a:gd name="connsiteY3" fmla="*/ 287739 h 387987"/>
                <a:gd name="connsiteX4" fmla="*/ 262913 w 662963"/>
                <a:gd name="connsiteY4" fmla="*/ 387752 h 387987"/>
                <a:gd name="connsiteX5" fmla="*/ 386738 w 662963"/>
                <a:gd name="connsiteY5" fmla="*/ 316314 h 387987"/>
                <a:gd name="connsiteX6" fmla="*/ 553425 w 662963"/>
                <a:gd name="connsiteY6" fmla="*/ 344889 h 387987"/>
                <a:gd name="connsiteX7" fmla="*/ 596288 w 662963"/>
                <a:gd name="connsiteY7" fmla="*/ 244877 h 387987"/>
                <a:gd name="connsiteX8" fmla="*/ 662963 w 662963"/>
                <a:gd name="connsiteY8" fmla="*/ 202014 h 387987"/>
                <a:gd name="connsiteX9" fmla="*/ 596288 w 662963"/>
                <a:gd name="connsiteY9" fmla="*/ 92477 h 387987"/>
                <a:gd name="connsiteX10" fmla="*/ 472463 w 662963"/>
                <a:gd name="connsiteY10" fmla="*/ 121052 h 387987"/>
                <a:gd name="connsiteX11" fmla="*/ 391500 w 662963"/>
                <a:gd name="connsiteY11" fmla="*/ 78189 h 387987"/>
                <a:gd name="connsiteX12" fmla="*/ 315300 w 662963"/>
                <a:gd name="connsiteY12" fmla="*/ 1989 h 387987"/>
                <a:gd name="connsiteX13" fmla="*/ 277200 w 662963"/>
                <a:gd name="connsiteY13" fmla="*/ 25802 h 387987"/>
                <a:gd name="connsiteX14" fmla="*/ 224813 w 662963"/>
                <a:gd name="connsiteY14" fmla="*/ 63902 h 387987"/>
                <a:gd name="connsiteX15" fmla="*/ 67650 w 662963"/>
                <a:gd name="connsiteY15" fmla="*/ 25802 h 387987"/>
                <a:gd name="connsiteX0" fmla="*/ 134433 w 663071"/>
                <a:gd name="connsiteY0" fmla="*/ 75808 h 387987"/>
                <a:gd name="connsiteX1" fmla="*/ 101096 w 663071"/>
                <a:gd name="connsiteY1" fmla="*/ 173439 h 387987"/>
                <a:gd name="connsiteX2" fmla="*/ 1083 w 663071"/>
                <a:gd name="connsiteY2" fmla="*/ 240114 h 387987"/>
                <a:gd name="connsiteX3" fmla="*/ 172533 w 663071"/>
                <a:gd name="connsiteY3" fmla="*/ 287739 h 387987"/>
                <a:gd name="connsiteX4" fmla="*/ 263021 w 663071"/>
                <a:gd name="connsiteY4" fmla="*/ 387752 h 387987"/>
                <a:gd name="connsiteX5" fmla="*/ 386846 w 663071"/>
                <a:gd name="connsiteY5" fmla="*/ 316314 h 387987"/>
                <a:gd name="connsiteX6" fmla="*/ 553533 w 663071"/>
                <a:gd name="connsiteY6" fmla="*/ 344889 h 387987"/>
                <a:gd name="connsiteX7" fmla="*/ 596396 w 663071"/>
                <a:gd name="connsiteY7" fmla="*/ 244877 h 387987"/>
                <a:gd name="connsiteX8" fmla="*/ 663071 w 663071"/>
                <a:gd name="connsiteY8" fmla="*/ 202014 h 387987"/>
                <a:gd name="connsiteX9" fmla="*/ 596396 w 663071"/>
                <a:gd name="connsiteY9" fmla="*/ 92477 h 387987"/>
                <a:gd name="connsiteX10" fmla="*/ 472571 w 663071"/>
                <a:gd name="connsiteY10" fmla="*/ 121052 h 387987"/>
                <a:gd name="connsiteX11" fmla="*/ 391608 w 663071"/>
                <a:gd name="connsiteY11" fmla="*/ 78189 h 387987"/>
                <a:gd name="connsiteX12" fmla="*/ 315408 w 663071"/>
                <a:gd name="connsiteY12" fmla="*/ 1989 h 387987"/>
                <a:gd name="connsiteX13" fmla="*/ 277308 w 663071"/>
                <a:gd name="connsiteY13" fmla="*/ 25802 h 387987"/>
                <a:gd name="connsiteX14" fmla="*/ 224921 w 663071"/>
                <a:gd name="connsiteY14" fmla="*/ 63902 h 387987"/>
                <a:gd name="connsiteX15" fmla="*/ 134433 w 663071"/>
                <a:gd name="connsiteY15" fmla="*/ 75808 h 387987"/>
                <a:gd name="connsiteX0" fmla="*/ 134433 w 663071"/>
                <a:gd name="connsiteY0" fmla="*/ 77819 h 389998"/>
                <a:gd name="connsiteX1" fmla="*/ 101096 w 663071"/>
                <a:gd name="connsiteY1" fmla="*/ 175450 h 389998"/>
                <a:gd name="connsiteX2" fmla="*/ 1083 w 663071"/>
                <a:gd name="connsiteY2" fmla="*/ 242125 h 389998"/>
                <a:gd name="connsiteX3" fmla="*/ 172533 w 663071"/>
                <a:gd name="connsiteY3" fmla="*/ 289750 h 389998"/>
                <a:gd name="connsiteX4" fmla="*/ 263021 w 663071"/>
                <a:gd name="connsiteY4" fmla="*/ 389763 h 389998"/>
                <a:gd name="connsiteX5" fmla="*/ 386846 w 663071"/>
                <a:gd name="connsiteY5" fmla="*/ 318325 h 389998"/>
                <a:gd name="connsiteX6" fmla="*/ 553533 w 663071"/>
                <a:gd name="connsiteY6" fmla="*/ 346900 h 389998"/>
                <a:gd name="connsiteX7" fmla="*/ 596396 w 663071"/>
                <a:gd name="connsiteY7" fmla="*/ 246888 h 389998"/>
                <a:gd name="connsiteX8" fmla="*/ 663071 w 663071"/>
                <a:gd name="connsiteY8" fmla="*/ 204025 h 389998"/>
                <a:gd name="connsiteX9" fmla="*/ 596396 w 663071"/>
                <a:gd name="connsiteY9" fmla="*/ 94488 h 389998"/>
                <a:gd name="connsiteX10" fmla="*/ 472571 w 663071"/>
                <a:gd name="connsiteY10" fmla="*/ 123063 h 389998"/>
                <a:gd name="connsiteX11" fmla="*/ 393989 w 663071"/>
                <a:gd name="connsiteY11" fmla="*/ 113537 h 389998"/>
                <a:gd name="connsiteX12" fmla="*/ 315408 w 663071"/>
                <a:gd name="connsiteY12" fmla="*/ 4000 h 389998"/>
                <a:gd name="connsiteX13" fmla="*/ 277308 w 663071"/>
                <a:gd name="connsiteY13" fmla="*/ 27813 h 389998"/>
                <a:gd name="connsiteX14" fmla="*/ 224921 w 663071"/>
                <a:gd name="connsiteY14" fmla="*/ 65913 h 389998"/>
                <a:gd name="connsiteX15" fmla="*/ 134433 w 663071"/>
                <a:gd name="connsiteY15" fmla="*/ 77819 h 389998"/>
                <a:gd name="connsiteX0" fmla="*/ 134433 w 664422"/>
                <a:gd name="connsiteY0" fmla="*/ 77819 h 389998"/>
                <a:gd name="connsiteX1" fmla="*/ 101096 w 664422"/>
                <a:gd name="connsiteY1" fmla="*/ 175450 h 389998"/>
                <a:gd name="connsiteX2" fmla="*/ 1083 w 664422"/>
                <a:gd name="connsiteY2" fmla="*/ 242125 h 389998"/>
                <a:gd name="connsiteX3" fmla="*/ 172533 w 664422"/>
                <a:gd name="connsiteY3" fmla="*/ 289750 h 389998"/>
                <a:gd name="connsiteX4" fmla="*/ 263021 w 664422"/>
                <a:gd name="connsiteY4" fmla="*/ 389763 h 389998"/>
                <a:gd name="connsiteX5" fmla="*/ 386846 w 664422"/>
                <a:gd name="connsiteY5" fmla="*/ 318325 h 389998"/>
                <a:gd name="connsiteX6" fmla="*/ 553533 w 664422"/>
                <a:gd name="connsiteY6" fmla="*/ 346900 h 389998"/>
                <a:gd name="connsiteX7" fmla="*/ 596396 w 664422"/>
                <a:gd name="connsiteY7" fmla="*/ 246888 h 389998"/>
                <a:gd name="connsiteX8" fmla="*/ 663071 w 664422"/>
                <a:gd name="connsiteY8" fmla="*/ 204025 h 389998"/>
                <a:gd name="connsiteX9" fmla="*/ 627353 w 664422"/>
                <a:gd name="connsiteY9" fmla="*/ 73056 h 389998"/>
                <a:gd name="connsiteX10" fmla="*/ 472571 w 664422"/>
                <a:gd name="connsiteY10" fmla="*/ 123063 h 389998"/>
                <a:gd name="connsiteX11" fmla="*/ 393989 w 664422"/>
                <a:gd name="connsiteY11" fmla="*/ 113537 h 389998"/>
                <a:gd name="connsiteX12" fmla="*/ 315408 w 664422"/>
                <a:gd name="connsiteY12" fmla="*/ 4000 h 389998"/>
                <a:gd name="connsiteX13" fmla="*/ 277308 w 664422"/>
                <a:gd name="connsiteY13" fmla="*/ 27813 h 389998"/>
                <a:gd name="connsiteX14" fmla="*/ 224921 w 664422"/>
                <a:gd name="connsiteY14" fmla="*/ 65913 h 389998"/>
                <a:gd name="connsiteX15" fmla="*/ 134433 w 664422"/>
                <a:gd name="connsiteY15" fmla="*/ 77819 h 389998"/>
                <a:gd name="connsiteX0" fmla="*/ 134433 w 664422"/>
                <a:gd name="connsiteY0" fmla="*/ 54187 h 366366"/>
                <a:gd name="connsiteX1" fmla="*/ 101096 w 664422"/>
                <a:gd name="connsiteY1" fmla="*/ 151818 h 366366"/>
                <a:gd name="connsiteX2" fmla="*/ 1083 w 664422"/>
                <a:gd name="connsiteY2" fmla="*/ 218493 h 366366"/>
                <a:gd name="connsiteX3" fmla="*/ 172533 w 664422"/>
                <a:gd name="connsiteY3" fmla="*/ 266118 h 366366"/>
                <a:gd name="connsiteX4" fmla="*/ 263021 w 664422"/>
                <a:gd name="connsiteY4" fmla="*/ 366131 h 366366"/>
                <a:gd name="connsiteX5" fmla="*/ 386846 w 664422"/>
                <a:gd name="connsiteY5" fmla="*/ 294693 h 366366"/>
                <a:gd name="connsiteX6" fmla="*/ 553533 w 664422"/>
                <a:gd name="connsiteY6" fmla="*/ 323268 h 366366"/>
                <a:gd name="connsiteX7" fmla="*/ 596396 w 664422"/>
                <a:gd name="connsiteY7" fmla="*/ 223256 h 366366"/>
                <a:gd name="connsiteX8" fmla="*/ 663071 w 664422"/>
                <a:gd name="connsiteY8" fmla="*/ 180393 h 366366"/>
                <a:gd name="connsiteX9" fmla="*/ 627353 w 664422"/>
                <a:gd name="connsiteY9" fmla="*/ 49424 h 366366"/>
                <a:gd name="connsiteX10" fmla="*/ 472571 w 664422"/>
                <a:gd name="connsiteY10" fmla="*/ 99431 h 366366"/>
                <a:gd name="connsiteX11" fmla="*/ 393989 w 664422"/>
                <a:gd name="connsiteY11" fmla="*/ 89905 h 366366"/>
                <a:gd name="connsiteX12" fmla="*/ 386846 w 664422"/>
                <a:gd name="connsiteY12" fmla="*/ 18468 h 366366"/>
                <a:gd name="connsiteX13" fmla="*/ 277308 w 664422"/>
                <a:gd name="connsiteY13" fmla="*/ 4181 h 366366"/>
                <a:gd name="connsiteX14" fmla="*/ 224921 w 664422"/>
                <a:gd name="connsiteY14" fmla="*/ 42281 h 366366"/>
                <a:gd name="connsiteX15" fmla="*/ 134433 w 664422"/>
                <a:gd name="connsiteY15" fmla="*/ 54187 h 366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664422" h="366366">
                  <a:moveTo>
                    <a:pt x="134433" y="54187"/>
                  </a:moveTo>
                  <a:cubicBezTo>
                    <a:pt x="113796" y="72443"/>
                    <a:pt x="123321" y="124434"/>
                    <a:pt x="101096" y="151818"/>
                  </a:cubicBezTo>
                  <a:cubicBezTo>
                    <a:pt x="78871" y="179202"/>
                    <a:pt x="-10823" y="199443"/>
                    <a:pt x="1083" y="218493"/>
                  </a:cubicBezTo>
                  <a:cubicBezTo>
                    <a:pt x="12989" y="237543"/>
                    <a:pt x="128877" y="241512"/>
                    <a:pt x="172533" y="266118"/>
                  </a:cubicBezTo>
                  <a:cubicBezTo>
                    <a:pt x="216189" y="290724"/>
                    <a:pt x="227302" y="361369"/>
                    <a:pt x="263021" y="366131"/>
                  </a:cubicBezTo>
                  <a:cubicBezTo>
                    <a:pt x="298740" y="370893"/>
                    <a:pt x="338427" y="301837"/>
                    <a:pt x="386846" y="294693"/>
                  </a:cubicBezTo>
                  <a:cubicBezTo>
                    <a:pt x="435265" y="287549"/>
                    <a:pt x="518608" y="335174"/>
                    <a:pt x="553533" y="323268"/>
                  </a:cubicBezTo>
                  <a:cubicBezTo>
                    <a:pt x="588458" y="311362"/>
                    <a:pt x="578140" y="247068"/>
                    <a:pt x="596396" y="223256"/>
                  </a:cubicBezTo>
                  <a:cubicBezTo>
                    <a:pt x="614652" y="199444"/>
                    <a:pt x="657912" y="209365"/>
                    <a:pt x="663071" y="180393"/>
                  </a:cubicBezTo>
                  <a:cubicBezTo>
                    <a:pt x="668230" y="151421"/>
                    <a:pt x="659103" y="62918"/>
                    <a:pt x="627353" y="49424"/>
                  </a:cubicBezTo>
                  <a:cubicBezTo>
                    <a:pt x="595603" y="35930"/>
                    <a:pt x="511465" y="92684"/>
                    <a:pt x="472571" y="99431"/>
                  </a:cubicBezTo>
                  <a:cubicBezTo>
                    <a:pt x="433677" y="106178"/>
                    <a:pt x="408276" y="103399"/>
                    <a:pt x="393989" y="89905"/>
                  </a:cubicBezTo>
                  <a:cubicBezTo>
                    <a:pt x="379702" y="76411"/>
                    <a:pt x="406293" y="32755"/>
                    <a:pt x="386846" y="18468"/>
                  </a:cubicBezTo>
                  <a:cubicBezTo>
                    <a:pt x="367399" y="4181"/>
                    <a:pt x="292389" y="-6138"/>
                    <a:pt x="277308" y="4181"/>
                  </a:cubicBezTo>
                  <a:cubicBezTo>
                    <a:pt x="262227" y="14500"/>
                    <a:pt x="248733" y="33947"/>
                    <a:pt x="224921" y="42281"/>
                  </a:cubicBezTo>
                  <a:cubicBezTo>
                    <a:pt x="201109" y="50615"/>
                    <a:pt x="155070" y="35931"/>
                    <a:pt x="134433" y="54187"/>
                  </a:cubicBez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 w="19050">
              <a:solidFill>
                <a:srgbClr val="6633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3" name="フリーフォーム: 図形 72">
              <a:extLst>
                <a:ext uri="{FF2B5EF4-FFF2-40B4-BE49-F238E27FC236}">
                  <a16:creationId xmlns:a16="http://schemas.microsoft.com/office/drawing/2014/main" id="{D844D041-BB21-4046-A291-173CEE66DBE7}"/>
                </a:ext>
              </a:extLst>
            </p:cNvPr>
            <p:cNvSpPr/>
            <p:nvPr/>
          </p:nvSpPr>
          <p:spPr>
            <a:xfrm rot="10800000">
              <a:off x="7219609" y="4675604"/>
              <a:ext cx="459449" cy="182550"/>
            </a:xfrm>
            <a:custGeom>
              <a:avLst/>
              <a:gdLst>
                <a:gd name="connsiteX0" fmla="*/ 67049 w 662362"/>
                <a:gd name="connsiteY0" fmla="*/ 25802 h 387987"/>
                <a:gd name="connsiteX1" fmla="*/ 124199 w 662362"/>
                <a:gd name="connsiteY1" fmla="*/ 125814 h 387987"/>
                <a:gd name="connsiteX2" fmla="*/ 374 w 662362"/>
                <a:gd name="connsiteY2" fmla="*/ 240114 h 387987"/>
                <a:gd name="connsiteX3" fmla="*/ 171824 w 662362"/>
                <a:gd name="connsiteY3" fmla="*/ 287739 h 387987"/>
                <a:gd name="connsiteX4" fmla="*/ 262312 w 662362"/>
                <a:gd name="connsiteY4" fmla="*/ 387752 h 387987"/>
                <a:gd name="connsiteX5" fmla="*/ 386137 w 662362"/>
                <a:gd name="connsiteY5" fmla="*/ 316314 h 387987"/>
                <a:gd name="connsiteX6" fmla="*/ 552824 w 662362"/>
                <a:gd name="connsiteY6" fmla="*/ 344889 h 387987"/>
                <a:gd name="connsiteX7" fmla="*/ 595687 w 662362"/>
                <a:gd name="connsiteY7" fmla="*/ 244877 h 387987"/>
                <a:gd name="connsiteX8" fmla="*/ 662362 w 662362"/>
                <a:gd name="connsiteY8" fmla="*/ 202014 h 387987"/>
                <a:gd name="connsiteX9" fmla="*/ 595687 w 662362"/>
                <a:gd name="connsiteY9" fmla="*/ 92477 h 387987"/>
                <a:gd name="connsiteX10" fmla="*/ 471862 w 662362"/>
                <a:gd name="connsiteY10" fmla="*/ 121052 h 387987"/>
                <a:gd name="connsiteX11" fmla="*/ 390899 w 662362"/>
                <a:gd name="connsiteY11" fmla="*/ 78189 h 387987"/>
                <a:gd name="connsiteX12" fmla="*/ 314699 w 662362"/>
                <a:gd name="connsiteY12" fmla="*/ 1989 h 387987"/>
                <a:gd name="connsiteX13" fmla="*/ 276599 w 662362"/>
                <a:gd name="connsiteY13" fmla="*/ 25802 h 387987"/>
                <a:gd name="connsiteX14" fmla="*/ 224212 w 662362"/>
                <a:gd name="connsiteY14" fmla="*/ 63902 h 387987"/>
                <a:gd name="connsiteX15" fmla="*/ 67049 w 662362"/>
                <a:gd name="connsiteY15" fmla="*/ 25802 h 387987"/>
                <a:gd name="connsiteX0" fmla="*/ 67650 w 662963"/>
                <a:gd name="connsiteY0" fmla="*/ 25802 h 387987"/>
                <a:gd name="connsiteX1" fmla="*/ 100988 w 662963"/>
                <a:gd name="connsiteY1" fmla="*/ 173439 h 387987"/>
                <a:gd name="connsiteX2" fmla="*/ 975 w 662963"/>
                <a:gd name="connsiteY2" fmla="*/ 240114 h 387987"/>
                <a:gd name="connsiteX3" fmla="*/ 172425 w 662963"/>
                <a:gd name="connsiteY3" fmla="*/ 287739 h 387987"/>
                <a:gd name="connsiteX4" fmla="*/ 262913 w 662963"/>
                <a:gd name="connsiteY4" fmla="*/ 387752 h 387987"/>
                <a:gd name="connsiteX5" fmla="*/ 386738 w 662963"/>
                <a:gd name="connsiteY5" fmla="*/ 316314 h 387987"/>
                <a:gd name="connsiteX6" fmla="*/ 553425 w 662963"/>
                <a:gd name="connsiteY6" fmla="*/ 344889 h 387987"/>
                <a:gd name="connsiteX7" fmla="*/ 596288 w 662963"/>
                <a:gd name="connsiteY7" fmla="*/ 244877 h 387987"/>
                <a:gd name="connsiteX8" fmla="*/ 662963 w 662963"/>
                <a:gd name="connsiteY8" fmla="*/ 202014 h 387987"/>
                <a:gd name="connsiteX9" fmla="*/ 596288 w 662963"/>
                <a:gd name="connsiteY9" fmla="*/ 92477 h 387987"/>
                <a:gd name="connsiteX10" fmla="*/ 472463 w 662963"/>
                <a:gd name="connsiteY10" fmla="*/ 121052 h 387987"/>
                <a:gd name="connsiteX11" fmla="*/ 391500 w 662963"/>
                <a:gd name="connsiteY11" fmla="*/ 78189 h 387987"/>
                <a:gd name="connsiteX12" fmla="*/ 315300 w 662963"/>
                <a:gd name="connsiteY12" fmla="*/ 1989 h 387987"/>
                <a:gd name="connsiteX13" fmla="*/ 277200 w 662963"/>
                <a:gd name="connsiteY13" fmla="*/ 25802 h 387987"/>
                <a:gd name="connsiteX14" fmla="*/ 224813 w 662963"/>
                <a:gd name="connsiteY14" fmla="*/ 63902 h 387987"/>
                <a:gd name="connsiteX15" fmla="*/ 67650 w 662963"/>
                <a:gd name="connsiteY15" fmla="*/ 25802 h 387987"/>
                <a:gd name="connsiteX0" fmla="*/ 134433 w 663071"/>
                <a:gd name="connsiteY0" fmla="*/ 75808 h 387987"/>
                <a:gd name="connsiteX1" fmla="*/ 101096 w 663071"/>
                <a:gd name="connsiteY1" fmla="*/ 173439 h 387987"/>
                <a:gd name="connsiteX2" fmla="*/ 1083 w 663071"/>
                <a:gd name="connsiteY2" fmla="*/ 240114 h 387987"/>
                <a:gd name="connsiteX3" fmla="*/ 172533 w 663071"/>
                <a:gd name="connsiteY3" fmla="*/ 287739 h 387987"/>
                <a:gd name="connsiteX4" fmla="*/ 263021 w 663071"/>
                <a:gd name="connsiteY4" fmla="*/ 387752 h 387987"/>
                <a:gd name="connsiteX5" fmla="*/ 386846 w 663071"/>
                <a:gd name="connsiteY5" fmla="*/ 316314 h 387987"/>
                <a:gd name="connsiteX6" fmla="*/ 553533 w 663071"/>
                <a:gd name="connsiteY6" fmla="*/ 344889 h 387987"/>
                <a:gd name="connsiteX7" fmla="*/ 596396 w 663071"/>
                <a:gd name="connsiteY7" fmla="*/ 244877 h 387987"/>
                <a:gd name="connsiteX8" fmla="*/ 663071 w 663071"/>
                <a:gd name="connsiteY8" fmla="*/ 202014 h 387987"/>
                <a:gd name="connsiteX9" fmla="*/ 596396 w 663071"/>
                <a:gd name="connsiteY9" fmla="*/ 92477 h 387987"/>
                <a:gd name="connsiteX10" fmla="*/ 472571 w 663071"/>
                <a:gd name="connsiteY10" fmla="*/ 121052 h 387987"/>
                <a:gd name="connsiteX11" fmla="*/ 391608 w 663071"/>
                <a:gd name="connsiteY11" fmla="*/ 78189 h 387987"/>
                <a:gd name="connsiteX12" fmla="*/ 315408 w 663071"/>
                <a:gd name="connsiteY12" fmla="*/ 1989 h 387987"/>
                <a:gd name="connsiteX13" fmla="*/ 277308 w 663071"/>
                <a:gd name="connsiteY13" fmla="*/ 25802 h 387987"/>
                <a:gd name="connsiteX14" fmla="*/ 224921 w 663071"/>
                <a:gd name="connsiteY14" fmla="*/ 63902 h 387987"/>
                <a:gd name="connsiteX15" fmla="*/ 134433 w 663071"/>
                <a:gd name="connsiteY15" fmla="*/ 75808 h 387987"/>
                <a:gd name="connsiteX0" fmla="*/ 134433 w 663071"/>
                <a:gd name="connsiteY0" fmla="*/ 77819 h 389998"/>
                <a:gd name="connsiteX1" fmla="*/ 101096 w 663071"/>
                <a:gd name="connsiteY1" fmla="*/ 175450 h 389998"/>
                <a:gd name="connsiteX2" fmla="*/ 1083 w 663071"/>
                <a:gd name="connsiteY2" fmla="*/ 242125 h 389998"/>
                <a:gd name="connsiteX3" fmla="*/ 172533 w 663071"/>
                <a:gd name="connsiteY3" fmla="*/ 289750 h 389998"/>
                <a:gd name="connsiteX4" fmla="*/ 263021 w 663071"/>
                <a:gd name="connsiteY4" fmla="*/ 389763 h 389998"/>
                <a:gd name="connsiteX5" fmla="*/ 386846 w 663071"/>
                <a:gd name="connsiteY5" fmla="*/ 318325 h 389998"/>
                <a:gd name="connsiteX6" fmla="*/ 553533 w 663071"/>
                <a:gd name="connsiteY6" fmla="*/ 346900 h 389998"/>
                <a:gd name="connsiteX7" fmla="*/ 596396 w 663071"/>
                <a:gd name="connsiteY7" fmla="*/ 246888 h 389998"/>
                <a:gd name="connsiteX8" fmla="*/ 663071 w 663071"/>
                <a:gd name="connsiteY8" fmla="*/ 204025 h 389998"/>
                <a:gd name="connsiteX9" fmla="*/ 596396 w 663071"/>
                <a:gd name="connsiteY9" fmla="*/ 94488 h 389998"/>
                <a:gd name="connsiteX10" fmla="*/ 472571 w 663071"/>
                <a:gd name="connsiteY10" fmla="*/ 123063 h 389998"/>
                <a:gd name="connsiteX11" fmla="*/ 393989 w 663071"/>
                <a:gd name="connsiteY11" fmla="*/ 113537 h 389998"/>
                <a:gd name="connsiteX12" fmla="*/ 315408 w 663071"/>
                <a:gd name="connsiteY12" fmla="*/ 4000 h 389998"/>
                <a:gd name="connsiteX13" fmla="*/ 277308 w 663071"/>
                <a:gd name="connsiteY13" fmla="*/ 27813 h 389998"/>
                <a:gd name="connsiteX14" fmla="*/ 224921 w 663071"/>
                <a:gd name="connsiteY14" fmla="*/ 65913 h 389998"/>
                <a:gd name="connsiteX15" fmla="*/ 134433 w 663071"/>
                <a:gd name="connsiteY15" fmla="*/ 77819 h 389998"/>
                <a:gd name="connsiteX0" fmla="*/ 134433 w 664422"/>
                <a:gd name="connsiteY0" fmla="*/ 77819 h 389998"/>
                <a:gd name="connsiteX1" fmla="*/ 101096 w 664422"/>
                <a:gd name="connsiteY1" fmla="*/ 175450 h 389998"/>
                <a:gd name="connsiteX2" fmla="*/ 1083 w 664422"/>
                <a:gd name="connsiteY2" fmla="*/ 242125 h 389998"/>
                <a:gd name="connsiteX3" fmla="*/ 172533 w 664422"/>
                <a:gd name="connsiteY3" fmla="*/ 289750 h 389998"/>
                <a:gd name="connsiteX4" fmla="*/ 263021 w 664422"/>
                <a:gd name="connsiteY4" fmla="*/ 389763 h 389998"/>
                <a:gd name="connsiteX5" fmla="*/ 386846 w 664422"/>
                <a:gd name="connsiteY5" fmla="*/ 318325 h 389998"/>
                <a:gd name="connsiteX6" fmla="*/ 553533 w 664422"/>
                <a:gd name="connsiteY6" fmla="*/ 346900 h 389998"/>
                <a:gd name="connsiteX7" fmla="*/ 596396 w 664422"/>
                <a:gd name="connsiteY7" fmla="*/ 246888 h 389998"/>
                <a:gd name="connsiteX8" fmla="*/ 663071 w 664422"/>
                <a:gd name="connsiteY8" fmla="*/ 204025 h 389998"/>
                <a:gd name="connsiteX9" fmla="*/ 627353 w 664422"/>
                <a:gd name="connsiteY9" fmla="*/ 73056 h 389998"/>
                <a:gd name="connsiteX10" fmla="*/ 472571 w 664422"/>
                <a:gd name="connsiteY10" fmla="*/ 123063 h 389998"/>
                <a:gd name="connsiteX11" fmla="*/ 393989 w 664422"/>
                <a:gd name="connsiteY11" fmla="*/ 113537 h 389998"/>
                <a:gd name="connsiteX12" fmla="*/ 315408 w 664422"/>
                <a:gd name="connsiteY12" fmla="*/ 4000 h 389998"/>
                <a:gd name="connsiteX13" fmla="*/ 277308 w 664422"/>
                <a:gd name="connsiteY13" fmla="*/ 27813 h 389998"/>
                <a:gd name="connsiteX14" fmla="*/ 224921 w 664422"/>
                <a:gd name="connsiteY14" fmla="*/ 65913 h 389998"/>
                <a:gd name="connsiteX15" fmla="*/ 134433 w 664422"/>
                <a:gd name="connsiteY15" fmla="*/ 77819 h 389998"/>
                <a:gd name="connsiteX0" fmla="*/ 134433 w 664422"/>
                <a:gd name="connsiteY0" fmla="*/ 54187 h 366366"/>
                <a:gd name="connsiteX1" fmla="*/ 101096 w 664422"/>
                <a:gd name="connsiteY1" fmla="*/ 151818 h 366366"/>
                <a:gd name="connsiteX2" fmla="*/ 1083 w 664422"/>
                <a:gd name="connsiteY2" fmla="*/ 218493 h 366366"/>
                <a:gd name="connsiteX3" fmla="*/ 172533 w 664422"/>
                <a:gd name="connsiteY3" fmla="*/ 266118 h 366366"/>
                <a:gd name="connsiteX4" fmla="*/ 263021 w 664422"/>
                <a:gd name="connsiteY4" fmla="*/ 366131 h 366366"/>
                <a:gd name="connsiteX5" fmla="*/ 386846 w 664422"/>
                <a:gd name="connsiteY5" fmla="*/ 294693 h 366366"/>
                <a:gd name="connsiteX6" fmla="*/ 553533 w 664422"/>
                <a:gd name="connsiteY6" fmla="*/ 323268 h 366366"/>
                <a:gd name="connsiteX7" fmla="*/ 596396 w 664422"/>
                <a:gd name="connsiteY7" fmla="*/ 223256 h 366366"/>
                <a:gd name="connsiteX8" fmla="*/ 663071 w 664422"/>
                <a:gd name="connsiteY8" fmla="*/ 180393 h 366366"/>
                <a:gd name="connsiteX9" fmla="*/ 627353 w 664422"/>
                <a:gd name="connsiteY9" fmla="*/ 49424 h 366366"/>
                <a:gd name="connsiteX10" fmla="*/ 472571 w 664422"/>
                <a:gd name="connsiteY10" fmla="*/ 99431 h 366366"/>
                <a:gd name="connsiteX11" fmla="*/ 393989 w 664422"/>
                <a:gd name="connsiteY11" fmla="*/ 89905 h 366366"/>
                <a:gd name="connsiteX12" fmla="*/ 386846 w 664422"/>
                <a:gd name="connsiteY12" fmla="*/ 18468 h 366366"/>
                <a:gd name="connsiteX13" fmla="*/ 277308 w 664422"/>
                <a:gd name="connsiteY13" fmla="*/ 4181 h 366366"/>
                <a:gd name="connsiteX14" fmla="*/ 224921 w 664422"/>
                <a:gd name="connsiteY14" fmla="*/ 42281 h 366366"/>
                <a:gd name="connsiteX15" fmla="*/ 134433 w 664422"/>
                <a:gd name="connsiteY15" fmla="*/ 54187 h 366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664422" h="366366">
                  <a:moveTo>
                    <a:pt x="134433" y="54187"/>
                  </a:moveTo>
                  <a:cubicBezTo>
                    <a:pt x="113796" y="72443"/>
                    <a:pt x="123321" y="124434"/>
                    <a:pt x="101096" y="151818"/>
                  </a:cubicBezTo>
                  <a:cubicBezTo>
                    <a:pt x="78871" y="179202"/>
                    <a:pt x="-10823" y="199443"/>
                    <a:pt x="1083" y="218493"/>
                  </a:cubicBezTo>
                  <a:cubicBezTo>
                    <a:pt x="12989" y="237543"/>
                    <a:pt x="128877" y="241512"/>
                    <a:pt x="172533" y="266118"/>
                  </a:cubicBezTo>
                  <a:cubicBezTo>
                    <a:pt x="216189" y="290724"/>
                    <a:pt x="227302" y="361369"/>
                    <a:pt x="263021" y="366131"/>
                  </a:cubicBezTo>
                  <a:cubicBezTo>
                    <a:pt x="298740" y="370893"/>
                    <a:pt x="338427" y="301837"/>
                    <a:pt x="386846" y="294693"/>
                  </a:cubicBezTo>
                  <a:cubicBezTo>
                    <a:pt x="435265" y="287549"/>
                    <a:pt x="518608" y="335174"/>
                    <a:pt x="553533" y="323268"/>
                  </a:cubicBezTo>
                  <a:cubicBezTo>
                    <a:pt x="588458" y="311362"/>
                    <a:pt x="578140" y="247068"/>
                    <a:pt x="596396" y="223256"/>
                  </a:cubicBezTo>
                  <a:cubicBezTo>
                    <a:pt x="614652" y="199444"/>
                    <a:pt x="657912" y="209365"/>
                    <a:pt x="663071" y="180393"/>
                  </a:cubicBezTo>
                  <a:cubicBezTo>
                    <a:pt x="668230" y="151421"/>
                    <a:pt x="659103" y="62918"/>
                    <a:pt x="627353" y="49424"/>
                  </a:cubicBezTo>
                  <a:cubicBezTo>
                    <a:pt x="595603" y="35930"/>
                    <a:pt x="511465" y="92684"/>
                    <a:pt x="472571" y="99431"/>
                  </a:cubicBezTo>
                  <a:cubicBezTo>
                    <a:pt x="433677" y="106178"/>
                    <a:pt x="408276" y="103399"/>
                    <a:pt x="393989" y="89905"/>
                  </a:cubicBezTo>
                  <a:cubicBezTo>
                    <a:pt x="379702" y="76411"/>
                    <a:pt x="406293" y="32755"/>
                    <a:pt x="386846" y="18468"/>
                  </a:cubicBezTo>
                  <a:cubicBezTo>
                    <a:pt x="367399" y="4181"/>
                    <a:pt x="292389" y="-6138"/>
                    <a:pt x="277308" y="4181"/>
                  </a:cubicBezTo>
                  <a:cubicBezTo>
                    <a:pt x="262227" y="14500"/>
                    <a:pt x="248733" y="33947"/>
                    <a:pt x="224921" y="42281"/>
                  </a:cubicBezTo>
                  <a:cubicBezTo>
                    <a:pt x="201109" y="50615"/>
                    <a:pt x="155070" y="35931"/>
                    <a:pt x="134433" y="54187"/>
                  </a:cubicBez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 w="19050">
              <a:solidFill>
                <a:srgbClr val="6633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4" name="フリーフォーム: 図形 73">
              <a:extLst>
                <a:ext uri="{FF2B5EF4-FFF2-40B4-BE49-F238E27FC236}">
                  <a16:creationId xmlns:a16="http://schemas.microsoft.com/office/drawing/2014/main" id="{C5D42547-1B81-4F3A-957E-F1827A861C03}"/>
                </a:ext>
              </a:extLst>
            </p:cNvPr>
            <p:cNvSpPr/>
            <p:nvPr/>
          </p:nvSpPr>
          <p:spPr>
            <a:xfrm rot="10800000">
              <a:off x="7653550" y="4773287"/>
              <a:ext cx="459449" cy="182550"/>
            </a:xfrm>
            <a:custGeom>
              <a:avLst/>
              <a:gdLst>
                <a:gd name="connsiteX0" fmla="*/ 67049 w 662362"/>
                <a:gd name="connsiteY0" fmla="*/ 25802 h 387987"/>
                <a:gd name="connsiteX1" fmla="*/ 124199 w 662362"/>
                <a:gd name="connsiteY1" fmla="*/ 125814 h 387987"/>
                <a:gd name="connsiteX2" fmla="*/ 374 w 662362"/>
                <a:gd name="connsiteY2" fmla="*/ 240114 h 387987"/>
                <a:gd name="connsiteX3" fmla="*/ 171824 w 662362"/>
                <a:gd name="connsiteY3" fmla="*/ 287739 h 387987"/>
                <a:gd name="connsiteX4" fmla="*/ 262312 w 662362"/>
                <a:gd name="connsiteY4" fmla="*/ 387752 h 387987"/>
                <a:gd name="connsiteX5" fmla="*/ 386137 w 662362"/>
                <a:gd name="connsiteY5" fmla="*/ 316314 h 387987"/>
                <a:gd name="connsiteX6" fmla="*/ 552824 w 662362"/>
                <a:gd name="connsiteY6" fmla="*/ 344889 h 387987"/>
                <a:gd name="connsiteX7" fmla="*/ 595687 w 662362"/>
                <a:gd name="connsiteY7" fmla="*/ 244877 h 387987"/>
                <a:gd name="connsiteX8" fmla="*/ 662362 w 662362"/>
                <a:gd name="connsiteY8" fmla="*/ 202014 h 387987"/>
                <a:gd name="connsiteX9" fmla="*/ 595687 w 662362"/>
                <a:gd name="connsiteY9" fmla="*/ 92477 h 387987"/>
                <a:gd name="connsiteX10" fmla="*/ 471862 w 662362"/>
                <a:gd name="connsiteY10" fmla="*/ 121052 h 387987"/>
                <a:gd name="connsiteX11" fmla="*/ 390899 w 662362"/>
                <a:gd name="connsiteY11" fmla="*/ 78189 h 387987"/>
                <a:gd name="connsiteX12" fmla="*/ 314699 w 662362"/>
                <a:gd name="connsiteY12" fmla="*/ 1989 h 387987"/>
                <a:gd name="connsiteX13" fmla="*/ 276599 w 662362"/>
                <a:gd name="connsiteY13" fmla="*/ 25802 h 387987"/>
                <a:gd name="connsiteX14" fmla="*/ 224212 w 662362"/>
                <a:gd name="connsiteY14" fmla="*/ 63902 h 387987"/>
                <a:gd name="connsiteX15" fmla="*/ 67049 w 662362"/>
                <a:gd name="connsiteY15" fmla="*/ 25802 h 387987"/>
                <a:gd name="connsiteX0" fmla="*/ 67650 w 662963"/>
                <a:gd name="connsiteY0" fmla="*/ 25802 h 387987"/>
                <a:gd name="connsiteX1" fmla="*/ 100988 w 662963"/>
                <a:gd name="connsiteY1" fmla="*/ 173439 h 387987"/>
                <a:gd name="connsiteX2" fmla="*/ 975 w 662963"/>
                <a:gd name="connsiteY2" fmla="*/ 240114 h 387987"/>
                <a:gd name="connsiteX3" fmla="*/ 172425 w 662963"/>
                <a:gd name="connsiteY3" fmla="*/ 287739 h 387987"/>
                <a:gd name="connsiteX4" fmla="*/ 262913 w 662963"/>
                <a:gd name="connsiteY4" fmla="*/ 387752 h 387987"/>
                <a:gd name="connsiteX5" fmla="*/ 386738 w 662963"/>
                <a:gd name="connsiteY5" fmla="*/ 316314 h 387987"/>
                <a:gd name="connsiteX6" fmla="*/ 553425 w 662963"/>
                <a:gd name="connsiteY6" fmla="*/ 344889 h 387987"/>
                <a:gd name="connsiteX7" fmla="*/ 596288 w 662963"/>
                <a:gd name="connsiteY7" fmla="*/ 244877 h 387987"/>
                <a:gd name="connsiteX8" fmla="*/ 662963 w 662963"/>
                <a:gd name="connsiteY8" fmla="*/ 202014 h 387987"/>
                <a:gd name="connsiteX9" fmla="*/ 596288 w 662963"/>
                <a:gd name="connsiteY9" fmla="*/ 92477 h 387987"/>
                <a:gd name="connsiteX10" fmla="*/ 472463 w 662963"/>
                <a:gd name="connsiteY10" fmla="*/ 121052 h 387987"/>
                <a:gd name="connsiteX11" fmla="*/ 391500 w 662963"/>
                <a:gd name="connsiteY11" fmla="*/ 78189 h 387987"/>
                <a:gd name="connsiteX12" fmla="*/ 315300 w 662963"/>
                <a:gd name="connsiteY12" fmla="*/ 1989 h 387987"/>
                <a:gd name="connsiteX13" fmla="*/ 277200 w 662963"/>
                <a:gd name="connsiteY13" fmla="*/ 25802 h 387987"/>
                <a:gd name="connsiteX14" fmla="*/ 224813 w 662963"/>
                <a:gd name="connsiteY14" fmla="*/ 63902 h 387987"/>
                <a:gd name="connsiteX15" fmla="*/ 67650 w 662963"/>
                <a:gd name="connsiteY15" fmla="*/ 25802 h 387987"/>
                <a:gd name="connsiteX0" fmla="*/ 134433 w 663071"/>
                <a:gd name="connsiteY0" fmla="*/ 75808 h 387987"/>
                <a:gd name="connsiteX1" fmla="*/ 101096 w 663071"/>
                <a:gd name="connsiteY1" fmla="*/ 173439 h 387987"/>
                <a:gd name="connsiteX2" fmla="*/ 1083 w 663071"/>
                <a:gd name="connsiteY2" fmla="*/ 240114 h 387987"/>
                <a:gd name="connsiteX3" fmla="*/ 172533 w 663071"/>
                <a:gd name="connsiteY3" fmla="*/ 287739 h 387987"/>
                <a:gd name="connsiteX4" fmla="*/ 263021 w 663071"/>
                <a:gd name="connsiteY4" fmla="*/ 387752 h 387987"/>
                <a:gd name="connsiteX5" fmla="*/ 386846 w 663071"/>
                <a:gd name="connsiteY5" fmla="*/ 316314 h 387987"/>
                <a:gd name="connsiteX6" fmla="*/ 553533 w 663071"/>
                <a:gd name="connsiteY6" fmla="*/ 344889 h 387987"/>
                <a:gd name="connsiteX7" fmla="*/ 596396 w 663071"/>
                <a:gd name="connsiteY7" fmla="*/ 244877 h 387987"/>
                <a:gd name="connsiteX8" fmla="*/ 663071 w 663071"/>
                <a:gd name="connsiteY8" fmla="*/ 202014 h 387987"/>
                <a:gd name="connsiteX9" fmla="*/ 596396 w 663071"/>
                <a:gd name="connsiteY9" fmla="*/ 92477 h 387987"/>
                <a:gd name="connsiteX10" fmla="*/ 472571 w 663071"/>
                <a:gd name="connsiteY10" fmla="*/ 121052 h 387987"/>
                <a:gd name="connsiteX11" fmla="*/ 391608 w 663071"/>
                <a:gd name="connsiteY11" fmla="*/ 78189 h 387987"/>
                <a:gd name="connsiteX12" fmla="*/ 315408 w 663071"/>
                <a:gd name="connsiteY12" fmla="*/ 1989 h 387987"/>
                <a:gd name="connsiteX13" fmla="*/ 277308 w 663071"/>
                <a:gd name="connsiteY13" fmla="*/ 25802 h 387987"/>
                <a:gd name="connsiteX14" fmla="*/ 224921 w 663071"/>
                <a:gd name="connsiteY14" fmla="*/ 63902 h 387987"/>
                <a:gd name="connsiteX15" fmla="*/ 134433 w 663071"/>
                <a:gd name="connsiteY15" fmla="*/ 75808 h 387987"/>
                <a:gd name="connsiteX0" fmla="*/ 134433 w 663071"/>
                <a:gd name="connsiteY0" fmla="*/ 77819 h 389998"/>
                <a:gd name="connsiteX1" fmla="*/ 101096 w 663071"/>
                <a:gd name="connsiteY1" fmla="*/ 175450 h 389998"/>
                <a:gd name="connsiteX2" fmla="*/ 1083 w 663071"/>
                <a:gd name="connsiteY2" fmla="*/ 242125 h 389998"/>
                <a:gd name="connsiteX3" fmla="*/ 172533 w 663071"/>
                <a:gd name="connsiteY3" fmla="*/ 289750 h 389998"/>
                <a:gd name="connsiteX4" fmla="*/ 263021 w 663071"/>
                <a:gd name="connsiteY4" fmla="*/ 389763 h 389998"/>
                <a:gd name="connsiteX5" fmla="*/ 386846 w 663071"/>
                <a:gd name="connsiteY5" fmla="*/ 318325 h 389998"/>
                <a:gd name="connsiteX6" fmla="*/ 553533 w 663071"/>
                <a:gd name="connsiteY6" fmla="*/ 346900 h 389998"/>
                <a:gd name="connsiteX7" fmla="*/ 596396 w 663071"/>
                <a:gd name="connsiteY7" fmla="*/ 246888 h 389998"/>
                <a:gd name="connsiteX8" fmla="*/ 663071 w 663071"/>
                <a:gd name="connsiteY8" fmla="*/ 204025 h 389998"/>
                <a:gd name="connsiteX9" fmla="*/ 596396 w 663071"/>
                <a:gd name="connsiteY9" fmla="*/ 94488 h 389998"/>
                <a:gd name="connsiteX10" fmla="*/ 472571 w 663071"/>
                <a:gd name="connsiteY10" fmla="*/ 123063 h 389998"/>
                <a:gd name="connsiteX11" fmla="*/ 393989 w 663071"/>
                <a:gd name="connsiteY11" fmla="*/ 113537 h 389998"/>
                <a:gd name="connsiteX12" fmla="*/ 315408 w 663071"/>
                <a:gd name="connsiteY12" fmla="*/ 4000 h 389998"/>
                <a:gd name="connsiteX13" fmla="*/ 277308 w 663071"/>
                <a:gd name="connsiteY13" fmla="*/ 27813 h 389998"/>
                <a:gd name="connsiteX14" fmla="*/ 224921 w 663071"/>
                <a:gd name="connsiteY14" fmla="*/ 65913 h 389998"/>
                <a:gd name="connsiteX15" fmla="*/ 134433 w 663071"/>
                <a:gd name="connsiteY15" fmla="*/ 77819 h 389998"/>
                <a:gd name="connsiteX0" fmla="*/ 134433 w 664422"/>
                <a:gd name="connsiteY0" fmla="*/ 77819 h 389998"/>
                <a:gd name="connsiteX1" fmla="*/ 101096 w 664422"/>
                <a:gd name="connsiteY1" fmla="*/ 175450 h 389998"/>
                <a:gd name="connsiteX2" fmla="*/ 1083 w 664422"/>
                <a:gd name="connsiteY2" fmla="*/ 242125 h 389998"/>
                <a:gd name="connsiteX3" fmla="*/ 172533 w 664422"/>
                <a:gd name="connsiteY3" fmla="*/ 289750 h 389998"/>
                <a:gd name="connsiteX4" fmla="*/ 263021 w 664422"/>
                <a:gd name="connsiteY4" fmla="*/ 389763 h 389998"/>
                <a:gd name="connsiteX5" fmla="*/ 386846 w 664422"/>
                <a:gd name="connsiteY5" fmla="*/ 318325 h 389998"/>
                <a:gd name="connsiteX6" fmla="*/ 553533 w 664422"/>
                <a:gd name="connsiteY6" fmla="*/ 346900 h 389998"/>
                <a:gd name="connsiteX7" fmla="*/ 596396 w 664422"/>
                <a:gd name="connsiteY7" fmla="*/ 246888 h 389998"/>
                <a:gd name="connsiteX8" fmla="*/ 663071 w 664422"/>
                <a:gd name="connsiteY8" fmla="*/ 204025 h 389998"/>
                <a:gd name="connsiteX9" fmla="*/ 627353 w 664422"/>
                <a:gd name="connsiteY9" fmla="*/ 73056 h 389998"/>
                <a:gd name="connsiteX10" fmla="*/ 472571 w 664422"/>
                <a:gd name="connsiteY10" fmla="*/ 123063 h 389998"/>
                <a:gd name="connsiteX11" fmla="*/ 393989 w 664422"/>
                <a:gd name="connsiteY11" fmla="*/ 113537 h 389998"/>
                <a:gd name="connsiteX12" fmla="*/ 315408 w 664422"/>
                <a:gd name="connsiteY12" fmla="*/ 4000 h 389998"/>
                <a:gd name="connsiteX13" fmla="*/ 277308 w 664422"/>
                <a:gd name="connsiteY13" fmla="*/ 27813 h 389998"/>
                <a:gd name="connsiteX14" fmla="*/ 224921 w 664422"/>
                <a:gd name="connsiteY14" fmla="*/ 65913 h 389998"/>
                <a:gd name="connsiteX15" fmla="*/ 134433 w 664422"/>
                <a:gd name="connsiteY15" fmla="*/ 77819 h 389998"/>
                <a:gd name="connsiteX0" fmla="*/ 134433 w 664422"/>
                <a:gd name="connsiteY0" fmla="*/ 54187 h 366366"/>
                <a:gd name="connsiteX1" fmla="*/ 101096 w 664422"/>
                <a:gd name="connsiteY1" fmla="*/ 151818 h 366366"/>
                <a:gd name="connsiteX2" fmla="*/ 1083 w 664422"/>
                <a:gd name="connsiteY2" fmla="*/ 218493 h 366366"/>
                <a:gd name="connsiteX3" fmla="*/ 172533 w 664422"/>
                <a:gd name="connsiteY3" fmla="*/ 266118 h 366366"/>
                <a:gd name="connsiteX4" fmla="*/ 263021 w 664422"/>
                <a:gd name="connsiteY4" fmla="*/ 366131 h 366366"/>
                <a:gd name="connsiteX5" fmla="*/ 386846 w 664422"/>
                <a:gd name="connsiteY5" fmla="*/ 294693 h 366366"/>
                <a:gd name="connsiteX6" fmla="*/ 553533 w 664422"/>
                <a:gd name="connsiteY6" fmla="*/ 323268 h 366366"/>
                <a:gd name="connsiteX7" fmla="*/ 596396 w 664422"/>
                <a:gd name="connsiteY7" fmla="*/ 223256 h 366366"/>
                <a:gd name="connsiteX8" fmla="*/ 663071 w 664422"/>
                <a:gd name="connsiteY8" fmla="*/ 180393 h 366366"/>
                <a:gd name="connsiteX9" fmla="*/ 627353 w 664422"/>
                <a:gd name="connsiteY9" fmla="*/ 49424 h 366366"/>
                <a:gd name="connsiteX10" fmla="*/ 472571 w 664422"/>
                <a:gd name="connsiteY10" fmla="*/ 99431 h 366366"/>
                <a:gd name="connsiteX11" fmla="*/ 393989 w 664422"/>
                <a:gd name="connsiteY11" fmla="*/ 89905 h 366366"/>
                <a:gd name="connsiteX12" fmla="*/ 386846 w 664422"/>
                <a:gd name="connsiteY12" fmla="*/ 18468 h 366366"/>
                <a:gd name="connsiteX13" fmla="*/ 277308 w 664422"/>
                <a:gd name="connsiteY13" fmla="*/ 4181 h 366366"/>
                <a:gd name="connsiteX14" fmla="*/ 224921 w 664422"/>
                <a:gd name="connsiteY14" fmla="*/ 42281 h 366366"/>
                <a:gd name="connsiteX15" fmla="*/ 134433 w 664422"/>
                <a:gd name="connsiteY15" fmla="*/ 54187 h 366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664422" h="366366">
                  <a:moveTo>
                    <a:pt x="134433" y="54187"/>
                  </a:moveTo>
                  <a:cubicBezTo>
                    <a:pt x="113796" y="72443"/>
                    <a:pt x="123321" y="124434"/>
                    <a:pt x="101096" y="151818"/>
                  </a:cubicBezTo>
                  <a:cubicBezTo>
                    <a:pt x="78871" y="179202"/>
                    <a:pt x="-10823" y="199443"/>
                    <a:pt x="1083" y="218493"/>
                  </a:cubicBezTo>
                  <a:cubicBezTo>
                    <a:pt x="12989" y="237543"/>
                    <a:pt x="128877" y="241512"/>
                    <a:pt x="172533" y="266118"/>
                  </a:cubicBezTo>
                  <a:cubicBezTo>
                    <a:pt x="216189" y="290724"/>
                    <a:pt x="227302" y="361369"/>
                    <a:pt x="263021" y="366131"/>
                  </a:cubicBezTo>
                  <a:cubicBezTo>
                    <a:pt x="298740" y="370893"/>
                    <a:pt x="338427" y="301837"/>
                    <a:pt x="386846" y="294693"/>
                  </a:cubicBezTo>
                  <a:cubicBezTo>
                    <a:pt x="435265" y="287549"/>
                    <a:pt x="518608" y="335174"/>
                    <a:pt x="553533" y="323268"/>
                  </a:cubicBezTo>
                  <a:cubicBezTo>
                    <a:pt x="588458" y="311362"/>
                    <a:pt x="578140" y="247068"/>
                    <a:pt x="596396" y="223256"/>
                  </a:cubicBezTo>
                  <a:cubicBezTo>
                    <a:pt x="614652" y="199444"/>
                    <a:pt x="657912" y="209365"/>
                    <a:pt x="663071" y="180393"/>
                  </a:cubicBezTo>
                  <a:cubicBezTo>
                    <a:pt x="668230" y="151421"/>
                    <a:pt x="659103" y="62918"/>
                    <a:pt x="627353" y="49424"/>
                  </a:cubicBezTo>
                  <a:cubicBezTo>
                    <a:pt x="595603" y="35930"/>
                    <a:pt x="511465" y="92684"/>
                    <a:pt x="472571" y="99431"/>
                  </a:cubicBezTo>
                  <a:cubicBezTo>
                    <a:pt x="433677" y="106178"/>
                    <a:pt x="408276" y="103399"/>
                    <a:pt x="393989" y="89905"/>
                  </a:cubicBezTo>
                  <a:cubicBezTo>
                    <a:pt x="379702" y="76411"/>
                    <a:pt x="406293" y="32755"/>
                    <a:pt x="386846" y="18468"/>
                  </a:cubicBezTo>
                  <a:cubicBezTo>
                    <a:pt x="367399" y="4181"/>
                    <a:pt x="292389" y="-6138"/>
                    <a:pt x="277308" y="4181"/>
                  </a:cubicBezTo>
                  <a:cubicBezTo>
                    <a:pt x="262227" y="14500"/>
                    <a:pt x="248733" y="33947"/>
                    <a:pt x="224921" y="42281"/>
                  </a:cubicBezTo>
                  <a:cubicBezTo>
                    <a:pt x="201109" y="50615"/>
                    <a:pt x="155070" y="35931"/>
                    <a:pt x="134433" y="54187"/>
                  </a:cubicBez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 w="19050">
              <a:solidFill>
                <a:srgbClr val="6633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5" name="フリーフォーム: 図形 74">
              <a:extLst>
                <a:ext uri="{FF2B5EF4-FFF2-40B4-BE49-F238E27FC236}">
                  <a16:creationId xmlns:a16="http://schemas.microsoft.com/office/drawing/2014/main" id="{D5D1BE1D-CCE5-43F2-B181-95ABC953EA9A}"/>
                </a:ext>
              </a:extLst>
            </p:cNvPr>
            <p:cNvSpPr/>
            <p:nvPr/>
          </p:nvSpPr>
          <p:spPr>
            <a:xfrm rot="697025">
              <a:off x="7511096" y="4428788"/>
              <a:ext cx="303887" cy="108805"/>
            </a:xfrm>
            <a:custGeom>
              <a:avLst/>
              <a:gdLst>
                <a:gd name="connsiteX0" fmla="*/ 183469 w 366938"/>
                <a:gd name="connsiteY0" fmla="*/ 0 h 109891"/>
                <a:gd name="connsiteX1" fmla="*/ 363510 w 366938"/>
                <a:gd name="connsiteY1" fmla="*/ 48102 h 109891"/>
                <a:gd name="connsiteX2" fmla="*/ 366938 w 366938"/>
                <a:gd name="connsiteY2" fmla="*/ 54946 h 109891"/>
                <a:gd name="connsiteX3" fmla="*/ 363510 w 366938"/>
                <a:gd name="connsiteY3" fmla="*/ 61789 h 109891"/>
                <a:gd name="connsiteX4" fmla="*/ 183469 w 366938"/>
                <a:gd name="connsiteY4" fmla="*/ 109891 h 109891"/>
                <a:gd name="connsiteX5" fmla="*/ 3428 w 366938"/>
                <a:gd name="connsiteY5" fmla="*/ 61789 h 109891"/>
                <a:gd name="connsiteX6" fmla="*/ 0 w 366938"/>
                <a:gd name="connsiteY6" fmla="*/ 54946 h 109891"/>
                <a:gd name="connsiteX7" fmla="*/ 3428 w 366938"/>
                <a:gd name="connsiteY7" fmla="*/ 48102 h 109891"/>
                <a:gd name="connsiteX8" fmla="*/ 183469 w 366938"/>
                <a:gd name="connsiteY8" fmla="*/ 0 h 1098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66938" h="109891">
                  <a:moveTo>
                    <a:pt x="183469" y="0"/>
                  </a:moveTo>
                  <a:cubicBezTo>
                    <a:pt x="264405" y="0"/>
                    <a:pt x="333847" y="19834"/>
                    <a:pt x="363510" y="48102"/>
                  </a:cubicBezTo>
                  <a:lnTo>
                    <a:pt x="366938" y="54946"/>
                  </a:lnTo>
                  <a:lnTo>
                    <a:pt x="363510" y="61789"/>
                  </a:lnTo>
                  <a:cubicBezTo>
                    <a:pt x="333847" y="90057"/>
                    <a:pt x="264405" y="109891"/>
                    <a:pt x="183469" y="109891"/>
                  </a:cubicBezTo>
                  <a:cubicBezTo>
                    <a:pt x="102534" y="109891"/>
                    <a:pt x="33091" y="90057"/>
                    <a:pt x="3428" y="61789"/>
                  </a:cubicBezTo>
                  <a:lnTo>
                    <a:pt x="0" y="54946"/>
                  </a:lnTo>
                  <a:lnTo>
                    <a:pt x="3428" y="48102"/>
                  </a:lnTo>
                  <a:cubicBezTo>
                    <a:pt x="33091" y="19834"/>
                    <a:pt x="102534" y="0"/>
                    <a:pt x="183469" y="0"/>
                  </a:cubicBezTo>
                  <a:close/>
                </a:path>
              </a:pathLst>
            </a:custGeom>
            <a:solidFill>
              <a:srgbClr val="339933"/>
            </a:solidFill>
            <a:ln w="19050">
              <a:solidFill>
                <a:srgbClr val="0066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6" name="フリーフォーム: 図形 75">
              <a:extLst>
                <a:ext uri="{FF2B5EF4-FFF2-40B4-BE49-F238E27FC236}">
                  <a16:creationId xmlns:a16="http://schemas.microsoft.com/office/drawing/2014/main" id="{9521C329-9636-433B-A518-97D42BF922FF}"/>
                </a:ext>
              </a:extLst>
            </p:cNvPr>
            <p:cNvSpPr/>
            <p:nvPr/>
          </p:nvSpPr>
          <p:spPr>
            <a:xfrm rot="956924">
              <a:off x="7765424" y="4482788"/>
              <a:ext cx="294890" cy="90128"/>
            </a:xfrm>
            <a:custGeom>
              <a:avLst/>
              <a:gdLst>
                <a:gd name="connsiteX0" fmla="*/ 183469 w 366938"/>
                <a:gd name="connsiteY0" fmla="*/ 0 h 109891"/>
                <a:gd name="connsiteX1" fmla="*/ 363510 w 366938"/>
                <a:gd name="connsiteY1" fmla="*/ 48102 h 109891"/>
                <a:gd name="connsiteX2" fmla="*/ 366938 w 366938"/>
                <a:gd name="connsiteY2" fmla="*/ 54946 h 109891"/>
                <a:gd name="connsiteX3" fmla="*/ 363510 w 366938"/>
                <a:gd name="connsiteY3" fmla="*/ 61789 h 109891"/>
                <a:gd name="connsiteX4" fmla="*/ 183469 w 366938"/>
                <a:gd name="connsiteY4" fmla="*/ 109891 h 109891"/>
                <a:gd name="connsiteX5" fmla="*/ 3428 w 366938"/>
                <a:gd name="connsiteY5" fmla="*/ 61789 h 109891"/>
                <a:gd name="connsiteX6" fmla="*/ 0 w 366938"/>
                <a:gd name="connsiteY6" fmla="*/ 54946 h 109891"/>
                <a:gd name="connsiteX7" fmla="*/ 3428 w 366938"/>
                <a:gd name="connsiteY7" fmla="*/ 48102 h 109891"/>
                <a:gd name="connsiteX8" fmla="*/ 183469 w 366938"/>
                <a:gd name="connsiteY8" fmla="*/ 0 h 1098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66938" h="109891">
                  <a:moveTo>
                    <a:pt x="183469" y="0"/>
                  </a:moveTo>
                  <a:cubicBezTo>
                    <a:pt x="264405" y="0"/>
                    <a:pt x="333847" y="19834"/>
                    <a:pt x="363510" y="48102"/>
                  </a:cubicBezTo>
                  <a:lnTo>
                    <a:pt x="366938" y="54946"/>
                  </a:lnTo>
                  <a:lnTo>
                    <a:pt x="363510" y="61789"/>
                  </a:lnTo>
                  <a:cubicBezTo>
                    <a:pt x="333847" y="90057"/>
                    <a:pt x="264405" y="109891"/>
                    <a:pt x="183469" y="109891"/>
                  </a:cubicBezTo>
                  <a:cubicBezTo>
                    <a:pt x="102534" y="109891"/>
                    <a:pt x="33091" y="90057"/>
                    <a:pt x="3428" y="61789"/>
                  </a:cubicBezTo>
                  <a:lnTo>
                    <a:pt x="0" y="54946"/>
                  </a:lnTo>
                  <a:lnTo>
                    <a:pt x="3428" y="48102"/>
                  </a:lnTo>
                  <a:cubicBezTo>
                    <a:pt x="33091" y="19834"/>
                    <a:pt x="102534" y="0"/>
                    <a:pt x="183469" y="0"/>
                  </a:cubicBezTo>
                  <a:close/>
                </a:path>
              </a:pathLst>
            </a:custGeom>
            <a:solidFill>
              <a:srgbClr val="339933"/>
            </a:solidFill>
            <a:ln w="19050">
              <a:solidFill>
                <a:srgbClr val="0066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7" name="フリーフォーム: 図形 76">
              <a:extLst>
                <a:ext uri="{FF2B5EF4-FFF2-40B4-BE49-F238E27FC236}">
                  <a16:creationId xmlns:a16="http://schemas.microsoft.com/office/drawing/2014/main" id="{FFD7C378-97C6-4A2D-BA45-B3061FC78752}"/>
                </a:ext>
              </a:extLst>
            </p:cNvPr>
            <p:cNvSpPr/>
            <p:nvPr/>
          </p:nvSpPr>
          <p:spPr>
            <a:xfrm rot="447638">
              <a:off x="7448332" y="4565554"/>
              <a:ext cx="346985" cy="130396"/>
            </a:xfrm>
            <a:custGeom>
              <a:avLst/>
              <a:gdLst>
                <a:gd name="connsiteX0" fmla="*/ 183469 w 366938"/>
                <a:gd name="connsiteY0" fmla="*/ 0 h 109891"/>
                <a:gd name="connsiteX1" fmla="*/ 363510 w 366938"/>
                <a:gd name="connsiteY1" fmla="*/ 48102 h 109891"/>
                <a:gd name="connsiteX2" fmla="*/ 366938 w 366938"/>
                <a:gd name="connsiteY2" fmla="*/ 54946 h 109891"/>
                <a:gd name="connsiteX3" fmla="*/ 363510 w 366938"/>
                <a:gd name="connsiteY3" fmla="*/ 61789 h 109891"/>
                <a:gd name="connsiteX4" fmla="*/ 183469 w 366938"/>
                <a:gd name="connsiteY4" fmla="*/ 109891 h 109891"/>
                <a:gd name="connsiteX5" fmla="*/ 3428 w 366938"/>
                <a:gd name="connsiteY5" fmla="*/ 61789 h 109891"/>
                <a:gd name="connsiteX6" fmla="*/ 0 w 366938"/>
                <a:gd name="connsiteY6" fmla="*/ 54946 h 109891"/>
                <a:gd name="connsiteX7" fmla="*/ 3428 w 366938"/>
                <a:gd name="connsiteY7" fmla="*/ 48102 h 109891"/>
                <a:gd name="connsiteX8" fmla="*/ 183469 w 366938"/>
                <a:gd name="connsiteY8" fmla="*/ 0 h 1098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66938" h="109891">
                  <a:moveTo>
                    <a:pt x="183469" y="0"/>
                  </a:moveTo>
                  <a:cubicBezTo>
                    <a:pt x="264405" y="0"/>
                    <a:pt x="333847" y="19834"/>
                    <a:pt x="363510" y="48102"/>
                  </a:cubicBezTo>
                  <a:lnTo>
                    <a:pt x="366938" y="54946"/>
                  </a:lnTo>
                  <a:lnTo>
                    <a:pt x="363510" y="61789"/>
                  </a:lnTo>
                  <a:cubicBezTo>
                    <a:pt x="333847" y="90057"/>
                    <a:pt x="264405" y="109891"/>
                    <a:pt x="183469" y="109891"/>
                  </a:cubicBezTo>
                  <a:cubicBezTo>
                    <a:pt x="102534" y="109891"/>
                    <a:pt x="33091" y="90057"/>
                    <a:pt x="3428" y="61789"/>
                  </a:cubicBezTo>
                  <a:lnTo>
                    <a:pt x="0" y="54946"/>
                  </a:lnTo>
                  <a:lnTo>
                    <a:pt x="3428" y="48102"/>
                  </a:lnTo>
                  <a:cubicBezTo>
                    <a:pt x="33091" y="19834"/>
                    <a:pt x="102534" y="0"/>
                    <a:pt x="183469" y="0"/>
                  </a:cubicBezTo>
                  <a:close/>
                </a:path>
              </a:pathLst>
            </a:custGeom>
            <a:solidFill>
              <a:srgbClr val="339933"/>
            </a:solidFill>
            <a:ln w="19050">
              <a:solidFill>
                <a:srgbClr val="0066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8" name="フリーフォーム: 図形 77">
              <a:extLst>
                <a:ext uri="{FF2B5EF4-FFF2-40B4-BE49-F238E27FC236}">
                  <a16:creationId xmlns:a16="http://schemas.microsoft.com/office/drawing/2014/main" id="{1C022392-4B70-442A-A718-2B7F415CCA96}"/>
                </a:ext>
              </a:extLst>
            </p:cNvPr>
            <p:cNvSpPr/>
            <p:nvPr/>
          </p:nvSpPr>
          <p:spPr>
            <a:xfrm rot="20229547">
              <a:off x="7724762" y="4576261"/>
              <a:ext cx="346985" cy="130396"/>
            </a:xfrm>
            <a:custGeom>
              <a:avLst/>
              <a:gdLst>
                <a:gd name="connsiteX0" fmla="*/ 183469 w 366938"/>
                <a:gd name="connsiteY0" fmla="*/ 0 h 109891"/>
                <a:gd name="connsiteX1" fmla="*/ 363510 w 366938"/>
                <a:gd name="connsiteY1" fmla="*/ 48102 h 109891"/>
                <a:gd name="connsiteX2" fmla="*/ 366938 w 366938"/>
                <a:gd name="connsiteY2" fmla="*/ 54946 h 109891"/>
                <a:gd name="connsiteX3" fmla="*/ 363510 w 366938"/>
                <a:gd name="connsiteY3" fmla="*/ 61789 h 109891"/>
                <a:gd name="connsiteX4" fmla="*/ 183469 w 366938"/>
                <a:gd name="connsiteY4" fmla="*/ 109891 h 109891"/>
                <a:gd name="connsiteX5" fmla="*/ 3428 w 366938"/>
                <a:gd name="connsiteY5" fmla="*/ 61789 h 109891"/>
                <a:gd name="connsiteX6" fmla="*/ 0 w 366938"/>
                <a:gd name="connsiteY6" fmla="*/ 54946 h 109891"/>
                <a:gd name="connsiteX7" fmla="*/ 3428 w 366938"/>
                <a:gd name="connsiteY7" fmla="*/ 48102 h 109891"/>
                <a:gd name="connsiteX8" fmla="*/ 183469 w 366938"/>
                <a:gd name="connsiteY8" fmla="*/ 0 h 1098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66938" h="109891">
                  <a:moveTo>
                    <a:pt x="183469" y="0"/>
                  </a:moveTo>
                  <a:cubicBezTo>
                    <a:pt x="264405" y="0"/>
                    <a:pt x="333847" y="19834"/>
                    <a:pt x="363510" y="48102"/>
                  </a:cubicBezTo>
                  <a:lnTo>
                    <a:pt x="366938" y="54946"/>
                  </a:lnTo>
                  <a:lnTo>
                    <a:pt x="363510" y="61789"/>
                  </a:lnTo>
                  <a:cubicBezTo>
                    <a:pt x="333847" y="90057"/>
                    <a:pt x="264405" y="109891"/>
                    <a:pt x="183469" y="109891"/>
                  </a:cubicBezTo>
                  <a:cubicBezTo>
                    <a:pt x="102534" y="109891"/>
                    <a:pt x="33091" y="90057"/>
                    <a:pt x="3428" y="61789"/>
                  </a:cubicBezTo>
                  <a:lnTo>
                    <a:pt x="0" y="54946"/>
                  </a:lnTo>
                  <a:lnTo>
                    <a:pt x="3428" y="48102"/>
                  </a:lnTo>
                  <a:cubicBezTo>
                    <a:pt x="33091" y="19834"/>
                    <a:pt x="102534" y="0"/>
                    <a:pt x="183469" y="0"/>
                  </a:cubicBezTo>
                  <a:close/>
                </a:path>
              </a:pathLst>
            </a:custGeom>
            <a:solidFill>
              <a:srgbClr val="339933"/>
            </a:solidFill>
            <a:ln w="19050">
              <a:solidFill>
                <a:srgbClr val="0066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83" name="グループ化 82">
            <a:extLst>
              <a:ext uri="{FF2B5EF4-FFF2-40B4-BE49-F238E27FC236}">
                <a16:creationId xmlns:a16="http://schemas.microsoft.com/office/drawing/2014/main" id="{297B1D43-3AE7-417A-B52F-2AB7B2C77E68}"/>
              </a:ext>
            </a:extLst>
          </p:cNvPr>
          <p:cNvGrpSpPr/>
          <p:nvPr/>
        </p:nvGrpSpPr>
        <p:grpSpPr>
          <a:xfrm>
            <a:off x="806283" y="1052736"/>
            <a:ext cx="2348383" cy="2257732"/>
            <a:chOff x="654308" y="943305"/>
            <a:chExt cx="2058364" cy="1978908"/>
          </a:xfrm>
        </p:grpSpPr>
        <p:grpSp>
          <p:nvGrpSpPr>
            <p:cNvPr id="84" name="グループ化 83">
              <a:extLst>
                <a:ext uri="{FF2B5EF4-FFF2-40B4-BE49-F238E27FC236}">
                  <a16:creationId xmlns:a16="http://schemas.microsoft.com/office/drawing/2014/main" id="{F7D20ACD-4233-4CC8-B29B-AFAA42088405}"/>
                </a:ext>
              </a:extLst>
            </p:cNvPr>
            <p:cNvGrpSpPr/>
            <p:nvPr/>
          </p:nvGrpSpPr>
          <p:grpSpPr>
            <a:xfrm>
              <a:off x="654308" y="943305"/>
              <a:ext cx="2058364" cy="1978908"/>
              <a:chOff x="632518" y="952947"/>
              <a:chExt cx="2736305" cy="2630683"/>
            </a:xfrm>
          </p:grpSpPr>
          <p:sp>
            <p:nvSpPr>
              <p:cNvPr id="111" name="楕円 228">
                <a:extLst>
                  <a:ext uri="{FF2B5EF4-FFF2-40B4-BE49-F238E27FC236}">
                    <a16:creationId xmlns:a16="http://schemas.microsoft.com/office/drawing/2014/main" id="{7CF62B4B-2636-46B6-8D72-CEA7AFCE4533}"/>
                  </a:ext>
                </a:extLst>
              </p:cNvPr>
              <p:cNvSpPr/>
              <p:nvPr/>
            </p:nvSpPr>
            <p:spPr>
              <a:xfrm flipV="1">
                <a:off x="1429590" y="2799482"/>
                <a:ext cx="1142160" cy="784148"/>
              </a:xfrm>
              <a:custGeom>
                <a:avLst/>
                <a:gdLst>
                  <a:gd name="connsiteX0" fmla="*/ 0 w 2736304"/>
                  <a:gd name="connsiteY0" fmla="*/ 842577 h 1685154"/>
                  <a:gd name="connsiteX1" fmla="*/ 1368152 w 2736304"/>
                  <a:gd name="connsiteY1" fmla="*/ 0 h 1685154"/>
                  <a:gd name="connsiteX2" fmla="*/ 2736304 w 2736304"/>
                  <a:gd name="connsiteY2" fmla="*/ 842577 h 1685154"/>
                  <a:gd name="connsiteX3" fmla="*/ 1368152 w 2736304"/>
                  <a:gd name="connsiteY3" fmla="*/ 1685154 h 1685154"/>
                  <a:gd name="connsiteX4" fmla="*/ 0 w 2736304"/>
                  <a:gd name="connsiteY4" fmla="*/ 842577 h 1685154"/>
                  <a:gd name="connsiteX0" fmla="*/ 3 w 2736307"/>
                  <a:gd name="connsiteY0" fmla="*/ 842577 h 2237604"/>
                  <a:gd name="connsiteX1" fmla="*/ 1368155 w 2736307"/>
                  <a:gd name="connsiteY1" fmla="*/ 0 h 2237604"/>
                  <a:gd name="connsiteX2" fmla="*/ 2736307 w 2736307"/>
                  <a:gd name="connsiteY2" fmla="*/ 842577 h 2237604"/>
                  <a:gd name="connsiteX3" fmla="*/ 1377680 w 2736307"/>
                  <a:gd name="connsiteY3" fmla="*/ 2237604 h 2237604"/>
                  <a:gd name="connsiteX4" fmla="*/ 3 w 2736307"/>
                  <a:gd name="connsiteY4" fmla="*/ 842577 h 2237604"/>
                  <a:gd name="connsiteX0" fmla="*/ 3 w 2736307"/>
                  <a:gd name="connsiteY0" fmla="*/ 842577 h 2237604"/>
                  <a:gd name="connsiteX1" fmla="*/ 1368155 w 2736307"/>
                  <a:gd name="connsiteY1" fmla="*/ 0 h 2237604"/>
                  <a:gd name="connsiteX2" fmla="*/ 2736307 w 2736307"/>
                  <a:gd name="connsiteY2" fmla="*/ 842577 h 2237604"/>
                  <a:gd name="connsiteX3" fmla="*/ 1377680 w 2736307"/>
                  <a:gd name="connsiteY3" fmla="*/ 2237604 h 2237604"/>
                  <a:gd name="connsiteX4" fmla="*/ 3 w 2736307"/>
                  <a:gd name="connsiteY4" fmla="*/ 842577 h 22376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36307" h="2237604">
                    <a:moveTo>
                      <a:pt x="3" y="842577"/>
                    </a:moveTo>
                    <a:cubicBezTo>
                      <a:pt x="-1585" y="469643"/>
                      <a:pt x="507771" y="0"/>
                      <a:pt x="1368155" y="0"/>
                    </a:cubicBezTo>
                    <a:cubicBezTo>
                      <a:pt x="2228539" y="0"/>
                      <a:pt x="2736307" y="377235"/>
                      <a:pt x="2736307" y="842577"/>
                    </a:cubicBezTo>
                    <a:cubicBezTo>
                      <a:pt x="2736307" y="1307919"/>
                      <a:pt x="2133289" y="2237604"/>
                      <a:pt x="1377680" y="2237604"/>
                    </a:cubicBezTo>
                    <a:cubicBezTo>
                      <a:pt x="622071" y="2237604"/>
                      <a:pt x="1591" y="1215511"/>
                      <a:pt x="3" y="842577"/>
                    </a:cubicBezTo>
                    <a:close/>
                  </a:path>
                </a:pathLst>
              </a:custGeom>
              <a:gradFill flip="none" rotWithShape="1">
                <a:gsLst>
                  <a:gs pos="20000">
                    <a:schemeClr val="tx2">
                      <a:lumMod val="75000"/>
                    </a:schemeClr>
                  </a:gs>
                  <a:gs pos="50000">
                    <a:schemeClr val="tx2">
                      <a:lumMod val="60000"/>
                      <a:lumOff val="40000"/>
                    </a:schemeClr>
                  </a:gs>
                  <a:gs pos="80000">
                    <a:schemeClr val="tx2">
                      <a:lumMod val="75000"/>
                    </a:schemeClr>
                  </a:gs>
                </a:gsLst>
                <a:lin ang="0" scaled="1"/>
                <a:tileRect/>
              </a:gradFill>
              <a:ln w="57150"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2" name="楕円 228">
                <a:extLst>
                  <a:ext uri="{FF2B5EF4-FFF2-40B4-BE49-F238E27FC236}">
                    <a16:creationId xmlns:a16="http://schemas.microsoft.com/office/drawing/2014/main" id="{30905B65-AC15-41C5-BF2F-93F52F52BE5C}"/>
                  </a:ext>
                </a:extLst>
              </p:cNvPr>
              <p:cNvSpPr/>
              <p:nvPr/>
            </p:nvSpPr>
            <p:spPr>
              <a:xfrm>
                <a:off x="632518" y="952947"/>
                <a:ext cx="2736305" cy="2321424"/>
              </a:xfrm>
              <a:custGeom>
                <a:avLst/>
                <a:gdLst>
                  <a:gd name="connsiteX0" fmla="*/ 0 w 2736304"/>
                  <a:gd name="connsiteY0" fmla="*/ 842577 h 1685154"/>
                  <a:gd name="connsiteX1" fmla="*/ 1368152 w 2736304"/>
                  <a:gd name="connsiteY1" fmla="*/ 0 h 1685154"/>
                  <a:gd name="connsiteX2" fmla="*/ 2736304 w 2736304"/>
                  <a:gd name="connsiteY2" fmla="*/ 842577 h 1685154"/>
                  <a:gd name="connsiteX3" fmla="*/ 1368152 w 2736304"/>
                  <a:gd name="connsiteY3" fmla="*/ 1685154 h 1685154"/>
                  <a:gd name="connsiteX4" fmla="*/ 0 w 2736304"/>
                  <a:gd name="connsiteY4" fmla="*/ 842577 h 1685154"/>
                  <a:gd name="connsiteX0" fmla="*/ 3 w 2736307"/>
                  <a:gd name="connsiteY0" fmla="*/ 842577 h 2237604"/>
                  <a:gd name="connsiteX1" fmla="*/ 1368155 w 2736307"/>
                  <a:gd name="connsiteY1" fmla="*/ 0 h 2237604"/>
                  <a:gd name="connsiteX2" fmla="*/ 2736307 w 2736307"/>
                  <a:gd name="connsiteY2" fmla="*/ 842577 h 2237604"/>
                  <a:gd name="connsiteX3" fmla="*/ 1377680 w 2736307"/>
                  <a:gd name="connsiteY3" fmla="*/ 2237604 h 2237604"/>
                  <a:gd name="connsiteX4" fmla="*/ 3 w 2736307"/>
                  <a:gd name="connsiteY4" fmla="*/ 842577 h 2237604"/>
                  <a:gd name="connsiteX0" fmla="*/ 3 w 2736307"/>
                  <a:gd name="connsiteY0" fmla="*/ 842577 h 2237604"/>
                  <a:gd name="connsiteX1" fmla="*/ 1368155 w 2736307"/>
                  <a:gd name="connsiteY1" fmla="*/ 0 h 2237604"/>
                  <a:gd name="connsiteX2" fmla="*/ 2736307 w 2736307"/>
                  <a:gd name="connsiteY2" fmla="*/ 842577 h 2237604"/>
                  <a:gd name="connsiteX3" fmla="*/ 1377680 w 2736307"/>
                  <a:gd name="connsiteY3" fmla="*/ 2237604 h 2237604"/>
                  <a:gd name="connsiteX4" fmla="*/ 3 w 2736307"/>
                  <a:gd name="connsiteY4" fmla="*/ 842577 h 2237604"/>
                  <a:gd name="connsiteX0" fmla="*/ 3 w 2736307"/>
                  <a:gd name="connsiteY0" fmla="*/ 842577 h 2237604"/>
                  <a:gd name="connsiteX1" fmla="*/ 1368155 w 2736307"/>
                  <a:gd name="connsiteY1" fmla="*/ 0 h 2237604"/>
                  <a:gd name="connsiteX2" fmla="*/ 2736307 w 2736307"/>
                  <a:gd name="connsiteY2" fmla="*/ 842577 h 2237604"/>
                  <a:gd name="connsiteX3" fmla="*/ 1377680 w 2736307"/>
                  <a:gd name="connsiteY3" fmla="*/ 2237604 h 2237604"/>
                  <a:gd name="connsiteX4" fmla="*/ 3 w 2736307"/>
                  <a:gd name="connsiteY4" fmla="*/ 842577 h 2237604"/>
                  <a:gd name="connsiteX0" fmla="*/ 1 w 2736305"/>
                  <a:gd name="connsiteY0" fmla="*/ 842577 h 2321424"/>
                  <a:gd name="connsiteX1" fmla="*/ 1368153 w 2736305"/>
                  <a:gd name="connsiteY1" fmla="*/ 0 h 2321424"/>
                  <a:gd name="connsiteX2" fmla="*/ 2736305 w 2736305"/>
                  <a:gd name="connsiteY2" fmla="*/ 842577 h 2321424"/>
                  <a:gd name="connsiteX3" fmla="*/ 1370058 w 2736305"/>
                  <a:gd name="connsiteY3" fmla="*/ 2321424 h 2321424"/>
                  <a:gd name="connsiteX4" fmla="*/ 1 w 2736305"/>
                  <a:gd name="connsiteY4" fmla="*/ 842577 h 23214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36305" h="2321424">
                    <a:moveTo>
                      <a:pt x="1" y="842577"/>
                    </a:moveTo>
                    <a:cubicBezTo>
                      <a:pt x="-317" y="455673"/>
                      <a:pt x="507769" y="0"/>
                      <a:pt x="1368153" y="0"/>
                    </a:cubicBezTo>
                    <a:cubicBezTo>
                      <a:pt x="2228537" y="0"/>
                      <a:pt x="2736305" y="377235"/>
                      <a:pt x="2736305" y="842577"/>
                    </a:cubicBezTo>
                    <a:cubicBezTo>
                      <a:pt x="2736305" y="1307919"/>
                      <a:pt x="2415227" y="2321424"/>
                      <a:pt x="1370058" y="2321424"/>
                    </a:cubicBezTo>
                    <a:cubicBezTo>
                      <a:pt x="324889" y="2321424"/>
                      <a:pt x="319" y="1229481"/>
                      <a:pt x="1" y="842577"/>
                    </a:cubicBezTo>
                    <a:close/>
                  </a:path>
                </a:pathLst>
              </a:custGeom>
              <a:gradFill flip="none" rotWithShape="1">
                <a:gsLst>
                  <a:gs pos="20000">
                    <a:schemeClr val="tx2">
                      <a:lumMod val="75000"/>
                    </a:schemeClr>
                  </a:gs>
                  <a:gs pos="50000">
                    <a:schemeClr val="tx2">
                      <a:lumMod val="60000"/>
                      <a:lumOff val="40000"/>
                    </a:schemeClr>
                  </a:gs>
                  <a:gs pos="80000">
                    <a:schemeClr val="tx2">
                      <a:lumMod val="75000"/>
                    </a:schemeClr>
                  </a:gs>
                </a:gsLst>
                <a:lin ang="0" scaled="1"/>
                <a:tileRect/>
              </a:gradFill>
              <a:ln w="57150"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3" name="楕円 112">
                <a:extLst>
                  <a:ext uri="{FF2B5EF4-FFF2-40B4-BE49-F238E27FC236}">
                    <a16:creationId xmlns:a16="http://schemas.microsoft.com/office/drawing/2014/main" id="{14599B19-26D9-4F5E-B0D3-A2F38BCDD84B}"/>
                  </a:ext>
                </a:extLst>
              </p:cNvPr>
              <p:cNvSpPr/>
              <p:nvPr/>
            </p:nvSpPr>
            <p:spPr>
              <a:xfrm>
                <a:off x="701379" y="990600"/>
                <a:ext cx="2598582" cy="1498990"/>
              </a:xfrm>
              <a:prstGeom prst="ellipse">
                <a:avLst/>
              </a:prstGeom>
              <a:solidFill>
                <a:schemeClr val="tx1"/>
              </a:solidFill>
              <a:ln w="571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14" name="フリーフォーム: 図形 113">
                <a:extLst>
                  <a:ext uri="{FF2B5EF4-FFF2-40B4-BE49-F238E27FC236}">
                    <a16:creationId xmlns:a16="http://schemas.microsoft.com/office/drawing/2014/main" id="{BB40DCD1-9B08-4B2B-975B-88BED3ABC7F0}"/>
                  </a:ext>
                </a:extLst>
              </p:cNvPr>
              <p:cNvSpPr/>
              <p:nvPr/>
            </p:nvSpPr>
            <p:spPr>
              <a:xfrm>
                <a:off x="735035" y="1118236"/>
                <a:ext cx="2531270" cy="1371355"/>
              </a:xfrm>
              <a:custGeom>
                <a:avLst/>
                <a:gdLst>
                  <a:gd name="connsiteX0" fmla="*/ 1299291 w 2598582"/>
                  <a:gd name="connsiteY0" fmla="*/ 0 h 1318015"/>
                  <a:gd name="connsiteX1" fmla="*/ 2594749 w 2598582"/>
                  <a:gd name="connsiteY1" fmla="*/ 526618 h 1318015"/>
                  <a:gd name="connsiteX2" fmla="*/ 2594952 w 2598582"/>
                  <a:gd name="connsiteY2" fmla="*/ 527054 h 1318015"/>
                  <a:gd name="connsiteX3" fmla="*/ 2598582 w 2598582"/>
                  <a:gd name="connsiteY3" fmla="*/ 568520 h 1318015"/>
                  <a:gd name="connsiteX4" fmla="*/ 1299291 w 2598582"/>
                  <a:gd name="connsiteY4" fmla="*/ 1318015 h 1318015"/>
                  <a:gd name="connsiteX5" fmla="*/ 0 w 2598582"/>
                  <a:gd name="connsiteY5" fmla="*/ 568520 h 1318015"/>
                  <a:gd name="connsiteX6" fmla="*/ 3630 w 2598582"/>
                  <a:gd name="connsiteY6" fmla="*/ 527054 h 1318015"/>
                  <a:gd name="connsiteX7" fmla="*/ 3833 w 2598582"/>
                  <a:gd name="connsiteY7" fmla="*/ 526618 h 1318015"/>
                  <a:gd name="connsiteX8" fmla="*/ 1299291 w 2598582"/>
                  <a:gd name="connsiteY8" fmla="*/ 0 h 1318015"/>
                  <a:gd name="connsiteX0" fmla="*/ 1306911 w 2598582"/>
                  <a:gd name="connsiteY0" fmla="*/ 0 h 1371355"/>
                  <a:gd name="connsiteX1" fmla="*/ 2594749 w 2598582"/>
                  <a:gd name="connsiteY1" fmla="*/ 579958 h 1371355"/>
                  <a:gd name="connsiteX2" fmla="*/ 2594952 w 2598582"/>
                  <a:gd name="connsiteY2" fmla="*/ 580394 h 1371355"/>
                  <a:gd name="connsiteX3" fmla="*/ 2598582 w 2598582"/>
                  <a:gd name="connsiteY3" fmla="*/ 621860 h 1371355"/>
                  <a:gd name="connsiteX4" fmla="*/ 1299291 w 2598582"/>
                  <a:gd name="connsiteY4" fmla="*/ 1371355 h 1371355"/>
                  <a:gd name="connsiteX5" fmla="*/ 0 w 2598582"/>
                  <a:gd name="connsiteY5" fmla="*/ 621860 h 1371355"/>
                  <a:gd name="connsiteX6" fmla="*/ 3630 w 2598582"/>
                  <a:gd name="connsiteY6" fmla="*/ 580394 h 1371355"/>
                  <a:gd name="connsiteX7" fmla="*/ 3833 w 2598582"/>
                  <a:gd name="connsiteY7" fmla="*/ 579958 h 1371355"/>
                  <a:gd name="connsiteX8" fmla="*/ 1306911 w 2598582"/>
                  <a:gd name="connsiteY8" fmla="*/ 0 h 1371355"/>
                  <a:gd name="connsiteX0" fmla="*/ 1306911 w 2598582"/>
                  <a:gd name="connsiteY0" fmla="*/ 0 h 1371355"/>
                  <a:gd name="connsiteX1" fmla="*/ 2594749 w 2598582"/>
                  <a:gd name="connsiteY1" fmla="*/ 579958 h 1371355"/>
                  <a:gd name="connsiteX2" fmla="*/ 2594952 w 2598582"/>
                  <a:gd name="connsiteY2" fmla="*/ 580394 h 1371355"/>
                  <a:gd name="connsiteX3" fmla="*/ 2598582 w 2598582"/>
                  <a:gd name="connsiteY3" fmla="*/ 621860 h 1371355"/>
                  <a:gd name="connsiteX4" fmla="*/ 1299291 w 2598582"/>
                  <a:gd name="connsiteY4" fmla="*/ 1371355 h 1371355"/>
                  <a:gd name="connsiteX5" fmla="*/ 0 w 2598582"/>
                  <a:gd name="connsiteY5" fmla="*/ 621860 h 1371355"/>
                  <a:gd name="connsiteX6" fmla="*/ 3630 w 2598582"/>
                  <a:gd name="connsiteY6" fmla="*/ 580394 h 1371355"/>
                  <a:gd name="connsiteX7" fmla="*/ 3833 w 2598582"/>
                  <a:gd name="connsiteY7" fmla="*/ 579958 h 1371355"/>
                  <a:gd name="connsiteX8" fmla="*/ 1306911 w 2598582"/>
                  <a:gd name="connsiteY8" fmla="*/ 0 h 13713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598582" h="1371355">
                    <a:moveTo>
                      <a:pt x="1306911" y="0"/>
                    </a:moveTo>
                    <a:cubicBezTo>
                      <a:pt x="1991789" y="0"/>
                      <a:pt x="2423008" y="274862"/>
                      <a:pt x="2594749" y="579958"/>
                    </a:cubicBezTo>
                    <a:cubicBezTo>
                      <a:pt x="2594817" y="580103"/>
                      <a:pt x="2594884" y="580249"/>
                      <a:pt x="2594952" y="580394"/>
                    </a:cubicBezTo>
                    <a:lnTo>
                      <a:pt x="2598582" y="621860"/>
                    </a:lnTo>
                    <a:cubicBezTo>
                      <a:pt x="2598582" y="1035795"/>
                      <a:pt x="2016870" y="1371355"/>
                      <a:pt x="1299291" y="1371355"/>
                    </a:cubicBezTo>
                    <a:cubicBezTo>
                      <a:pt x="581712" y="1371355"/>
                      <a:pt x="0" y="1035795"/>
                      <a:pt x="0" y="621860"/>
                    </a:cubicBezTo>
                    <a:lnTo>
                      <a:pt x="3630" y="580394"/>
                    </a:lnTo>
                    <a:cubicBezTo>
                      <a:pt x="3698" y="580249"/>
                      <a:pt x="3765" y="580103"/>
                      <a:pt x="3833" y="579958"/>
                    </a:cubicBezTo>
                    <a:cubicBezTo>
                      <a:pt x="175574" y="274862"/>
                      <a:pt x="622033" y="0"/>
                      <a:pt x="1306911" y="0"/>
                    </a:cubicBezTo>
                    <a:close/>
                  </a:path>
                </a:pathLst>
              </a:custGeom>
              <a:pattFill prst="lgConfetti">
                <a:fgClr>
                  <a:schemeClr val="bg1">
                    <a:lumMod val="95000"/>
                  </a:schemeClr>
                </a:fgClr>
                <a:bgClr>
                  <a:schemeClr val="bg1"/>
                </a:bgClr>
              </a:pattFill>
              <a:ln w="57150"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85" name="フリーフォーム: 図形 84">
              <a:extLst>
                <a:ext uri="{FF2B5EF4-FFF2-40B4-BE49-F238E27FC236}">
                  <a16:creationId xmlns:a16="http://schemas.microsoft.com/office/drawing/2014/main" id="{F54DA3A5-DD9E-4C5F-A47B-03FB42DA1BFA}"/>
                </a:ext>
              </a:extLst>
            </p:cNvPr>
            <p:cNvSpPr/>
            <p:nvPr/>
          </p:nvSpPr>
          <p:spPr>
            <a:xfrm>
              <a:off x="1193911" y="1025323"/>
              <a:ext cx="737242" cy="431042"/>
            </a:xfrm>
            <a:custGeom>
              <a:avLst/>
              <a:gdLst>
                <a:gd name="connsiteX0" fmla="*/ 430391 w 722002"/>
                <a:gd name="connsiteY0" fmla="*/ 576 h 422132"/>
                <a:gd name="connsiteX1" fmla="*/ 468267 w 722002"/>
                <a:gd name="connsiteY1" fmla="*/ 4343 h 422132"/>
                <a:gd name="connsiteX2" fmla="*/ 497680 w 722002"/>
                <a:gd name="connsiteY2" fmla="*/ 22319 h 422132"/>
                <a:gd name="connsiteX3" fmla="*/ 498558 w 722002"/>
                <a:gd name="connsiteY3" fmla="*/ 22855 h 422132"/>
                <a:gd name="connsiteX4" fmla="*/ 592529 w 722002"/>
                <a:gd name="connsiteY4" fmla="*/ 5362 h 422132"/>
                <a:gd name="connsiteX5" fmla="*/ 640182 w 722002"/>
                <a:gd name="connsiteY5" fmla="*/ 53085 h 422132"/>
                <a:gd name="connsiteX6" fmla="*/ 640445 w 722002"/>
                <a:gd name="connsiteY6" fmla="*/ 53203 h 422132"/>
                <a:gd name="connsiteX7" fmla="*/ 678071 w 722002"/>
                <a:gd name="connsiteY7" fmla="*/ 70097 h 422132"/>
                <a:gd name="connsiteX8" fmla="*/ 701338 w 722002"/>
                <a:gd name="connsiteY8" fmla="*/ 99401 h 422132"/>
                <a:gd name="connsiteX9" fmla="*/ 698601 w 722002"/>
                <a:gd name="connsiteY9" fmla="*/ 149624 h 422132"/>
                <a:gd name="connsiteX10" fmla="*/ 718597 w 722002"/>
                <a:gd name="connsiteY10" fmla="*/ 226414 h 422132"/>
                <a:gd name="connsiteX11" fmla="*/ 624926 w 722002"/>
                <a:gd name="connsiteY11" fmla="*/ 293632 h 422132"/>
                <a:gd name="connsiteX12" fmla="*/ 591394 w 722002"/>
                <a:gd name="connsiteY12" fmla="*/ 351229 h 422132"/>
                <a:gd name="connsiteX13" fmla="*/ 477226 w 722002"/>
                <a:gd name="connsiteY13" fmla="*/ 358203 h 422132"/>
                <a:gd name="connsiteX14" fmla="*/ 395640 w 722002"/>
                <a:gd name="connsiteY14" fmla="*/ 419648 h 422132"/>
                <a:gd name="connsiteX15" fmla="*/ 275681 w 722002"/>
                <a:gd name="connsiteY15" fmla="*/ 382142 h 422132"/>
                <a:gd name="connsiteX16" fmla="*/ 97486 w 722002"/>
                <a:gd name="connsiteY16" fmla="*/ 345085 h 422132"/>
                <a:gd name="connsiteX17" fmla="*/ 19138 w 722002"/>
                <a:gd name="connsiteY17" fmla="*/ 303848 h 422132"/>
                <a:gd name="connsiteX18" fmla="*/ 35879 w 722002"/>
                <a:gd name="connsiteY18" fmla="*/ 248185 h 422132"/>
                <a:gd name="connsiteX19" fmla="*/ 527 w 722002"/>
                <a:gd name="connsiteY19" fmla="*/ 191076 h 422132"/>
                <a:gd name="connsiteX20" fmla="*/ 65089 w 722002"/>
                <a:gd name="connsiteY20" fmla="*/ 140316 h 422132"/>
                <a:gd name="connsiteX21" fmla="*/ 65706 w 722002"/>
                <a:gd name="connsiteY21" fmla="*/ 138978 h 422132"/>
                <a:gd name="connsiteX22" fmla="*/ 94465 w 722002"/>
                <a:gd name="connsiteY22" fmla="*/ 66085 h 422132"/>
                <a:gd name="connsiteX23" fmla="*/ 234370 w 722002"/>
                <a:gd name="connsiteY23" fmla="*/ 49432 h 422132"/>
                <a:gd name="connsiteX24" fmla="*/ 234402 w 722002"/>
                <a:gd name="connsiteY24" fmla="*/ 49404 h 422132"/>
                <a:gd name="connsiteX25" fmla="*/ 262225 w 722002"/>
                <a:gd name="connsiteY25" fmla="*/ 24358 h 422132"/>
                <a:gd name="connsiteX26" fmla="*/ 375427 w 722002"/>
                <a:gd name="connsiteY26" fmla="*/ 32144 h 422132"/>
                <a:gd name="connsiteX27" fmla="*/ 375930 w 722002"/>
                <a:gd name="connsiteY27" fmla="*/ 31673 h 422132"/>
                <a:gd name="connsiteX28" fmla="*/ 398027 w 722002"/>
                <a:gd name="connsiteY28" fmla="*/ 10958 h 422132"/>
                <a:gd name="connsiteX29" fmla="*/ 430391 w 722002"/>
                <a:gd name="connsiteY29" fmla="*/ 576 h 422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722002" h="422132">
                  <a:moveTo>
                    <a:pt x="430391" y="576"/>
                  </a:moveTo>
                  <a:cubicBezTo>
                    <a:pt x="443444" y="-898"/>
                    <a:pt x="456488" y="493"/>
                    <a:pt x="468267" y="4343"/>
                  </a:cubicBezTo>
                  <a:lnTo>
                    <a:pt x="497680" y="22319"/>
                  </a:lnTo>
                  <a:lnTo>
                    <a:pt x="498558" y="22855"/>
                  </a:lnTo>
                  <a:cubicBezTo>
                    <a:pt x="521625" y="1231"/>
                    <a:pt x="559781" y="-5870"/>
                    <a:pt x="592529" y="5362"/>
                  </a:cubicBezTo>
                  <a:cubicBezTo>
                    <a:pt x="617482" y="13918"/>
                    <a:pt x="635375" y="31832"/>
                    <a:pt x="640182" y="53085"/>
                  </a:cubicBezTo>
                  <a:lnTo>
                    <a:pt x="640445" y="53203"/>
                  </a:lnTo>
                  <a:lnTo>
                    <a:pt x="678071" y="70097"/>
                  </a:lnTo>
                  <a:cubicBezTo>
                    <a:pt x="688586" y="78060"/>
                    <a:pt x="696665" y="88071"/>
                    <a:pt x="701338" y="99401"/>
                  </a:cubicBezTo>
                  <a:cubicBezTo>
                    <a:pt x="708132" y="115849"/>
                    <a:pt x="707163" y="133713"/>
                    <a:pt x="698601" y="149624"/>
                  </a:cubicBezTo>
                  <a:cubicBezTo>
                    <a:pt x="719648" y="171444"/>
                    <a:pt x="727009" y="199730"/>
                    <a:pt x="718597" y="226414"/>
                  </a:cubicBezTo>
                  <a:cubicBezTo>
                    <a:pt x="707414" y="261888"/>
                    <a:pt x="670393" y="288455"/>
                    <a:pt x="624926" y="293632"/>
                  </a:cubicBezTo>
                  <a:cubicBezTo>
                    <a:pt x="624709" y="315774"/>
                    <a:pt x="612475" y="336773"/>
                    <a:pt x="591394" y="351229"/>
                  </a:cubicBezTo>
                  <a:cubicBezTo>
                    <a:pt x="559364" y="373195"/>
                    <a:pt x="513096" y="376018"/>
                    <a:pt x="477226" y="358203"/>
                  </a:cubicBezTo>
                  <a:cubicBezTo>
                    <a:pt x="465626" y="388803"/>
                    <a:pt x="434564" y="412196"/>
                    <a:pt x="395640" y="419648"/>
                  </a:cubicBezTo>
                  <a:cubicBezTo>
                    <a:pt x="349773" y="428429"/>
                    <a:pt x="301903" y="413465"/>
                    <a:pt x="275681" y="382142"/>
                  </a:cubicBezTo>
                  <a:cubicBezTo>
                    <a:pt x="213790" y="411873"/>
                    <a:pt x="133406" y="395162"/>
                    <a:pt x="97486" y="345085"/>
                  </a:cubicBezTo>
                  <a:cubicBezTo>
                    <a:pt x="62201" y="348377"/>
                    <a:pt x="29069" y="330942"/>
                    <a:pt x="19138" y="303848"/>
                  </a:cubicBezTo>
                  <a:cubicBezTo>
                    <a:pt x="11944" y="284245"/>
                    <a:pt x="18304" y="263090"/>
                    <a:pt x="35879" y="248185"/>
                  </a:cubicBezTo>
                  <a:cubicBezTo>
                    <a:pt x="10943" y="236493"/>
                    <a:pt x="-2944" y="214058"/>
                    <a:pt x="527" y="191076"/>
                  </a:cubicBezTo>
                  <a:cubicBezTo>
                    <a:pt x="4600" y="164167"/>
                    <a:pt x="31406" y="143090"/>
                    <a:pt x="65089" y="140316"/>
                  </a:cubicBezTo>
                  <a:cubicBezTo>
                    <a:pt x="65289" y="139867"/>
                    <a:pt x="65506" y="139427"/>
                    <a:pt x="65706" y="138978"/>
                  </a:cubicBezTo>
                  <a:cubicBezTo>
                    <a:pt x="61183" y="112479"/>
                    <a:pt x="71732" y="85756"/>
                    <a:pt x="94465" y="66085"/>
                  </a:cubicBezTo>
                  <a:cubicBezTo>
                    <a:pt x="130385" y="35016"/>
                    <a:pt x="188620" y="28091"/>
                    <a:pt x="234370" y="49432"/>
                  </a:cubicBezTo>
                  <a:lnTo>
                    <a:pt x="234402" y="49404"/>
                  </a:lnTo>
                  <a:lnTo>
                    <a:pt x="262225" y="24358"/>
                  </a:lnTo>
                  <a:cubicBezTo>
                    <a:pt x="295879" y="5793"/>
                    <a:pt x="343606" y="7164"/>
                    <a:pt x="375427" y="32144"/>
                  </a:cubicBezTo>
                  <a:lnTo>
                    <a:pt x="375930" y="31673"/>
                  </a:lnTo>
                  <a:lnTo>
                    <a:pt x="398027" y="10958"/>
                  </a:lnTo>
                  <a:cubicBezTo>
                    <a:pt x="407466" y="5536"/>
                    <a:pt x="418532" y="1915"/>
                    <a:pt x="430391" y="576"/>
                  </a:cubicBezTo>
                  <a:close/>
                </a:path>
              </a:pathLst>
            </a:custGeom>
            <a:solidFill>
              <a:srgbClr val="FFFF00"/>
            </a:solidFill>
            <a:ln w="190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6" name="フリーフォーム: 図形 85">
              <a:extLst>
                <a:ext uri="{FF2B5EF4-FFF2-40B4-BE49-F238E27FC236}">
                  <a16:creationId xmlns:a16="http://schemas.microsoft.com/office/drawing/2014/main" id="{7170176B-0E72-430D-8F7A-CC3B6A1EFF8A}"/>
                </a:ext>
              </a:extLst>
            </p:cNvPr>
            <p:cNvSpPr/>
            <p:nvPr/>
          </p:nvSpPr>
          <p:spPr>
            <a:xfrm rot="10800000">
              <a:off x="838725" y="1141866"/>
              <a:ext cx="722002" cy="422132"/>
            </a:xfrm>
            <a:custGeom>
              <a:avLst/>
              <a:gdLst>
                <a:gd name="connsiteX0" fmla="*/ 430391 w 722002"/>
                <a:gd name="connsiteY0" fmla="*/ 576 h 422132"/>
                <a:gd name="connsiteX1" fmla="*/ 468267 w 722002"/>
                <a:gd name="connsiteY1" fmla="*/ 4343 h 422132"/>
                <a:gd name="connsiteX2" fmla="*/ 497680 w 722002"/>
                <a:gd name="connsiteY2" fmla="*/ 22319 h 422132"/>
                <a:gd name="connsiteX3" fmla="*/ 498558 w 722002"/>
                <a:gd name="connsiteY3" fmla="*/ 22855 h 422132"/>
                <a:gd name="connsiteX4" fmla="*/ 592529 w 722002"/>
                <a:gd name="connsiteY4" fmla="*/ 5362 h 422132"/>
                <a:gd name="connsiteX5" fmla="*/ 640182 w 722002"/>
                <a:gd name="connsiteY5" fmla="*/ 53085 h 422132"/>
                <a:gd name="connsiteX6" fmla="*/ 640445 w 722002"/>
                <a:gd name="connsiteY6" fmla="*/ 53203 h 422132"/>
                <a:gd name="connsiteX7" fmla="*/ 678071 w 722002"/>
                <a:gd name="connsiteY7" fmla="*/ 70097 h 422132"/>
                <a:gd name="connsiteX8" fmla="*/ 701338 w 722002"/>
                <a:gd name="connsiteY8" fmla="*/ 99401 h 422132"/>
                <a:gd name="connsiteX9" fmla="*/ 698601 w 722002"/>
                <a:gd name="connsiteY9" fmla="*/ 149624 h 422132"/>
                <a:gd name="connsiteX10" fmla="*/ 718597 w 722002"/>
                <a:gd name="connsiteY10" fmla="*/ 226414 h 422132"/>
                <a:gd name="connsiteX11" fmla="*/ 624926 w 722002"/>
                <a:gd name="connsiteY11" fmla="*/ 293632 h 422132"/>
                <a:gd name="connsiteX12" fmla="*/ 591394 w 722002"/>
                <a:gd name="connsiteY12" fmla="*/ 351229 h 422132"/>
                <a:gd name="connsiteX13" fmla="*/ 477226 w 722002"/>
                <a:gd name="connsiteY13" fmla="*/ 358203 h 422132"/>
                <a:gd name="connsiteX14" fmla="*/ 395640 w 722002"/>
                <a:gd name="connsiteY14" fmla="*/ 419648 h 422132"/>
                <a:gd name="connsiteX15" fmla="*/ 275681 w 722002"/>
                <a:gd name="connsiteY15" fmla="*/ 382142 h 422132"/>
                <a:gd name="connsiteX16" fmla="*/ 97486 w 722002"/>
                <a:gd name="connsiteY16" fmla="*/ 345085 h 422132"/>
                <a:gd name="connsiteX17" fmla="*/ 19138 w 722002"/>
                <a:gd name="connsiteY17" fmla="*/ 303848 h 422132"/>
                <a:gd name="connsiteX18" fmla="*/ 35879 w 722002"/>
                <a:gd name="connsiteY18" fmla="*/ 248185 h 422132"/>
                <a:gd name="connsiteX19" fmla="*/ 527 w 722002"/>
                <a:gd name="connsiteY19" fmla="*/ 191076 h 422132"/>
                <a:gd name="connsiteX20" fmla="*/ 65089 w 722002"/>
                <a:gd name="connsiteY20" fmla="*/ 140316 h 422132"/>
                <a:gd name="connsiteX21" fmla="*/ 65706 w 722002"/>
                <a:gd name="connsiteY21" fmla="*/ 138978 h 422132"/>
                <a:gd name="connsiteX22" fmla="*/ 94465 w 722002"/>
                <a:gd name="connsiteY22" fmla="*/ 66085 h 422132"/>
                <a:gd name="connsiteX23" fmla="*/ 234370 w 722002"/>
                <a:gd name="connsiteY23" fmla="*/ 49432 h 422132"/>
                <a:gd name="connsiteX24" fmla="*/ 234402 w 722002"/>
                <a:gd name="connsiteY24" fmla="*/ 49404 h 422132"/>
                <a:gd name="connsiteX25" fmla="*/ 262225 w 722002"/>
                <a:gd name="connsiteY25" fmla="*/ 24358 h 422132"/>
                <a:gd name="connsiteX26" fmla="*/ 375427 w 722002"/>
                <a:gd name="connsiteY26" fmla="*/ 32144 h 422132"/>
                <a:gd name="connsiteX27" fmla="*/ 375930 w 722002"/>
                <a:gd name="connsiteY27" fmla="*/ 31673 h 422132"/>
                <a:gd name="connsiteX28" fmla="*/ 398027 w 722002"/>
                <a:gd name="connsiteY28" fmla="*/ 10958 h 422132"/>
                <a:gd name="connsiteX29" fmla="*/ 430391 w 722002"/>
                <a:gd name="connsiteY29" fmla="*/ 576 h 422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722002" h="422132">
                  <a:moveTo>
                    <a:pt x="430391" y="576"/>
                  </a:moveTo>
                  <a:cubicBezTo>
                    <a:pt x="443444" y="-898"/>
                    <a:pt x="456488" y="493"/>
                    <a:pt x="468267" y="4343"/>
                  </a:cubicBezTo>
                  <a:lnTo>
                    <a:pt x="497680" y="22319"/>
                  </a:lnTo>
                  <a:lnTo>
                    <a:pt x="498558" y="22855"/>
                  </a:lnTo>
                  <a:cubicBezTo>
                    <a:pt x="521625" y="1231"/>
                    <a:pt x="559781" y="-5870"/>
                    <a:pt x="592529" y="5362"/>
                  </a:cubicBezTo>
                  <a:cubicBezTo>
                    <a:pt x="617482" y="13918"/>
                    <a:pt x="635375" y="31832"/>
                    <a:pt x="640182" y="53085"/>
                  </a:cubicBezTo>
                  <a:lnTo>
                    <a:pt x="640445" y="53203"/>
                  </a:lnTo>
                  <a:lnTo>
                    <a:pt x="678071" y="70097"/>
                  </a:lnTo>
                  <a:cubicBezTo>
                    <a:pt x="688586" y="78060"/>
                    <a:pt x="696665" y="88071"/>
                    <a:pt x="701338" y="99401"/>
                  </a:cubicBezTo>
                  <a:cubicBezTo>
                    <a:pt x="708132" y="115849"/>
                    <a:pt x="707163" y="133713"/>
                    <a:pt x="698601" y="149624"/>
                  </a:cubicBezTo>
                  <a:cubicBezTo>
                    <a:pt x="719648" y="171444"/>
                    <a:pt x="727009" y="199730"/>
                    <a:pt x="718597" y="226414"/>
                  </a:cubicBezTo>
                  <a:cubicBezTo>
                    <a:pt x="707414" y="261888"/>
                    <a:pt x="670393" y="288455"/>
                    <a:pt x="624926" y="293632"/>
                  </a:cubicBezTo>
                  <a:cubicBezTo>
                    <a:pt x="624709" y="315774"/>
                    <a:pt x="612475" y="336773"/>
                    <a:pt x="591394" y="351229"/>
                  </a:cubicBezTo>
                  <a:cubicBezTo>
                    <a:pt x="559364" y="373195"/>
                    <a:pt x="513096" y="376018"/>
                    <a:pt x="477226" y="358203"/>
                  </a:cubicBezTo>
                  <a:cubicBezTo>
                    <a:pt x="465626" y="388803"/>
                    <a:pt x="434564" y="412196"/>
                    <a:pt x="395640" y="419648"/>
                  </a:cubicBezTo>
                  <a:cubicBezTo>
                    <a:pt x="349773" y="428429"/>
                    <a:pt x="301903" y="413465"/>
                    <a:pt x="275681" y="382142"/>
                  </a:cubicBezTo>
                  <a:cubicBezTo>
                    <a:pt x="213790" y="411873"/>
                    <a:pt x="133406" y="395162"/>
                    <a:pt x="97486" y="345085"/>
                  </a:cubicBezTo>
                  <a:cubicBezTo>
                    <a:pt x="62201" y="348377"/>
                    <a:pt x="29069" y="330942"/>
                    <a:pt x="19138" y="303848"/>
                  </a:cubicBezTo>
                  <a:cubicBezTo>
                    <a:pt x="11944" y="284245"/>
                    <a:pt x="18304" y="263090"/>
                    <a:pt x="35879" y="248185"/>
                  </a:cubicBezTo>
                  <a:cubicBezTo>
                    <a:pt x="10943" y="236493"/>
                    <a:pt x="-2944" y="214058"/>
                    <a:pt x="527" y="191076"/>
                  </a:cubicBezTo>
                  <a:cubicBezTo>
                    <a:pt x="4600" y="164167"/>
                    <a:pt x="31406" y="143090"/>
                    <a:pt x="65089" y="140316"/>
                  </a:cubicBezTo>
                  <a:cubicBezTo>
                    <a:pt x="65289" y="139867"/>
                    <a:pt x="65506" y="139427"/>
                    <a:pt x="65706" y="138978"/>
                  </a:cubicBezTo>
                  <a:cubicBezTo>
                    <a:pt x="61183" y="112479"/>
                    <a:pt x="71732" y="85756"/>
                    <a:pt x="94465" y="66085"/>
                  </a:cubicBezTo>
                  <a:cubicBezTo>
                    <a:pt x="130385" y="35016"/>
                    <a:pt x="188620" y="28091"/>
                    <a:pt x="234370" y="49432"/>
                  </a:cubicBezTo>
                  <a:lnTo>
                    <a:pt x="234402" y="49404"/>
                  </a:lnTo>
                  <a:lnTo>
                    <a:pt x="262225" y="24358"/>
                  </a:lnTo>
                  <a:cubicBezTo>
                    <a:pt x="295879" y="5793"/>
                    <a:pt x="343606" y="7164"/>
                    <a:pt x="375427" y="32144"/>
                  </a:cubicBezTo>
                  <a:lnTo>
                    <a:pt x="375930" y="31673"/>
                  </a:lnTo>
                  <a:lnTo>
                    <a:pt x="398027" y="10958"/>
                  </a:lnTo>
                  <a:cubicBezTo>
                    <a:pt x="407466" y="5536"/>
                    <a:pt x="418532" y="1915"/>
                    <a:pt x="430391" y="576"/>
                  </a:cubicBezTo>
                  <a:close/>
                </a:path>
              </a:pathLst>
            </a:custGeom>
            <a:solidFill>
              <a:srgbClr val="FFFF00"/>
            </a:solidFill>
            <a:ln w="190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7" name="フリーフォーム: 図形 86">
              <a:extLst>
                <a:ext uri="{FF2B5EF4-FFF2-40B4-BE49-F238E27FC236}">
                  <a16:creationId xmlns:a16="http://schemas.microsoft.com/office/drawing/2014/main" id="{38133048-4B9D-4268-AA36-F1E714E7E70F}"/>
                </a:ext>
              </a:extLst>
            </p:cNvPr>
            <p:cNvSpPr/>
            <p:nvPr/>
          </p:nvSpPr>
          <p:spPr>
            <a:xfrm rot="10800000">
              <a:off x="753000" y="1275216"/>
              <a:ext cx="722002" cy="422132"/>
            </a:xfrm>
            <a:custGeom>
              <a:avLst/>
              <a:gdLst>
                <a:gd name="connsiteX0" fmla="*/ 430391 w 722002"/>
                <a:gd name="connsiteY0" fmla="*/ 576 h 422132"/>
                <a:gd name="connsiteX1" fmla="*/ 468267 w 722002"/>
                <a:gd name="connsiteY1" fmla="*/ 4343 h 422132"/>
                <a:gd name="connsiteX2" fmla="*/ 497680 w 722002"/>
                <a:gd name="connsiteY2" fmla="*/ 22319 h 422132"/>
                <a:gd name="connsiteX3" fmla="*/ 498558 w 722002"/>
                <a:gd name="connsiteY3" fmla="*/ 22855 h 422132"/>
                <a:gd name="connsiteX4" fmla="*/ 592529 w 722002"/>
                <a:gd name="connsiteY4" fmla="*/ 5362 h 422132"/>
                <a:gd name="connsiteX5" fmla="*/ 640182 w 722002"/>
                <a:gd name="connsiteY5" fmla="*/ 53085 h 422132"/>
                <a:gd name="connsiteX6" fmla="*/ 640445 w 722002"/>
                <a:gd name="connsiteY6" fmla="*/ 53203 h 422132"/>
                <a:gd name="connsiteX7" fmla="*/ 678071 w 722002"/>
                <a:gd name="connsiteY7" fmla="*/ 70097 h 422132"/>
                <a:gd name="connsiteX8" fmla="*/ 701338 w 722002"/>
                <a:gd name="connsiteY8" fmla="*/ 99401 h 422132"/>
                <a:gd name="connsiteX9" fmla="*/ 698601 w 722002"/>
                <a:gd name="connsiteY9" fmla="*/ 149624 h 422132"/>
                <a:gd name="connsiteX10" fmla="*/ 718597 w 722002"/>
                <a:gd name="connsiteY10" fmla="*/ 226414 h 422132"/>
                <a:gd name="connsiteX11" fmla="*/ 624926 w 722002"/>
                <a:gd name="connsiteY11" fmla="*/ 293632 h 422132"/>
                <a:gd name="connsiteX12" fmla="*/ 591394 w 722002"/>
                <a:gd name="connsiteY12" fmla="*/ 351229 h 422132"/>
                <a:gd name="connsiteX13" fmla="*/ 477226 w 722002"/>
                <a:gd name="connsiteY13" fmla="*/ 358203 h 422132"/>
                <a:gd name="connsiteX14" fmla="*/ 395640 w 722002"/>
                <a:gd name="connsiteY14" fmla="*/ 419648 h 422132"/>
                <a:gd name="connsiteX15" fmla="*/ 275681 w 722002"/>
                <a:gd name="connsiteY15" fmla="*/ 382142 h 422132"/>
                <a:gd name="connsiteX16" fmla="*/ 97486 w 722002"/>
                <a:gd name="connsiteY16" fmla="*/ 345085 h 422132"/>
                <a:gd name="connsiteX17" fmla="*/ 19138 w 722002"/>
                <a:gd name="connsiteY17" fmla="*/ 303848 h 422132"/>
                <a:gd name="connsiteX18" fmla="*/ 35879 w 722002"/>
                <a:gd name="connsiteY18" fmla="*/ 248185 h 422132"/>
                <a:gd name="connsiteX19" fmla="*/ 527 w 722002"/>
                <a:gd name="connsiteY19" fmla="*/ 191076 h 422132"/>
                <a:gd name="connsiteX20" fmla="*/ 65089 w 722002"/>
                <a:gd name="connsiteY20" fmla="*/ 140316 h 422132"/>
                <a:gd name="connsiteX21" fmla="*/ 65706 w 722002"/>
                <a:gd name="connsiteY21" fmla="*/ 138978 h 422132"/>
                <a:gd name="connsiteX22" fmla="*/ 94465 w 722002"/>
                <a:gd name="connsiteY22" fmla="*/ 66085 h 422132"/>
                <a:gd name="connsiteX23" fmla="*/ 234370 w 722002"/>
                <a:gd name="connsiteY23" fmla="*/ 49432 h 422132"/>
                <a:gd name="connsiteX24" fmla="*/ 234402 w 722002"/>
                <a:gd name="connsiteY24" fmla="*/ 49404 h 422132"/>
                <a:gd name="connsiteX25" fmla="*/ 262225 w 722002"/>
                <a:gd name="connsiteY25" fmla="*/ 24358 h 422132"/>
                <a:gd name="connsiteX26" fmla="*/ 375427 w 722002"/>
                <a:gd name="connsiteY26" fmla="*/ 32144 h 422132"/>
                <a:gd name="connsiteX27" fmla="*/ 375930 w 722002"/>
                <a:gd name="connsiteY27" fmla="*/ 31673 h 422132"/>
                <a:gd name="connsiteX28" fmla="*/ 398027 w 722002"/>
                <a:gd name="connsiteY28" fmla="*/ 10958 h 422132"/>
                <a:gd name="connsiteX29" fmla="*/ 430391 w 722002"/>
                <a:gd name="connsiteY29" fmla="*/ 576 h 422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722002" h="422132">
                  <a:moveTo>
                    <a:pt x="430391" y="576"/>
                  </a:moveTo>
                  <a:cubicBezTo>
                    <a:pt x="443444" y="-898"/>
                    <a:pt x="456488" y="493"/>
                    <a:pt x="468267" y="4343"/>
                  </a:cubicBezTo>
                  <a:lnTo>
                    <a:pt x="497680" y="22319"/>
                  </a:lnTo>
                  <a:lnTo>
                    <a:pt x="498558" y="22855"/>
                  </a:lnTo>
                  <a:cubicBezTo>
                    <a:pt x="521625" y="1231"/>
                    <a:pt x="559781" y="-5870"/>
                    <a:pt x="592529" y="5362"/>
                  </a:cubicBezTo>
                  <a:cubicBezTo>
                    <a:pt x="617482" y="13918"/>
                    <a:pt x="635375" y="31832"/>
                    <a:pt x="640182" y="53085"/>
                  </a:cubicBezTo>
                  <a:lnTo>
                    <a:pt x="640445" y="53203"/>
                  </a:lnTo>
                  <a:lnTo>
                    <a:pt x="678071" y="70097"/>
                  </a:lnTo>
                  <a:cubicBezTo>
                    <a:pt x="688586" y="78060"/>
                    <a:pt x="696665" y="88071"/>
                    <a:pt x="701338" y="99401"/>
                  </a:cubicBezTo>
                  <a:cubicBezTo>
                    <a:pt x="708132" y="115849"/>
                    <a:pt x="707163" y="133713"/>
                    <a:pt x="698601" y="149624"/>
                  </a:cubicBezTo>
                  <a:cubicBezTo>
                    <a:pt x="719648" y="171444"/>
                    <a:pt x="727009" y="199730"/>
                    <a:pt x="718597" y="226414"/>
                  </a:cubicBezTo>
                  <a:cubicBezTo>
                    <a:pt x="707414" y="261888"/>
                    <a:pt x="670393" y="288455"/>
                    <a:pt x="624926" y="293632"/>
                  </a:cubicBezTo>
                  <a:cubicBezTo>
                    <a:pt x="624709" y="315774"/>
                    <a:pt x="612475" y="336773"/>
                    <a:pt x="591394" y="351229"/>
                  </a:cubicBezTo>
                  <a:cubicBezTo>
                    <a:pt x="559364" y="373195"/>
                    <a:pt x="513096" y="376018"/>
                    <a:pt x="477226" y="358203"/>
                  </a:cubicBezTo>
                  <a:cubicBezTo>
                    <a:pt x="465626" y="388803"/>
                    <a:pt x="434564" y="412196"/>
                    <a:pt x="395640" y="419648"/>
                  </a:cubicBezTo>
                  <a:cubicBezTo>
                    <a:pt x="349773" y="428429"/>
                    <a:pt x="301903" y="413465"/>
                    <a:pt x="275681" y="382142"/>
                  </a:cubicBezTo>
                  <a:cubicBezTo>
                    <a:pt x="213790" y="411873"/>
                    <a:pt x="133406" y="395162"/>
                    <a:pt x="97486" y="345085"/>
                  </a:cubicBezTo>
                  <a:cubicBezTo>
                    <a:pt x="62201" y="348377"/>
                    <a:pt x="29069" y="330942"/>
                    <a:pt x="19138" y="303848"/>
                  </a:cubicBezTo>
                  <a:cubicBezTo>
                    <a:pt x="11944" y="284245"/>
                    <a:pt x="18304" y="263090"/>
                    <a:pt x="35879" y="248185"/>
                  </a:cubicBezTo>
                  <a:cubicBezTo>
                    <a:pt x="10943" y="236493"/>
                    <a:pt x="-2944" y="214058"/>
                    <a:pt x="527" y="191076"/>
                  </a:cubicBezTo>
                  <a:cubicBezTo>
                    <a:pt x="4600" y="164167"/>
                    <a:pt x="31406" y="143090"/>
                    <a:pt x="65089" y="140316"/>
                  </a:cubicBezTo>
                  <a:cubicBezTo>
                    <a:pt x="65289" y="139867"/>
                    <a:pt x="65506" y="139427"/>
                    <a:pt x="65706" y="138978"/>
                  </a:cubicBezTo>
                  <a:cubicBezTo>
                    <a:pt x="61183" y="112479"/>
                    <a:pt x="71732" y="85756"/>
                    <a:pt x="94465" y="66085"/>
                  </a:cubicBezTo>
                  <a:cubicBezTo>
                    <a:pt x="130385" y="35016"/>
                    <a:pt x="188620" y="28091"/>
                    <a:pt x="234370" y="49432"/>
                  </a:cubicBezTo>
                  <a:lnTo>
                    <a:pt x="234402" y="49404"/>
                  </a:lnTo>
                  <a:lnTo>
                    <a:pt x="262225" y="24358"/>
                  </a:lnTo>
                  <a:cubicBezTo>
                    <a:pt x="295879" y="5793"/>
                    <a:pt x="343606" y="7164"/>
                    <a:pt x="375427" y="32144"/>
                  </a:cubicBezTo>
                  <a:lnTo>
                    <a:pt x="375930" y="31673"/>
                  </a:lnTo>
                  <a:lnTo>
                    <a:pt x="398027" y="10958"/>
                  </a:lnTo>
                  <a:cubicBezTo>
                    <a:pt x="407466" y="5536"/>
                    <a:pt x="418532" y="1915"/>
                    <a:pt x="430391" y="576"/>
                  </a:cubicBezTo>
                  <a:close/>
                </a:path>
              </a:pathLst>
            </a:custGeom>
            <a:solidFill>
              <a:srgbClr val="FFFF00"/>
            </a:solidFill>
            <a:ln w="190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8" name="フリーフォーム: 図形 87">
              <a:extLst>
                <a:ext uri="{FF2B5EF4-FFF2-40B4-BE49-F238E27FC236}">
                  <a16:creationId xmlns:a16="http://schemas.microsoft.com/office/drawing/2014/main" id="{ABB40992-261A-42B8-921F-67FBB7646AEA}"/>
                </a:ext>
              </a:extLst>
            </p:cNvPr>
            <p:cNvSpPr/>
            <p:nvPr/>
          </p:nvSpPr>
          <p:spPr>
            <a:xfrm rot="10800000">
              <a:off x="899050" y="1456191"/>
              <a:ext cx="722002" cy="422132"/>
            </a:xfrm>
            <a:custGeom>
              <a:avLst/>
              <a:gdLst>
                <a:gd name="connsiteX0" fmla="*/ 430391 w 722002"/>
                <a:gd name="connsiteY0" fmla="*/ 576 h 422132"/>
                <a:gd name="connsiteX1" fmla="*/ 468267 w 722002"/>
                <a:gd name="connsiteY1" fmla="*/ 4343 h 422132"/>
                <a:gd name="connsiteX2" fmla="*/ 497680 w 722002"/>
                <a:gd name="connsiteY2" fmla="*/ 22319 h 422132"/>
                <a:gd name="connsiteX3" fmla="*/ 498558 w 722002"/>
                <a:gd name="connsiteY3" fmla="*/ 22855 h 422132"/>
                <a:gd name="connsiteX4" fmla="*/ 592529 w 722002"/>
                <a:gd name="connsiteY4" fmla="*/ 5362 h 422132"/>
                <a:gd name="connsiteX5" fmla="*/ 640182 w 722002"/>
                <a:gd name="connsiteY5" fmla="*/ 53085 h 422132"/>
                <a:gd name="connsiteX6" fmla="*/ 640445 w 722002"/>
                <a:gd name="connsiteY6" fmla="*/ 53203 h 422132"/>
                <a:gd name="connsiteX7" fmla="*/ 678071 w 722002"/>
                <a:gd name="connsiteY7" fmla="*/ 70097 h 422132"/>
                <a:gd name="connsiteX8" fmla="*/ 701338 w 722002"/>
                <a:gd name="connsiteY8" fmla="*/ 99401 h 422132"/>
                <a:gd name="connsiteX9" fmla="*/ 698601 w 722002"/>
                <a:gd name="connsiteY9" fmla="*/ 149624 h 422132"/>
                <a:gd name="connsiteX10" fmla="*/ 718597 w 722002"/>
                <a:gd name="connsiteY10" fmla="*/ 226414 h 422132"/>
                <a:gd name="connsiteX11" fmla="*/ 624926 w 722002"/>
                <a:gd name="connsiteY11" fmla="*/ 293632 h 422132"/>
                <a:gd name="connsiteX12" fmla="*/ 591394 w 722002"/>
                <a:gd name="connsiteY12" fmla="*/ 351229 h 422132"/>
                <a:gd name="connsiteX13" fmla="*/ 477226 w 722002"/>
                <a:gd name="connsiteY13" fmla="*/ 358203 h 422132"/>
                <a:gd name="connsiteX14" fmla="*/ 395640 w 722002"/>
                <a:gd name="connsiteY14" fmla="*/ 419648 h 422132"/>
                <a:gd name="connsiteX15" fmla="*/ 275681 w 722002"/>
                <a:gd name="connsiteY15" fmla="*/ 382142 h 422132"/>
                <a:gd name="connsiteX16" fmla="*/ 97486 w 722002"/>
                <a:gd name="connsiteY16" fmla="*/ 345085 h 422132"/>
                <a:gd name="connsiteX17" fmla="*/ 19138 w 722002"/>
                <a:gd name="connsiteY17" fmla="*/ 303848 h 422132"/>
                <a:gd name="connsiteX18" fmla="*/ 35879 w 722002"/>
                <a:gd name="connsiteY18" fmla="*/ 248185 h 422132"/>
                <a:gd name="connsiteX19" fmla="*/ 527 w 722002"/>
                <a:gd name="connsiteY19" fmla="*/ 191076 h 422132"/>
                <a:gd name="connsiteX20" fmla="*/ 65089 w 722002"/>
                <a:gd name="connsiteY20" fmla="*/ 140316 h 422132"/>
                <a:gd name="connsiteX21" fmla="*/ 65706 w 722002"/>
                <a:gd name="connsiteY21" fmla="*/ 138978 h 422132"/>
                <a:gd name="connsiteX22" fmla="*/ 94465 w 722002"/>
                <a:gd name="connsiteY22" fmla="*/ 66085 h 422132"/>
                <a:gd name="connsiteX23" fmla="*/ 234370 w 722002"/>
                <a:gd name="connsiteY23" fmla="*/ 49432 h 422132"/>
                <a:gd name="connsiteX24" fmla="*/ 234402 w 722002"/>
                <a:gd name="connsiteY24" fmla="*/ 49404 h 422132"/>
                <a:gd name="connsiteX25" fmla="*/ 262225 w 722002"/>
                <a:gd name="connsiteY25" fmla="*/ 24358 h 422132"/>
                <a:gd name="connsiteX26" fmla="*/ 375427 w 722002"/>
                <a:gd name="connsiteY26" fmla="*/ 32144 h 422132"/>
                <a:gd name="connsiteX27" fmla="*/ 375930 w 722002"/>
                <a:gd name="connsiteY27" fmla="*/ 31673 h 422132"/>
                <a:gd name="connsiteX28" fmla="*/ 398027 w 722002"/>
                <a:gd name="connsiteY28" fmla="*/ 10958 h 422132"/>
                <a:gd name="connsiteX29" fmla="*/ 430391 w 722002"/>
                <a:gd name="connsiteY29" fmla="*/ 576 h 422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722002" h="422132">
                  <a:moveTo>
                    <a:pt x="430391" y="576"/>
                  </a:moveTo>
                  <a:cubicBezTo>
                    <a:pt x="443444" y="-898"/>
                    <a:pt x="456488" y="493"/>
                    <a:pt x="468267" y="4343"/>
                  </a:cubicBezTo>
                  <a:lnTo>
                    <a:pt x="497680" y="22319"/>
                  </a:lnTo>
                  <a:lnTo>
                    <a:pt x="498558" y="22855"/>
                  </a:lnTo>
                  <a:cubicBezTo>
                    <a:pt x="521625" y="1231"/>
                    <a:pt x="559781" y="-5870"/>
                    <a:pt x="592529" y="5362"/>
                  </a:cubicBezTo>
                  <a:cubicBezTo>
                    <a:pt x="617482" y="13918"/>
                    <a:pt x="635375" y="31832"/>
                    <a:pt x="640182" y="53085"/>
                  </a:cubicBezTo>
                  <a:lnTo>
                    <a:pt x="640445" y="53203"/>
                  </a:lnTo>
                  <a:lnTo>
                    <a:pt x="678071" y="70097"/>
                  </a:lnTo>
                  <a:cubicBezTo>
                    <a:pt x="688586" y="78060"/>
                    <a:pt x="696665" y="88071"/>
                    <a:pt x="701338" y="99401"/>
                  </a:cubicBezTo>
                  <a:cubicBezTo>
                    <a:pt x="708132" y="115849"/>
                    <a:pt x="707163" y="133713"/>
                    <a:pt x="698601" y="149624"/>
                  </a:cubicBezTo>
                  <a:cubicBezTo>
                    <a:pt x="719648" y="171444"/>
                    <a:pt x="727009" y="199730"/>
                    <a:pt x="718597" y="226414"/>
                  </a:cubicBezTo>
                  <a:cubicBezTo>
                    <a:pt x="707414" y="261888"/>
                    <a:pt x="670393" y="288455"/>
                    <a:pt x="624926" y="293632"/>
                  </a:cubicBezTo>
                  <a:cubicBezTo>
                    <a:pt x="624709" y="315774"/>
                    <a:pt x="612475" y="336773"/>
                    <a:pt x="591394" y="351229"/>
                  </a:cubicBezTo>
                  <a:cubicBezTo>
                    <a:pt x="559364" y="373195"/>
                    <a:pt x="513096" y="376018"/>
                    <a:pt x="477226" y="358203"/>
                  </a:cubicBezTo>
                  <a:cubicBezTo>
                    <a:pt x="465626" y="388803"/>
                    <a:pt x="434564" y="412196"/>
                    <a:pt x="395640" y="419648"/>
                  </a:cubicBezTo>
                  <a:cubicBezTo>
                    <a:pt x="349773" y="428429"/>
                    <a:pt x="301903" y="413465"/>
                    <a:pt x="275681" y="382142"/>
                  </a:cubicBezTo>
                  <a:cubicBezTo>
                    <a:pt x="213790" y="411873"/>
                    <a:pt x="133406" y="395162"/>
                    <a:pt x="97486" y="345085"/>
                  </a:cubicBezTo>
                  <a:cubicBezTo>
                    <a:pt x="62201" y="348377"/>
                    <a:pt x="29069" y="330942"/>
                    <a:pt x="19138" y="303848"/>
                  </a:cubicBezTo>
                  <a:cubicBezTo>
                    <a:pt x="11944" y="284245"/>
                    <a:pt x="18304" y="263090"/>
                    <a:pt x="35879" y="248185"/>
                  </a:cubicBezTo>
                  <a:cubicBezTo>
                    <a:pt x="10943" y="236493"/>
                    <a:pt x="-2944" y="214058"/>
                    <a:pt x="527" y="191076"/>
                  </a:cubicBezTo>
                  <a:cubicBezTo>
                    <a:pt x="4600" y="164167"/>
                    <a:pt x="31406" y="143090"/>
                    <a:pt x="65089" y="140316"/>
                  </a:cubicBezTo>
                  <a:cubicBezTo>
                    <a:pt x="65289" y="139867"/>
                    <a:pt x="65506" y="139427"/>
                    <a:pt x="65706" y="138978"/>
                  </a:cubicBezTo>
                  <a:cubicBezTo>
                    <a:pt x="61183" y="112479"/>
                    <a:pt x="71732" y="85756"/>
                    <a:pt x="94465" y="66085"/>
                  </a:cubicBezTo>
                  <a:cubicBezTo>
                    <a:pt x="130385" y="35016"/>
                    <a:pt x="188620" y="28091"/>
                    <a:pt x="234370" y="49432"/>
                  </a:cubicBezTo>
                  <a:lnTo>
                    <a:pt x="234402" y="49404"/>
                  </a:lnTo>
                  <a:lnTo>
                    <a:pt x="262225" y="24358"/>
                  </a:lnTo>
                  <a:cubicBezTo>
                    <a:pt x="295879" y="5793"/>
                    <a:pt x="343606" y="7164"/>
                    <a:pt x="375427" y="32144"/>
                  </a:cubicBezTo>
                  <a:lnTo>
                    <a:pt x="375930" y="31673"/>
                  </a:lnTo>
                  <a:lnTo>
                    <a:pt x="398027" y="10958"/>
                  </a:lnTo>
                  <a:cubicBezTo>
                    <a:pt x="407466" y="5536"/>
                    <a:pt x="418532" y="1915"/>
                    <a:pt x="430391" y="576"/>
                  </a:cubicBezTo>
                  <a:close/>
                </a:path>
              </a:pathLst>
            </a:custGeom>
            <a:solidFill>
              <a:srgbClr val="FFFF00"/>
            </a:solidFill>
            <a:ln w="190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9" name="フリーフォーム: 図形 88">
              <a:extLst>
                <a:ext uri="{FF2B5EF4-FFF2-40B4-BE49-F238E27FC236}">
                  <a16:creationId xmlns:a16="http://schemas.microsoft.com/office/drawing/2014/main" id="{3C6B56B2-0C73-4519-8571-F5DA7E751CD8}"/>
                </a:ext>
              </a:extLst>
            </p:cNvPr>
            <p:cNvSpPr/>
            <p:nvPr/>
          </p:nvSpPr>
          <p:spPr>
            <a:xfrm>
              <a:off x="1156438" y="1630270"/>
              <a:ext cx="1215252" cy="422132"/>
            </a:xfrm>
            <a:custGeom>
              <a:avLst/>
              <a:gdLst>
                <a:gd name="connsiteX0" fmla="*/ 430391 w 722002"/>
                <a:gd name="connsiteY0" fmla="*/ 576 h 422132"/>
                <a:gd name="connsiteX1" fmla="*/ 468267 w 722002"/>
                <a:gd name="connsiteY1" fmla="*/ 4343 h 422132"/>
                <a:gd name="connsiteX2" fmla="*/ 497680 w 722002"/>
                <a:gd name="connsiteY2" fmla="*/ 22319 h 422132"/>
                <a:gd name="connsiteX3" fmla="*/ 498558 w 722002"/>
                <a:gd name="connsiteY3" fmla="*/ 22855 h 422132"/>
                <a:gd name="connsiteX4" fmla="*/ 592529 w 722002"/>
                <a:gd name="connsiteY4" fmla="*/ 5362 h 422132"/>
                <a:gd name="connsiteX5" fmla="*/ 640182 w 722002"/>
                <a:gd name="connsiteY5" fmla="*/ 53085 h 422132"/>
                <a:gd name="connsiteX6" fmla="*/ 640445 w 722002"/>
                <a:gd name="connsiteY6" fmla="*/ 53203 h 422132"/>
                <a:gd name="connsiteX7" fmla="*/ 678071 w 722002"/>
                <a:gd name="connsiteY7" fmla="*/ 70097 h 422132"/>
                <a:gd name="connsiteX8" fmla="*/ 701338 w 722002"/>
                <a:gd name="connsiteY8" fmla="*/ 99401 h 422132"/>
                <a:gd name="connsiteX9" fmla="*/ 698601 w 722002"/>
                <a:gd name="connsiteY9" fmla="*/ 149624 h 422132"/>
                <a:gd name="connsiteX10" fmla="*/ 718597 w 722002"/>
                <a:gd name="connsiteY10" fmla="*/ 226414 h 422132"/>
                <a:gd name="connsiteX11" fmla="*/ 624926 w 722002"/>
                <a:gd name="connsiteY11" fmla="*/ 293632 h 422132"/>
                <a:gd name="connsiteX12" fmla="*/ 591394 w 722002"/>
                <a:gd name="connsiteY12" fmla="*/ 351229 h 422132"/>
                <a:gd name="connsiteX13" fmla="*/ 477226 w 722002"/>
                <a:gd name="connsiteY13" fmla="*/ 358203 h 422132"/>
                <a:gd name="connsiteX14" fmla="*/ 395640 w 722002"/>
                <a:gd name="connsiteY14" fmla="*/ 419648 h 422132"/>
                <a:gd name="connsiteX15" fmla="*/ 275681 w 722002"/>
                <a:gd name="connsiteY15" fmla="*/ 382142 h 422132"/>
                <a:gd name="connsiteX16" fmla="*/ 97486 w 722002"/>
                <a:gd name="connsiteY16" fmla="*/ 345085 h 422132"/>
                <a:gd name="connsiteX17" fmla="*/ 19138 w 722002"/>
                <a:gd name="connsiteY17" fmla="*/ 303848 h 422132"/>
                <a:gd name="connsiteX18" fmla="*/ 35879 w 722002"/>
                <a:gd name="connsiteY18" fmla="*/ 248185 h 422132"/>
                <a:gd name="connsiteX19" fmla="*/ 527 w 722002"/>
                <a:gd name="connsiteY19" fmla="*/ 191076 h 422132"/>
                <a:gd name="connsiteX20" fmla="*/ 65089 w 722002"/>
                <a:gd name="connsiteY20" fmla="*/ 140316 h 422132"/>
                <a:gd name="connsiteX21" fmla="*/ 65706 w 722002"/>
                <a:gd name="connsiteY21" fmla="*/ 138978 h 422132"/>
                <a:gd name="connsiteX22" fmla="*/ 94465 w 722002"/>
                <a:gd name="connsiteY22" fmla="*/ 66085 h 422132"/>
                <a:gd name="connsiteX23" fmla="*/ 234370 w 722002"/>
                <a:gd name="connsiteY23" fmla="*/ 49432 h 422132"/>
                <a:gd name="connsiteX24" fmla="*/ 234402 w 722002"/>
                <a:gd name="connsiteY24" fmla="*/ 49404 h 422132"/>
                <a:gd name="connsiteX25" fmla="*/ 262225 w 722002"/>
                <a:gd name="connsiteY25" fmla="*/ 24358 h 422132"/>
                <a:gd name="connsiteX26" fmla="*/ 375427 w 722002"/>
                <a:gd name="connsiteY26" fmla="*/ 32144 h 422132"/>
                <a:gd name="connsiteX27" fmla="*/ 375930 w 722002"/>
                <a:gd name="connsiteY27" fmla="*/ 31673 h 422132"/>
                <a:gd name="connsiteX28" fmla="*/ 398027 w 722002"/>
                <a:gd name="connsiteY28" fmla="*/ 10958 h 422132"/>
                <a:gd name="connsiteX29" fmla="*/ 430391 w 722002"/>
                <a:gd name="connsiteY29" fmla="*/ 576 h 422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722002" h="422132">
                  <a:moveTo>
                    <a:pt x="430391" y="576"/>
                  </a:moveTo>
                  <a:cubicBezTo>
                    <a:pt x="443444" y="-898"/>
                    <a:pt x="456488" y="493"/>
                    <a:pt x="468267" y="4343"/>
                  </a:cubicBezTo>
                  <a:lnTo>
                    <a:pt x="497680" y="22319"/>
                  </a:lnTo>
                  <a:lnTo>
                    <a:pt x="498558" y="22855"/>
                  </a:lnTo>
                  <a:cubicBezTo>
                    <a:pt x="521625" y="1231"/>
                    <a:pt x="559781" y="-5870"/>
                    <a:pt x="592529" y="5362"/>
                  </a:cubicBezTo>
                  <a:cubicBezTo>
                    <a:pt x="617482" y="13918"/>
                    <a:pt x="635375" y="31832"/>
                    <a:pt x="640182" y="53085"/>
                  </a:cubicBezTo>
                  <a:lnTo>
                    <a:pt x="640445" y="53203"/>
                  </a:lnTo>
                  <a:lnTo>
                    <a:pt x="678071" y="70097"/>
                  </a:lnTo>
                  <a:cubicBezTo>
                    <a:pt x="688586" y="78060"/>
                    <a:pt x="696665" y="88071"/>
                    <a:pt x="701338" y="99401"/>
                  </a:cubicBezTo>
                  <a:cubicBezTo>
                    <a:pt x="708132" y="115849"/>
                    <a:pt x="707163" y="133713"/>
                    <a:pt x="698601" y="149624"/>
                  </a:cubicBezTo>
                  <a:cubicBezTo>
                    <a:pt x="719648" y="171444"/>
                    <a:pt x="727009" y="199730"/>
                    <a:pt x="718597" y="226414"/>
                  </a:cubicBezTo>
                  <a:cubicBezTo>
                    <a:pt x="707414" y="261888"/>
                    <a:pt x="670393" y="288455"/>
                    <a:pt x="624926" y="293632"/>
                  </a:cubicBezTo>
                  <a:cubicBezTo>
                    <a:pt x="624709" y="315774"/>
                    <a:pt x="612475" y="336773"/>
                    <a:pt x="591394" y="351229"/>
                  </a:cubicBezTo>
                  <a:cubicBezTo>
                    <a:pt x="559364" y="373195"/>
                    <a:pt x="513096" y="376018"/>
                    <a:pt x="477226" y="358203"/>
                  </a:cubicBezTo>
                  <a:cubicBezTo>
                    <a:pt x="465626" y="388803"/>
                    <a:pt x="434564" y="412196"/>
                    <a:pt x="395640" y="419648"/>
                  </a:cubicBezTo>
                  <a:cubicBezTo>
                    <a:pt x="349773" y="428429"/>
                    <a:pt x="301903" y="413465"/>
                    <a:pt x="275681" y="382142"/>
                  </a:cubicBezTo>
                  <a:cubicBezTo>
                    <a:pt x="213790" y="411873"/>
                    <a:pt x="133406" y="395162"/>
                    <a:pt x="97486" y="345085"/>
                  </a:cubicBezTo>
                  <a:cubicBezTo>
                    <a:pt x="62201" y="348377"/>
                    <a:pt x="29069" y="330942"/>
                    <a:pt x="19138" y="303848"/>
                  </a:cubicBezTo>
                  <a:cubicBezTo>
                    <a:pt x="11944" y="284245"/>
                    <a:pt x="18304" y="263090"/>
                    <a:pt x="35879" y="248185"/>
                  </a:cubicBezTo>
                  <a:cubicBezTo>
                    <a:pt x="10943" y="236493"/>
                    <a:pt x="-2944" y="214058"/>
                    <a:pt x="527" y="191076"/>
                  </a:cubicBezTo>
                  <a:cubicBezTo>
                    <a:pt x="4600" y="164167"/>
                    <a:pt x="31406" y="143090"/>
                    <a:pt x="65089" y="140316"/>
                  </a:cubicBezTo>
                  <a:cubicBezTo>
                    <a:pt x="65289" y="139867"/>
                    <a:pt x="65506" y="139427"/>
                    <a:pt x="65706" y="138978"/>
                  </a:cubicBezTo>
                  <a:cubicBezTo>
                    <a:pt x="61183" y="112479"/>
                    <a:pt x="71732" y="85756"/>
                    <a:pt x="94465" y="66085"/>
                  </a:cubicBezTo>
                  <a:cubicBezTo>
                    <a:pt x="130385" y="35016"/>
                    <a:pt x="188620" y="28091"/>
                    <a:pt x="234370" y="49432"/>
                  </a:cubicBezTo>
                  <a:lnTo>
                    <a:pt x="234402" y="49404"/>
                  </a:lnTo>
                  <a:lnTo>
                    <a:pt x="262225" y="24358"/>
                  </a:lnTo>
                  <a:cubicBezTo>
                    <a:pt x="295879" y="5793"/>
                    <a:pt x="343606" y="7164"/>
                    <a:pt x="375427" y="32144"/>
                  </a:cubicBezTo>
                  <a:lnTo>
                    <a:pt x="375930" y="31673"/>
                  </a:lnTo>
                  <a:lnTo>
                    <a:pt x="398027" y="10958"/>
                  </a:lnTo>
                  <a:cubicBezTo>
                    <a:pt x="407466" y="5536"/>
                    <a:pt x="418532" y="1915"/>
                    <a:pt x="430391" y="576"/>
                  </a:cubicBezTo>
                  <a:close/>
                </a:path>
              </a:pathLst>
            </a:custGeom>
            <a:solidFill>
              <a:srgbClr val="FFFF00"/>
            </a:solidFill>
            <a:ln w="190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0" name="フリーフォーム: 図形 89">
              <a:extLst>
                <a:ext uri="{FF2B5EF4-FFF2-40B4-BE49-F238E27FC236}">
                  <a16:creationId xmlns:a16="http://schemas.microsoft.com/office/drawing/2014/main" id="{C44B586A-F2AE-4A31-855D-E06CF99C207B}"/>
                </a:ext>
              </a:extLst>
            </p:cNvPr>
            <p:cNvSpPr/>
            <p:nvPr/>
          </p:nvSpPr>
          <p:spPr>
            <a:xfrm rot="10800000">
              <a:off x="1629300" y="1141866"/>
              <a:ext cx="722002" cy="422132"/>
            </a:xfrm>
            <a:custGeom>
              <a:avLst/>
              <a:gdLst>
                <a:gd name="connsiteX0" fmla="*/ 430391 w 722002"/>
                <a:gd name="connsiteY0" fmla="*/ 576 h 422132"/>
                <a:gd name="connsiteX1" fmla="*/ 468267 w 722002"/>
                <a:gd name="connsiteY1" fmla="*/ 4343 h 422132"/>
                <a:gd name="connsiteX2" fmla="*/ 497680 w 722002"/>
                <a:gd name="connsiteY2" fmla="*/ 22319 h 422132"/>
                <a:gd name="connsiteX3" fmla="*/ 498558 w 722002"/>
                <a:gd name="connsiteY3" fmla="*/ 22855 h 422132"/>
                <a:gd name="connsiteX4" fmla="*/ 592529 w 722002"/>
                <a:gd name="connsiteY4" fmla="*/ 5362 h 422132"/>
                <a:gd name="connsiteX5" fmla="*/ 640182 w 722002"/>
                <a:gd name="connsiteY5" fmla="*/ 53085 h 422132"/>
                <a:gd name="connsiteX6" fmla="*/ 640445 w 722002"/>
                <a:gd name="connsiteY6" fmla="*/ 53203 h 422132"/>
                <a:gd name="connsiteX7" fmla="*/ 678071 w 722002"/>
                <a:gd name="connsiteY7" fmla="*/ 70097 h 422132"/>
                <a:gd name="connsiteX8" fmla="*/ 701338 w 722002"/>
                <a:gd name="connsiteY8" fmla="*/ 99401 h 422132"/>
                <a:gd name="connsiteX9" fmla="*/ 698601 w 722002"/>
                <a:gd name="connsiteY9" fmla="*/ 149624 h 422132"/>
                <a:gd name="connsiteX10" fmla="*/ 718597 w 722002"/>
                <a:gd name="connsiteY10" fmla="*/ 226414 h 422132"/>
                <a:gd name="connsiteX11" fmla="*/ 624926 w 722002"/>
                <a:gd name="connsiteY11" fmla="*/ 293632 h 422132"/>
                <a:gd name="connsiteX12" fmla="*/ 591394 w 722002"/>
                <a:gd name="connsiteY12" fmla="*/ 351229 h 422132"/>
                <a:gd name="connsiteX13" fmla="*/ 477226 w 722002"/>
                <a:gd name="connsiteY13" fmla="*/ 358203 h 422132"/>
                <a:gd name="connsiteX14" fmla="*/ 395640 w 722002"/>
                <a:gd name="connsiteY14" fmla="*/ 419648 h 422132"/>
                <a:gd name="connsiteX15" fmla="*/ 275681 w 722002"/>
                <a:gd name="connsiteY15" fmla="*/ 382142 h 422132"/>
                <a:gd name="connsiteX16" fmla="*/ 97486 w 722002"/>
                <a:gd name="connsiteY16" fmla="*/ 345085 h 422132"/>
                <a:gd name="connsiteX17" fmla="*/ 19138 w 722002"/>
                <a:gd name="connsiteY17" fmla="*/ 303848 h 422132"/>
                <a:gd name="connsiteX18" fmla="*/ 35879 w 722002"/>
                <a:gd name="connsiteY18" fmla="*/ 248185 h 422132"/>
                <a:gd name="connsiteX19" fmla="*/ 527 w 722002"/>
                <a:gd name="connsiteY19" fmla="*/ 191076 h 422132"/>
                <a:gd name="connsiteX20" fmla="*/ 65089 w 722002"/>
                <a:gd name="connsiteY20" fmla="*/ 140316 h 422132"/>
                <a:gd name="connsiteX21" fmla="*/ 65706 w 722002"/>
                <a:gd name="connsiteY21" fmla="*/ 138978 h 422132"/>
                <a:gd name="connsiteX22" fmla="*/ 94465 w 722002"/>
                <a:gd name="connsiteY22" fmla="*/ 66085 h 422132"/>
                <a:gd name="connsiteX23" fmla="*/ 234370 w 722002"/>
                <a:gd name="connsiteY23" fmla="*/ 49432 h 422132"/>
                <a:gd name="connsiteX24" fmla="*/ 234402 w 722002"/>
                <a:gd name="connsiteY24" fmla="*/ 49404 h 422132"/>
                <a:gd name="connsiteX25" fmla="*/ 262225 w 722002"/>
                <a:gd name="connsiteY25" fmla="*/ 24358 h 422132"/>
                <a:gd name="connsiteX26" fmla="*/ 375427 w 722002"/>
                <a:gd name="connsiteY26" fmla="*/ 32144 h 422132"/>
                <a:gd name="connsiteX27" fmla="*/ 375930 w 722002"/>
                <a:gd name="connsiteY27" fmla="*/ 31673 h 422132"/>
                <a:gd name="connsiteX28" fmla="*/ 398027 w 722002"/>
                <a:gd name="connsiteY28" fmla="*/ 10958 h 422132"/>
                <a:gd name="connsiteX29" fmla="*/ 430391 w 722002"/>
                <a:gd name="connsiteY29" fmla="*/ 576 h 422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722002" h="422132">
                  <a:moveTo>
                    <a:pt x="430391" y="576"/>
                  </a:moveTo>
                  <a:cubicBezTo>
                    <a:pt x="443444" y="-898"/>
                    <a:pt x="456488" y="493"/>
                    <a:pt x="468267" y="4343"/>
                  </a:cubicBezTo>
                  <a:lnTo>
                    <a:pt x="497680" y="22319"/>
                  </a:lnTo>
                  <a:lnTo>
                    <a:pt x="498558" y="22855"/>
                  </a:lnTo>
                  <a:cubicBezTo>
                    <a:pt x="521625" y="1231"/>
                    <a:pt x="559781" y="-5870"/>
                    <a:pt x="592529" y="5362"/>
                  </a:cubicBezTo>
                  <a:cubicBezTo>
                    <a:pt x="617482" y="13918"/>
                    <a:pt x="635375" y="31832"/>
                    <a:pt x="640182" y="53085"/>
                  </a:cubicBezTo>
                  <a:lnTo>
                    <a:pt x="640445" y="53203"/>
                  </a:lnTo>
                  <a:lnTo>
                    <a:pt x="678071" y="70097"/>
                  </a:lnTo>
                  <a:cubicBezTo>
                    <a:pt x="688586" y="78060"/>
                    <a:pt x="696665" y="88071"/>
                    <a:pt x="701338" y="99401"/>
                  </a:cubicBezTo>
                  <a:cubicBezTo>
                    <a:pt x="708132" y="115849"/>
                    <a:pt x="707163" y="133713"/>
                    <a:pt x="698601" y="149624"/>
                  </a:cubicBezTo>
                  <a:cubicBezTo>
                    <a:pt x="719648" y="171444"/>
                    <a:pt x="727009" y="199730"/>
                    <a:pt x="718597" y="226414"/>
                  </a:cubicBezTo>
                  <a:cubicBezTo>
                    <a:pt x="707414" y="261888"/>
                    <a:pt x="670393" y="288455"/>
                    <a:pt x="624926" y="293632"/>
                  </a:cubicBezTo>
                  <a:cubicBezTo>
                    <a:pt x="624709" y="315774"/>
                    <a:pt x="612475" y="336773"/>
                    <a:pt x="591394" y="351229"/>
                  </a:cubicBezTo>
                  <a:cubicBezTo>
                    <a:pt x="559364" y="373195"/>
                    <a:pt x="513096" y="376018"/>
                    <a:pt x="477226" y="358203"/>
                  </a:cubicBezTo>
                  <a:cubicBezTo>
                    <a:pt x="465626" y="388803"/>
                    <a:pt x="434564" y="412196"/>
                    <a:pt x="395640" y="419648"/>
                  </a:cubicBezTo>
                  <a:cubicBezTo>
                    <a:pt x="349773" y="428429"/>
                    <a:pt x="301903" y="413465"/>
                    <a:pt x="275681" y="382142"/>
                  </a:cubicBezTo>
                  <a:cubicBezTo>
                    <a:pt x="213790" y="411873"/>
                    <a:pt x="133406" y="395162"/>
                    <a:pt x="97486" y="345085"/>
                  </a:cubicBezTo>
                  <a:cubicBezTo>
                    <a:pt x="62201" y="348377"/>
                    <a:pt x="29069" y="330942"/>
                    <a:pt x="19138" y="303848"/>
                  </a:cubicBezTo>
                  <a:cubicBezTo>
                    <a:pt x="11944" y="284245"/>
                    <a:pt x="18304" y="263090"/>
                    <a:pt x="35879" y="248185"/>
                  </a:cubicBezTo>
                  <a:cubicBezTo>
                    <a:pt x="10943" y="236493"/>
                    <a:pt x="-2944" y="214058"/>
                    <a:pt x="527" y="191076"/>
                  </a:cubicBezTo>
                  <a:cubicBezTo>
                    <a:pt x="4600" y="164167"/>
                    <a:pt x="31406" y="143090"/>
                    <a:pt x="65089" y="140316"/>
                  </a:cubicBezTo>
                  <a:cubicBezTo>
                    <a:pt x="65289" y="139867"/>
                    <a:pt x="65506" y="139427"/>
                    <a:pt x="65706" y="138978"/>
                  </a:cubicBezTo>
                  <a:cubicBezTo>
                    <a:pt x="61183" y="112479"/>
                    <a:pt x="71732" y="85756"/>
                    <a:pt x="94465" y="66085"/>
                  </a:cubicBezTo>
                  <a:cubicBezTo>
                    <a:pt x="130385" y="35016"/>
                    <a:pt x="188620" y="28091"/>
                    <a:pt x="234370" y="49432"/>
                  </a:cubicBezTo>
                  <a:lnTo>
                    <a:pt x="234402" y="49404"/>
                  </a:lnTo>
                  <a:lnTo>
                    <a:pt x="262225" y="24358"/>
                  </a:lnTo>
                  <a:cubicBezTo>
                    <a:pt x="295879" y="5793"/>
                    <a:pt x="343606" y="7164"/>
                    <a:pt x="375427" y="32144"/>
                  </a:cubicBezTo>
                  <a:lnTo>
                    <a:pt x="375930" y="31673"/>
                  </a:lnTo>
                  <a:lnTo>
                    <a:pt x="398027" y="10958"/>
                  </a:lnTo>
                  <a:cubicBezTo>
                    <a:pt x="407466" y="5536"/>
                    <a:pt x="418532" y="1915"/>
                    <a:pt x="430391" y="576"/>
                  </a:cubicBezTo>
                  <a:close/>
                </a:path>
              </a:pathLst>
            </a:custGeom>
            <a:solidFill>
              <a:srgbClr val="FFFF00"/>
            </a:solidFill>
            <a:ln w="190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1" name="フリーフォーム: 図形 90">
              <a:extLst>
                <a:ext uri="{FF2B5EF4-FFF2-40B4-BE49-F238E27FC236}">
                  <a16:creationId xmlns:a16="http://schemas.microsoft.com/office/drawing/2014/main" id="{D7352310-A5C0-4CE9-85C5-53959190A418}"/>
                </a:ext>
              </a:extLst>
            </p:cNvPr>
            <p:cNvSpPr/>
            <p:nvPr/>
          </p:nvSpPr>
          <p:spPr>
            <a:xfrm rot="10800000">
              <a:off x="1877683" y="1295487"/>
              <a:ext cx="722002" cy="518067"/>
            </a:xfrm>
            <a:custGeom>
              <a:avLst/>
              <a:gdLst>
                <a:gd name="connsiteX0" fmla="*/ 430391 w 722002"/>
                <a:gd name="connsiteY0" fmla="*/ 576 h 422132"/>
                <a:gd name="connsiteX1" fmla="*/ 468267 w 722002"/>
                <a:gd name="connsiteY1" fmla="*/ 4343 h 422132"/>
                <a:gd name="connsiteX2" fmla="*/ 497680 w 722002"/>
                <a:gd name="connsiteY2" fmla="*/ 22319 h 422132"/>
                <a:gd name="connsiteX3" fmla="*/ 498558 w 722002"/>
                <a:gd name="connsiteY3" fmla="*/ 22855 h 422132"/>
                <a:gd name="connsiteX4" fmla="*/ 592529 w 722002"/>
                <a:gd name="connsiteY4" fmla="*/ 5362 h 422132"/>
                <a:gd name="connsiteX5" fmla="*/ 640182 w 722002"/>
                <a:gd name="connsiteY5" fmla="*/ 53085 h 422132"/>
                <a:gd name="connsiteX6" fmla="*/ 640445 w 722002"/>
                <a:gd name="connsiteY6" fmla="*/ 53203 h 422132"/>
                <a:gd name="connsiteX7" fmla="*/ 678071 w 722002"/>
                <a:gd name="connsiteY7" fmla="*/ 70097 h 422132"/>
                <a:gd name="connsiteX8" fmla="*/ 701338 w 722002"/>
                <a:gd name="connsiteY8" fmla="*/ 99401 h 422132"/>
                <a:gd name="connsiteX9" fmla="*/ 698601 w 722002"/>
                <a:gd name="connsiteY9" fmla="*/ 149624 h 422132"/>
                <a:gd name="connsiteX10" fmla="*/ 718597 w 722002"/>
                <a:gd name="connsiteY10" fmla="*/ 226414 h 422132"/>
                <a:gd name="connsiteX11" fmla="*/ 624926 w 722002"/>
                <a:gd name="connsiteY11" fmla="*/ 293632 h 422132"/>
                <a:gd name="connsiteX12" fmla="*/ 591394 w 722002"/>
                <a:gd name="connsiteY12" fmla="*/ 351229 h 422132"/>
                <a:gd name="connsiteX13" fmla="*/ 477226 w 722002"/>
                <a:gd name="connsiteY13" fmla="*/ 358203 h 422132"/>
                <a:gd name="connsiteX14" fmla="*/ 395640 w 722002"/>
                <a:gd name="connsiteY14" fmla="*/ 419648 h 422132"/>
                <a:gd name="connsiteX15" fmla="*/ 275681 w 722002"/>
                <a:gd name="connsiteY15" fmla="*/ 382142 h 422132"/>
                <a:gd name="connsiteX16" fmla="*/ 97486 w 722002"/>
                <a:gd name="connsiteY16" fmla="*/ 345085 h 422132"/>
                <a:gd name="connsiteX17" fmla="*/ 19138 w 722002"/>
                <a:gd name="connsiteY17" fmla="*/ 303848 h 422132"/>
                <a:gd name="connsiteX18" fmla="*/ 35879 w 722002"/>
                <a:gd name="connsiteY18" fmla="*/ 248185 h 422132"/>
                <a:gd name="connsiteX19" fmla="*/ 527 w 722002"/>
                <a:gd name="connsiteY19" fmla="*/ 191076 h 422132"/>
                <a:gd name="connsiteX20" fmla="*/ 65089 w 722002"/>
                <a:gd name="connsiteY20" fmla="*/ 140316 h 422132"/>
                <a:gd name="connsiteX21" fmla="*/ 65706 w 722002"/>
                <a:gd name="connsiteY21" fmla="*/ 138978 h 422132"/>
                <a:gd name="connsiteX22" fmla="*/ 94465 w 722002"/>
                <a:gd name="connsiteY22" fmla="*/ 66085 h 422132"/>
                <a:gd name="connsiteX23" fmla="*/ 234370 w 722002"/>
                <a:gd name="connsiteY23" fmla="*/ 49432 h 422132"/>
                <a:gd name="connsiteX24" fmla="*/ 234402 w 722002"/>
                <a:gd name="connsiteY24" fmla="*/ 49404 h 422132"/>
                <a:gd name="connsiteX25" fmla="*/ 262225 w 722002"/>
                <a:gd name="connsiteY25" fmla="*/ 24358 h 422132"/>
                <a:gd name="connsiteX26" fmla="*/ 375427 w 722002"/>
                <a:gd name="connsiteY26" fmla="*/ 32144 h 422132"/>
                <a:gd name="connsiteX27" fmla="*/ 375930 w 722002"/>
                <a:gd name="connsiteY27" fmla="*/ 31673 h 422132"/>
                <a:gd name="connsiteX28" fmla="*/ 398027 w 722002"/>
                <a:gd name="connsiteY28" fmla="*/ 10958 h 422132"/>
                <a:gd name="connsiteX29" fmla="*/ 430391 w 722002"/>
                <a:gd name="connsiteY29" fmla="*/ 576 h 422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722002" h="422132">
                  <a:moveTo>
                    <a:pt x="430391" y="576"/>
                  </a:moveTo>
                  <a:cubicBezTo>
                    <a:pt x="443444" y="-898"/>
                    <a:pt x="456488" y="493"/>
                    <a:pt x="468267" y="4343"/>
                  </a:cubicBezTo>
                  <a:lnTo>
                    <a:pt x="497680" y="22319"/>
                  </a:lnTo>
                  <a:lnTo>
                    <a:pt x="498558" y="22855"/>
                  </a:lnTo>
                  <a:cubicBezTo>
                    <a:pt x="521625" y="1231"/>
                    <a:pt x="559781" y="-5870"/>
                    <a:pt x="592529" y="5362"/>
                  </a:cubicBezTo>
                  <a:cubicBezTo>
                    <a:pt x="617482" y="13918"/>
                    <a:pt x="635375" y="31832"/>
                    <a:pt x="640182" y="53085"/>
                  </a:cubicBezTo>
                  <a:lnTo>
                    <a:pt x="640445" y="53203"/>
                  </a:lnTo>
                  <a:lnTo>
                    <a:pt x="678071" y="70097"/>
                  </a:lnTo>
                  <a:cubicBezTo>
                    <a:pt x="688586" y="78060"/>
                    <a:pt x="696665" y="88071"/>
                    <a:pt x="701338" y="99401"/>
                  </a:cubicBezTo>
                  <a:cubicBezTo>
                    <a:pt x="708132" y="115849"/>
                    <a:pt x="707163" y="133713"/>
                    <a:pt x="698601" y="149624"/>
                  </a:cubicBezTo>
                  <a:cubicBezTo>
                    <a:pt x="719648" y="171444"/>
                    <a:pt x="727009" y="199730"/>
                    <a:pt x="718597" y="226414"/>
                  </a:cubicBezTo>
                  <a:cubicBezTo>
                    <a:pt x="707414" y="261888"/>
                    <a:pt x="670393" y="288455"/>
                    <a:pt x="624926" y="293632"/>
                  </a:cubicBezTo>
                  <a:cubicBezTo>
                    <a:pt x="624709" y="315774"/>
                    <a:pt x="612475" y="336773"/>
                    <a:pt x="591394" y="351229"/>
                  </a:cubicBezTo>
                  <a:cubicBezTo>
                    <a:pt x="559364" y="373195"/>
                    <a:pt x="513096" y="376018"/>
                    <a:pt x="477226" y="358203"/>
                  </a:cubicBezTo>
                  <a:cubicBezTo>
                    <a:pt x="465626" y="388803"/>
                    <a:pt x="434564" y="412196"/>
                    <a:pt x="395640" y="419648"/>
                  </a:cubicBezTo>
                  <a:cubicBezTo>
                    <a:pt x="349773" y="428429"/>
                    <a:pt x="301903" y="413465"/>
                    <a:pt x="275681" y="382142"/>
                  </a:cubicBezTo>
                  <a:cubicBezTo>
                    <a:pt x="213790" y="411873"/>
                    <a:pt x="133406" y="395162"/>
                    <a:pt x="97486" y="345085"/>
                  </a:cubicBezTo>
                  <a:cubicBezTo>
                    <a:pt x="62201" y="348377"/>
                    <a:pt x="29069" y="330942"/>
                    <a:pt x="19138" y="303848"/>
                  </a:cubicBezTo>
                  <a:cubicBezTo>
                    <a:pt x="11944" y="284245"/>
                    <a:pt x="18304" y="263090"/>
                    <a:pt x="35879" y="248185"/>
                  </a:cubicBezTo>
                  <a:cubicBezTo>
                    <a:pt x="10943" y="236493"/>
                    <a:pt x="-2944" y="214058"/>
                    <a:pt x="527" y="191076"/>
                  </a:cubicBezTo>
                  <a:cubicBezTo>
                    <a:pt x="4600" y="164167"/>
                    <a:pt x="31406" y="143090"/>
                    <a:pt x="65089" y="140316"/>
                  </a:cubicBezTo>
                  <a:cubicBezTo>
                    <a:pt x="65289" y="139867"/>
                    <a:pt x="65506" y="139427"/>
                    <a:pt x="65706" y="138978"/>
                  </a:cubicBezTo>
                  <a:cubicBezTo>
                    <a:pt x="61183" y="112479"/>
                    <a:pt x="71732" y="85756"/>
                    <a:pt x="94465" y="66085"/>
                  </a:cubicBezTo>
                  <a:cubicBezTo>
                    <a:pt x="130385" y="35016"/>
                    <a:pt x="188620" y="28091"/>
                    <a:pt x="234370" y="49432"/>
                  </a:cubicBezTo>
                  <a:lnTo>
                    <a:pt x="234402" y="49404"/>
                  </a:lnTo>
                  <a:lnTo>
                    <a:pt x="262225" y="24358"/>
                  </a:lnTo>
                  <a:cubicBezTo>
                    <a:pt x="295879" y="5793"/>
                    <a:pt x="343606" y="7164"/>
                    <a:pt x="375427" y="32144"/>
                  </a:cubicBezTo>
                  <a:lnTo>
                    <a:pt x="375930" y="31673"/>
                  </a:lnTo>
                  <a:lnTo>
                    <a:pt x="398027" y="10958"/>
                  </a:lnTo>
                  <a:cubicBezTo>
                    <a:pt x="407466" y="5536"/>
                    <a:pt x="418532" y="1915"/>
                    <a:pt x="430391" y="576"/>
                  </a:cubicBezTo>
                  <a:close/>
                </a:path>
              </a:pathLst>
            </a:custGeom>
            <a:solidFill>
              <a:srgbClr val="FFFF00"/>
            </a:solidFill>
            <a:ln w="190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92" name="グループ化 91">
              <a:extLst>
                <a:ext uri="{FF2B5EF4-FFF2-40B4-BE49-F238E27FC236}">
                  <a16:creationId xmlns:a16="http://schemas.microsoft.com/office/drawing/2014/main" id="{7637B85C-1BCB-4E4A-A9C4-527C6EB9FA6A}"/>
                </a:ext>
              </a:extLst>
            </p:cNvPr>
            <p:cNvGrpSpPr/>
            <p:nvPr/>
          </p:nvGrpSpPr>
          <p:grpSpPr>
            <a:xfrm rot="5400000">
              <a:off x="1280360" y="623426"/>
              <a:ext cx="804192" cy="1661141"/>
              <a:chOff x="-586659" y="2876579"/>
              <a:chExt cx="1373266" cy="2097647"/>
            </a:xfrm>
          </p:grpSpPr>
          <p:sp>
            <p:nvSpPr>
              <p:cNvPr id="98" name="フリーフォーム: 図形 97">
                <a:extLst>
                  <a:ext uri="{FF2B5EF4-FFF2-40B4-BE49-F238E27FC236}">
                    <a16:creationId xmlns:a16="http://schemas.microsoft.com/office/drawing/2014/main" id="{5EBE516E-7200-40C3-8F3A-9B4F46ACF261}"/>
                  </a:ext>
                </a:extLst>
              </p:cNvPr>
              <p:cNvSpPr/>
              <p:nvPr/>
            </p:nvSpPr>
            <p:spPr>
              <a:xfrm>
                <a:off x="-381388" y="2876579"/>
                <a:ext cx="991222" cy="383577"/>
              </a:xfrm>
              <a:custGeom>
                <a:avLst/>
                <a:gdLst>
                  <a:gd name="connsiteX0" fmla="*/ 438415 w 876829"/>
                  <a:gd name="connsiteY0" fmla="*/ 0 h 383577"/>
                  <a:gd name="connsiteX1" fmla="*/ 496006 w 876829"/>
                  <a:gd name="connsiteY1" fmla="*/ 33813 h 383577"/>
                  <a:gd name="connsiteX2" fmla="*/ 557020 w 876829"/>
                  <a:gd name="connsiteY2" fmla="*/ 16996 h 383577"/>
                  <a:gd name="connsiteX3" fmla="*/ 608968 w 876829"/>
                  <a:gd name="connsiteY3" fmla="*/ 66509 h 383577"/>
                  <a:gd name="connsiteX4" fmla="*/ 671065 w 876829"/>
                  <a:gd name="connsiteY4" fmla="*/ 67345 h 383577"/>
                  <a:gd name="connsiteX5" fmla="*/ 715384 w 876829"/>
                  <a:gd name="connsiteY5" fmla="*/ 130654 h 383577"/>
                  <a:gd name="connsiteX6" fmla="*/ 776174 w 876829"/>
                  <a:gd name="connsiteY6" fmla="*/ 149103 h 383577"/>
                  <a:gd name="connsiteX7" fmla="*/ 811149 w 876829"/>
                  <a:gd name="connsiteY7" fmla="*/ 223776 h 383577"/>
                  <a:gd name="connsiteX8" fmla="*/ 868300 w 876829"/>
                  <a:gd name="connsiteY8" fmla="*/ 259130 h 383577"/>
                  <a:gd name="connsiteX9" fmla="*/ 876829 w 876829"/>
                  <a:gd name="connsiteY9" fmla="*/ 288327 h 383577"/>
                  <a:gd name="connsiteX10" fmla="*/ 796770 w 876829"/>
                  <a:gd name="connsiteY10" fmla="*/ 288327 h 383577"/>
                  <a:gd name="connsiteX11" fmla="*/ 811149 w 876829"/>
                  <a:gd name="connsiteY11" fmla="*/ 319026 h 383577"/>
                  <a:gd name="connsiteX12" fmla="*/ 868300 w 876829"/>
                  <a:gd name="connsiteY12" fmla="*/ 354380 h 383577"/>
                  <a:gd name="connsiteX13" fmla="*/ 876829 w 876829"/>
                  <a:gd name="connsiteY13" fmla="*/ 383577 h 383577"/>
                  <a:gd name="connsiteX14" fmla="*/ 0 w 876829"/>
                  <a:gd name="connsiteY14" fmla="*/ 383577 h 383577"/>
                  <a:gd name="connsiteX15" fmla="*/ 8529 w 876829"/>
                  <a:gd name="connsiteY15" fmla="*/ 354380 h 383577"/>
                  <a:gd name="connsiteX16" fmla="*/ 65680 w 876829"/>
                  <a:gd name="connsiteY16" fmla="*/ 319026 h 383577"/>
                  <a:gd name="connsiteX17" fmla="*/ 80059 w 876829"/>
                  <a:gd name="connsiteY17" fmla="*/ 288327 h 383577"/>
                  <a:gd name="connsiteX18" fmla="*/ 0 w 876829"/>
                  <a:gd name="connsiteY18" fmla="*/ 288327 h 383577"/>
                  <a:gd name="connsiteX19" fmla="*/ 8529 w 876829"/>
                  <a:gd name="connsiteY19" fmla="*/ 259130 h 383577"/>
                  <a:gd name="connsiteX20" fmla="*/ 65680 w 876829"/>
                  <a:gd name="connsiteY20" fmla="*/ 223776 h 383577"/>
                  <a:gd name="connsiteX21" fmla="*/ 100655 w 876829"/>
                  <a:gd name="connsiteY21" fmla="*/ 149103 h 383577"/>
                  <a:gd name="connsiteX22" fmla="*/ 161445 w 876829"/>
                  <a:gd name="connsiteY22" fmla="*/ 130654 h 383577"/>
                  <a:gd name="connsiteX23" fmla="*/ 205764 w 876829"/>
                  <a:gd name="connsiteY23" fmla="*/ 67345 h 383577"/>
                  <a:gd name="connsiteX24" fmla="*/ 267861 w 876829"/>
                  <a:gd name="connsiteY24" fmla="*/ 66509 h 383577"/>
                  <a:gd name="connsiteX25" fmla="*/ 319809 w 876829"/>
                  <a:gd name="connsiteY25" fmla="*/ 16996 h 383577"/>
                  <a:gd name="connsiteX26" fmla="*/ 380823 w 876829"/>
                  <a:gd name="connsiteY26" fmla="*/ 33813 h 383577"/>
                  <a:gd name="connsiteX0" fmla="*/ 438415 w 876829"/>
                  <a:gd name="connsiteY0" fmla="*/ 0 h 383577"/>
                  <a:gd name="connsiteX1" fmla="*/ 496006 w 876829"/>
                  <a:gd name="connsiteY1" fmla="*/ 33813 h 383577"/>
                  <a:gd name="connsiteX2" fmla="*/ 557020 w 876829"/>
                  <a:gd name="connsiteY2" fmla="*/ 16996 h 383577"/>
                  <a:gd name="connsiteX3" fmla="*/ 608968 w 876829"/>
                  <a:gd name="connsiteY3" fmla="*/ 66509 h 383577"/>
                  <a:gd name="connsiteX4" fmla="*/ 671065 w 876829"/>
                  <a:gd name="connsiteY4" fmla="*/ 67345 h 383577"/>
                  <a:gd name="connsiteX5" fmla="*/ 715384 w 876829"/>
                  <a:gd name="connsiteY5" fmla="*/ 130654 h 383577"/>
                  <a:gd name="connsiteX6" fmla="*/ 776174 w 876829"/>
                  <a:gd name="connsiteY6" fmla="*/ 149103 h 383577"/>
                  <a:gd name="connsiteX7" fmla="*/ 811149 w 876829"/>
                  <a:gd name="connsiteY7" fmla="*/ 223776 h 383577"/>
                  <a:gd name="connsiteX8" fmla="*/ 868300 w 876829"/>
                  <a:gd name="connsiteY8" fmla="*/ 259130 h 383577"/>
                  <a:gd name="connsiteX9" fmla="*/ 876829 w 876829"/>
                  <a:gd name="connsiteY9" fmla="*/ 288327 h 383577"/>
                  <a:gd name="connsiteX10" fmla="*/ 796770 w 876829"/>
                  <a:gd name="connsiteY10" fmla="*/ 288327 h 383577"/>
                  <a:gd name="connsiteX11" fmla="*/ 811149 w 876829"/>
                  <a:gd name="connsiteY11" fmla="*/ 319026 h 383577"/>
                  <a:gd name="connsiteX12" fmla="*/ 868300 w 876829"/>
                  <a:gd name="connsiteY12" fmla="*/ 354380 h 383577"/>
                  <a:gd name="connsiteX13" fmla="*/ 876829 w 876829"/>
                  <a:gd name="connsiteY13" fmla="*/ 383577 h 383577"/>
                  <a:gd name="connsiteX14" fmla="*/ 0 w 876829"/>
                  <a:gd name="connsiteY14" fmla="*/ 383577 h 383577"/>
                  <a:gd name="connsiteX15" fmla="*/ 8529 w 876829"/>
                  <a:gd name="connsiteY15" fmla="*/ 354380 h 383577"/>
                  <a:gd name="connsiteX16" fmla="*/ 65680 w 876829"/>
                  <a:gd name="connsiteY16" fmla="*/ 319026 h 383577"/>
                  <a:gd name="connsiteX17" fmla="*/ 0 w 876829"/>
                  <a:gd name="connsiteY17" fmla="*/ 288327 h 383577"/>
                  <a:gd name="connsiteX18" fmla="*/ 8529 w 876829"/>
                  <a:gd name="connsiteY18" fmla="*/ 259130 h 383577"/>
                  <a:gd name="connsiteX19" fmla="*/ 65680 w 876829"/>
                  <a:gd name="connsiteY19" fmla="*/ 223776 h 383577"/>
                  <a:gd name="connsiteX20" fmla="*/ 100655 w 876829"/>
                  <a:gd name="connsiteY20" fmla="*/ 149103 h 383577"/>
                  <a:gd name="connsiteX21" fmla="*/ 161445 w 876829"/>
                  <a:gd name="connsiteY21" fmla="*/ 130654 h 383577"/>
                  <a:gd name="connsiteX22" fmla="*/ 205764 w 876829"/>
                  <a:gd name="connsiteY22" fmla="*/ 67345 h 383577"/>
                  <a:gd name="connsiteX23" fmla="*/ 267861 w 876829"/>
                  <a:gd name="connsiteY23" fmla="*/ 66509 h 383577"/>
                  <a:gd name="connsiteX24" fmla="*/ 319809 w 876829"/>
                  <a:gd name="connsiteY24" fmla="*/ 16996 h 383577"/>
                  <a:gd name="connsiteX25" fmla="*/ 380823 w 876829"/>
                  <a:gd name="connsiteY25" fmla="*/ 33813 h 383577"/>
                  <a:gd name="connsiteX26" fmla="*/ 438415 w 876829"/>
                  <a:gd name="connsiteY26" fmla="*/ 0 h 383577"/>
                  <a:gd name="connsiteX0" fmla="*/ 438415 w 876829"/>
                  <a:gd name="connsiteY0" fmla="*/ 0 h 383577"/>
                  <a:gd name="connsiteX1" fmla="*/ 496006 w 876829"/>
                  <a:gd name="connsiteY1" fmla="*/ 33813 h 383577"/>
                  <a:gd name="connsiteX2" fmla="*/ 557020 w 876829"/>
                  <a:gd name="connsiteY2" fmla="*/ 16996 h 383577"/>
                  <a:gd name="connsiteX3" fmla="*/ 608968 w 876829"/>
                  <a:gd name="connsiteY3" fmla="*/ 66509 h 383577"/>
                  <a:gd name="connsiteX4" fmla="*/ 671065 w 876829"/>
                  <a:gd name="connsiteY4" fmla="*/ 67345 h 383577"/>
                  <a:gd name="connsiteX5" fmla="*/ 715384 w 876829"/>
                  <a:gd name="connsiteY5" fmla="*/ 130654 h 383577"/>
                  <a:gd name="connsiteX6" fmla="*/ 776174 w 876829"/>
                  <a:gd name="connsiteY6" fmla="*/ 149103 h 383577"/>
                  <a:gd name="connsiteX7" fmla="*/ 811149 w 876829"/>
                  <a:gd name="connsiteY7" fmla="*/ 223776 h 383577"/>
                  <a:gd name="connsiteX8" fmla="*/ 868300 w 876829"/>
                  <a:gd name="connsiteY8" fmla="*/ 259130 h 383577"/>
                  <a:gd name="connsiteX9" fmla="*/ 876829 w 876829"/>
                  <a:gd name="connsiteY9" fmla="*/ 288327 h 383577"/>
                  <a:gd name="connsiteX10" fmla="*/ 796770 w 876829"/>
                  <a:gd name="connsiteY10" fmla="*/ 288327 h 383577"/>
                  <a:gd name="connsiteX11" fmla="*/ 811149 w 876829"/>
                  <a:gd name="connsiteY11" fmla="*/ 319026 h 383577"/>
                  <a:gd name="connsiteX12" fmla="*/ 868300 w 876829"/>
                  <a:gd name="connsiteY12" fmla="*/ 354380 h 383577"/>
                  <a:gd name="connsiteX13" fmla="*/ 876829 w 876829"/>
                  <a:gd name="connsiteY13" fmla="*/ 383577 h 383577"/>
                  <a:gd name="connsiteX14" fmla="*/ 0 w 876829"/>
                  <a:gd name="connsiteY14" fmla="*/ 383577 h 383577"/>
                  <a:gd name="connsiteX15" fmla="*/ 8529 w 876829"/>
                  <a:gd name="connsiteY15" fmla="*/ 354380 h 383577"/>
                  <a:gd name="connsiteX16" fmla="*/ 0 w 876829"/>
                  <a:gd name="connsiteY16" fmla="*/ 288327 h 383577"/>
                  <a:gd name="connsiteX17" fmla="*/ 8529 w 876829"/>
                  <a:gd name="connsiteY17" fmla="*/ 259130 h 383577"/>
                  <a:gd name="connsiteX18" fmla="*/ 65680 w 876829"/>
                  <a:gd name="connsiteY18" fmla="*/ 223776 h 383577"/>
                  <a:gd name="connsiteX19" fmla="*/ 100655 w 876829"/>
                  <a:gd name="connsiteY19" fmla="*/ 149103 h 383577"/>
                  <a:gd name="connsiteX20" fmla="*/ 161445 w 876829"/>
                  <a:gd name="connsiteY20" fmla="*/ 130654 h 383577"/>
                  <a:gd name="connsiteX21" fmla="*/ 205764 w 876829"/>
                  <a:gd name="connsiteY21" fmla="*/ 67345 h 383577"/>
                  <a:gd name="connsiteX22" fmla="*/ 267861 w 876829"/>
                  <a:gd name="connsiteY22" fmla="*/ 66509 h 383577"/>
                  <a:gd name="connsiteX23" fmla="*/ 319809 w 876829"/>
                  <a:gd name="connsiteY23" fmla="*/ 16996 h 383577"/>
                  <a:gd name="connsiteX24" fmla="*/ 380823 w 876829"/>
                  <a:gd name="connsiteY24" fmla="*/ 33813 h 383577"/>
                  <a:gd name="connsiteX25" fmla="*/ 438415 w 876829"/>
                  <a:gd name="connsiteY25" fmla="*/ 0 h 383577"/>
                  <a:gd name="connsiteX0" fmla="*/ 438415 w 876829"/>
                  <a:gd name="connsiteY0" fmla="*/ 0 h 383577"/>
                  <a:gd name="connsiteX1" fmla="*/ 496006 w 876829"/>
                  <a:gd name="connsiteY1" fmla="*/ 33813 h 383577"/>
                  <a:gd name="connsiteX2" fmla="*/ 557020 w 876829"/>
                  <a:gd name="connsiteY2" fmla="*/ 16996 h 383577"/>
                  <a:gd name="connsiteX3" fmla="*/ 608968 w 876829"/>
                  <a:gd name="connsiteY3" fmla="*/ 66509 h 383577"/>
                  <a:gd name="connsiteX4" fmla="*/ 671065 w 876829"/>
                  <a:gd name="connsiteY4" fmla="*/ 67345 h 383577"/>
                  <a:gd name="connsiteX5" fmla="*/ 715384 w 876829"/>
                  <a:gd name="connsiteY5" fmla="*/ 130654 h 383577"/>
                  <a:gd name="connsiteX6" fmla="*/ 776174 w 876829"/>
                  <a:gd name="connsiteY6" fmla="*/ 149103 h 383577"/>
                  <a:gd name="connsiteX7" fmla="*/ 811149 w 876829"/>
                  <a:gd name="connsiteY7" fmla="*/ 223776 h 383577"/>
                  <a:gd name="connsiteX8" fmla="*/ 868300 w 876829"/>
                  <a:gd name="connsiteY8" fmla="*/ 259130 h 383577"/>
                  <a:gd name="connsiteX9" fmla="*/ 876829 w 876829"/>
                  <a:gd name="connsiteY9" fmla="*/ 288327 h 383577"/>
                  <a:gd name="connsiteX10" fmla="*/ 796770 w 876829"/>
                  <a:gd name="connsiteY10" fmla="*/ 288327 h 383577"/>
                  <a:gd name="connsiteX11" fmla="*/ 868300 w 876829"/>
                  <a:gd name="connsiteY11" fmla="*/ 354380 h 383577"/>
                  <a:gd name="connsiteX12" fmla="*/ 876829 w 876829"/>
                  <a:gd name="connsiteY12" fmla="*/ 383577 h 383577"/>
                  <a:gd name="connsiteX13" fmla="*/ 0 w 876829"/>
                  <a:gd name="connsiteY13" fmla="*/ 383577 h 383577"/>
                  <a:gd name="connsiteX14" fmla="*/ 8529 w 876829"/>
                  <a:gd name="connsiteY14" fmla="*/ 354380 h 383577"/>
                  <a:gd name="connsiteX15" fmla="*/ 0 w 876829"/>
                  <a:gd name="connsiteY15" fmla="*/ 288327 h 383577"/>
                  <a:gd name="connsiteX16" fmla="*/ 8529 w 876829"/>
                  <a:gd name="connsiteY16" fmla="*/ 259130 h 383577"/>
                  <a:gd name="connsiteX17" fmla="*/ 65680 w 876829"/>
                  <a:gd name="connsiteY17" fmla="*/ 223776 h 383577"/>
                  <a:gd name="connsiteX18" fmla="*/ 100655 w 876829"/>
                  <a:gd name="connsiteY18" fmla="*/ 149103 h 383577"/>
                  <a:gd name="connsiteX19" fmla="*/ 161445 w 876829"/>
                  <a:gd name="connsiteY19" fmla="*/ 130654 h 383577"/>
                  <a:gd name="connsiteX20" fmla="*/ 205764 w 876829"/>
                  <a:gd name="connsiteY20" fmla="*/ 67345 h 383577"/>
                  <a:gd name="connsiteX21" fmla="*/ 267861 w 876829"/>
                  <a:gd name="connsiteY21" fmla="*/ 66509 h 383577"/>
                  <a:gd name="connsiteX22" fmla="*/ 319809 w 876829"/>
                  <a:gd name="connsiteY22" fmla="*/ 16996 h 383577"/>
                  <a:gd name="connsiteX23" fmla="*/ 380823 w 876829"/>
                  <a:gd name="connsiteY23" fmla="*/ 33813 h 383577"/>
                  <a:gd name="connsiteX24" fmla="*/ 438415 w 876829"/>
                  <a:gd name="connsiteY24" fmla="*/ 0 h 383577"/>
                  <a:gd name="connsiteX0" fmla="*/ 438415 w 876829"/>
                  <a:gd name="connsiteY0" fmla="*/ 0 h 383577"/>
                  <a:gd name="connsiteX1" fmla="*/ 496006 w 876829"/>
                  <a:gd name="connsiteY1" fmla="*/ 33813 h 383577"/>
                  <a:gd name="connsiteX2" fmla="*/ 557020 w 876829"/>
                  <a:gd name="connsiteY2" fmla="*/ 16996 h 383577"/>
                  <a:gd name="connsiteX3" fmla="*/ 608968 w 876829"/>
                  <a:gd name="connsiteY3" fmla="*/ 66509 h 383577"/>
                  <a:gd name="connsiteX4" fmla="*/ 671065 w 876829"/>
                  <a:gd name="connsiteY4" fmla="*/ 67345 h 383577"/>
                  <a:gd name="connsiteX5" fmla="*/ 715384 w 876829"/>
                  <a:gd name="connsiteY5" fmla="*/ 130654 h 383577"/>
                  <a:gd name="connsiteX6" fmla="*/ 776174 w 876829"/>
                  <a:gd name="connsiteY6" fmla="*/ 149103 h 383577"/>
                  <a:gd name="connsiteX7" fmla="*/ 811149 w 876829"/>
                  <a:gd name="connsiteY7" fmla="*/ 223776 h 383577"/>
                  <a:gd name="connsiteX8" fmla="*/ 868300 w 876829"/>
                  <a:gd name="connsiteY8" fmla="*/ 259130 h 383577"/>
                  <a:gd name="connsiteX9" fmla="*/ 876829 w 876829"/>
                  <a:gd name="connsiteY9" fmla="*/ 288327 h 383577"/>
                  <a:gd name="connsiteX10" fmla="*/ 868300 w 876829"/>
                  <a:gd name="connsiteY10" fmla="*/ 354380 h 383577"/>
                  <a:gd name="connsiteX11" fmla="*/ 876829 w 876829"/>
                  <a:gd name="connsiteY11" fmla="*/ 383577 h 383577"/>
                  <a:gd name="connsiteX12" fmla="*/ 0 w 876829"/>
                  <a:gd name="connsiteY12" fmla="*/ 383577 h 383577"/>
                  <a:gd name="connsiteX13" fmla="*/ 8529 w 876829"/>
                  <a:gd name="connsiteY13" fmla="*/ 354380 h 383577"/>
                  <a:gd name="connsiteX14" fmla="*/ 0 w 876829"/>
                  <a:gd name="connsiteY14" fmla="*/ 288327 h 383577"/>
                  <a:gd name="connsiteX15" fmla="*/ 8529 w 876829"/>
                  <a:gd name="connsiteY15" fmla="*/ 259130 h 383577"/>
                  <a:gd name="connsiteX16" fmla="*/ 65680 w 876829"/>
                  <a:gd name="connsiteY16" fmla="*/ 223776 h 383577"/>
                  <a:gd name="connsiteX17" fmla="*/ 100655 w 876829"/>
                  <a:gd name="connsiteY17" fmla="*/ 149103 h 383577"/>
                  <a:gd name="connsiteX18" fmla="*/ 161445 w 876829"/>
                  <a:gd name="connsiteY18" fmla="*/ 130654 h 383577"/>
                  <a:gd name="connsiteX19" fmla="*/ 205764 w 876829"/>
                  <a:gd name="connsiteY19" fmla="*/ 67345 h 383577"/>
                  <a:gd name="connsiteX20" fmla="*/ 267861 w 876829"/>
                  <a:gd name="connsiteY20" fmla="*/ 66509 h 383577"/>
                  <a:gd name="connsiteX21" fmla="*/ 319809 w 876829"/>
                  <a:gd name="connsiteY21" fmla="*/ 16996 h 383577"/>
                  <a:gd name="connsiteX22" fmla="*/ 380823 w 876829"/>
                  <a:gd name="connsiteY22" fmla="*/ 33813 h 383577"/>
                  <a:gd name="connsiteX23" fmla="*/ 438415 w 876829"/>
                  <a:gd name="connsiteY23" fmla="*/ 0 h 3835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876829" h="383577">
                    <a:moveTo>
                      <a:pt x="438415" y="0"/>
                    </a:moveTo>
                    <a:lnTo>
                      <a:pt x="496006" y="33813"/>
                    </a:lnTo>
                    <a:lnTo>
                      <a:pt x="557020" y="16996"/>
                    </a:lnTo>
                    <a:lnTo>
                      <a:pt x="608968" y="66509"/>
                    </a:lnTo>
                    <a:lnTo>
                      <a:pt x="671065" y="67345"/>
                    </a:lnTo>
                    <a:lnTo>
                      <a:pt x="715384" y="130654"/>
                    </a:lnTo>
                    <a:lnTo>
                      <a:pt x="776174" y="149103"/>
                    </a:lnTo>
                    <a:lnTo>
                      <a:pt x="811149" y="223776"/>
                    </a:lnTo>
                    <a:lnTo>
                      <a:pt x="868300" y="259130"/>
                    </a:lnTo>
                    <a:lnTo>
                      <a:pt x="876829" y="288327"/>
                    </a:lnTo>
                    <a:lnTo>
                      <a:pt x="868300" y="354380"/>
                    </a:lnTo>
                    <a:lnTo>
                      <a:pt x="876829" y="383577"/>
                    </a:lnTo>
                    <a:lnTo>
                      <a:pt x="0" y="383577"/>
                    </a:lnTo>
                    <a:lnTo>
                      <a:pt x="8529" y="354380"/>
                    </a:lnTo>
                    <a:lnTo>
                      <a:pt x="0" y="288327"/>
                    </a:lnTo>
                    <a:lnTo>
                      <a:pt x="8529" y="259130"/>
                    </a:lnTo>
                    <a:lnTo>
                      <a:pt x="65680" y="223776"/>
                    </a:lnTo>
                    <a:lnTo>
                      <a:pt x="100655" y="149103"/>
                    </a:lnTo>
                    <a:lnTo>
                      <a:pt x="161445" y="130654"/>
                    </a:lnTo>
                    <a:lnTo>
                      <a:pt x="205764" y="67345"/>
                    </a:lnTo>
                    <a:lnTo>
                      <a:pt x="267861" y="66509"/>
                    </a:lnTo>
                    <a:lnTo>
                      <a:pt x="319809" y="16996"/>
                    </a:lnTo>
                    <a:lnTo>
                      <a:pt x="380823" y="33813"/>
                    </a:lnTo>
                    <a:lnTo>
                      <a:pt x="438415" y="0"/>
                    </a:lnTo>
                    <a:close/>
                  </a:path>
                </a:pathLst>
              </a:custGeom>
              <a:pattFill prst="lgConfetti">
                <a:fgClr>
                  <a:schemeClr val="accent6">
                    <a:lumMod val="75000"/>
                  </a:schemeClr>
                </a:fgClr>
                <a:bgClr>
                  <a:srgbClr val="FFC000"/>
                </a:bgClr>
              </a:pattFill>
              <a:ln w="38100"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b="1"/>
              </a:p>
            </p:txBody>
          </p:sp>
          <p:sp>
            <p:nvSpPr>
              <p:cNvPr id="99" name="フリーフォーム: 図形 98">
                <a:extLst>
                  <a:ext uri="{FF2B5EF4-FFF2-40B4-BE49-F238E27FC236}">
                    <a16:creationId xmlns:a16="http://schemas.microsoft.com/office/drawing/2014/main" id="{97D433DC-72A0-4351-B269-40D198EF71E9}"/>
                  </a:ext>
                </a:extLst>
              </p:cNvPr>
              <p:cNvSpPr/>
              <p:nvPr/>
            </p:nvSpPr>
            <p:spPr>
              <a:xfrm>
                <a:off x="-365543" y="3269884"/>
                <a:ext cx="1128297" cy="352425"/>
              </a:xfrm>
              <a:custGeom>
                <a:avLst/>
                <a:gdLst>
                  <a:gd name="connsiteX0" fmla="*/ 125734 w 1128298"/>
                  <a:gd name="connsiteY0" fmla="*/ 0 h 352425"/>
                  <a:gd name="connsiteX1" fmla="*/ 1002563 w 1128298"/>
                  <a:gd name="connsiteY1" fmla="*/ 0 h 352425"/>
                  <a:gd name="connsiteX2" fmla="*/ 1018329 w 1128298"/>
                  <a:gd name="connsiteY2" fmla="*/ 53974 h 352425"/>
                  <a:gd name="connsiteX3" fmla="*/ 1069641 w 1128298"/>
                  <a:gd name="connsiteY3" fmla="*/ 104872 h 352425"/>
                  <a:gd name="connsiteX4" fmla="*/ 1082319 w 1128298"/>
                  <a:gd name="connsiteY4" fmla="*/ 193336 h 352425"/>
                  <a:gd name="connsiteX5" fmla="*/ 1125822 w 1128298"/>
                  <a:gd name="connsiteY5" fmla="*/ 257832 h 352425"/>
                  <a:gd name="connsiteX6" fmla="*/ 1126396 w 1128298"/>
                  <a:gd name="connsiteY6" fmla="*/ 348200 h 352425"/>
                  <a:gd name="connsiteX7" fmla="*/ 1128298 w 1128298"/>
                  <a:gd name="connsiteY7" fmla="*/ 352425 h 352425"/>
                  <a:gd name="connsiteX8" fmla="*/ 0 w 1128298"/>
                  <a:gd name="connsiteY8" fmla="*/ 352425 h 352425"/>
                  <a:gd name="connsiteX9" fmla="*/ 1901 w 1128298"/>
                  <a:gd name="connsiteY9" fmla="*/ 348200 h 352425"/>
                  <a:gd name="connsiteX10" fmla="*/ 2475 w 1128298"/>
                  <a:gd name="connsiteY10" fmla="*/ 257832 h 352425"/>
                  <a:gd name="connsiteX11" fmla="*/ 45978 w 1128298"/>
                  <a:gd name="connsiteY11" fmla="*/ 193336 h 352425"/>
                  <a:gd name="connsiteX12" fmla="*/ 58656 w 1128298"/>
                  <a:gd name="connsiteY12" fmla="*/ 104872 h 352425"/>
                  <a:gd name="connsiteX13" fmla="*/ 109968 w 1128298"/>
                  <a:gd name="connsiteY13" fmla="*/ 53974 h 352425"/>
                  <a:gd name="connsiteX14" fmla="*/ 125734 w 1128298"/>
                  <a:gd name="connsiteY14" fmla="*/ 0 h 352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128298" h="352425">
                    <a:moveTo>
                      <a:pt x="125734" y="0"/>
                    </a:moveTo>
                    <a:lnTo>
                      <a:pt x="1002563" y="0"/>
                    </a:lnTo>
                    <a:lnTo>
                      <a:pt x="1018329" y="53974"/>
                    </a:lnTo>
                    <a:lnTo>
                      <a:pt x="1069641" y="104872"/>
                    </a:lnTo>
                    <a:lnTo>
                      <a:pt x="1082319" y="193336"/>
                    </a:lnTo>
                    <a:lnTo>
                      <a:pt x="1125822" y="257832"/>
                    </a:lnTo>
                    <a:cubicBezTo>
                      <a:pt x="1126013" y="287955"/>
                      <a:pt x="1126205" y="318077"/>
                      <a:pt x="1126396" y="348200"/>
                    </a:cubicBezTo>
                    <a:lnTo>
                      <a:pt x="1128298" y="352425"/>
                    </a:lnTo>
                    <a:lnTo>
                      <a:pt x="0" y="352425"/>
                    </a:lnTo>
                    <a:lnTo>
                      <a:pt x="1901" y="348200"/>
                    </a:lnTo>
                    <a:cubicBezTo>
                      <a:pt x="2092" y="318077"/>
                      <a:pt x="2284" y="287955"/>
                      <a:pt x="2475" y="257832"/>
                    </a:cubicBezTo>
                    <a:lnTo>
                      <a:pt x="45978" y="193336"/>
                    </a:lnTo>
                    <a:lnTo>
                      <a:pt x="58656" y="104872"/>
                    </a:lnTo>
                    <a:lnTo>
                      <a:pt x="109968" y="53974"/>
                    </a:lnTo>
                    <a:lnTo>
                      <a:pt x="125734" y="0"/>
                    </a:lnTo>
                    <a:close/>
                  </a:path>
                </a:pathLst>
              </a:custGeom>
              <a:pattFill prst="lgConfetti">
                <a:fgClr>
                  <a:srgbClr val="FFC000"/>
                </a:fgClr>
                <a:bgClr>
                  <a:schemeClr val="accent6">
                    <a:lumMod val="50000"/>
                  </a:schemeClr>
                </a:bgClr>
              </a:pattFill>
              <a:ln w="38100"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00" name="フリーフォーム: 図形 99">
                <a:extLst>
                  <a:ext uri="{FF2B5EF4-FFF2-40B4-BE49-F238E27FC236}">
                    <a16:creationId xmlns:a16="http://schemas.microsoft.com/office/drawing/2014/main" id="{18265EC0-55EA-4981-9A2B-B10045A9588A}"/>
                  </a:ext>
                </a:extLst>
              </p:cNvPr>
              <p:cNvSpPr/>
              <p:nvPr/>
            </p:nvSpPr>
            <p:spPr>
              <a:xfrm>
                <a:off x="-438843" y="4147630"/>
                <a:ext cx="1204432" cy="423232"/>
              </a:xfrm>
              <a:custGeom>
                <a:avLst/>
                <a:gdLst>
                  <a:gd name="connsiteX0" fmla="*/ 0 w 1155013"/>
                  <a:gd name="connsiteY0" fmla="*/ 0 h 361023"/>
                  <a:gd name="connsiteX1" fmla="*/ 1155013 w 1155013"/>
                  <a:gd name="connsiteY1" fmla="*/ 0 h 361023"/>
                  <a:gd name="connsiteX2" fmla="*/ 1139754 w 1155013"/>
                  <a:gd name="connsiteY2" fmla="*/ 33903 h 361023"/>
                  <a:gd name="connsiteX3" fmla="*/ 1139180 w 1155013"/>
                  <a:gd name="connsiteY3" fmla="*/ 124271 h 361023"/>
                  <a:gd name="connsiteX4" fmla="*/ 1095677 w 1155013"/>
                  <a:gd name="connsiteY4" fmla="*/ 188767 h 361023"/>
                  <a:gd name="connsiteX5" fmla="*/ 1082999 w 1155013"/>
                  <a:gd name="connsiteY5" fmla="*/ 277231 h 361023"/>
                  <a:gd name="connsiteX6" fmla="*/ 1031687 w 1155013"/>
                  <a:gd name="connsiteY6" fmla="*/ 328129 h 361023"/>
                  <a:gd name="connsiteX7" fmla="*/ 1022078 w 1155013"/>
                  <a:gd name="connsiteY7" fmla="*/ 361023 h 361023"/>
                  <a:gd name="connsiteX8" fmla="*/ 132935 w 1155013"/>
                  <a:gd name="connsiteY8" fmla="*/ 361023 h 361023"/>
                  <a:gd name="connsiteX9" fmla="*/ 123326 w 1155013"/>
                  <a:gd name="connsiteY9" fmla="*/ 328129 h 361023"/>
                  <a:gd name="connsiteX10" fmla="*/ 72014 w 1155013"/>
                  <a:gd name="connsiteY10" fmla="*/ 277231 h 361023"/>
                  <a:gd name="connsiteX11" fmla="*/ 59336 w 1155013"/>
                  <a:gd name="connsiteY11" fmla="*/ 188767 h 361023"/>
                  <a:gd name="connsiteX12" fmla="*/ 15833 w 1155013"/>
                  <a:gd name="connsiteY12" fmla="*/ 124271 h 361023"/>
                  <a:gd name="connsiteX13" fmla="*/ 15259 w 1155013"/>
                  <a:gd name="connsiteY13" fmla="*/ 33903 h 361023"/>
                  <a:gd name="connsiteX14" fmla="*/ 0 w 1155013"/>
                  <a:gd name="connsiteY14" fmla="*/ 0 h 3610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155013" h="361023">
                    <a:moveTo>
                      <a:pt x="0" y="0"/>
                    </a:moveTo>
                    <a:lnTo>
                      <a:pt x="1155013" y="0"/>
                    </a:lnTo>
                    <a:lnTo>
                      <a:pt x="1139754" y="33903"/>
                    </a:lnTo>
                    <a:cubicBezTo>
                      <a:pt x="1139563" y="64026"/>
                      <a:pt x="1139371" y="94148"/>
                      <a:pt x="1139180" y="124271"/>
                    </a:cubicBezTo>
                    <a:lnTo>
                      <a:pt x="1095677" y="188767"/>
                    </a:lnTo>
                    <a:lnTo>
                      <a:pt x="1082999" y="277231"/>
                    </a:lnTo>
                    <a:lnTo>
                      <a:pt x="1031687" y="328129"/>
                    </a:lnTo>
                    <a:lnTo>
                      <a:pt x="1022078" y="361023"/>
                    </a:lnTo>
                    <a:lnTo>
                      <a:pt x="132935" y="361023"/>
                    </a:lnTo>
                    <a:lnTo>
                      <a:pt x="123326" y="328129"/>
                    </a:lnTo>
                    <a:lnTo>
                      <a:pt x="72014" y="277231"/>
                    </a:lnTo>
                    <a:lnTo>
                      <a:pt x="59336" y="188767"/>
                    </a:lnTo>
                    <a:lnTo>
                      <a:pt x="15833" y="124271"/>
                    </a:lnTo>
                    <a:cubicBezTo>
                      <a:pt x="15642" y="94148"/>
                      <a:pt x="15450" y="64026"/>
                      <a:pt x="15259" y="33903"/>
                    </a:cubicBezTo>
                    <a:lnTo>
                      <a:pt x="0" y="0"/>
                    </a:lnTo>
                    <a:close/>
                  </a:path>
                </a:pathLst>
              </a:custGeom>
              <a:pattFill prst="lgConfetti">
                <a:fgClr>
                  <a:srgbClr val="FFC000"/>
                </a:fgClr>
                <a:bgClr>
                  <a:schemeClr val="accent6">
                    <a:lumMod val="50000"/>
                  </a:schemeClr>
                </a:bgClr>
              </a:pattFill>
              <a:ln w="38100"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01" name="フリーフォーム: 図形 100">
                <a:extLst>
                  <a:ext uri="{FF2B5EF4-FFF2-40B4-BE49-F238E27FC236}">
                    <a16:creationId xmlns:a16="http://schemas.microsoft.com/office/drawing/2014/main" id="{218BC3ED-889B-4DCB-AE7E-6AA53D567F5F}"/>
                  </a:ext>
                </a:extLst>
              </p:cNvPr>
              <p:cNvSpPr/>
              <p:nvPr/>
            </p:nvSpPr>
            <p:spPr>
              <a:xfrm>
                <a:off x="-479879" y="3676326"/>
                <a:ext cx="1266486" cy="458270"/>
              </a:xfrm>
              <a:custGeom>
                <a:avLst/>
                <a:gdLst>
                  <a:gd name="connsiteX0" fmla="*/ 43802 w 1215901"/>
                  <a:gd name="connsiteY0" fmla="*/ 0 h 458270"/>
                  <a:gd name="connsiteX1" fmla="*/ 1172100 w 1215901"/>
                  <a:gd name="connsiteY1" fmla="*/ 0 h 458270"/>
                  <a:gd name="connsiteX2" fmla="*/ 1204222 w 1215901"/>
                  <a:gd name="connsiteY2" fmla="*/ 71373 h 458270"/>
                  <a:gd name="connsiteX3" fmla="*/ 1192666 w 1215901"/>
                  <a:gd name="connsiteY3" fmla="*/ 160164 h 458270"/>
                  <a:gd name="connsiteX4" fmla="*/ 1215901 w 1215901"/>
                  <a:gd name="connsiteY4" fmla="*/ 243974 h 458270"/>
                  <a:gd name="connsiteX5" fmla="*/ 1192666 w 1215901"/>
                  <a:gd name="connsiteY5" fmla="*/ 327784 h 458270"/>
                  <a:gd name="connsiteX6" fmla="*/ 1204222 w 1215901"/>
                  <a:gd name="connsiteY6" fmla="*/ 416575 h 458270"/>
                  <a:gd name="connsiteX7" fmla="*/ 1185457 w 1215901"/>
                  <a:gd name="connsiteY7" fmla="*/ 458270 h 458270"/>
                  <a:gd name="connsiteX8" fmla="*/ 30444 w 1215901"/>
                  <a:gd name="connsiteY8" fmla="*/ 458270 h 458270"/>
                  <a:gd name="connsiteX9" fmla="*/ 11679 w 1215901"/>
                  <a:gd name="connsiteY9" fmla="*/ 416575 h 458270"/>
                  <a:gd name="connsiteX10" fmla="*/ 23235 w 1215901"/>
                  <a:gd name="connsiteY10" fmla="*/ 327784 h 458270"/>
                  <a:gd name="connsiteX11" fmla="*/ 0 w 1215901"/>
                  <a:gd name="connsiteY11" fmla="*/ 243974 h 458270"/>
                  <a:gd name="connsiteX12" fmla="*/ 23235 w 1215901"/>
                  <a:gd name="connsiteY12" fmla="*/ 160164 h 458270"/>
                  <a:gd name="connsiteX13" fmla="*/ 11679 w 1215901"/>
                  <a:gd name="connsiteY13" fmla="*/ 71373 h 458270"/>
                  <a:gd name="connsiteX14" fmla="*/ 43802 w 1215901"/>
                  <a:gd name="connsiteY14" fmla="*/ 0 h 4582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215901" h="458270">
                    <a:moveTo>
                      <a:pt x="43802" y="0"/>
                    </a:moveTo>
                    <a:lnTo>
                      <a:pt x="1172100" y="0"/>
                    </a:lnTo>
                    <a:lnTo>
                      <a:pt x="1204222" y="71373"/>
                    </a:lnTo>
                    <a:lnTo>
                      <a:pt x="1192666" y="160164"/>
                    </a:lnTo>
                    <a:lnTo>
                      <a:pt x="1215901" y="243974"/>
                    </a:lnTo>
                    <a:lnTo>
                      <a:pt x="1192666" y="327784"/>
                    </a:lnTo>
                    <a:lnTo>
                      <a:pt x="1204222" y="416575"/>
                    </a:lnTo>
                    <a:lnTo>
                      <a:pt x="1185457" y="458270"/>
                    </a:lnTo>
                    <a:lnTo>
                      <a:pt x="30444" y="458270"/>
                    </a:lnTo>
                    <a:lnTo>
                      <a:pt x="11679" y="416575"/>
                    </a:lnTo>
                    <a:lnTo>
                      <a:pt x="23235" y="327784"/>
                    </a:lnTo>
                    <a:lnTo>
                      <a:pt x="0" y="243974"/>
                    </a:lnTo>
                    <a:lnTo>
                      <a:pt x="23235" y="160164"/>
                    </a:lnTo>
                    <a:lnTo>
                      <a:pt x="11679" y="71373"/>
                    </a:lnTo>
                    <a:lnTo>
                      <a:pt x="43802" y="0"/>
                    </a:lnTo>
                    <a:close/>
                  </a:path>
                </a:pathLst>
              </a:custGeom>
              <a:pattFill prst="lgConfetti">
                <a:fgClr>
                  <a:srgbClr val="FFC000"/>
                </a:fgClr>
                <a:bgClr>
                  <a:schemeClr val="accent6">
                    <a:lumMod val="50000"/>
                  </a:schemeClr>
                </a:bgClr>
              </a:pattFill>
              <a:ln w="38100"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02" name="フリーフォーム: 図形 101">
                <a:extLst>
                  <a:ext uri="{FF2B5EF4-FFF2-40B4-BE49-F238E27FC236}">
                    <a16:creationId xmlns:a16="http://schemas.microsoft.com/office/drawing/2014/main" id="{4D2AC4C2-1404-47FD-8B43-5FFA5EDA4263}"/>
                  </a:ext>
                </a:extLst>
              </p:cNvPr>
              <p:cNvSpPr/>
              <p:nvPr/>
            </p:nvSpPr>
            <p:spPr>
              <a:xfrm>
                <a:off x="-279311" y="4569569"/>
                <a:ext cx="889143" cy="404657"/>
              </a:xfrm>
              <a:custGeom>
                <a:avLst/>
                <a:gdLst>
                  <a:gd name="connsiteX0" fmla="*/ 0 w 889143"/>
                  <a:gd name="connsiteY0" fmla="*/ 0 h 404657"/>
                  <a:gd name="connsiteX1" fmla="*/ 889143 w 889143"/>
                  <a:gd name="connsiteY1" fmla="*/ 0 h 404657"/>
                  <a:gd name="connsiteX2" fmla="*/ 874457 w 889143"/>
                  <a:gd name="connsiteY2" fmla="*/ 50277 h 404657"/>
                  <a:gd name="connsiteX3" fmla="*/ 817306 w 889143"/>
                  <a:gd name="connsiteY3" fmla="*/ 85631 h 404657"/>
                  <a:gd name="connsiteX4" fmla="*/ 812801 w 889143"/>
                  <a:gd name="connsiteY4" fmla="*/ 95250 h 404657"/>
                  <a:gd name="connsiteX5" fmla="*/ 889143 w 889143"/>
                  <a:gd name="connsiteY5" fmla="*/ 95250 h 404657"/>
                  <a:gd name="connsiteX6" fmla="*/ 874457 w 889143"/>
                  <a:gd name="connsiteY6" fmla="*/ 145527 h 404657"/>
                  <a:gd name="connsiteX7" fmla="*/ 817306 w 889143"/>
                  <a:gd name="connsiteY7" fmla="*/ 180881 h 404657"/>
                  <a:gd name="connsiteX8" fmla="*/ 782331 w 889143"/>
                  <a:gd name="connsiteY8" fmla="*/ 255554 h 404657"/>
                  <a:gd name="connsiteX9" fmla="*/ 721541 w 889143"/>
                  <a:gd name="connsiteY9" fmla="*/ 274003 h 404657"/>
                  <a:gd name="connsiteX10" fmla="*/ 677222 w 889143"/>
                  <a:gd name="connsiteY10" fmla="*/ 337312 h 404657"/>
                  <a:gd name="connsiteX11" fmla="*/ 615125 w 889143"/>
                  <a:gd name="connsiteY11" fmla="*/ 338148 h 404657"/>
                  <a:gd name="connsiteX12" fmla="*/ 563177 w 889143"/>
                  <a:gd name="connsiteY12" fmla="*/ 387661 h 404657"/>
                  <a:gd name="connsiteX13" fmla="*/ 502163 w 889143"/>
                  <a:gd name="connsiteY13" fmla="*/ 370844 h 404657"/>
                  <a:gd name="connsiteX14" fmla="*/ 444572 w 889143"/>
                  <a:gd name="connsiteY14" fmla="*/ 404657 h 404657"/>
                  <a:gd name="connsiteX15" fmla="*/ 386980 w 889143"/>
                  <a:gd name="connsiteY15" fmla="*/ 370844 h 404657"/>
                  <a:gd name="connsiteX16" fmla="*/ 325966 w 889143"/>
                  <a:gd name="connsiteY16" fmla="*/ 387661 h 404657"/>
                  <a:gd name="connsiteX17" fmla="*/ 274018 w 889143"/>
                  <a:gd name="connsiteY17" fmla="*/ 338148 h 404657"/>
                  <a:gd name="connsiteX18" fmla="*/ 211921 w 889143"/>
                  <a:gd name="connsiteY18" fmla="*/ 337312 h 404657"/>
                  <a:gd name="connsiteX19" fmla="*/ 167602 w 889143"/>
                  <a:gd name="connsiteY19" fmla="*/ 274003 h 404657"/>
                  <a:gd name="connsiteX20" fmla="*/ 106812 w 889143"/>
                  <a:gd name="connsiteY20" fmla="*/ 255554 h 404657"/>
                  <a:gd name="connsiteX21" fmla="*/ 71837 w 889143"/>
                  <a:gd name="connsiteY21" fmla="*/ 180881 h 404657"/>
                  <a:gd name="connsiteX22" fmla="*/ 14686 w 889143"/>
                  <a:gd name="connsiteY22" fmla="*/ 145527 h 404657"/>
                  <a:gd name="connsiteX23" fmla="*/ 0 w 889143"/>
                  <a:gd name="connsiteY23" fmla="*/ 95250 h 404657"/>
                  <a:gd name="connsiteX24" fmla="*/ 76342 w 889143"/>
                  <a:gd name="connsiteY24" fmla="*/ 95250 h 404657"/>
                  <a:gd name="connsiteX25" fmla="*/ 71837 w 889143"/>
                  <a:gd name="connsiteY25" fmla="*/ 85631 h 404657"/>
                  <a:gd name="connsiteX26" fmla="*/ 14686 w 889143"/>
                  <a:gd name="connsiteY26" fmla="*/ 50277 h 404657"/>
                  <a:gd name="connsiteX0" fmla="*/ 0 w 889143"/>
                  <a:gd name="connsiteY0" fmla="*/ 0 h 404657"/>
                  <a:gd name="connsiteX1" fmla="*/ 889143 w 889143"/>
                  <a:gd name="connsiteY1" fmla="*/ 0 h 404657"/>
                  <a:gd name="connsiteX2" fmla="*/ 874457 w 889143"/>
                  <a:gd name="connsiteY2" fmla="*/ 50277 h 404657"/>
                  <a:gd name="connsiteX3" fmla="*/ 817306 w 889143"/>
                  <a:gd name="connsiteY3" fmla="*/ 85631 h 404657"/>
                  <a:gd name="connsiteX4" fmla="*/ 812801 w 889143"/>
                  <a:gd name="connsiteY4" fmla="*/ 95250 h 404657"/>
                  <a:gd name="connsiteX5" fmla="*/ 889143 w 889143"/>
                  <a:gd name="connsiteY5" fmla="*/ 95250 h 404657"/>
                  <a:gd name="connsiteX6" fmla="*/ 874457 w 889143"/>
                  <a:gd name="connsiteY6" fmla="*/ 145527 h 404657"/>
                  <a:gd name="connsiteX7" fmla="*/ 817306 w 889143"/>
                  <a:gd name="connsiteY7" fmla="*/ 180881 h 404657"/>
                  <a:gd name="connsiteX8" fmla="*/ 782331 w 889143"/>
                  <a:gd name="connsiteY8" fmla="*/ 255554 h 404657"/>
                  <a:gd name="connsiteX9" fmla="*/ 721541 w 889143"/>
                  <a:gd name="connsiteY9" fmla="*/ 274003 h 404657"/>
                  <a:gd name="connsiteX10" fmla="*/ 677222 w 889143"/>
                  <a:gd name="connsiteY10" fmla="*/ 337312 h 404657"/>
                  <a:gd name="connsiteX11" fmla="*/ 615125 w 889143"/>
                  <a:gd name="connsiteY11" fmla="*/ 338148 h 404657"/>
                  <a:gd name="connsiteX12" fmla="*/ 563177 w 889143"/>
                  <a:gd name="connsiteY12" fmla="*/ 387661 h 404657"/>
                  <a:gd name="connsiteX13" fmla="*/ 502163 w 889143"/>
                  <a:gd name="connsiteY13" fmla="*/ 370844 h 404657"/>
                  <a:gd name="connsiteX14" fmla="*/ 444572 w 889143"/>
                  <a:gd name="connsiteY14" fmla="*/ 404657 h 404657"/>
                  <a:gd name="connsiteX15" fmla="*/ 386980 w 889143"/>
                  <a:gd name="connsiteY15" fmla="*/ 370844 h 404657"/>
                  <a:gd name="connsiteX16" fmla="*/ 325966 w 889143"/>
                  <a:gd name="connsiteY16" fmla="*/ 387661 h 404657"/>
                  <a:gd name="connsiteX17" fmla="*/ 274018 w 889143"/>
                  <a:gd name="connsiteY17" fmla="*/ 338148 h 404657"/>
                  <a:gd name="connsiteX18" fmla="*/ 211921 w 889143"/>
                  <a:gd name="connsiteY18" fmla="*/ 337312 h 404657"/>
                  <a:gd name="connsiteX19" fmla="*/ 167602 w 889143"/>
                  <a:gd name="connsiteY19" fmla="*/ 274003 h 404657"/>
                  <a:gd name="connsiteX20" fmla="*/ 106812 w 889143"/>
                  <a:gd name="connsiteY20" fmla="*/ 255554 h 404657"/>
                  <a:gd name="connsiteX21" fmla="*/ 71837 w 889143"/>
                  <a:gd name="connsiteY21" fmla="*/ 180881 h 404657"/>
                  <a:gd name="connsiteX22" fmla="*/ 14686 w 889143"/>
                  <a:gd name="connsiteY22" fmla="*/ 145527 h 404657"/>
                  <a:gd name="connsiteX23" fmla="*/ 0 w 889143"/>
                  <a:gd name="connsiteY23" fmla="*/ 95250 h 404657"/>
                  <a:gd name="connsiteX24" fmla="*/ 76342 w 889143"/>
                  <a:gd name="connsiteY24" fmla="*/ 95250 h 404657"/>
                  <a:gd name="connsiteX25" fmla="*/ 14686 w 889143"/>
                  <a:gd name="connsiteY25" fmla="*/ 50277 h 404657"/>
                  <a:gd name="connsiteX26" fmla="*/ 0 w 889143"/>
                  <a:gd name="connsiteY26" fmla="*/ 0 h 404657"/>
                  <a:gd name="connsiteX0" fmla="*/ 0 w 889143"/>
                  <a:gd name="connsiteY0" fmla="*/ 0 h 404657"/>
                  <a:gd name="connsiteX1" fmla="*/ 889143 w 889143"/>
                  <a:gd name="connsiteY1" fmla="*/ 0 h 404657"/>
                  <a:gd name="connsiteX2" fmla="*/ 874457 w 889143"/>
                  <a:gd name="connsiteY2" fmla="*/ 50277 h 404657"/>
                  <a:gd name="connsiteX3" fmla="*/ 817306 w 889143"/>
                  <a:gd name="connsiteY3" fmla="*/ 85631 h 404657"/>
                  <a:gd name="connsiteX4" fmla="*/ 812801 w 889143"/>
                  <a:gd name="connsiteY4" fmla="*/ 95250 h 404657"/>
                  <a:gd name="connsiteX5" fmla="*/ 889143 w 889143"/>
                  <a:gd name="connsiteY5" fmla="*/ 95250 h 404657"/>
                  <a:gd name="connsiteX6" fmla="*/ 874457 w 889143"/>
                  <a:gd name="connsiteY6" fmla="*/ 145527 h 404657"/>
                  <a:gd name="connsiteX7" fmla="*/ 817306 w 889143"/>
                  <a:gd name="connsiteY7" fmla="*/ 180881 h 404657"/>
                  <a:gd name="connsiteX8" fmla="*/ 782331 w 889143"/>
                  <a:gd name="connsiteY8" fmla="*/ 255554 h 404657"/>
                  <a:gd name="connsiteX9" fmla="*/ 721541 w 889143"/>
                  <a:gd name="connsiteY9" fmla="*/ 274003 h 404657"/>
                  <a:gd name="connsiteX10" fmla="*/ 677222 w 889143"/>
                  <a:gd name="connsiteY10" fmla="*/ 337312 h 404657"/>
                  <a:gd name="connsiteX11" fmla="*/ 615125 w 889143"/>
                  <a:gd name="connsiteY11" fmla="*/ 338148 h 404657"/>
                  <a:gd name="connsiteX12" fmla="*/ 563177 w 889143"/>
                  <a:gd name="connsiteY12" fmla="*/ 387661 h 404657"/>
                  <a:gd name="connsiteX13" fmla="*/ 502163 w 889143"/>
                  <a:gd name="connsiteY13" fmla="*/ 370844 h 404657"/>
                  <a:gd name="connsiteX14" fmla="*/ 444572 w 889143"/>
                  <a:gd name="connsiteY14" fmla="*/ 404657 h 404657"/>
                  <a:gd name="connsiteX15" fmla="*/ 386980 w 889143"/>
                  <a:gd name="connsiteY15" fmla="*/ 370844 h 404657"/>
                  <a:gd name="connsiteX16" fmla="*/ 325966 w 889143"/>
                  <a:gd name="connsiteY16" fmla="*/ 387661 h 404657"/>
                  <a:gd name="connsiteX17" fmla="*/ 274018 w 889143"/>
                  <a:gd name="connsiteY17" fmla="*/ 338148 h 404657"/>
                  <a:gd name="connsiteX18" fmla="*/ 211921 w 889143"/>
                  <a:gd name="connsiteY18" fmla="*/ 337312 h 404657"/>
                  <a:gd name="connsiteX19" fmla="*/ 167602 w 889143"/>
                  <a:gd name="connsiteY19" fmla="*/ 274003 h 404657"/>
                  <a:gd name="connsiteX20" fmla="*/ 106812 w 889143"/>
                  <a:gd name="connsiteY20" fmla="*/ 255554 h 404657"/>
                  <a:gd name="connsiteX21" fmla="*/ 71837 w 889143"/>
                  <a:gd name="connsiteY21" fmla="*/ 180881 h 404657"/>
                  <a:gd name="connsiteX22" fmla="*/ 14686 w 889143"/>
                  <a:gd name="connsiteY22" fmla="*/ 145527 h 404657"/>
                  <a:gd name="connsiteX23" fmla="*/ 0 w 889143"/>
                  <a:gd name="connsiteY23" fmla="*/ 95250 h 404657"/>
                  <a:gd name="connsiteX24" fmla="*/ 14686 w 889143"/>
                  <a:gd name="connsiteY24" fmla="*/ 50277 h 404657"/>
                  <a:gd name="connsiteX25" fmla="*/ 0 w 889143"/>
                  <a:gd name="connsiteY25" fmla="*/ 0 h 404657"/>
                  <a:gd name="connsiteX0" fmla="*/ 0 w 889143"/>
                  <a:gd name="connsiteY0" fmla="*/ 0 h 404657"/>
                  <a:gd name="connsiteX1" fmla="*/ 889143 w 889143"/>
                  <a:gd name="connsiteY1" fmla="*/ 0 h 404657"/>
                  <a:gd name="connsiteX2" fmla="*/ 874457 w 889143"/>
                  <a:gd name="connsiteY2" fmla="*/ 50277 h 404657"/>
                  <a:gd name="connsiteX3" fmla="*/ 817306 w 889143"/>
                  <a:gd name="connsiteY3" fmla="*/ 85631 h 404657"/>
                  <a:gd name="connsiteX4" fmla="*/ 889143 w 889143"/>
                  <a:gd name="connsiteY4" fmla="*/ 95250 h 404657"/>
                  <a:gd name="connsiteX5" fmla="*/ 874457 w 889143"/>
                  <a:gd name="connsiteY5" fmla="*/ 145527 h 404657"/>
                  <a:gd name="connsiteX6" fmla="*/ 817306 w 889143"/>
                  <a:gd name="connsiteY6" fmla="*/ 180881 h 404657"/>
                  <a:gd name="connsiteX7" fmla="*/ 782331 w 889143"/>
                  <a:gd name="connsiteY7" fmla="*/ 255554 h 404657"/>
                  <a:gd name="connsiteX8" fmla="*/ 721541 w 889143"/>
                  <a:gd name="connsiteY8" fmla="*/ 274003 h 404657"/>
                  <a:gd name="connsiteX9" fmla="*/ 677222 w 889143"/>
                  <a:gd name="connsiteY9" fmla="*/ 337312 h 404657"/>
                  <a:gd name="connsiteX10" fmla="*/ 615125 w 889143"/>
                  <a:gd name="connsiteY10" fmla="*/ 338148 h 404657"/>
                  <a:gd name="connsiteX11" fmla="*/ 563177 w 889143"/>
                  <a:gd name="connsiteY11" fmla="*/ 387661 h 404657"/>
                  <a:gd name="connsiteX12" fmla="*/ 502163 w 889143"/>
                  <a:gd name="connsiteY12" fmla="*/ 370844 h 404657"/>
                  <a:gd name="connsiteX13" fmla="*/ 444572 w 889143"/>
                  <a:gd name="connsiteY13" fmla="*/ 404657 h 404657"/>
                  <a:gd name="connsiteX14" fmla="*/ 386980 w 889143"/>
                  <a:gd name="connsiteY14" fmla="*/ 370844 h 404657"/>
                  <a:gd name="connsiteX15" fmla="*/ 325966 w 889143"/>
                  <a:gd name="connsiteY15" fmla="*/ 387661 h 404657"/>
                  <a:gd name="connsiteX16" fmla="*/ 274018 w 889143"/>
                  <a:gd name="connsiteY16" fmla="*/ 338148 h 404657"/>
                  <a:gd name="connsiteX17" fmla="*/ 211921 w 889143"/>
                  <a:gd name="connsiteY17" fmla="*/ 337312 h 404657"/>
                  <a:gd name="connsiteX18" fmla="*/ 167602 w 889143"/>
                  <a:gd name="connsiteY18" fmla="*/ 274003 h 404657"/>
                  <a:gd name="connsiteX19" fmla="*/ 106812 w 889143"/>
                  <a:gd name="connsiteY19" fmla="*/ 255554 h 404657"/>
                  <a:gd name="connsiteX20" fmla="*/ 71837 w 889143"/>
                  <a:gd name="connsiteY20" fmla="*/ 180881 h 404657"/>
                  <a:gd name="connsiteX21" fmla="*/ 14686 w 889143"/>
                  <a:gd name="connsiteY21" fmla="*/ 145527 h 404657"/>
                  <a:gd name="connsiteX22" fmla="*/ 0 w 889143"/>
                  <a:gd name="connsiteY22" fmla="*/ 95250 h 404657"/>
                  <a:gd name="connsiteX23" fmla="*/ 14686 w 889143"/>
                  <a:gd name="connsiteY23" fmla="*/ 50277 h 404657"/>
                  <a:gd name="connsiteX24" fmla="*/ 0 w 889143"/>
                  <a:gd name="connsiteY24" fmla="*/ 0 h 404657"/>
                  <a:gd name="connsiteX0" fmla="*/ 0 w 889143"/>
                  <a:gd name="connsiteY0" fmla="*/ 0 h 404657"/>
                  <a:gd name="connsiteX1" fmla="*/ 889143 w 889143"/>
                  <a:gd name="connsiteY1" fmla="*/ 0 h 404657"/>
                  <a:gd name="connsiteX2" fmla="*/ 874457 w 889143"/>
                  <a:gd name="connsiteY2" fmla="*/ 50277 h 404657"/>
                  <a:gd name="connsiteX3" fmla="*/ 889143 w 889143"/>
                  <a:gd name="connsiteY3" fmla="*/ 95250 h 404657"/>
                  <a:gd name="connsiteX4" fmla="*/ 874457 w 889143"/>
                  <a:gd name="connsiteY4" fmla="*/ 145527 h 404657"/>
                  <a:gd name="connsiteX5" fmla="*/ 817306 w 889143"/>
                  <a:gd name="connsiteY5" fmla="*/ 180881 h 404657"/>
                  <a:gd name="connsiteX6" fmla="*/ 782331 w 889143"/>
                  <a:gd name="connsiteY6" fmla="*/ 255554 h 404657"/>
                  <a:gd name="connsiteX7" fmla="*/ 721541 w 889143"/>
                  <a:gd name="connsiteY7" fmla="*/ 274003 h 404657"/>
                  <a:gd name="connsiteX8" fmla="*/ 677222 w 889143"/>
                  <a:gd name="connsiteY8" fmla="*/ 337312 h 404657"/>
                  <a:gd name="connsiteX9" fmla="*/ 615125 w 889143"/>
                  <a:gd name="connsiteY9" fmla="*/ 338148 h 404657"/>
                  <a:gd name="connsiteX10" fmla="*/ 563177 w 889143"/>
                  <a:gd name="connsiteY10" fmla="*/ 387661 h 404657"/>
                  <a:gd name="connsiteX11" fmla="*/ 502163 w 889143"/>
                  <a:gd name="connsiteY11" fmla="*/ 370844 h 404657"/>
                  <a:gd name="connsiteX12" fmla="*/ 444572 w 889143"/>
                  <a:gd name="connsiteY12" fmla="*/ 404657 h 404657"/>
                  <a:gd name="connsiteX13" fmla="*/ 386980 w 889143"/>
                  <a:gd name="connsiteY13" fmla="*/ 370844 h 404657"/>
                  <a:gd name="connsiteX14" fmla="*/ 325966 w 889143"/>
                  <a:gd name="connsiteY14" fmla="*/ 387661 h 404657"/>
                  <a:gd name="connsiteX15" fmla="*/ 274018 w 889143"/>
                  <a:gd name="connsiteY15" fmla="*/ 338148 h 404657"/>
                  <a:gd name="connsiteX16" fmla="*/ 211921 w 889143"/>
                  <a:gd name="connsiteY16" fmla="*/ 337312 h 404657"/>
                  <a:gd name="connsiteX17" fmla="*/ 167602 w 889143"/>
                  <a:gd name="connsiteY17" fmla="*/ 274003 h 404657"/>
                  <a:gd name="connsiteX18" fmla="*/ 106812 w 889143"/>
                  <a:gd name="connsiteY18" fmla="*/ 255554 h 404657"/>
                  <a:gd name="connsiteX19" fmla="*/ 71837 w 889143"/>
                  <a:gd name="connsiteY19" fmla="*/ 180881 h 404657"/>
                  <a:gd name="connsiteX20" fmla="*/ 14686 w 889143"/>
                  <a:gd name="connsiteY20" fmla="*/ 145527 h 404657"/>
                  <a:gd name="connsiteX21" fmla="*/ 0 w 889143"/>
                  <a:gd name="connsiteY21" fmla="*/ 95250 h 404657"/>
                  <a:gd name="connsiteX22" fmla="*/ 14686 w 889143"/>
                  <a:gd name="connsiteY22" fmla="*/ 50277 h 404657"/>
                  <a:gd name="connsiteX23" fmla="*/ 0 w 889143"/>
                  <a:gd name="connsiteY23" fmla="*/ 0 h 4046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889143" h="404657">
                    <a:moveTo>
                      <a:pt x="0" y="0"/>
                    </a:moveTo>
                    <a:lnTo>
                      <a:pt x="889143" y="0"/>
                    </a:lnTo>
                    <a:lnTo>
                      <a:pt x="874457" y="50277"/>
                    </a:lnTo>
                    <a:lnTo>
                      <a:pt x="889143" y="95250"/>
                    </a:lnTo>
                    <a:lnTo>
                      <a:pt x="874457" y="145527"/>
                    </a:lnTo>
                    <a:lnTo>
                      <a:pt x="817306" y="180881"/>
                    </a:lnTo>
                    <a:lnTo>
                      <a:pt x="782331" y="255554"/>
                    </a:lnTo>
                    <a:lnTo>
                      <a:pt x="721541" y="274003"/>
                    </a:lnTo>
                    <a:lnTo>
                      <a:pt x="677222" y="337312"/>
                    </a:lnTo>
                    <a:lnTo>
                      <a:pt x="615125" y="338148"/>
                    </a:lnTo>
                    <a:lnTo>
                      <a:pt x="563177" y="387661"/>
                    </a:lnTo>
                    <a:lnTo>
                      <a:pt x="502163" y="370844"/>
                    </a:lnTo>
                    <a:lnTo>
                      <a:pt x="444572" y="404657"/>
                    </a:lnTo>
                    <a:lnTo>
                      <a:pt x="386980" y="370844"/>
                    </a:lnTo>
                    <a:lnTo>
                      <a:pt x="325966" y="387661"/>
                    </a:lnTo>
                    <a:lnTo>
                      <a:pt x="274018" y="338148"/>
                    </a:lnTo>
                    <a:lnTo>
                      <a:pt x="211921" y="337312"/>
                    </a:lnTo>
                    <a:lnTo>
                      <a:pt x="167602" y="274003"/>
                    </a:lnTo>
                    <a:lnTo>
                      <a:pt x="106812" y="255554"/>
                    </a:lnTo>
                    <a:lnTo>
                      <a:pt x="71837" y="180881"/>
                    </a:lnTo>
                    <a:lnTo>
                      <a:pt x="14686" y="145527"/>
                    </a:lnTo>
                    <a:lnTo>
                      <a:pt x="0" y="95250"/>
                    </a:lnTo>
                    <a:lnTo>
                      <a:pt x="14686" y="50277"/>
                    </a:lnTo>
                    <a:lnTo>
                      <a:pt x="0" y="0"/>
                    </a:lnTo>
                    <a:close/>
                  </a:path>
                </a:pathLst>
              </a:custGeom>
              <a:pattFill prst="lgConfetti">
                <a:fgClr>
                  <a:srgbClr val="FFC000"/>
                </a:fgClr>
                <a:bgClr>
                  <a:schemeClr val="accent6">
                    <a:lumMod val="50000"/>
                  </a:schemeClr>
                </a:bgClr>
              </a:pattFill>
              <a:ln w="38100"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03" name="フリーフォーム: 図形 102">
                <a:extLst>
                  <a:ext uri="{FF2B5EF4-FFF2-40B4-BE49-F238E27FC236}">
                    <a16:creationId xmlns:a16="http://schemas.microsoft.com/office/drawing/2014/main" id="{16EC0487-A75F-4E35-846B-27239CD9FFEE}"/>
                  </a:ext>
                </a:extLst>
              </p:cNvPr>
              <p:cNvSpPr/>
              <p:nvPr/>
            </p:nvSpPr>
            <p:spPr>
              <a:xfrm>
                <a:off x="-433112" y="4616573"/>
                <a:ext cx="889143" cy="309407"/>
              </a:xfrm>
              <a:custGeom>
                <a:avLst/>
                <a:gdLst>
                  <a:gd name="connsiteX0" fmla="*/ 0 w 889143"/>
                  <a:gd name="connsiteY0" fmla="*/ 0 h 309407"/>
                  <a:gd name="connsiteX1" fmla="*/ 889143 w 889143"/>
                  <a:gd name="connsiteY1" fmla="*/ 0 h 309407"/>
                  <a:gd name="connsiteX2" fmla="*/ 874457 w 889143"/>
                  <a:gd name="connsiteY2" fmla="*/ 50277 h 309407"/>
                  <a:gd name="connsiteX3" fmla="*/ 817306 w 889143"/>
                  <a:gd name="connsiteY3" fmla="*/ 85631 h 309407"/>
                  <a:gd name="connsiteX4" fmla="*/ 782331 w 889143"/>
                  <a:gd name="connsiteY4" fmla="*/ 160304 h 309407"/>
                  <a:gd name="connsiteX5" fmla="*/ 721541 w 889143"/>
                  <a:gd name="connsiteY5" fmla="*/ 178753 h 309407"/>
                  <a:gd name="connsiteX6" fmla="*/ 677222 w 889143"/>
                  <a:gd name="connsiteY6" fmla="*/ 242062 h 309407"/>
                  <a:gd name="connsiteX7" fmla="*/ 615125 w 889143"/>
                  <a:gd name="connsiteY7" fmla="*/ 242898 h 309407"/>
                  <a:gd name="connsiteX8" fmla="*/ 563177 w 889143"/>
                  <a:gd name="connsiteY8" fmla="*/ 292411 h 309407"/>
                  <a:gd name="connsiteX9" fmla="*/ 502163 w 889143"/>
                  <a:gd name="connsiteY9" fmla="*/ 275594 h 309407"/>
                  <a:gd name="connsiteX10" fmla="*/ 444572 w 889143"/>
                  <a:gd name="connsiteY10" fmla="*/ 309407 h 309407"/>
                  <a:gd name="connsiteX11" fmla="*/ 386980 w 889143"/>
                  <a:gd name="connsiteY11" fmla="*/ 275594 h 309407"/>
                  <a:gd name="connsiteX12" fmla="*/ 325966 w 889143"/>
                  <a:gd name="connsiteY12" fmla="*/ 292411 h 309407"/>
                  <a:gd name="connsiteX13" fmla="*/ 274018 w 889143"/>
                  <a:gd name="connsiteY13" fmla="*/ 242898 h 309407"/>
                  <a:gd name="connsiteX14" fmla="*/ 211921 w 889143"/>
                  <a:gd name="connsiteY14" fmla="*/ 242062 h 309407"/>
                  <a:gd name="connsiteX15" fmla="*/ 167602 w 889143"/>
                  <a:gd name="connsiteY15" fmla="*/ 178753 h 309407"/>
                  <a:gd name="connsiteX16" fmla="*/ 106812 w 889143"/>
                  <a:gd name="connsiteY16" fmla="*/ 160304 h 309407"/>
                  <a:gd name="connsiteX17" fmla="*/ 71837 w 889143"/>
                  <a:gd name="connsiteY17" fmla="*/ 85631 h 309407"/>
                  <a:gd name="connsiteX18" fmla="*/ 14686 w 889143"/>
                  <a:gd name="connsiteY18" fmla="*/ 50277 h 309407"/>
                  <a:gd name="connsiteX19" fmla="*/ 0 w 889143"/>
                  <a:gd name="connsiteY19" fmla="*/ 0 h 3094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889143" h="309407">
                    <a:moveTo>
                      <a:pt x="0" y="0"/>
                    </a:moveTo>
                    <a:lnTo>
                      <a:pt x="889143" y="0"/>
                    </a:lnTo>
                    <a:lnTo>
                      <a:pt x="874457" y="50277"/>
                    </a:lnTo>
                    <a:lnTo>
                      <a:pt x="817306" y="85631"/>
                    </a:lnTo>
                    <a:lnTo>
                      <a:pt x="782331" y="160304"/>
                    </a:lnTo>
                    <a:lnTo>
                      <a:pt x="721541" y="178753"/>
                    </a:lnTo>
                    <a:lnTo>
                      <a:pt x="677222" y="242062"/>
                    </a:lnTo>
                    <a:lnTo>
                      <a:pt x="615125" y="242898"/>
                    </a:lnTo>
                    <a:lnTo>
                      <a:pt x="563177" y="292411"/>
                    </a:lnTo>
                    <a:lnTo>
                      <a:pt x="502163" y="275594"/>
                    </a:lnTo>
                    <a:lnTo>
                      <a:pt x="444572" y="309407"/>
                    </a:lnTo>
                    <a:lnTo>
                      <a:pt x="386980" y="275594"/>
                    </a:lnTo>
                    <a:lnTo>
                      <a:pt x="325966" y="292411"/>
                    </a:lnTo>
                    <a:lnTo>
                      <a:pt x="274018" y="242898"/>
                    </a:lnTo>
                    <a:lnTo>
                      <a:pt x="211921" y="242062"/>
                    </a:lnTo>
                    <a:lnTo>
                      <a:pt x="167602" y="178753"/>
                    </a:lnTo>
                    <a:lnTo>
                      <a:pt x="106812" y="160304"/>
                    </a:lnTo>
                    <a:lnTo>
                      <a:pt x="71837" y="85631"/>
                    </a:lnTo>
                    <a:lnTo>
                      <a:pt x="14686" y="50277"/>
                    </a:lnTo>
                    <a:lnTo>
                      <a:pt x="0" y="0"/>
                    </a:lnTo>
                    <a:close/>
                  </a:path>
                </a:pathLst>
              </a:custGeom>
              <a:pattFill prst="lgConfetti">
                <a:fgClr>
                  <a:schemeClr val="accent6">
                    <a:lumMod val="75000"/>
                  </a:schemeClr>
                </a:fgClr>
                <a:bgClr>
                  <a:srgbClr val="FFC000"/>
                </a:bgClr>
              </a:pattFill>
              <a:ln w="38100"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04" name="フリーフォーム: 図形 103">
                <a:extLst>
                  <a:ext uri="{FF2B5EF4-FFF2-40B4-BE49-F238E27FC236}">
                    <a16:creationId xmlns:a16="http://schemas.microsoft.com/office/drawing/2014/main" id="{6686FDA8-72A2-454C-9B87-FCF73FE8C186}"/>
                  </a:ext>
                </a:extLst>
              </p:cNvPr>
              <p:cNvSpPr/>
              <p:nvPr/>
            </p:nvSpPr>
            <p:spPr>
              <a:xfrm>
                <a:off x="-473449" y="4331535"/>
                <a:ext cx="989482" cy="292002"/>
              </a:xfrm>
              <a:custGeom>
                <a:avLst/>
                <a:gdLst>
                  <a:gd name="connsiteX0" fmla="*/ 0 w 1155013"/>
                  <a:gd name="connsiteY0" fmla="*/ 0 h 361023"/>
                  <a:gd name="connsiteX1" fmla="*/ 1155013 w 1155013"/>
                  <a:gd name="connsiteY1" fmla="*/ 0 h 361023"/>
                  <a:gd name="connsiteX2" fmla="*/ 1139754 w 1155013"/>
                  <a:gd name="connsiteY2" fmla="*/ 33903 h 361023"/>
                  <a:gd name="connsiteX3" fmla="*/ 1139180 w 1155013"/>
                  <a:gd name="connsiteY3" fmla="*/ 124271 h 361023"/>
                  <a:gd name="connsiteX4" fmla="*/ 1095677 w 1155013"/>
                  <a:gd name="connsiteY4" fmla="*/ 188767 h 361023"/>
                  <a:gd name="connsiteX5" fmla="*/ 1082999 w 1155013"/>
                  <a:gd name="connsiteY5" fmla="*/ 277231 h 361023"/>
                  <a:gd name="connsiteX6" fmla="*/ 1031687 w 1155013"/>
                  <a:gd name="connsiteY6" fmla="*/ 328129 h 361023"/>
                  <a:gd name="connsiteX7" fmla="*/ 1022078 w 1155013"/>
                  <a:gd name="connsiteY7" fmla="*/ 361023 h 361023"/>
                  <a:gd name="connsiteX8" fmla="*/ 132935 w 1155013"/>
                  <a:gd name="connsiteY8" fmla="*/ 361023 h 361023"/>
                  <a:gd name="connsiteX9" fmla="*/ 123326 w 1155013"/>
                  <a:gd name="connsiteY9" fmla="*/ 328129 h 361023"/>
                  <a:gd name="connsiteX10" fmla="*/ 72014 w 1155013"/>
                  <a:gd name="connsiteY10" fmla="*/ 277231 h 361023"/>
                  <a:gd name="connsiteX11" fmla="*/ 59336 w 1155013"/>
                  <a:gd name="connsiteY11" fmla="*/ 188767 h 361023"/>
                  <a:gd name="connsiteX12" fmla="*/ 15833 w 1155013"/>
                  <a:gd name="connsiteY12" fmla="*/ 124271 h 361023"/>
                  <a:gd name="connsiteX13" fmla="*/ 15259 w 1155013"/>
                  <a:gd name="connsiteY13" fmla="*/ 33903 h 361023"/>
                  <a:gd name="connsiteX14" fmla="*/ 0 w 1155013"/>
                  <a:gd name="connsiteY14" fmla="*/ 0 h 3610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155013" h="361023">
                    <a:moveTo>
                      <a:pt x="0" y="0"/>
                    </a:moveTo>
                    <a:lnTo>
                      <a:pt x="1155013" y="0"/>
                    </a:lnTo>
                    <a:lnTo>
                      <a:pt x="1139754" y="33903"/>
                    </a:lnTo>
                    <a:cubicBezTo>
                      <a:pt x="1139563" y="64026"/>
                      <a:pt x="1139371" y="94148"/>
                      <a:pt x="1139180" y="124271"/>
                    </a:cubicBezTo>
                    <a:lnTo>
                      <a:pt x="1095677" y="188767"/>
                    </a:lnTo>
                    <a:lnTo>
                      <a:pt x="1082999" y="277231"/>
                    </a:lnTo>
                    <a:lnTo>
                      <a:pt x="1031687" y="328129"/>
                    </a:lnTo>
                    <a:lnTo>
                      <a:pt x="1022078" y="361023"/>
                    </a:lnTo>
                    <a:lnTo>
                      <a:pt x="132935" y="361023"/>
                    </a:lnTo>
                    <a:lnTo>
                      <a:pt x="123326" y="328129"/>
                    </a:lnTo>
                    <a:lnTo>
                      <a:pt x="72014" y="277231"/>
                    </a:lnTo>
                    <a:lnTo>
                      <a:pt x="59336" y="188767"/>
                    </a:lnTo>
                    <a:lnTo>
                      <a:pt x="15833" y="124271"/>
                    </a:lnTo>
                    <a:cubicBezTo>
                      <a:pt x="15642" y="94148"/>
                      <a:pt x="15450" y="64026"/>
                      <a:pt x="15259" y="33903"/>
                    </a:cubicBezTo>
                    <a:lnTo>
                      <a:pt x="0" y="0"/>
                    </a:lnTo>
                    <a:close/>
                  </a:path>
                </a:pathLst>
              </a:custGeom>
              <a:pattFill prst="dkUpDiag">
                <a:fgClr>
                  <a:schemeClr val="accent6">
                    <a:lumMod val="40000"/>
                    <a:lumOff val="60000"/>
                  </a:schemeClr>
                </a:fgClr>
                <a:bgClr>
                  <a:srgbClr val="FFFF99"/>
                </a:bgClr>
              </a:pattFill>
              <a:ln w="38100"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05" name="フリーフォーム: 図形 104">
                <a:extLst>
                  <a:ext uri="{FF2B5EF4-FFF2-40B4-BE49-F238E27FC236}">
                    <a16:creationId xmlns:a16="http://schemas.microsoft.com/office/drawing/2014/main" id="{958792E7-B260-473D-8F10-4D8309C7B233}"/>
                  </a:ext>
                </a:extLst>
              </p:cNvPr>
              <p:cNvSpPr/>
              <p:nvPr/>
            </p:nvSpPr>
            <p:spPr>
              <a:xfrm>
                <a:off x="-499529" y="3812869"/>
                <a:ext cx="1041644" cy="370658"/>
              </a:xfrm>
              <a:custGeom>
                <a:avLst/>
                <a:gdLst>
                  <a:gd name="connsiteX0" fmla="*/ 43802 w 1215901"/>
                  <a:gd name="connsiteY0" fmla="*/ 0 h 458270"/>
                  <a:gd name="connsiteX1" fmla="*/ 1172100 w 1215901"/>
                  <a:gd name="connsiteY1" fmla="*/ 0 h 458270"/>
                  <a:gd name="connsiteX2" fmla="*/ 1204222 w 1215901"/>
                  <a:gd name="connsiteY2" fmla="*/ 71373 h 458270"/>
                  <a:gd name="connsiteX3" fmla="*/ 1192666 w 1215901"/>
                  <a:gd name="connsiteY3" fmla="*/ 160164 h 458270"/>
                  <a:gd name="connsiteX4" fmla="*/ 1215901 w 1215901"/>
                  <a:gd name="connsiteY4" fmla="*/ 243974 h 458270"/>
                  <a:gd name="connsiteX5" fmla="*/ 1192666 w 1215901"/>
                  <a:gd name="connsiteY5" fmla="*/ 327784 h 458270"/>
                  <a:gd name="connsiteX6" fmla="*/ 1204222 w 1215901"/>
                  <a:gd name="connsiteY6" fmla="*/ 416575 h 458270"/>
                  <a:gd name="connsiteX7" fmla="*/ 1185457 w 1215901"/>
                  <a:gd name="connsiteY7" fmla="*/ 458270 h 458270"/>
                  <a:gd name="connsiteX8" fmla="*/ 30444 w 1215901"/>
                  <a:gd name="connsiteY8" fmla="*/ 458270 h 458270"/>
                  <a:gd name="connsiteX9" fmla="*/ 11679 w 1215901"/>
                  <a:gd name="connsiteY9" fmla="*/ 416575 h 458270"/>
                  <a:gd name="connsiteX10" fmla="*/ 23235 w 1215901"/>
                  <a:gd name="connsiteY10" fmla="*/ 327784 h 458270"/>
                  <a:gd name="connsiteX11" fmla="*/ 0 w 1215901"/>
                  <a:gd name="connsiteY11" fmla="*/ 243974 h 458270"/>
                  <a:gd name="connsiteX12" fmla="*/ 23235 w 1215901"/>
                  <a:gd name="connsiteY12" fmla="*/ 160164 h 458270"/>
                  <a:gd name="connsiteX13" fmla="*/ 11679 w 1215901"/>
                  <a:gd name="connsiteY13" fmla="*/ 71373 h 458270"/>
                  <a:gd name="connsiteX14" fmla="*/ 43802 w 1215901"/>
                  <a:gd name="connsiteY14" fmla="*/ 0 h 4582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215901" h="458270">
                    <a:moveTo>
                      <a:pt x="43802" y="0"/>
                    </a:moveTo>
                    <a:lnTo>
                      <a:pt x="1172100" y="0"/>
                    </a:lnTo>
                    <a:lnTo>
                      <a:pt x="1204222" y="71373"/>
                    </a:lnTo>
                    <a:lnTo>
                      <a:pt x="1192666" y="160164"/>
                    </a:lnTo>
                    <a:lnTo>
                      <a:pt x="1215901" y="243974"/>
                    </a:lnTo>
                    <a:lnTo>
                      <a:pt x="1192666" y="327784"/>
                    </a:lnTo>
                    <a:lnTo>
                      <a:pt x="1204222" y="416575"/>
                    </a:lnTo>
                    <a:lnTo>
                      <a:pt x="1185457" y="458270"/>
                    </a:lnTo>
                    <a:lnTo>
                      <a:pt x="30444" y="458270"/>
                    </a:lnTo>
                    <a:lnTo>
                      <a:pt x="11679" y="416575"/>
                    </a:lnTo>
                    <a:lnTo>
                      <a:pt x="23235" y="327784"/>
                    </a:lnTo>
                    <a:lnTo>
                      <a:pt x="0" y="243974"/>
                    </a:lnTo>
                    <a:lnTo>
                      <a:pt x="23235" y="160164"/>
                    </a:lnTo>
                    <a:lnTo>
                      <a:pt x="11679" y="71373"/>
                    </a:lnTo>
                    <a:lnTo>
                      <a:pt x="43802" y="0"/>
                    </a:lnTo>
                    <a:close/>
                  </a:path>
                </a:pathLst>
              </a:custGeom>
              <a:pattFill prst="dkUpDiag">
                <a:fgClr>
                  <a:schemeClr val="accent6">
                    <a:lumMod val="40000"/>
                    <a:lumOff val="60000"/>
                  </a:schemeClr>
                </a:fgClr>
                <a:bgClr>
                  <a:srgbClr val="FFFF99"/>
                </a:bgClr>
              </a:pattFill>
              <a:ln w="38100"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06" name="フリーフォーム: 図形 105">
                <a:extLst>
                  <a:ext uri="{FF2B5EF4-FFF2-40B4-BE49-F238E27FC236}">
                    <a16:creationId xmlns:a16="http://schemas.microsoft.com/office/drawing/2014/main" id="{92895A6F-507A-4384-AEFD-F86936143686}"/>
                  </a:ext>
                </a:extLst>
              </p:cNvPr>
              <p:cNvSpPr/>
              <p:nvPr/>
            </p:nvSpPr>
            <p:spPr>
              <a:xfrm>
                <a:off x="-556215" y="4178524"/>
                <a:ext cx="1155013" cy="361023"/>
              </a:xfrm>
              <a:custGeom>
                <a:avLst/>
                <a:gdLst>
                  <a:gd name="connsiteX0" fmla="*/ 0 w 1155013"/>
                  <a:gd name="connsiteY0" fmla="*/ 0 h 361023"/>
                  <a:gd name="connsiteX1" fmla="*/ 1155013 w 1155013"/>
                  <a:gd name="connsiteY1" fmla="*/ 0 h 361023"/>
                  <a:gd name="connsiteX2" fmla="*/ 1139754 w 1155013"/>
                  <a:gd name="connsiteY2" fmla="*/ 33903 h 361023"/>
                  <a:gd name="connsiteX3" fmla="*/ 1139180 w 1155013"/>
                  <a:gd name="connsiteY3" fmla="*/ 124271 h 361023"/>
                  <a:gd name="connsiteX4" fmla="*/ 1095677 w 1155013"/>
                  <a:gd name="connsiteY4" fmla="*/ 188767 h 361023"/>
                  <a:gd name="connsiteX5" fmla="*/ 1082999 w 1155013"/>
                  <a:gd name="connsiteY5" fmla="*/ 277231 h 361023"/>
                  <a:gd name="connsiteX6" fmla="*/ 1031687 w 1155013"/>
                  <a:gd name="connsiteY6" fmla="*/ 328129 h 361023"/>
                  <a:gd name="connsiteX7" fmla="*/ 1022078 w 1155013"/>
                  <a:gd name="connsiteY7" fmla="*/ 361023 h 361023"/>
                  <a:gd name="connsiteX8" fmla="*/ 132935 w 1155013"/>
                  <a:gd name="connsiteY8" fmla="*/ 361023 h 361023"/>
                  <a:gd name="connsiteX9" fmla="*/ 123326 w 1155013"/>
                  <a:gd name="connsiteY9" fmla="*/ 328129 h 361023"/>
                  <a:gd name="connsiteX10" fmla="*/ 72014 w 1155013"/>
                  <a:gd name="connsiteY10" fmla="*/ 277231 h 361023"/>
                  <a:gd name="connsiteX11" fmla="*/ 59336 w 1155013"/>
                  <a:gd name="connsiteY11" fmla="*/ 188767 h 361023"/>
                  <a:gd name="connsiteX12" fmla="*/ 15833 w 1155013"/>
                  <a:gd name="connsiteY12" fmla="*/ 124271 h 361023"/>
                  <a:gd name="connsiteX13" fmla="*/ 15259 w 1155013"/>
                  <a:gd name="connsiteY13" fmla="*/ 33903 h 361023"/>
                  <a:gd name="connsiteX14" fmla="*/ 0 w 1155013"/>
                  <a:gd name="connsiteY14" fmla="*/ 0 h 3610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155013" h="361023">
                    <a:moveTo>
                      <a:pt x="0" y="0"/>
                    </a:moveTo>
                    <a:lnTo>
                      <a:pt x="1155013" y="0"/>
                    </a:lnTo>
                    <a:lnTo>
                      <a:pt x="1139754" y="33903"/>
                    </a:lnTo>
                    <a:cubicBezTo>
                      <a:pt x="1139563" y="64026"/>
                      <a:pt x="1139371" y="94148"/>
                      <a:pt x="1139180" y="124271"/>
                    </a:cubicBezTo>
                    <a:lnTo>
                      <a:pt x="1095677" y="188767"/>
                    </a:lnTo>
                    <a:lnTo>
                      <a:pt x="1082999" y="277231"/>
                    </a:lnTo>
                    <a:lnTo>
                      <a:pt x="1031687" y="328129"/>
                    </a:lnTo>
                    <a:lnTo>
                      <a:pt x="1022078" y="361023"/>
                    </a:lnTo>
                    <a:lnTo>
                      <a:pt x="132935" y="361023"/>
                    </a:lnTo>
                    <a:lnTo>
                      <a:pt x="123326" y="328129"/>
                    </a:lnTo>
                    <a:lnTo>
                      <a:pt x="72014" y="277231"/>
                    </a:lnTo>
                    <a:lnTo>
                      <a:pt x="59336" y="188767"/>
                    </a:lnTo>
                    <a:lnTo>
                      <a:pt x="15833" y="124271"/>
                    </a:lnTo>
                    <a:cubicBezTo>
                      <a:pt x="15642" y="94148"/>
                      <a:pt x="15450" y="64026"/>
                      <a:pt x="15259" y="33903"/>
                    </a:cubicBezTo>
                    <a:lnTo>
                      <a:pt x="0" y="0"/>
                    </a:lnTo>
                    <a:close/>
                  </a:path>
                </a:pathLst>
              </a:custGeom>
              <a:pattFill prst="lgConfetti">
                <a:fgClr>
                  <a:schemeClr val="accent6">
                    <a:lumMod val="75000"/>
                  </a:schemeClr>
                </a:fgClr>
                <a:bgClr>
                  <a:srgbClr val="FFC000"/>
                </a:bgClr>
              </a:pattFill>
              <a:ln w="38100"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07" name="フリーフォーム: 図形 106">
                <a:extLst>
                  <a:ext uri="{FF2B5EF4-FFF2-40B4-BE49-F238E27FC236}">
                    <a16:creationId xmlns:a16="http://schemas.microsoft.com/office/drawing/2014/main" id="{A210A152-FDC9-40D6-AAED-2F7D02556AF5}"/>
                  </a:ext>
                </a:extLst>
              </p:cNvPr>
              <p:cNvSpPr/>
              <p:nvPr/>
            </p:nvSpPr>
            <p:spPr>
              <a:xfrm>
                <a:off x="-345542" y="3175769"/>
                <a:ext cx="733670" cy="171536"/>
              </a:xfrm>
              <a:custGeom>
                <a:avLst/>
                <a:gdLst>
                  <a:gd name="connsiteX0" fmla="*/ 0 w 1155013"/>
                  <a:gd name="connsiteY0" fmla="*/ 0 h 361023"/>
                  <a:gd name="connsiteX1" fmla="*/ 1155013 w 1155013"/>
                  <a:gd name="connsiteY1" fmla="*/ 0 h 361023"/>
                  <a:gd name="connsiteX2" fmla="*/ 1139754 w 1155013"/>
                  <a:gd name="connsiteY2" fmla="*/ 33903 h 361023"/>
                  <a:gd name="connsiteX3" fmla="*/ 1139180 w 1155013"/>
                  <a:gd name="connsiteY3" fmla="*/ 124271 h 361023"/>
                  <a:gd name="connsiteX4" fmla="*/ 1095677 w 1155013"/>
                  <a:gd name="connsiteY4" fmla="*/ 188767 h 361023"/>
                  <a:gd name="connsiteX5" fmla="*/ 1082999 w 1155013"/>
                  <a:gd name="connsiteY5" fmla="*/ 277231 h 361023"/>
                  <a:gd name="connsiteX6" fmla="*/ 1031687 w 1155013"/>
                  <a:gd name="connsiteY6" fmla="*/ 328129 h 361023"/>
                  <a:gd name="connsiteX7" fmla="*/ 1022078 w 1155013"/>
                  <a:gd name="connsiteY7" fmla="*/ 361023 h 361023"/>
                  <a:gd name="connsiteX8" fmla="*/ 132935 w 1155013"/>
                  <a:gd name="connsiteY8" fmla="*/ 361023 h 361023"/>
                  <a:gd name="connsiteX9" fmla="*/ 123326 w 1155013"/>
                  <a:gd name="connsiteY9" fmla="*/ 328129 h 361023"/>
                  <a:gd name="connsiteX10" fmla="*/ 72014 w 1155013"/>
                  <a:gd name="connsiteY10" fmla="*/ 277231 h 361023"/>
                  <a:gd name="connsiteX11" fmla="*/ 59336 w 1155013"/>
                  <a:gd name="connsiteY11" fmla="*/ 188767 h 361023"/>
                  <a:gd name="connsiteX12" fmla="*/ 15833 w 1155013"/>
                  <a:gd name="connsiteY12" fmla="*/ 124271 h 361023"/>
                  <a:gd name="connsiteX13" fmla="*/ 15259 w 1155013"/>
                  <a:gd name="connsiteY13" fmla="*/ 33903 h 361023"/>
                  <a:gd name="connsiteX14" fmla="*/ 0 w 1155013"/>
                  <a:gd name="connsiteY14" fmla="*/ 0 h 3610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155013" h="361023">
                    <a:moveTo>
                      <a:pt x="0" y="0"/>
                    </a:moveTo>
                    <a:lnTo>
                      <a:pt x="1155013" y="0"/>
                    </a:lnTo>
                    <a:lnTo>
                      <a:pt x="1139754" y="33903"/>
                    </a:lnTo>
                    <a:cubicBezTo>
                      <a:pt x="1139563" y="64026"/>
                      <a:pt x="1139371" y="94148"/>
                      <a:pt x="1139180" y="124271"/>
                    </a:cubicBezTo>
                    <a:lnTo>
                      <a:pt x="1095677" y="188767"/>
                    </a:lnTo>
                    <a:lnTo>
                      <a:pt x="1082999" y="277231"/>
                    </a:lnTo>
                    <a:lnTo>
                      <a:pt x="1031687" y="328129"/>
                    </a:lnTo>
                    <a:lnTo>
                      <a:pt x="1022078" y="361023"/>
                    </a:lnTo>
                    <a:lnTo>
                      <a:pt x="132935" y="361023"/>
                    </a:lnTo>
                    <a:lnTo>
                      <a:pt x="123326" y="328129"/>
                    </a:lnTo>
                    <a:lnTo>
                      <a:pt x="72014" y="277231"/>
                    </a:lnTo>
                    <a:lnTo>
                      <a:pt x="59336" y="188767"/>
                    </a:lnTo>
                    <a:lnTo>
                      <a:pt x="15833" y="124271"/>
                    </a:lnTo>
                    <a:cubicBezTo>
                      <a:pt x="15642" y="94148"/>
                      <a:pt x="15450" y="64026"/>
                      <a:pt x="15259" y="33903"/>
                    </a:cubicBezTo>
                    <a:lnTo>
                      <a:pt x="0" y="0"/>
                    </a:lnTo>
                    <a:close/>
                  </a:path>
                </a:pathLst>
              </a:custGeom>
              <a:pattFill prst="dkUpDiag">
                <a:fgClr>
                  <a:schemeClr val="accent6">
                    <a:lumMod val="40000"/>
                    <a:lumOff val="60000"/>
                  </a:schemeClr>
                </a:fgClr>
                <a:bgClr>
                  <a:srgbClr val="FFFF99"/>
                </a:bgClr>
              </a:pattFill>
              <a:ln w="38100"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08" name="フリーフォーム: 図形 107">
                <a:extLst>
                  <a:ext uri="{FF2B5EF4-FFF2-40B4-BE49-F238E27FC236}">
                    <a16:creationId xmlns:a16="http://schemas.microsoft.com/office/drawing/2014/main" id="{11C9F1B0-981B-4651-8862-4307EB4F21E4}"/>
                  </a:ext>
                </a:extLst>
              </p:cNvPr>
              <p:cNvSpPr/>
              <p:nvPr/>
            </p:nvSpPr>
            <p:spPr>
              <a:xfrm>
                <a:off x="-445554" y="3546082"/>
                <a:ext cx="933694" cy="171536"/>
              </a:xfrm>
              <a:custGeom>
                <a:avLst/>
                <a:gdLst>
                  <a:gd name="connsiteX0" fmla="*/ 0 w 1155013"/>
                  <a:gd name="connsiteY0" fmla="*/ 0 h 361023"/>
                  <a:gd name="connsiteX1" fmla="*/ 1155013 w 1155013"/>
                  <a:gd name="connsiteY1" fmla="*/ 0 h 361023"/>
                  <a:gd name="connsiteX2" fmla="*/ 1139754 w 1155013"/>
                  <a:gd name="connsiteY2" fmla="*/ 33903 h 361023"/>
                  <a:gd name="connsiteX3" fmla="*/ 1139180 w 1155013"/>
                  <a:gd name="connsiteY3" fmla="*/ 124271 h 361023"/>
                  <a:gd name="connsiteX4" fmla="*/ 1095677 w 1155013"/>
                  <a:gd name="connsiteY4" fmla="*/ 188767 h 361023"/>
                  <a:gd name="connsiteX5" fmla="*/ 1082999 w 1155013"/>
                  <a:gd name="connsiteY5" fmla="*/ 277231 h 361023"/>
                  <a:gd name="connsiteX6" fmla="*/ 1031687 w 1155013"/>
                  <a:gd name="connsiteY6" fmla="*/ 328129 h 361023"/>
                  <a:gd name="connsiteX7" fmla="*/ 1022078 w 1155013"/>
                  <a:gd name="connsiteY7" fmla="*/ 361023 h 361023"/>
                  <a:gd name="connsiteX8" fmla="*/ 132935 w 1155013"/>
                  <a:gd name="connsiteY8" fmla="*/ 361023 h 361023"/>
                  <a:gd name="connsiteX9" fmla="*/ 123326 w 1155013"/>
                  <a:gd name="connsiteY9" fmla="*/ 328129 h 361023"/>
                  <a:gd name="connsiteX10" fmla="*/ 72014 w 1155013"/>
                  <a:gd name="connsiteY10" fmla="*/ 277231 h 361023"/>
                  <a:gd name="connsiteX11" fmla="*/ 59336 w 1155013"/>
                  <a:gd name="connsiteY11" fmla="*/ 188767 h 361023"/>
                  <a:gd name="connsiteX12" fmla="*/ 15833 w 1155013"/>
                  <a:gd name="connsiteY12" fmla="*/ 124271 h 361023"/>
                  <a:gd name="connsiteX13" fmla="*/ 15259 w 1155013"/>
                  <a:gd name="connsiteY13" fmla="*/ 33903 h 361023"/>
                  <a:gd name="connsiteX14" fmla="*/ 0 w 1155013"/>
                  <a:gd name="connsiteY14" fmla="*/ 0 h 3610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155013" h="361023">
                    <a:moveTo>
                      <a:pt x="0" y="0"/>
                    </a:moveTo>
                    <a:lnTo>
                      <a:pt x="1155013" y="0"/>
                    </a:lnTo>
                    <a:lnTo>
                      <a:pt x="1139754" y="33903"/>
                    </a:lnTo>
                    <a:cubicBezTo>
                      <a:pt x="1139563" y="64026"/>
                      <a:pt x="1139371" y="94148"/>
                      <a:pt x="1139180" y="124271"/>
                    </a:cubicBezTo>
                    <a:lnTo>
                      <a:pt x="1095677" y="188767"/>
                    </a:lnTo>
                    <a:lnTo>
                      <a:pt x="1082999" y="277231"/>
                    </a:lnTo>
                    <a:lnTo>
                      <a:pt x="1031687" y="328129"/>
                    </a:lnTo>
                    <a:lnTo>
                      <a:pt x="1022078" y="361023"/>
                    </a:lnTo>
                    <a:lnTo>
                      <a:pt x="132935" y="361023"/>
                    </a:lnTo>
                    <a:lnTo>
                      <a:pt x="123326" y="328129"/>
                    </a:lnTo>
                    <a:lnTo>
                      <a:pt x="72014" y="277231"/>
                    </a:lnTo>
                    <a:lnTo>
                      <a:pt x="59336" y="188767"/>
                    </a:lnTo>
                    <a:lnTo>
                      <a:pt x="15833" y="124271"/>
                    </a:lnTo>
                    <a:cubicBezTo>
                      <a:pt x="15642" y="94148"/>
                      <a:pt x="15450" y="64026"/>
                      <a:pt x="15259" y="33903"/>
                    </a:cubicBezTo>
                    <a:lnTo>
                      <a:pt x="0" y="0"/>
                    </a:lnTo>
                    <a:close/>
                  </a:path>
                </a:pathLst>
              </a:custGeom>
              <a:pattFill prst="dkUpDiag">
                <a:fgClr>
                  <a:schemeClr val="accent6">
                    <a:lumMod val="40000"/>
                    <a:lumOff val="60000"/>
                  </a:schemeClr>
                </a:fgClr>
                <a:bgClr>
                  <a:srgbClr val="FFFF99"/>
                </a:bgClr>
              </a:pattFill>
              <a:ln w="38100"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09" name="フリーフォーム: 図形 108">
                <a:extLst>
                  <a:ext uri="{FF2B5EF4-FFF2-40B4-BE49-F238E27FC236}">
                    <a16:creationId xmlns:a16="http://schemas.microsoft.com/office/drawing/2014/main" id="{6434B965-56B3-4899-B22E-F653AD8FBDF6}"/>
                  </a:ext>
                </a:extLst>
              </p:cNvPr>
              <p:cNvSpPr/>
              <p:nvPr/>
            </p:nvSpPr>
            <p:spPr>
              <a:xfrm>
                <a:off x="-542856" y="3232508"/>
                <a:ext cx="1128298" cy="352425"/>
              </a:xfrm>
              <a:custGeom>
                <a:avLst/>
                <a:gdLst>
                  <a:gd name="connsiteX0" fmla="*/ 125734 w 1128298"/>
                  <a:gd name="connsiteY0" fmla="*/ 0 h 352425"/>
                  <a:gd name="connsiteX1" fmla="*/ 1002563 w 1128298"/>
                  <a:gd name="connsiteY1" fmla="*/ 0 h 352425"/>
                  <a:gd name="connsiteX2" fmla="*/ 1018329 w 1128298"/>
                  <a:gd name="connsiteY2" fmla="*/ 53974 h 352425"/>
                  <a:gd name="connsiteX3" fmla="*/ 1069641 w 1128298"/>
                  <a:gd name="connsiteY3" fmla="*/ 104872 h 352425"/>
                  <a:gd name="connsiteX4" fmla="*/ 1082319 w 1128298"/>
                  <a:gd name="connsiteY4" fmla="*/ 193336 h 352425"/>
                  <a:gd name="connsiteX5" fmla="*/ 1125822 w 1128298"/>
                  <a:gd name="connsiteY5" fmla="*/ 257832 h 352425"/>
                  <a:gd name="connsiteX6" fmla="*/ 1126396 w 1128298"/>
                  <a:gd name="connsiteY6" fmla="*/ 348200 h 352425"/>
                  <a:gd name="connsiteX7" fmla="*/ 1128298 w 1128298"/>
                  <a:gd name="connsiteY7" fmla="*/ 352425 h 352425"/>
                  <a:gd name="connsiteX8" fmla="*/ 0 w 1128298"/>
                  <a:gd name="connsiteY8" fmla="*/ 352425 h 352425"/>
                  <a:gd name="connsiteX9" fmla="*/ 1901 w 1128298"/>
                  <a:gd name="connsiteY9" fmla="*/ 348200 h 352425"/>
                  <a:gd name="connsiteX10" fmla="*/ 2475 w 1128298"/>
                  <a:gd name="connsiteY10" fmla="*/ 257832 h 352425"/>
                  <a:gd name="connsiteX11" fmla="*/ 45978 w 1128298"/>
                  <a:gd name="connsiteY11" fmla="*/ 193336 h 352425"/>
                  <a:gd name="connsiteX12" fmla="*/ 58656 w 1128298"/>
                  <a:gd name="connsiteY12" fmla="*/ 104872 h 352425"/>
                  <a:gd name="connsiteX13" fmla="*/ 109968 w 1128298"/>
                  <a:gd name="connsiteY13" fmla="*/ 53974 h 352425"/>
                  <a:gd name="connsiteX14" fmla="*/ 125734 w 1128298"/>
                  <a:gd name="connsiteY14" fmla="*/ 0 h 352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128298" h="352425">
                    <a:moveTo>
                      <a:pt x="125734" y="0"/>
                    </a:moveTo>
                    <a:lnTo>
                      <a:pt x="1002563" y="0"/>
                    </a:lnTo>
                    <a:lnTo>
                      <a:pt x="1018329" y="53974"/>
                    </a:lnTo>
                    <a:lnTo>
                      <a:pt x="1069641" y="104872"/>
                    </a:lnTo>
                    <a:lnTo>
                      <a:pt x="1082319" y="193336"/>
                    </a:lnTo>
                    <a:lnTo>
                      <a:pt x="1125822" y="257832"/>
                    </a:lnTo>
                    <a:cubicBezTo>
                      <a:pt x="1126013" y="287955"/>
                      <a:pt x="1126205" y="318077"/>
                      <a:pt x="1126396" y="348200"/>
                    </a:cubicBezTo>
                    <a:lnTo>
                      <a:pt x="1128298" y="352425"/>
                    </a:lnTo>
                    <a:lnTo>
                      <a:pt x="0" y="352425"/>
                    </a:lnTo>
                    <a:lnTo>
                      <a:pt x="1901" y="348200"/>
                    </a:lnTo>
                    <a:cubicBezTo>
                      <a:pt x="2092" y="318077"/>
                      <a:pt x="2284" y="287955"/>
                      <a:pt x="2475" y="257832"/>
                    </a:cubicBezTo>
                    <a:lnTo>
                      <a:pt x="45978" y="193336"/>
                    </a:lnTo>
                    <a:lnTo>
                      <a:pt x="58656" y="104872"/>
                    </a:lnTo>
                    <a:lnTo>
                      <a:pt x="109968" y="53974"/>
                    </a:lnTo>
                    <a:lnTo>
                      <a:pt x="125734" y="0"/>
                    </a:lnTo>
                    <a:close/>
                  </a:path>
                </a:pathLst>
              </a:custGeom>
              <a:pattFill prst="lgConfetti">
                <a:fgClr>
                  <a:schemeClr val="accent6">
                    <a:lumMod val="75000"/>
                  </a:schemeClr>
                </a:fgClr>
                <a:bgClr>
                  <a:srgbClr val="FFC000"/>
                </a:bgClr>
              </a:pattFill>
              <a:ln w="38100"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b="1"/>
              </a:p>
            </p:txBody>
          </p:sp>
          <p:sp>
            <p:nvSpPr>
              <p:cNvPr id="110" name="フリーフォーム: 図形 109">
                <a:extLst>
                  <a:ext uri="{FF2B5EF4-FFF2-40B4-BE49-F238E27FC236}">
                    <a16:creationId xmlns:a16="http://schemas.microsoft.com/office/drawing/2014/main" id="{45CF2168-49DF-40FA-828C-D849FB595D7F}"/>
                  </a:ext>
                </a:extLst>
              </p:cNvPr>
              <p:cNvSpPr/>
              <p:nvPr/>
            </p:nvSpPr>
            <p:spPr>
              <a:xfrm>
                <a:off x="-586659" y="3650562"/>
                <a:ext cx="1215900" cy="458270"/>
              </a:xfrm>
              <a:custGeom>
                <a:avLst/>
                <a:gdLst>
                  <a:gd name="connsiteX0" fmla="*/ 43802 w 1215901"/>
                  <a:gd name="connsiteY0" fmla="*/ 0 h 458270"/>
                  <a:gd name="connsiteX1" fmla="*/ 1172100 w 1215901"/>
                  <a:gd name="connsiteY1" fmla="*/ 0 h 458270"/>
                  <a:gd name="connsiteX2" fmla="*/ 1204222 w 1215901"/>
                  <a:gd name="connsiteY2" fmla="*/ 71373 h 458270"/>
                  <a:gd name="connsiteX3" fmla="*/ 1192666 w 1215901"/>
                  <a:gd name="connsiteY3" fmla="*/ 160164 h 458270"/>
                  <a:gd name="connsiteX4" fmla="*/ 1215901 w 1215901"/>
                  <a:gd name="connsiteY4" fmla="*/ 243974 h 458270"/>
                  <a:gd name="connsiteX5" fmla="*/ 1192666 w 1215901"/>
                  <a:gd name="connsiteY5" fmla="*/ 327784 h 458270"/>
                  <a:gd name="connsiteX6" fmla="*/ 1204222 w 1215901"/>
                  <a:gd name="connsiteY6" fmla="*/ 416575 h 458270"/>
                  <a:gd name="connsiteX7" fmla="*/ 1185457 w 1215901"/>
                  <a:gd name="connsiteY7" fmla="*/ 458270 h 458270"/>
                  <a:gd name="connsiteX8" fmla="*/ 30444 w 1215901"/>
                  <a:gd name="connsiteY8" fmla="*/ 458270 h 458270"/>
                  <a:gd name="connsiteX9" fmla="*/ 11679 w 1215901"/>
                  <a:gd name="connsiteY9" fmla="*/ 416575 h 458270"/>
                  <a:gd name="connsiteX10" fmla="*/ 23235 w 1215901"/>
                  <a:gd name="connsiteY10" fmla="*/ 327784 h 458270"/>
                  <a:gd name="connsiteX11" fmla="*/ 0 w 1215901"/>
                  <a:gd name="connsiteY11" fmla="*/ 243974 h 458270"/>
                  <a:gd name="connsiteX12" fmla="*/ 23235 w 1215901"/>
                  <a:gd name="connsiteY12" fmla="*/ 160164 h 458270"/>
                  <a:gd name="connsiteX13" fmla="*/ 11679 w 1215901"/>
                  <a:gd name="connsiteY13" fmla="*/ 71373 h 458270"/>
                  <a:gd name="connsiteX14" fmla="*/ 43802 w 1215901"/>
                  <a:gd name="connsiteY14" fmla="*/ 0 h 4582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215901" h="458270">
                    <a:moveTo>
                      <a:pt x="43802" y="0"/>
                    </a:moveTo>
                    <a:lnTo>
                      <a:pt x="1172100" y="0"/>
                    </a:lnTo>
                    <a:lnTo>
                      <a:pt x="1204222" y="71373"/>
                    </a:lnTo>
                    <a:lnTo>
                      <a:pt x="1192666" y="160164"/>
                    </a:lnTo>
                    <a:lnTo>
                      <a:pt x="1215901" y="243974"/>
                    </a:lnTo>
                    <a:lnTo>
                      <a:pt x="1192666" y="327784"/>
                    </a:lnTo>
                    <a:lnTo>
                      <a:pt x="1204222" y="416575"/>
                    </a:lnTo>
                    <a:lnTo>
                      <a:pt x="1185457" y="458270"/>
                    </a:lnTo>
                    <a:lnTo>
                      <a:pt x="30444" y="458270"/>
                    </a:lnTo>
                    <a:lnTo>
                      <a:pt x="11679" y="416575"/>
                    </a:lnTo>
                    <a:lnTo>
                      <a:pt x="23235" y="327784"/>
                    </a:lnTo>
                    <a:lnTo>
                      <a:pt x="0" y="243974"/>
                    </a:lnTo>
                    <a:lnTo>
                      <a:pt x="23235" y="160164"/>
                    </a:lnTo>
                    <a:lnTo>
                      <a:pt x="11679" y="71373"/>
                    </a:lnTo>
                    <a:lnTo>
                      <a:pt x="43802" y="0"/>
                    </a:lnTo>
                    <a:close/>
                  </a:path>
                </a:pathLst>
              </a:custGeom>
              <a:pattFill prst="lgConfetti">
                <a:fgClr>
                  <a:schemeClr val="accent6">
                    <a:lumMod val="75000"/>
                  </a:schemeClr>
                </a:fgClr>
                <a:bgClr>
                  <a:srgbClr val="FFC000"/>
                </a:bgClr>
              </a:pattFill>
              <a:ln w="38100"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b="1"/>
              </a:p>
            </p:txBody>
          </p:sp>
        </p:grpSp>
        <p:sp>
          <p:nvSpPr>
            <p:cNvPr id="93" name="フリーフォーム: 図形 92">
              <a:extLst>
                <a:ext uri="{FF2B5EF4-FFF2-40B4-BE49-F238E27FC236}">
                  <a16:creationId xmlns:a16="http://schemas.microsoft.com/office/drawing/2014/main" id="{8BE6AE28-3C33-459D-A65D-F67DD1DA61A0}"/>
                </a:ext>
              </a:extLst>
            </p:cNvPr>
            <p:cNvSpPr/>
            <p:nvPr/>
          </p:nvSpPr>
          <p:spPr>
            <a:xfrm rot="10800000">
              <a:off x="1040863" y="1271357"/>
              <a:ext cx="1249543" cy="718170"/>
            </a:xfrm>
            <a:custGeom>
              <a:avLst/>
              <a:gdLst>
                <a:gd name="connsiteX0" fmla="*/ 960143 w 1846685"/>
                <a:gd name="connsiteY0" fmla="*/ 1017593 h 1018168"/>
                <a:gd name="connsiteX1" fmla="*/ 922267 w 1846685"/>
                <a:gd name="connsiteY1" fmla="*/ 1013826 h 1018168"/>
                <a:gd name="connsiteX2" fmla="*/ 892854 w 1846685"/>
                <a:gd name="connsiteY2" fmla="*/ 995850 h 1018168"/>
                <a:gd name="connsiteX3" fmla="*/ 891976 w 1846685"/>
                <a:gd name="connsiteY3" fmla="*/ 995314 h 1018168"/>
                <a:gd name="connsiteX4" fmla="*/ 798005 w 1846685"/>
                <a:gd name="connsiteY4" fmla="*/ 1012807 h 1018168"/>
                <a:gd name="connsiteX5" fmla="*/ 750352 w 1846685"/>
                <a:gd name="connsiteY5" fmla="*/ 965084 h 1018168"/>
                <a:gd name="connsiteX6" fmla="*/ 750089 w 1846685"/>
                <a:gd name="connsiteY6" fmla="*/ 964966 h 1018168"/>
                <a:gd name="connsiteX7" fmla="*/ 712463 w 1846685"/>
                <a:gd name="connsiteY7" fmla="*/ 948072 h 1018168"/>
                <a:gd name="connsiteX8" fmla="*/ 689196 w 1846685"/>
                <a:gd name="connsiteY8" fmla="*/ 918768 h 1018168"/>
                <a:gd name="connsiteX9" fmla="*/ 690883 w 1846685"/>
                <a:gd name="connsiteY9" fmla="*/ 887815 h 1018168"/>
                <a:gd name="connsiteX10" fmla="*/ 644023 w 1846685"/>
                <a:gd name="connsiteY10" fmla="*/ 908052 h 1018168"/>
                <a:gd name="connsiteX11" fmla="*/ 524064 w 1846685"/>
                <a:gd name="connsiteY11" fmla="*/ 870546 h 1018168"/>
                <a:gd name="connsiteX12" fmla="*/ 345869 w 1846685"/>
                <a:gd name="connsiteY12" fmla="*/ 833489 h 1018168"/>
                <a:gd name="connsiteX13" fmla="*/ 267521 w 1846685"/>
                <a:gd name="connsiteY13" fmla="*/ 792252 h 1018168"/>
                <a:gd name="connsiteX14" fmla="*/ 284262 w 1846685"/>
                <a:gd name="connsiteY14" fmla="*/ 736589 h 1018168"/>
                <a:gd name="connsiteX15" fmla="*/ 257929 w 1846685"/>
                <a:gd name="connsiteY15" fmla="*/ 713982 h 1018168"/>
                <a:gd name="connsiteX16" fmla="*/ 226779 w 1846685"/>
                <a:gd name="connsiteY16" fmla="*/ 724766 h 1018168"/>
                <a:gd name="connsiteX17" fmla="*/ 97486 w 1846685"/>
                <a:gd name="connsiteY17" fmla="*/ 662358 h 1018168"/>
                <a:gd name="connsiteX18" fmla="*/ 19138 w 1846685"/>
                <a:gd name="connsiteY18" fmla="*/ 611749 h 1018168"/>
                <a:gd name="connsiteX19" fmla="*/ 35879 w 1846685"/>
                <a:gd name="connsiteY19" fmla="*/ 543436 h 1018168"/>
                <a:gd name="connsiteX20" fmla="*/ 527 w 1846685"/>
                <a:gd name="connsiteY20" fmla="*/ 473348 h 1018168"/>
                <a:gd name="connsiteX21" fmla="*/ 65089 w 1846685"/>
                <a:gd name="connsiteY21" fmla="*/ 411053 h 1018168"/>
                <a:gd name="connsiteX22" fmla="*/ 65706 w 1846685"/>
                <a:gd name="connsiteY22" fmla="*/ 409410 h 1018168"/>
                <a:gd name="connsiteX23" fmla="*/ 94465 w 1846685"/>
                <a:gd name="connsiteY23" fmla="*/ 319952 h 1018168"/>
                <a:gd name="connsiteX24" fmla="*/ 234370 w 1846685"/>
                <a:gd name="connsiteY24" fmla="*/ 299514 h 1018168"/>
                <a:gd name="connsiteX25" fmla="*/ 234402 w 1846685"/>
                <a:gd name="connsiteY25" fmla="*/ 299480 h 1018168"/>
                <a:gd name="connsiteX26" fmla="*/ 262225 w 1846685"/>
                <a:gd name="connsiteY26" fmla="*/ 268742 h 1018168"/>
                <a:gd name="connsiteX27" fmla="*/ 263274 w 1846685"/>
                <a:gd name="connsiteY27" fmla="*/ 268266 h 1018168"/>
                <a:gd name="connsiteX28" fmla="*/ 231960 w 1846685"/>
                <a:gd name="connsiteY28" fmla="*/ 235937 h 1018168"/>
                <a:gd name="connsiteX29" fmla="*/ 233726 w 1846685"/>
                <a:gd name="connsiteY29" fmla="*/ 195718 h 1018168"/>
                <a:gd name="connsiteX30" fmla="*/ 391390 w 1846685"/>
                <a:gd name="connsiteY30" fmla="*/ 128500 h 1018168"/>
                <a:gd name="connsiteX31" fmla="*/ 447830 w 1846685"/>
                <a:gd name="connsiteY31" fmla="*/ 70903 h 1018168"/>
                <a:gd name="connsiteX32" fmla="*/ 639994 w 1846685"/>
                <a:gd name="connsiteY32" fmla="*/ 63929 h 1018168"/>
                <a:gd name="connsiteX33" fmla="*/ 777317 w 1846685"/>
                <a:gd name="connsiteY33" fmla="*/ 2484 h 1018168"/>
                <a:gd name="connsiteX34" fmla="*/ 979229 w 1846685"/>
                <a:gd name="connsiteY34" fmla="*/ 39990 h 1018168"/>
                <a:gd name="connsiteX35" fmla="*/ 1279162 w 1846685"/>
                <a:gd name="connsiteY35" fmla="*/ 77047 h 1018168"/>
                <a:gd name="connsiteX36" fmla="*/ 1411035 w 1846685"/>
                <a:gd name="connsiteY36" fmla="*/ 118284 h 1018168"/>
                <a:gd name="connsiteX37" fmla="*/ 1382857 w 1846685"/>
                <a:gd name="connsiteY37" fmla="*/ 173947 h 1018168"/>
                <a:gd name="connsiteX38" fmla="*/ 1393812 w 1846685"/>
                <a:gd name="connsiteY38" fmla="*/ 179535 h 1018168"/>
                <a:gd name="connsiteX39" fmla="*/ 1409024 w 1846685"/>
                <a:gd name="connsiteY39" fmla="*/ 174655 h 1018168"/>
                <a:gd name="connsiteX40" fmla="*/ 1446900 w 1846685"/>
                <a:gd name="connsiteY40" fmla="*/ 178422 h 1018168"/>
                <a:gd name="connsiteX41" fmla="*/ 1476313 w 1846685"/>
                <a:gd name="connsiteY41" fmla="*/ 196398 h 1018168"/>
                <a:gd name="connsiteX42" fmla="*/ 1477191 w 1846685"/>
                <a:gd name="connsiteY42" fmla="*/ 196934 h 1018168"/>
                <a:gd name="connsiteX43" fmla="*/ 1571162 w 1846685"/>
                <a:gd name="connsiteY43" fmla="*/ 179441 h 1018168"/>
                <a:gd name="connsiteX44" fmla="*/ 1618815 w 1846685"/>
                <a:gd name="connsiteY44" fmla="*/ 227164 h 1018168"/>
                <a:gd name="connsiteX45" fmla="*/ 1619078 w 1846685"/>
                <a:gd name="connsiteY45" fmla="*/ 227282 h 1018168"/>
                <a:gd name="connsiteX46" fmla="*/ 1656704 w 1846685"/>
                <a:gd name="connsiteY46" fmla="*/ 244176 h 1018168"/>
                <a:gd name="connsiteX47" fmla="*/ 1679971 w 1846685"/>
                <a:gd name="connsiteY47" fmla="*/ 273480 h 1018168"/>
                <a:gd name="connsiteX48" fmla="*/ 1677234 w 1846685"/>
                <a:gd name="connsiteY48" fmla="*/ 323703 h 1018168"/>
                <a:gd name="connsiteX49" fmla="*/ 1697562 w 1846685"/>
                <a:gd name="connsiteY49" fmla="*/ 359028 h 1018168"/>
                <a:gd name="connsiteX50" fmla="*/ 1717212 w 1846685"/>
                <a:gd name="connsiteY50" fmla="*/ 360416 h 1018168"/>
                <a:gd name="connsiteX51" fmla="*/ 1764865 w 1846685"/>
                <a:gd name="connsiteY51" fmla="*/ 408139 h 1018168"/>
                <a:gd name="connsiteX52" fmla="*/ 1765128 w 1846685"/>
                <a:gd name="connsiteY52" fmla="*/ 408257 h 1018168"/>
                <a:gd name="connsiteX53" fmla="*/ 1802754 w 1846685"/>
                <a:gd name="connsiteY53" fmla="*/ 425151 h 1018168"/>
                <a:gd name="connsiteX54" fmla="*/ 1826021 w 1846685"/>
                <a:gd name="connsiteY54" fmla="*/ 454455 h 1018168"/>
                <a:gd name="connsiteX55" fmla="*/ 1823284 w 1846685"/>
                <a:gd name="connsiteY55" fmla="*/ 504678 h 1018168"/>
                <a:gd name="connsiteX56" fmla="*/ 1843280 w 1846685"/>
                <a:gd name="connsiteY56" fmla="*/ 581468 h 1018168"/>
                <a:gd name="connsiteX57" fmla="*/ 1749609 w 1846685"/>
                <a:gd name="connsiteY57" fmla="*/ 648686 h 1018168"/>
                <a:gd name="connsiteX58" fmla="*/ 1747662 w 1846685"/>
                <a:gd name="connsiteY58" fmla="*/ 655584 h 1018168"/>
                <a:gd name="connsiteX59" fmla="*/ 1758604 w 1846685"/>
                <a:gd name="connsiteY59" fmla="*/ 674599 h 1018168"/>
                <a:gd name="connsiteX60" fmla="*/ 1757555 w 1846685"/>
                <a:gd name="connsiteY60" fmla="*/ 714818 h 1018168"/>
                <a:gd name="connsiteX61" fmla="*/ 1663884 w 1846685"/>
                <a:gd name="connsiteY61" fmla="*/ 782036 h 1018168"/>
                <a:gd name="connsiteX62" fmla="*/ 1630352 w 1846685"/>
                <a:gd name="connsiteY62" fmla="*/ 839633 h 1018168"/>
                <a:gd name="connsiteX63" fmla="*/ 1516184 w 1846685"/>
                <a:gd name="connsiteY63" fmla="*/ 846607 h 1018168"/>
                <a:gd name="connsiteX64" fmla="*/ 1434598 w 1846685"/>
                <a:gd name="connsiteY64" fmla="*/ 908052 h 1018168"/>
                <a:gd name="connsiteX65" fmla="*/ 1400192 w 1846685"/>
                <a:gd name="connsiteY65" fmla="*/ 910301 h 1018168"/>
                <a:gd name="connsiteX66" fmla="*/ 1352024 w 1846685"/>
                <a:gd name="connsiteY66" fmla="*/ 898493 h 1018168"/>
                <a:gd name="connsiteX67" fmla="*/ 1325181 w 1846685"/>
                <a:gd name="connsiteY67" fmla="*/ 878426 h 1018168"/>
                <a:gd name="connsiteX68" fmla="*/ 1324828 w 1846685"/>
                <a:gd name="connsiteY68" fmla="*/ 879191 h 1018168"/>
                <a:gd name="connsiteX69" fmla="*/ 1296069 w 1846685"/>
                <a:gd name="connsiteY69" fmla="*/ 952084 h 1018168"/>
                <a:gd name="connsiteX70" fmla="*/ 1156164 w 1846685"/>
                <a:gd name="connsiteY70" fmla="*/ 968737 h 1018168"/>
                <a:gd name="connsiteX71" fmla="*/ 1156132 w 1846685"/>
                <a:gd name="connsiteY71" fmla="*/ 968765 h 1018168"/>
                <a:gd name="connsiteX72" fmla="*/ 1128309 w 1846685"/>
                <a:gd name="connsiteY72" fmla="*/ 993811 h 1018168"/>
                <a:gd name="connsiteX73" fmla="*/ 1015107 w 1846685"/>
                <a:gd name="connsiteY73" fmla="*/ 986025 h 1018168"/>
                <a:gd name="connsiteX74" fmla="*/ 1014604 w 1846685"/>
                <a:gd name="connsiteY74" fmla="*/ 986496 h 1018168"/>
                <a:gd name="connsiteX75" fmla="*/ 992507 w 1846685"/>
                <a:gd name="connsiteY75" fmla="*/ 1007211 h 1018168"/>
                <a:gd name="connsiteX76" fmla="*/ 960143 w 1846685"/>
                <a:gd name="connsiteY76" fmla="*/ 1017593 h 1018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</a:cxnLst>
              <a:rect l="l" t="t" r="r" b="b"/>
              <a:pathLst>
                <a:path w="1846685" h="1018168">
                  <a:moveTo>
                    <a:pt x="960143" y="1017593"/>
                  </a:moveTo>
                  <a:cubicBezTo>
                    <a:pt x="947090" y="1019067"/>
                    <a:pt x="934046" y="1017676"/>
                    <a:pt x="922267" y="1013826"/>
                  </a:cubicBezTo>
                  <a:lnTo>
                    <a:pt x="892854" y="995850"/>
                  </a:lnTo>
                  <a:lnTo>
                    <a:pt x="891976" y="995314"/>
                  </a:lnTo>
                  <a:cubicBezTo>
                    <a:pt x="868909" y="1016938"/>
                    <a:pt x="830753" y="1024039"/>
                    <a:pt x="798005" y="1012807"/>
                  </a:cubicBezTo>
                  <a:cubicBezTo>
                    <a:pt x="773052" y="1004251"/>
                    <a:pt x="755159" y="986337"/>
                    <a:pt x="750352" y="965084"/>
                  </a:cubicBezTo>
                  <a:lnTo>
                    <a:pt x="750089" y="964966"/>
                  </a:lnTo>
                  <a:lnTo>
                    <a:pt x="712463" y="948072"/>
                  </a:lnTo>
                  <a:cubicBezTo>
                    <a:pt x="701948" y="940109"/>
                    <a:pt x="693869" y="930098"/>
                    <a:pt x="689196" y="918768"/>
                  </a:cubicBezTo>
                  <a:lnTo>
                    <a:pt x="690883" y="887815"/>
                  </a:lnTo>
                  <a:lnTo>
                    <a:pt x="644023" y="908052"/>
                  </a:lnTo>
                  <a:cubicBezTo>
                    <a:pt x="598156" y="916833"/>
                    <a:pt x="550286" y="901869"/>
                    <a:pt x="524064" y="870546"/>
                  </a:cubicBezTo>
                  <a:cubicBezTo>
                    <a:pt x="462173" y="900277"/>
                    <a:pt x="381789" y="883566"/>
                    <a:pt x="345869" y="833489"/>
                  </a:cubicBezTo>
                  <a:cubicBezTo>
                    <a:pt x="310584" y="836781"/>
                    <a:pt x="277452" y="819346"/>
                    <a:pt x="267521" y="792252"/>
                  </a:cubicBezTo>
                  <a:cubicBezTo>
                    <a:pt x="260327" y="772649"/>
                    <a:pt x="266687" y="751494"/>
                    <a:pt x="284262" y="736589"/>
                  </a:cubicBezTo>
                  <a:lnTo>
                    <a:pt x="257929" y="713982"/>
                  </a:lnTo>
                  <a:lnTo>
                    <a:pt x="226779" y="724766"/>
                  </a:lnTo>
                  <a:cubicBezTo>
                    <a:pt x="176377" y="731511"/>
                    <a:pt x="124426" y="708451"/>
                    <a:pt x="97486" y="662358"/>
                  </a:cubicBezTo>
                  <a:cubicBezTo>
                    <a:pt x="62201" y="666398"/>
                    <a:pt x="29069" y="645001"/>
                    <a:pt x="19138" y="611749"/>
                  </a:cubicBezTo>
                  <a:cubicBezTo>
                    <a:pt x="11944" y="587691"/>
                    <a:pt x="18304" y="561729"/>
                    <a:pt x="35879" y="543436"/>
                  </a:cubicBezTo>
                  <a:cubicBezTo>
                    <a:pt x="10943" y="529087"/>
                    <a:pt x="-2944" y="501553"/>
                    <a:pt x="527" y="473348"/>
                  </a:cubicBezTo>
                  <a:cubicBezTo>
                    <a:pt x="4600" y="440324"/>
                    <a:pt x="31406" y="414457"/>
                    <a:pt x="65089" y="411053"/>
                  </a:cubicBezTo>
                  <a:cubicBezTo>
                    <a:pt x="65289" y="410502"/>
                    <a:pt x="65506" y="409962"/>
                    <a:pt x="65706" y="409410"/>
                  </a:cubicBezTo>
                  <a:cubicBezTo>
                    <a:pt x="61183" y="376889"/>
                    <a:pt x="71732" y="344093"/>
                    <a:pt x="94465" y="319952"/>
                  </a:cubicBezTo>
                  <a:cubicBezTo>
                    <a:pt x="130385" y="281822"/>
                    <a:pt x="188620" y="273323"/>
                    <a:pt x="234370" y="299514"/>
                  </a:cubicBezTo>
                  <a:lnTo>
                    <a:pt x="234402" y="299480"/>
                  </a:lnTo>
                  <a:lnTo>
                    <a:pt x="262225" y="268742"/>
                  </a:lnTo>
                  <a:lnTo>
                    <a:pt x="263274" y="268266"/>
                  </a:lnTo>
                  <a:lnTo>
                    <a:pt x="231960" y="235937"/>
                  </a:lnTo>
                  <a:cubicBezTo>
                    <a:pt x="226204" y="222802"/>
                    <a:pt x="226646" y="209060"/>
                    <a:pt x="233726" y="195718"/>
                  </a:cubicBezTo>
                  <a:cubicBezTo>
                    <a:pt x="252549" y="160244"/>
                    <a:pt x="314862" y="133677"/>
                    <a:pt x="391390" y="128500"/>
                  </a:cubicBezTo>
                  <a:cubicBezTo>
                    <a:pt x="391755" y="106358"/>
                    <a:pt x="412347" y="85359"/>
                    <a:pt x="447830" y="70903"/>
                  </a:cubicBezTo>
                  <a:cubicBezTo>
                    <a:pt x="501742" y="48937"/>
                    <a:pt x="579619" y="46114"/>
                    <a:pt x="639994" y="63929"/>
                  </a:cubicBezTo>
                  <a:cubicBezTo>
                    <a:pt x="659519" y="33329"/>
                    <a:pt x="711802" y="9936"/>
                    <a:pt x="777317" y="2484"/>
                  </a:cubicBezTo>
                  <a:cubicBezTo>
                    <a:pt x="854519" y="-6297"/>
                    <a:pt x="935093" y="8667"/>
                    <a:pt x="979229" y="39990"/>
                  </a:cubicBezTo>
                  <a:cubicBezTo>
                    <a:pt x="1083402" y="10259"/>
                    <a:pt x="1218702" y="26970"/>
                    <a:pt x="1279162" y="77047"/>
                  </a:cubicBezTo>
                  <a:cubicBezTo>
                    <a:pt x="1338552" y="73755"/>
                    <a:pt x="1394319" y="91190"/>
                    <a:pt x="1411035" y="118284"/>
                  </a:cubicBezTo>
                  <a:cubicBezTo>
                    <a:pt x="1423143" y="137887"/>
                    <a:pt x="1412439" y="159042"/>
                    <a:pt x="1382857" y="173947"/>
                  </a:cubicBezTo>
                  <a:lnTo>
                    <a:pt x="1393812" y="179535"/>
                  </a:lnTo>
                  <a:lnTo>
                    <a:pt x="1409024" y="174655"/>
                  </a:lnTo>
                  <a:cubicBezTo>
                    <a:pt x="1422077" y="173181"/>
                    <a:pt x="1435121" y="174572"/>
                    <a:pt x="1446900" y="178422"/>
                  </a:cubicBezTo>
                  <a:lnTo>
                    <a:pt x="1476313" y="196398"/>
                  </a:lnTo>
                  <a:lnTo>
                    <a:pt x="1477191" y="196934"/>
                  </a:lnTo>
                  <a:cubicBezTo>
                    <a:pt x="1500258" y="175310"/>
                    <a:pt x="1538414" y="168209"/>
                    <a:pt x="1571162" y="179441"/>
                  </a:cubicBezTo>
                  <a:cubicBezTo>
                    <a:pt x="1596115" y="187997"/>
                    <a:pt x="1614008" y="205911"/>
                    <a:pt x="1618815" y="227164"/>
                  </a:cubicBezTo>
                  <a:lnTo>
                    <a:pt x="1619078" y="227282"/>
                  </a:lnTo>
                  <a:lnTo>
                    <a:pt x="1656704" y="244176"/>
                  </a:lnTo>
                  <a:cubicBezTo>
                    <a:pt x="1667219" y="252139"/>
                    <a:pt x="1675298" y="262150"/>
                    <a:pt x="1679971" y="273480"/>
                  </a:cubicBezTo>
                  <a:cubicBezTo>
                    <a:pt x="1686765" y="289928"/>
                    <a:pt x="1685796" y="307792"/>
                    <a:pt x="1677234" y="323703"/>
                  </a:cubicBezTo>
                  <a:lnTo>
                    <a:pt x="1697562" y="359028"/>
                  </a:lnTo>
                  <a:lnTo>
                    <a:pt x="1717212" y="360416"/>
                  </a:lnTo>
                  <a:cubicBezTo>
                    <a:pt x="1742165" y="368972"/>
                    <a:pt x="1760058" y="386886"/>
                    <a:pt x="1764865" y="408139"/>
                  </a:cubicBezTo>
                  <a:lnTo>
                    <a:pt x="1765128" y="408257"/>
                  </a:lnTo>
                  <a:lnTo>
                    <a:pt x="1802754" y="425151"/>
                  </a:lnTo>
                  <a:cubicBezTo>
                    <a:pt x="1813269" y="433114"/>
                    <a:pt x="1821348" y="443125"/>
                    <a:pt x="1826021" y="454455"/>
                  </a:cubicBezTo>
                  <a:cubicBezTo>
                    <a:pt x="1832815" y="470903"/>
                    <a:pt x="1831846" y="488767"/>
                    <a:pt x="1823284" y="504678"/>
                  </a:cubicBezTo>
                  <a:cubicBezTo>
                    <a:pt x="1844331" y="526498"/>
                    <a:pt x="1851692" y="554784"/>
                    <a:pt x="1843280" y="581468"/>
                  </a:cubicBezTo>
                  <a:cubicBezTo>
                    <a:pt x="1832097" y="616942"/>
                    <a:pt x="1795076" y="643509"/>
                    <a:pt x="1749609" y="648686"/>
                  </a:cubicBezTo>
                  <a:lnTo>
                    <a:pt x="1747662" y="655584"/>
                  </a:lnTo>
                  <a:lnTo>
                    <a:pt x="1758604" y="674599"/>
                  </a:lnTo>
                  <a:cubicBezTo>
                    <a:pt x="1762024" y="687734"/>
                    <a:pt x="1761761" y="701476"/>
                    <a:pt x="1757555" y="714818"/>
                  </a:cubicBezTo>
                  <a:cubicBezTo>
                    <a:pt x="1746372" y="750292"/>
                    <a:pt x="1709351" y="776859"/>
                    <a:pt x="1663884" y="782036"/>
                  </a:cubicBezTo>
                  <a:cubicBezTo>
                    <a:pt x="1663667" y="804178"/>
                    <a:pt x="1651433" y="825177"/>
                    <a:pt x="1630352" y="839633"/>
                  </a:cubicBezTo>
                  <a:cubicBezTo>
                    <a:pt x="1598322" y="861599"/>
                    <a:pt x="1552054" y="864422"/>
                    <a:pt x="1516184" y="846607"/>
                  </a:cubicBezTo>
                  <a:cubicBezTo>
                    <a:pt x="1504584" y="877207"/>
                    <a:pt x="1473522" y="900600"/>
                    <a:pt x="1434598" y="908052"/>
                  </a:cubicBezTo>
                  <a:cubicBezTo>
                    <a:pt x="1423131" y="910247"/>
                    <a:pt x="1411540" y="910958"/>
                    <a:pt x="1400192" y="910301"/>
                  </a:cubicBezTo>
                  <a:cubicBezTo>
                    <a:pt x="1383170" y="909315"/>
                    <a:pt x="1366699" y="905249"/>
                    <a:pt x="1352024" y="898493"/>
                  </a:cubicBezTo>
                  <a:lnTo>
                    <a:pt x="1325181" y="878426"/>
                  </a:lnTo>
                  <a:lnTo>
                    <a:pt x="1324828" y="879191"/>
                  </a:lnTo>
                  <a:cubicBezTo>
                    <a:pt x="1329351" y="905690"/>
                    <a:pt x="1318802" y="932413"/>
                    <a:pt x="1296069" y="952084"/>
                  </a:cubicBezTo>
                  <a:cubicBezTo>
                    <a:pt x="1260149" y="983153"/>
                    <a:pt x="1201914" y="990078"/>
                    <a:pt x="1156164" y="968737"/>
                  </a:cubicBezTo>
                  <a:lnTo>
                    <a:pt x="1156132" y="968765"/>
                  </a:lnTo>
                  <a:lnTo>
                    <a:pt x="1128309" y="993811"/>
                  </a:lnTo>
                  <a:cubicBezTo>
                    <a:pt x="1094655" y="1012376"/>
                    <a:pt x="1046928" y="1011005"/>
                    <a:pt x="1015107" y="986025"/>
                  </a:cubicBezTo>
                  <a:lnTo>
                    <a:pt x="1014604" y="986496"/>
                  </a:lnTo>
                  <a:lnTo>
                    <a:pt x="992507" y="1007211"/>
                  </a:lnTo>
                  <a:cubicBezTo>
                    <a:pt x="983068" y="1012633"/>
                    <a:pt x="972002" y="1016254"/>
                    <a:pt x="960143" y="1017593"/>
                  </a:cubicBezTo>
                  <a:close/>
                </a:path>
              </a:pathLst>
            </a:custGeom>
            <a:solidFill>
              <a:schemeClr val="accent6">
                <a:lumMod val="75000"/>
                <a:alpha val="5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4" name="フリーフォーム: 図形 93">
              <a:extLst>
                <a:ext uri="{FF2B5EF4-FFF2-40B4-BE49-F238E27FC236}">
                  <a16:creationId xmlns:a16="http://schemas.microsoft.com/office/drawing/2014/main" id="{A64B9245-1BE3-4B85-899F-94B474093CA5}"/>
                </a:ext>
              </a:extLst>
            </p:cNvPr>
            <p:cNvSpPr/>
            <p:nvPr/>
          </p:nvSpPr>
          <p:spPr>
            <a:xfrm rot="697025">
              <a:off x="1379442" y="1255951"/>
              <a:ext cx="310301" cy="111101"/>
            </a:xfrm>
            <a:custGeom>
              <a:avLst/>
              <a:gdLst>
                <a:gd name="connsiteX0" fmla="*/ 183469 w 366938"/>
                <a:gd name="connsiteY0" fmla="*/ 0 h 109891"/>
                <a:gd name="connsiteX1" fmla="*/ 363510 w 366938"/>
                <a:gd name="connsiteY1" fmla="*/ 48102 h 109891"/>
                <a:gd name="connsiteX2" fmla="*/ 366938 w 366938"/>
                <a:gd name="connsiteY2" fmla="*/ 54946 h 109891"/>
                <a:gd name="connsiteX3" fmla="*/ 363510 w 366938"/>
                <a:gd name="connsiteY3" fmla="*/ 61789 h 109891"/>
                <a:gd name="connsiteX4" fmla="*/ 183469 w 366938"/>
                <a:gd name="connsiteY4" fmla="*/ 109891 h 109891"/>
                <a:gd name="connsiteX5" fmla="*/ 3428 w 366938"/>
                <a:gd name="connsiteY5" fmla="*/ 61789 h 109891"/>
                <a:gd name="connsiteX6" fmla="*/ 0 w 366938"/>
                <a:gd name="connsiteY6" fmla="*/ 54946 h 109891"/>
                <a:gd name="connsiteX7" fmla="*/ 3428 w 366938"/>
                <a:gd name="connsiteY7" fmla="*/ 48102 h 109891"/>
                <a:gd name="connsiteX8" fmla="*/ 183469 w 366938"/>
                <a:gd name="connsiteY8" fmla="*/ 0 h 1098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66938" h="109891">
                  <a:moveTo>
                    <a:pt x="183469" y="0"/>
                  </a:moveTo>
                  <a:cubicBezTo>
                    <a:pt x="264405" y="0"/>
                    <a:pt x="333847" y="19834"/>
                    <a:pt x="363510" y="48102"/>
                  </a:cubicBezTo>
                  <a:lnTo>
                    <a:pt x="366938" y="54946"/>
                  </a:lnTo>
                  <a:lnTo>
                    <a:pt x="363510" y="61789"/>
                  </a:lnTo>
                  <a:cubicBezTo>
                    <a:pt x="333847" y="90057"/>
                    <a:pt x="264405" y="109891"/>
                    <a:pt x="183469" y="109891"/>
                  </a:cubicBezTo>
                  <a:cubicBezTo>
                    <a:pt x="102534" y="109891"/>
                    <a:pt x="33091" y="90057"/>
                    <a:pt x="3428" y="61789"/>
                  </a:cubicBezTo>
                  <a:lnTo>
                    <a:pt x="0" y="54946"/>
                  </a:lnTo>
                  <a:lnTo>
                    <a:pt x="3428" y="48102"/>
                  </a:lnTo>
                  <a:cubicBezTo>
                    <a:pt x="33091" y="19834"/>
                    <a:pt x="102534" y="0"/>
                    <a:pt x="183469" y="0"/>
                  </a:cubicBezTo>
                  <a:close/>
                </a:path>
              </a:pathLst>
            </a:custGeom>
            <a:solidFill>
              <a:srgbClr val="339933"/>
            </a:solidFill>
            <a:ln w="19050">
              <a:solidFill>
                <a:srgbClr val="0066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5" name="フリーフォーム: 図形 94">
              <a:extLst>
                <a:ext uri="{FF2B5EF4-FFF2-40B4-BE49-F238E27FC236}">
                  <a16:creationId xmlns:a16="http://schemas.microsoft.com/office/drawing/2014/main" id="{3A4046B1-2B89-4FFC-8DD0-B7F17AEE2386}"/>
                </a:ext>
              </a:extLst>
            </p:cNvPr>
            <p:cNvSpPr/>
            <p:nvPr/>
          </p:nvSpPr>
          <p:spPr>
            <a:xfrm rot="956924">
              <a:off x="1634043" y="1310147"/>
              <a:ext cx="301115" cy="92031"/>
            </a:xfrm>
            <a:custGeom>
              <a:avLst/>
              <a:gdLst>
                <a:gd name="connsiteX0" fmla="*/ 183469 w 366938"/>
                <a:gd name="connsiteY0" fmla="*/ 0 h 109891"/>
                <a:gd name="connsiteX1" fmla="*/ 363510 w 366938"/>
                <a:gd name="connsiteY1" fmla="*/ 48102 h 109891"/>
                <a:gd name="connsiteX2" fmla="*/ 366938 w 366938"/>
                <a:gd name="connsiteY2" fmla="*/ 54946 h 109891"/>
                <a:gd name="connsiteX3" fmla="*/ 363510 w 366938"/>
                <a:gd name="connsiteY3" fmla="*/ 61789 h 109891"/>
                <a:gd name="connsiteX4" fmla="*/ 183469 w 366938"/>
                <a:gd name="connsiteY4" fmla="*/ 109891 h 109891"/>
                <a:gd name="connsiteX5" fmla="*/ 3428 w 366938"/>
                <a:gd name="connsiteY5" fmla="*/ 61789 h 109891"/>
                <a:gd name="connsiteX6" fmla="*/ 0 w 366938"/>
                <a:gd name="connsiteY6" fmla="*/ 54946 h 109891"/>
                <a:gd name="connsiteX7" fmla="*/ 3428 w 366938"/>
                <a:gd name="connsiteY7" fmla="*/ 48102 h 109891"/>
                <a:gd name="connsiteX8" fmla="*/ 183469 w 366938"/>
                <a:gd name="connsiteY8" fmla="*/ 0 h 1098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66938" h="109891">
                  <a:moveTo>
                    <a:pt x="183469" y="0"/>
                  </a:moveTo>
                  <a:cubicBezTo>
                    <a:pt x="264405" y="0"/>
                    <a:pt x="333847" y="19834"/>
                    <a:pt x="363510" y="48102"/>
                  </a:cubicBezTo>
                  <a:lnTo>
                    <a:pt x="366938" y="54946"/>
                  </a:lnTo>
                  <a:lnTo>
                    <a:pt x="363510" y="61789"/>
                  </a:lnTo>
                  <a:cubicBezTo>
                    <a:pt x="333847" y="90057"/>
                    <a:pt x="264405" y="109891"/>
                    <a:pt x="183469" y="109891"/>
                  </a:cubicBezTo>
                  <a:cubicBezTo>
                    <a:pt x="102534" y="109891"/>
                    <a:pt x="33091" y="90057"/>
                    <a:pt x="3428" y="61789"/>
                  </a:cubicBezTo>
                  <a:lnTo>
                    <a:pt x="0" y="54946"/>
                  </a:lnTo>
                  <a:lnTo>
                    <a:pt x="3428" y="48102"/>
                  </a:lnTo>
                  <a:cubicBezTo>
                    <a:pt x="33091" y="19834"/>
                    <a:pt x="102534" y="0"/>
                    <a:pt x="183469" y="0"/>
                  </a:cubicBezTo>
                  <a:close/>
                </a:path>
              </a:pathLst>
            </a:custGeom>
            <a:solidFill>
              <a:srgbClr val="339933"/>
            </a:solidFill>
            <a:ln w="19050">
              <a:solidFill>
                <a:srgbClr val="0066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6" name="フリーフォーム: 図形 95">
              <a:extLst>
                <a:ext uri="{FF2B5EF4-FFF2-40B4-BE49-F238E27FC236}">
                  <a16:creationId xmlns:a16="http://schemas.microsoft.com/office/drawing/2014/main" id="{89A84C6D-B212-4932-96AD-EA5E80BE75F2}"/>
                </a:ext>
              </a:extLst>
            </p:cNvPr>
            <p:cNvSpPr/>
            <p:nvPr/>
          </p:nvSpPr>
          <p:spPr>
            <a:xfrm rot="447638">
              <a:off x="1315681" y="1392419"/>
              <a:ext cx="354309" cy="133148"/>
            </a:xfrm>
            <a:custGeom>
              <a:avLst/>
              <a:gdLst>
                <a:gd name="connsiteX0" fmla="*/ 183469 w 366938"/>
                <a:gd name="connsiteY0" fmla="*/ 0 h 109891"/>
                <a:gd name="connsiteX1" fmla="*/ 363510 w 366938"/>
                <a:gd name="connsiteY1" fmla="*/ 48102 h 109891"/>
                <a:gd name="connsiteX2" fmla="*/ 366938 w 366938"/>
                <a:gd name="connsiteY2" fmla="*/ 54946 h 109891"/>
                <a:gd name="connsiteX3" fmla="*/ 363510 w 366938"/>
                <a:gd name="connsiteY3" fmla="*/ 61789 h 109891"/>
                <a:gd name="connsiteX4" fmla="*/ 183469 w 366938"/>
                <a:gd name="connsiteY4" fmla="*/ 109891 h 109891"/>
                <a:gd name="connsiteX5" fmla="*/ 3428 w 366938"/>
                <a:gd name="connsiteY5" fmla="*/ 61789 h 109891"/>
                <a:gd name="connsiteX6" fmla="*/ 0 w 366938"/>
                <a:gd name="connsiteY6" fmla="*/ 54946 h 109891"/>
                <a:gd name="connsiteX7" fmla="*/ 3428 w 366938"/>
                <a:gd name="connsiteY7" fmla="*/ 48102 h 109891"/>
                <a:gd name="connsiteX8" fmla="*/ 183469 w 366938"/>
                <a:gd name="connsiteY8" fmla="*/ 0 h 1098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66938" h="109891">
                  <a:moveTo>
                    <a:pt x="183469" y="0"/>
                  </a:moveTo>
                  <a:cubicBezTo>
                    <a:pt x="264405" y="0"/>
                    <a:pt x="333847" y="19834"/>
                    <a:pt x="363510" y="48102"/>
                  </a:cubicBezTo>
                  <a:lnTo>
                    <a:pt x="366938" y="54946"/>
                  </a:lnTo>
                  <a:lnTo>
                    <a:pt x="363510" y="61789"/>
                  </a:lnTo>
                  <a:cubicBezTo>
                    <a:pt x="333847" y="90057"/>
                    <a:pt x="264405" y="109891"/>
                    <a:pt x="183469" y="109891"/>
                  </a:cubicBezTo>
                  <a:cubicBezTo>
                    <a:pt x="102534" y="109891"/>
                    <a:pt x="33091" y="90057"/>
                    <a:pt x="3428" y="61789"/>
                  </a:cubicBezTo>
                  <a:lnTo>
                    <a:pt x="0" y="54946"/>
                  </a:lnTo>
                  <a:lnTo>
                    <a:pt x="3428" y="48102"/>
                  </a:lnTo>
                  <a:cubicBezTo>
                    <a:pt x="33091" y="19834"/>
                    <a:pt x="102534" y="0"/>
                    <a:pt x="183469" y="0"/>
                  </a:cubicBezTo>
                  <a:close/>
                </a:path>
              </a:pathLst>
            </a:custGeom>
            <a:solidFill>
              <a:srgbClr val="339933"/>
            </a:solidFill>
            <a:ln w="19050">
              <a:solidFill>
                <a:srgbClr val="0066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7" name="フリーフォーム: 図形 96">
              <a:extLst>
                <a:ext uri="{FF2B5EF4-FFF2-40B4-BE49-F238E27FC236}">
                  <a16:creationId xmlns:a16="http://schemas.microsoft.com/office/drawing/2014/main" id="{376A1611-D82D-4050-8AAF-404460080967}"/>
                </a:ext>
              </a:extLst>
            </p:cNvPr>
            <p:cNvSpPr/>
            <p:nvPr/>
          </p:nvSpPr>
          <p:spPr>
            <a:xfrm rot="20229547">
              <a:off x="1591654" y="1405119"/>
              <a:ext cx="354309" cy="133148"/>
            </a:xfrm>
            <a:custGeom>
              <a:avLst/>
              <a:gdLst>
                <a:gd name="connsiteX0" fmla="*/ 183469 w 366938"/>
                <a:gd name="connsiteY0" fmla="*/ 0 h 109891"/>
                <a:gd name="connsiteX1" fmla="*/ 363510 w 366938"/>
                <a:gd name="connsiteY1" fmla="*/ 48102 h 109891"/>
                <a:gd name="connsiteX2" fmla="*/ 366938 w 366938"/>
                <a:gd name="connsiteY2" fmla="*/ 54946 h 109891"/>
                <a:gd name="connsiteX3" fmla="*/ 363510 w 366938"/>
                <a:gd name="connsiteY3" fmla="*/ 61789 h 109891"/>
                <a:gd name="connsiteX4" fmla="*/ 183469 w 366938"/>
                <a:gd name="connsiteY4" fmla="*/ 109891 h 109891"/>
                <a:gd name="connsiteX5" fmla="*/ 3428 w 366938"/>
                <a:gd name="connsiteY5" fmla="*/ 61789 h 109891"/>
                <a:gd name="connsiteX6" fmla="*/ 0 w 366938"/>
                <a:gd name="connsiteY6" fmla="*/ 54946 h 109891"/>
                <a:gd name="connsiteX7" fmla="*/ 3428 w 366938"/>
                <a:gd name="connsiteY7" fmla="*/ 48102 h 109891"/>
                <a:gd name="connsiteX8" fmla="*/ 183469 w 366938"/>
                <a:gd name="connsiteY8" fmla="*/ 0 h 1098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66938" h="109891">
                  <a:moveTo>
                    <a:pt x="183469" y="0"/>
                  </a:moveTo>
                  <a:cubicBezTo>
                    <a:pt x="264405" y="0"/>
                    <a:pt x="333847" y="19834"/>
                    <a:pt x="363510" y="48102"/>
                  </a:cubicBezTo>
                  <a:lnTo>
                    <a:pt x="366938" y="54946"/>
                  </a:lnTo>
                  <a:lnTo>
                    <a:pt x="363510" y="61789"/>
                  </a:lnTo>
                  <a:cubicBezTo>
                    <a:pt x="333847" y="90057"/>
                    <a:pt x="264405" y="109891"/>
                    <a:pt x="183469" y="109891"/>
                  </a:cubicBezTo>
                  <a:cubicBezTo>
                    <a:pt x="102534" y="109891"/>
                    <a:pt x="33091" y="90057"/>
                    <a:pt x="3428" y="61789"/>
                  </a:cubicBezTo>
                  <a:lnTo>
                    <a:pt x="0" y="54946"/>
                  </a:lnTo>
                  <a:lnTo>
                    <a:pt x="3428" y="48102"/>
                  </a:lnTo>
                  <a:cubicBezTo>
                    <a:pt x="33091" y="19834"/>
                    <a:pt x="102534" y="0"/>
                    <a:pt x="183469" y="0"/>
                  </a:cubicBezTo>
                  <a:close/>
                </a:path>
              </a:pathLst>
            </a:custGeom>
            <a:solidFill>
              <a:srgbClr val="339933"/>
            </a:solidFill>
            <a:ln w="19050">
              <a:solidFill>
                <a:srgbClr val="0066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15" name="グループ化 114">
            <a:extLst>
              <a:ext uri="{FF2B5EF4-FFF2-40B4-BE49-F238E27FC236}">
                <a16:creationId xmlns:a16="http://schemas.microsoft.com/office/drawing/2014/main" id="{55D56B07-96E3-4A56-9F1F-AAEC815CC188}"/>
              </a:ext>
            </a:extLst>
          </p:cNvPr>
          <p:cNvGrpSpPr/>
          <p:nvPr/>
        </p:nvGrpSpPr>
        <p:grpSpPr>
          <a:xfrm>
            <a:off x="3865808" y="4083239"/>
            <a:ext cx="2348383" cy="2257732"/>
            <a:chOff x="3740408" y="3997056"/>
            <a:chExt cx="2058364" cy="1978908"/>
          </a:xfrm>
        </p:grpSpPr>
        <p:grpSp>
          <p:nvGrpSpPr>
            <p:cNvPr id="116" name="グループ化 115">
              <a:extLst>
                <a:ext uri="{FF2B5EF4-FFF2-40B4-BE49-F238E27FC236}">
                  <a16:creationId xmlns:a16="http://schemas.microsoft.com/office/drawing/2014/main" id="{57A18974-D16F-4073-8164-38A67A9B455F}"/>
                </a:ext>
              </a:extLst>
            </p:cNvPr>
            <p:cNvGrpSpPr/>
            <p:nvPr/>
          </p:nvGrpSpPr>
          <p:grpSpPr>
            <a:xfrm>
              <a:off x="3740408" y="3997056"/>
              <a:ext cx="2058364" cy="1978908"/>
              <a:chOff x="632518" y="952947"/>
              <a:chExt cx="2736305" cy="2630683"/>
            </a:xfrm>
          </p:grpSpPr>
          <p:sp>
            <p:nvSpPr>
              <p:cNvPr id="137" name="楕円 228">
                <a:extLst>
                  <a:ext uri="{FF2B5EF4-FFF2-40B4-BE49-F238E27FC236}">
                    <a16:creationId xmlns:a16="http://schemas.microsoft.com/office/drawing/2014/main" id="{41084F19-7293-47D7-84B3-6F8C42E53D2D}"/>
                  </a:ext>
                </a:extLst>
              </p:cNvPr>
              <p:cNvSpPr/>
              <p:nvPr/>
            </p:nvSpPr>
            <p:spPr>
              <a:xfrm flipV="1">
                <a:off x="1429590" y="2799482"/>
                <a:ext cx="1142160" cy="784148"/>
              </a:xfrm>
              <a:custGeom>
                <a:avLst/>
                <a:gdLst>
                  <a:gd name="connsiteX0" fmla="*/ 0 w 2736304"/>
                  <a:gd name="connsiteY0" fmla="*/ 842577 h 1685154"/>
                  <a:gd name="connsiteX1" fmla="*/ 1368152 w 2736304"/>
                  <a:gd name="connsiteY1" fmla="*/ 0 h 1685154"/>
                  <a:gd name="connsiteX2" fmla="*/ 2736304 w 2736304"/>
                  <a:gd name="connsiteY2" fmla="*/ 842577 h 1685154"/>
                  <a:gd name="connsiteX3" fmla="*/ 1368152 w 2736304"/>
                  <a:gd name="connsiteY3" fmla="*/ 1685154 h 1685154"/>
                  <a:gd name="connsiteX4" fmla="*/ 0 w 2736304"/>
                  <a:gd name="connsiteY4" fmla="*/ 842577 h 1685154"/>
                  <a:gd name="connsiteX0" fmla="*/ 3 w 2736307"/>
                  <a:gd name="connsiteY0" fmla="*/ 842577 h 2237604"/>
                  <a:gd name="connsiteX1" fmla="*/ 1368155 w 2736307"/>
                  <a:gd name="connsiteY1" fmla="*/ 0 h 2237604"/>
                  <a:gd name="connsiteX2" fmla="*/ 2736307 w 2736307"/>
                  <a:gd name="connsiteY2" fmla="*/ 842577 h 2237604"/>
                  <a:gd name="connsiteX3" fmla="*/ 1377680 w 2736307"/>
                  <a:gd name="connsiteY3" fmla="*/ 2237604 h 2237604"/>
                  <a:gd name="connsiteX4" fmla="*/ 3 w 2736307"/>
                  <a:gd name="connsiteY4" fmla="*/ 842577 h 2237604"/>
                  <a:gd name="connsiteX0" fmla="*/ 3 w 2736307"/>
                  <a:gd name="connsiteY0" fmla="*/ 842577 h 2237604"/>
                  <a:gd name="connsiteX1" fmla="*/ 1368155 w 2736307"/>
                  <a:gd name="connsiteY1" fmla="*/ 0 h 2237604"/>
                  <a:gd name="connsiteX2" fmla="*/ 2736307 w 2736307"/>
                  <a:gd name="connsiteY2" fmla="*/ 842577 h 2237604"/>
                  <a:gd name="connsiteX3" fmla="*/ 1377680 w 2736307"/>
                  <a:gd name="connsiteY3" fmla="*/ 2237604 h 2237604"/>
                  <a:gd name="connsiteX4" fmla="*/ 3 w 2736307"/>
                  <a:gd name="connsiteY4" fmla="*/ 842577 h 22376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36307" h="2237604">
                    <a:moveTo>
                      <a:pt x="3" y="842577"/>
                    </a:moveTo>
                    <a:cubicBezTo>
                      <a:pt x="-1585" y="469643"/>
                      <a:pt x="507771" y="0"/>
                      <a:pt x="1368155" y="0"/>
                    </a:cubicBezTo>
                    <a:cubicBezTo>
                      <a:pt x="2228539" y="0"/>
                      <a:pt x="2736307" y="377235"/>
                      <a:pt x="2736307" y="842577"/>
                    </a:cubicBezTo>
                    <a:cubicBezTo>
                      <a:pt x="2736307" y="1307919"/>
                      <a:pt x="2133289" y="2237604"/>
                      <a:pt x="1377680" y="2237604"/>
                    </a:cubicBezTo>
                    <a:cubicBezTo>
                      <a:pt x="622071" y="2237604"/>
                      <a:pt x="1591" y="1215511"/>
                      <a:pt x="3" y="842577"/>
                    </a:cubicBezTo>
                    <a:close/>
                  </a:path>
                </a:pathLst>
              </a:custGeom>
              <a:gradFill flip="none" rotWithShape="1">
                <a:gsLst>
                  <a:gs pos="20000">
                    <a:schemeClr val="tx2">
                      <a:lumMod val="75000"/>
                    </a:schemeClr>
                  </a:gs>
                  <a:gs pos="50000">
                    <a:schemeClr val="tx2">
                      <a:lumMod val="60000"/>
                      <a:lumOff val="40000"/>
                    </a:schemeClr>
                  </a:gs>
                  <a:gs pos="80000">
                    <a:schemeClr val="tx2">
                      <a:lumMod val="75000"/>
                    </a:schemeClr>
                  </a:gs>
                </a:gsLst>
                <a:lin ang="0" scaled="1"/>
                <a:tileRect/>
              </a:gradFill>
              <a:ln w="57150"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8" name="楕円 228">
                <a:extLst>
                  <a:ext uri="{FF2B5EF4-FFF2-40B4-BE49-F238E27FC236}">
                    <a16:creationId xmlns:a16="http://schemas.microsoft.com/office/drawing/2014/main" id="{3C512A86-3C06-4FF6-BF10-B4DA1671A408}"/>
                  </a:ext>
                </a:extLst>
              </p:cNvPr>
              <p:cNvSpPr/>
              <p:nvPr/>
            </p:nvSpPr>
            <p:spPr>
              <a:xfrm>
                <a:off x="632518" y="952947"/>
                <a:ext cx="2736305" cy="2321424"/>
              </a:xfrm>
              <a:custGeom>
                <a:avLst/>
                <a:gdLst>
                  <a:gd name="connsiteX0" fmla="*/ 0 w 2736304"/>
                  <a:gd name="connsiteY0" fmla="*/ 842577 h 1685154"/>
                  <a:gd name="connsiteX1" fmla="*/ 1368152 w 2736304"/>
                  <a:gd name="connsiteY1" fmla="*/ 0 h 1685154"/>
                  <a:gd name="connsiteX2" fmla="*/ 2736304 w 2736304"/>
                  <a:gd name="connsiteY2" fmla="*/ 842577 h 1685154"/>
                  <a:gd name="connsiteX3" fmla="*/ 1368152 w 2736304"/>
                  <a:gd name="connsiteY3" fmla="*/ 1685154 h 1685154"/>
                  <a:gd name="connsiteX4" fmla="*/ 0 w 2736304"/>
                  <a:gd name="connsiteY4" fmla="*/ 842577 h 1685154"/>
                  <a:gd name="connsiteX0" fmla="*/ 3 w 2736307"/>
                  <a:gd name="connsiteY0" fmla="*/ 842577 h 2237604"/>
                  <a:gd name="connsiteX1" fmla="*/ 1368155 w 2736307"/>
                  <a:gd name="connsiteY1" fmla="*/ 0 h 2237604"/>
                  <a:gd name="connsiteX2" fmla="*/ 2736307 w 2736307"/>
                  <a:gd name="connsiteY2" fmla="*/ 842577 h 2237604"/>
                  <a:gd name="connsiteX3" fmla="*/ 1377680 w 2736307"/>
                  <a:gd name="connsiteY3" fmla="*/ 2237604 h 2237604"/>
                  <a:gd name="connsiteX4" fmla="*/ 3 w 2736307"/>
                  <a:gd name="connsiteY4" fmla="*/ 842577 h 2237604"/>
                  <a:gd name="connsiteX0" fmla="*/ 3 w 2736307"/>
                  <a:gd name="connsiteY0" fmla="*/ 842577 h 2237604"/>
                  <a:gd name="connsiteX1" fmla="*/ 1368155 w 2736307"/>
                  <a:gd name="connsiteY1" fmla="*/ 0 h 2237604"/>
                  <a:gd name="connsiteX2" fmla="*/ 2736307 w 2736307"/>
                  <a:gd name="connsiteY2" fmla="*/ 842577 h 2237604"/>
                  <a:gd name="connsiteX3" fmla="*/ 1377680 w 2736307"/>
                  <a:gd name="connsiteY3" fmla="*/ 2237604 h 2237604"/>
                  <a:gd name="connsiteX4" fmla="*/ 3 w 2736307"/>
                  <a:gd name="connsiteY4" fmla="*/ 842577 h 2237604"/>
                  <a:gd name="connsiteX0" fmla="*/ 3 w 2736307"/>
                  <a:gd name="connsiteY0" fmla="*/ 842577 h 2237604"/>
                  <a:gd name="connsiteX1" fmla="*/ 1368155 w 2736307"/>
                  <a:gd name="connsiteY1" fmla="*/ 0 h 2237604"/>
                  <a:gd name="connsiteX2" fmla="*/ 2736307 w 2736307"/>
                  <a:gd name="connsiteY2" fmla="*/ 842577 h 2237604"/>
                  <a:gd name="connsiteX3" fmla="*/ 1377680 w 2736307"/>
                  <a:gd name="connsiteY3" fmla="*/ 2237604 h 2237604"/>
                  <a:gd name="connsiteX4" fmla="*/ 3 w 2736307"/>
                  <a:gd name="connsiteY4" fmla="*/ 842577 h 2237604"/>
                  <a:gd name="connsiteX0" fmla="*/ 1 w 2736305"/>
                  <a:gd name="connsiteY0" fmla="*/ 842577 h 2321424"/>
                  <a:gd name="connsiteX1" fmla="*/ 1368153 w 2736305"/>
                  <a:gd name="connsiteY1" fmla="*/ 0 h 2321424"/>
                  <a:gd name="connsiteX2" fmla="*/ 2736305 w 2736305"/>
                  <a:gd name="connsiteY2" fmla="*/ 842577 h 2321424"/>
                  <a:gd name="connsiteX3" fmla="*/ 1370058 w 2736305"/>
                  <a:gd name="connsiteY3" fmla="*/ 2321424 h 2321424"/>
                  <a:gd name="connsiteX4" fmla="*/ 1 w 2736305"/>
                  <a:gd name="connsiteY4" fmla="*/ 842577 h 23214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36305" h="2321424">
                    <a:moveTo>
                      <a:pt x="1" y="842577"/>
                    </a:moveTo>
                    <a:cubicBezTo>
                      <a:pt x="-317" y="455673"/>
                      <a:pt x="507769" y="0"/>
                      <a:pt x="1368153" y="0"/>
                    </a:cubicBezTo>
                    <a:cubicBezTo>
                      <a:pt x="2228537" y="0"/>
                      <a:pt x="2736305" y="377235"/>
                      <a:pt x="2736305" y="842577"/>
                    </a:cubicBezTo>
                    <a:cubicBezTo>
                      <a:pt x="2736305" y="1307919"/>
                      <a:pt x="2415227" y="2321424"/>
                      <a:pt x="1370058" y="2321424"/>
                    </a:cubicBezTo>
                    <a:cubicBezTo>
                      <a:pt x="324889" y="2321424"/>
                      <a:pt x="319" y="1229481"/>
                      <a:pt x="1" y="842577"/>
                    </a:cubicBezTo>
                    <a:close/>
                  </a:path>
                </a:pathLst>
              </a:custGeom>
              <a:gradFill flip="none" rotWithShape="1">
                <a:gsLst>
                  <a:gs pos="20000">
                    <a:schemeClr val="tx2">
                      <a:lumMod val="75000"/>
                    </a:schemeClr>
                  </a:gs>
                  <a:gs pos="50000">
                    <a:schemeClr val="tx2">
                      <a:lumMod val="60000"/>
                      <a:lumOff val="40000"/>
                    </a:schemeClr>
                  </a:gs>
                  <a:gs pos="80000">
                    <a:schemeClr val="tx2">
                      <a:lumMod val="75000"/>
                    </a:schemeClr>
                  </a:gs>
                </a:gsLst>
                <a:lin ang="0" scaled="1"/>
                <a:tileRect/>
              </a:gradFill>
              <a:ln w="57150"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9" name="楕円 138">
                <a:extLst>
                  <a:ext uri="{FF2B5EF4-FFF2-40B4-BE49-F238E27FC236}">
                    <a16:creationId xmlns:a16="http://schemas.microsoft.com/office/drawing/2014/main" id="{86DA9B47-5891-4930-9DCF-510001B385E5}"/>
                  </a:ext>
                </a:extLst>
              </p:cNvPr>
              <p:cNvSpPr/>
              <p:nvPr/>
            </p:nvSpPr>
            <p:spPr>
              <a:xfrm>
                <a:off x="701379" y="990600"/>
                <a:ext cx="2598582" cy="1498990"/>
              </a:xfrm>
              <a:prstGeom prst="ellipse">
                <a:avLst/>
              </a:prstGeom>
              <a:solidFill>
                <a:schemeClr val="tx1"/>
              </a:solidFill>
              <a:ln w="571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40" name="フリーフォーム: 図形 139">
                <a:extLst>
                  <a:ext uri="{FF2B5EF4-FFF2-40B4-BE49-F238E27FC236}">
                    <a16:creationId xmlns:a16="http://schemas.microsoft.com/office/drawing/2014/main" id="{D78A52FE-8406-4A78-8E76-F328775D8F7B}"/>
                  </a:ext>
                </a:extLst>
              </p:cNvPr>
              <p:cNvSpPr/>
              <p:nvPr/>
            </p:nvSpPr>
            <p:spPr>
              <a:xfrm>
                <a:off x="735035" y="1118236"/>
                <a:ext cx="2531270" cy="1371355"/>
              </a:xfrm>
              <a:custGeom>
                <a:avLst/>
                <a:gdLst>
                  <a:gd name="connsiteX0" fmla="*/ 1299291 w 2598582"/>
                  <a:gd name="connsiteY0" fmla="*/ 0 h 1318015"/>
                  <a:gd name="connsiteX1" fmla="*/ 2594749 w 2598582"/>
                  <a:gd name="connsiteY1" fmla="*/ 526618 h 1318015"/>
                  <a:gd name="connsiteX2" fmla="*/ 2594952 w 2598582"/>
                  <a:gd name="connsiteY2" fmla="*/ 527054 h 1318015"/>
                  <a:gd name="connsiteX3" fmla="*/ 2598582 w 2598582"/>
                  <a:gd name="connsiteY3" fmla="*/ 568520 h 1318015"/>
                  <a:gd name="connsiteX4" fmla="*/ 1299291 w 2598582"/>
                  <a:gd name="connsiteY4" fmla="*/ 1318015 h 1318015"/>
                  <a:gd name="connsiteX5" fmla="*/ 0 w 2598582"/>
                  <a:gd name="connsiteY5" fmla="*/ 568520 h 1318015"/>
                  <a:gd name="connsiteX6" fmla="*/ 3630 w 2598582"/>
                  <a:gd name="connsiteY6" fmla="*/ 527054 h 1318015"/>
                  <a:gd name="connsiteX7" fmla="*/ 3833 w 2598582"/>
                  <a:gd name="connsiteY7" fmla="*/ 526618 h 1318015"/>
                  <a:gd name="connsiteX8" fmla="*/ 1299291 w 2598582"/>
                  <a:gd name="connsiteY8" fmla="*/ 0 h 1318015"/>
                  <a:gd name="connsiteX0" fmla="*/ 1306911 w 2598582"/>
                  <a:gd name="connsiteY0" fmla="*/ 0 h 1371355"/>
                  <a:gd name="connsiteX1" fmla="*/ 2594749 w 2598582"/>
                  <a:gd name="connsiteY1" fmla="*/ 579958 h 1371355"/>
                  <a:gd name="connsiteX2" fmla="*/ 2594952 w 2598582"/>
                  <a:gd name="connsiteY2" fmla="*/ 580394 h 1371355"/>
                  <a:gd name="connsiteX3" fmla="*/ 2598582 w 2598582"/>
                  <a:gd name="connsiteY3" fmla="*/ 621860 h 1371355"/>
                  <a:gd name="connsiteX4" fmla="*/ 1299291 w 2598582"/>
                  <a:gd name="connsiteY4" fmla="*/ 1371355 h 1371355"/>
                  <a:gd name="connsiteX5" fmla="*/ 0 w 2598582"/>
                  <a:gd name="connsiteY5" fmla="*/ 621860 h 1371355"/>
                  <a:gd name="connsiteX6" fmla="*/ 3630 w 2598582"/>
                  <a:gd name="connsiteY6" fmla="*/ 580394 h 1371355"/>
                  <a:gd name="connsiteX7" fmla="*/ 3833 w 2598582"/>
                  <a:gd name="connsiteY7" fmla="*/ 579958 h 1371355"/>
                  <a:gd name="connsiteX8" fmla="*/ 1306911 w 2598582"/>
                  <a:gd name="connsiteY8" fmla="*/ 0 h 1371355"/>
                  <a:gd name="connsiteX0" fmla="*/ 1306911 w 2598582"/>
                  <a:gd name="connsiteY0" fmla="*/ 0 h 1371355"/>
                  <a:gd name="connsiteX1" fmla="*/ 2594749 w 2598582"/>
                  <a:gd name="connsiteY1" fmla="*/ 579958 h 1371355"/>
                  <a:gd name="connsiteX2" fmla="*/ 2594952 w 2598582"/>
                  <a:gd name="connsiteY2" fmla="*/ 580394 h 1371355"/>
                  <a:gd name="connsiteX3" fmla="*/ 2598582 w 2598582"/>
                  <a:gd name="connsiteY3" fmla="*/ 621860 h 1371355"/>
                  <a:gd name="connsiteX4" fmla="*/ 1299291 w 2598582"/>
                  <a:gd name="connsiteY4" fmla="*/ 1371355 h 1371355"/>
                  <a:gd name="connsiteX5" fmla="*/ 0 w 2598582"/>
                  <a:gd name="connsiteY5" fmla="*/ 621860 h 1371355"/>
                  <a:gd name="connsiteX6" fmla="*/ 3630 w 2598582"/>
                  <a:gd name="connsiteY6" fmla="*/ 580394 h 1371355"/>
                  <a:gd name="connsiteX7" fmla="*/ 3833 w 2598582"/>
                  <a:gd name="connsiteY7" fmla="*/ 579958 h 1371355"/>
                  <a:gd name="connsiteX8" fmla="*/ 1306911 w 2598582"/>
                  <a:gd name="connsiteY8" fmla="*/ 0 h 13713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598582" h="1371355">
                    <a:moveTo>
                      <a:pt x="1306911" y="0"/>
                    </a:moveTo>
                    <a:cubicBezTo>
                      <a:pt x="1991789" y="0"/>
                      <a:pt x="2423008" y="274862"/>
                      <a:pt x="2594749" y="579958"/>
                    </a:cubicBezTo>
                    <a:cubicBezTo>
                      <a:pt x="2594817" y="580103"/>
                      <a:pt x="2594884" y="580249"/>
                      <a:pt x="2594952" y="580394"/>
                    </a:cubicBezTo>
                    <a:lnTo>
                      <a:pt x="2598582" y="621860"/>
                    </a:lnTo>
                    <a:cubicBezTo>
                      <a:pt x="2598582" y="1035795"/>
                      <a:pt x="2016870" y="1371355"/>
                      <a:pt x="1299291" y="1371355"/>
                    </a:cubicBezTo>
                    <a:cubicBezTo>
                      <a:pt x="581712" y="1371355"/>
                      <a:pt x="0" y="1035795"/>
                      <a:pt x="0" y="621860"/>
                    </a:cubicBezTo>
                    <a:lnTo>
                      <a:pt x="3630" y="580394"/>
                    </a:lnTo>
                    <a:cubicBezTo>
                      <a:pt x="3698" y="580249"/>
                      <a:pt x="3765" y="580103"/>
                      <a:pt x="3833" y="579958"/>
                    </a:cubicBezTo>
                    <a:cubicBezTo>
                      <a:pt x="175574" y="274862"/>
                      <a:pt x="622033" y="0"/>
                      <a:pt x="1306911" y="0"/>
                    </a:cubicBezTo>
                    <a:close/>
                  </a:path>
                </a:pathLst>
              </a:custGeom>
              <a:pattFill prst="lgConfetti">
                <a:fgClr>
                  <a:schemeClr val="bg1">
                    <a:lumMod val="95000"/>
                  </a:schemeClr>
                </a:fgClr>
                <a:bgClr>
                  <a:schemeClr val="bg1"/>
                </a:bgClr>
              </a:pattFill>
              <a:ln w="57150"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17" name="フリーフォーム: 図形 116">
              <a:extLst>
                <a:ext uri="{FF2B5EF4-FFF2-40B4-BE49-F238E27FC236}">
                  <a16:creationId xmlns:a16="http://schemas.microsoft.com/office/drawing/2014/main" id="{44E9A18D-53D9-4284-BC18-DCB66E8C341A}"/>
                </a:ext>
              </a:extLst>
            </p:cNvPr>
            <p:cNvSpPr/>
            <p:nvPr/>
          </p:nvSpPr>
          <p:spPr>
            <a:xfrm rot="10800000">
              <a:off x="3839101" y="4087985"/>
              <a:ext cx="1846685" cy="1018168"/>
            </a:xfrm>
            <a:custGeom>
              <a:avLst/>
              <a:gdLst>
                <a:gd name="connsiteX0" fmla="*/ 960143 w 1846685"/>
                <a:gd name="connsiteY0" fmla="*/ 1017593 h 1018168"/>
                <a:gd name="connsiteX1" fmla="*/ 922267 w 1846685"/>
                <a:gd name="connsiteY1" fmla="*/ 1013826 h 1018168"/>
                <a:gd name="connsiteX2" fmla="*/ 892854 w 1846685"/>
                <a:gd name="connsiteY2" fmla="*/ 995850 h 1018168"/>
                <a:gd name="connsiteX3" fmla="*/ 891976 w 1846685"/>
                <a:gd name="connsiteY3" fmla="*/ 995314 h 1018168"/>
                <a:gd name="connsiteX4" fmla="*/ 798005 w 1846685"/>
                <a:gd name="connsiteY4" fmla="*/ 1012807 h 1018168"/>
                <a:gd name="connsiteX5" fmla="*/ 750352 w 1846685"/>
                <a:gd name="connsiteY5" fmla="*/ 965084 h 1018168"/>
                <a:gd name="connsiteX6" fmla="*/ 750089 w 1846685"/>
                <a:gd name="connsiteY6" fmla="*/ 964966 h 1018168"/>
                <a:gd name="connsiteX7" fmla="*/ 712463 w 1846685"/>
                <a:gd name="connsiteY7" fmla="*/ 948072 h 1018168"/>
                <a:gd name="connsiteX8" fmla="*/ 689196 w 1846685"/>
                <a:gd name="connsiteY8" fmla="*/ 918768 h 1018168"/>
                <a:gd name="connsiteX9" fmla="*/ 690883 w 1846685"/>
                <a:gd name="connsiteY9" fmla="*/ 887815 h 1018168"/>
                <a:gd name="connsiteX10" fmla="*/ 644023 w 1846685"/>
                <a:gd name="connsiteY10" fmla="*/ 908052 h 1018168"/>
                <a:gd name="connsiteX11" fmla="*/ 524064 w 1846685"/>
                <a:gd name="connsiteY11" fmla="*/ 870546 h 1018168"/>
                <a:gd name="connsiteX12" fmla="*/ 345869 w 1846685"/>
                <a:gd name="connsiteY12" fmla="*/ 833489 h 1018168"/>
                <a:gd name="connsiteX13" fmla="*/ 267521 w 1846685"/>
                <a:gd name="connsiteY13" fmla="*/ 792252 h 1018168"/>
                <a:gd name="connsiteX14" fmla="*/ 284262 w 1846685"/>
                <a:gd name="connsiteY14" fmla="*/ 736589 h 1018168"/>
                <a:gd name="connsiteX15" fmla="*/ 257929 w 1846685"/>
                <a:gd name="connsiteY15" fmla="*/ 713982 h 1018168"/>
                <a:gd name="connsiteX16" fmla="*/ 226779 w 1846685"/>
                <a:gd name="connsiteY16" fmla="*/ 724766 h 1018168"/>
                <a:gd name="connsiteX17" fmla="*/ 97486 w 1846685"/>
                <a:gd name="connsiteY17" fmla="*/ 662358 h 1018168"/>
                <a:gd name="connsiteX18" fmla="*/ 19138 w 1846685"/>
                <a:gd name="connsiteY18" fmla="*/ 611749 h 1018168"/>
                <a:gd name="connsiteX19" fmla="*/ 35879 w 1846685"/>
                <a:gd name="connsiteY19" fmla="*/ 543436 h 1018168"/>
                <a:gd name="connsiteX20" fmla="*/ 527 w 1846685"/>
                <a:gd name="connsiteY20" fmla="*/ 473348 h 1018168"/>
                <a:gd name="connsiteX21" fmla="*/ 65089 w 1846685"/>
                <a:gd name="connsiteY21" fmla="*/ 411053 h 1018168"/>
                <a:gd name="connsiteX22" fmla="*/ 65706 w 1846685"/>
                <a:gd name="connsiteY22" fmla="*/ 409410 h 1018168"/>
                <a:gd name="connsiteX23" fmla="*/ 94465 w 1846685"/>
                <a:gd name="connsiteY23" fmla="*/ 319952 h 1018168"/>
                <a:gd name="connsiteX24" fmla="*/ 234370 w 1846685"/>
                <a:gd name="connsiteY24" fmla="*/ 299514 h 1018168"/>
                <a:gd name="connsiteX25" fmla="*/ 234402 w 1846685"/>
                <a:gd name="connsiteY25" fmla="*/ 299480 h 1018168"/>
                <a:gd name="connsiteX26" fmla="*/ 262225 w 1846685"/>
                <a:gd name="connsiteY26" fmla="*/ 268742 h 1018168"/>
                <a:gd name="connsiteX27" fmla="*/ 263274 w 1846685"/>
                <a:gd name="connsiteY27" fmla="*/ 268266 h 1018168"/>
                <a:gd name="connsiteX28" fmla="*/ 231960 w 1846685"/>
                <a:gd name="connsiteY28" fmla="*/ 235937 h 1018168"/>
                <a:gd name="connsiteX29" fmla="*/ 233726 w 1846685"/>
                <a:gd name="connsiteY29" fmla="*/ 195718 h 1018168"/>
                <a:gd name="connsiteX30" fmla="*/ 391390 w 1846685"/>
                <a:gd name="connsiteY30" fmla="*/ 128500 h 1018168"/>
                <a:gd name="connsiteX31" fmla="*/ 447830 w 1846685"/>
                <a:gd name="connsiteY31" fmla="*/ 70903 h 1018168"/>
                <a:gd name="connsiteX32" fmla="*/ 639994 w 1846685"/>
                <a:gd name="connsiteY32" fmla="*/ 63929 h 1018168"/>
                <a:gd name="connsiteX33" fmla="*/ 777317 w 1846685"/>
                <a:gd name="connsiteY33" fmla="*/ 2484 h 1018168"/>
                <a:gd name="connsiteX34" fmla="*/ 979229 w 1846685"/>
                <a:gd name="connsiteY34" fmla="*/ 39990 h 1018168"/>
                <a:gd name="connsiteX35" fmla="*/ 1279162 w 1846685"/>
                <a:gd name="connsiteY35" fmla="*/ 77047 h 1018168"/>
                <a:gd name="connsiteX36" fmla="*/ 1411035 w 1846685"/>
                <a:gd name="connsiteY36" fmla="*/ 118284 h 1018168"/>
                <a:gd name="connsiteX37" fmla="*/ 1382857 w 1846685"/>
                <a:gd name="connsiteY37" fmla="*/ 173947 h 1018168"/>
                <a:gd name="connsiteX38" fmla="*/ 1393812 w 1846685"/>
                <a:gd name="connsiteY38" fmla="*/ 179535 h 1018168"/>
                <a:gd name="connsiteX39" fmla="*/ 1409024 w 1846685"/>
                <a:gd name="connsiteY39" fmla="*/ 174655 h 1018168"/>
                <a:gd name="connsiteX40" fmla="*/ 1446900 w 1846685"/>
                <a:gd name="connsiteY40" fmla="*/ 178422 h 1018168"/>
                <a:gd name="connsiteX41" fmla="*/ 1476313 w 1846685"/>
                <a:gd name="connsiteY41" fmla="*/ 196398 h 1018168"/>
                <a:gd name="connsiteX42" fmla="*/ 1477191 w 1846685"/>
                <a:gd name="connsiteY42" fmla="*/ 196934 h 1018168"/>
                <a:gd name="connsiteX43" fmla="*/ 1571162 w 1846685"/>
                <a:gd name="connsiteY43" fmla="*/ 179441 h 1018168"/>
                <a:gd name="connsiteX44" fmla="*/ 1618815 w 1846685"/>
                <a:gd name="connsiteY44" fmla="*/ 227164 h 1018168"/>
                <a:gd name="connsiteX45" fmla="*/ 1619078 w 1846685"/>
                <a:gd name="connsiteY45" fmla="*/ 227282 h 1018168"/>
                <a:gd name="connsiteX46" fmla="*/ 1656704 w 1846685"/>
                <a:gd name="connsiteY46" fmla="*/ 244176 h 1018168"/>
                <a:gd name="connsiteX47" fmla="*/ 1679971 w 1846685"/>
                <a:gd name="connsiteY47" fmla="*/ 273480 h 1018168"/>
                <a:gd name="connsiteX48" fmla="*/ 1677234 w 1846685"/>
                <a:gd name="connsiteY48" fmla="*/ 323703 h 1018168"/>
                <a:gd name="connsiteX49" fmla="*/ 1697562 w 1846685"/>
                <a:gd name="connsiteY49" fmla="*/ 359028 h 1018168"/>
                <a:gd name="connsiteX50" fmla="*/ 1717212 w 1846685"/>
                <a:gd name="connsiteY50" fmla="*/ 360416 h 1018168"/>
                <a:gd name="connsiteX51" fmla="*/ 1764865 w 1846685"/>
                <a:gd name="connsiteY51" fmla="*/ 408139 h 1018168"/>
                <a:gd name="connsiteX52" fmla="*/ 1765128 w 1846685"/>
                <a:gd name="connsiteY52" fmla="*/ 408257 h 1018168"/>
                <a:gd name="connsiteX53" fmla="*/ 1802754 w 1846685"/>
                <a:gd name="connsiteY53" fmla="*/ 425151 h 1018168"/>
                <a:gd name="connsiteX54" fmla="*/ 1826021 w 1846685"/>
                <a:gd name="connsiteY54" fmla="*/ 454455 h 1018168"/>
                <a:gd name="connsiteX55" fmla="*/ 1823284 w 1846685"/>
                <a:gd name="connsiteY55" fmla="*/ 504678 h 1018168"/>
                <a:gd name="connsiteX56" fmla="*/ 1843280 w 1846685"/>
                <a:gd name="connsiteY56" fmla="*/ 581468 h 1018168"/>
                <a:gd name="connsiteX57" fmla="*/ 1749609 w 1846685"/>
                <a:gd name="connsiteY57" fmla="*/ 648686 h 1018168"/>
                <a:gd name="connsiteX58" fmla="*/ 1747662 w 1846685"/>
                <a:gd name="connsiteY58" fmla="*/ 655584 h 1018168"/>
                <a:gd name="connsiteX59" fmla="*/ 1758604 w 1846685"/>
                <a:gd name="connsiteY59" fmla="*/ 674599 h 1018168"/>
                <a:gd name="connsiteX60" fmla="*/ 1757555 w 1846685"/>
                <a:gd name="connsiteY60" fmla="*/ 714818 h 1018168"/>
                <a:gd name="connsiteX61" fmla="*/ 1663884 w 1846685"/>
                <a:gd name="connsiteY61" fmla="*/ 782036 h 1018168"/>
                <a:gd name="connsiteX62" fmla="*/ 1630352 w 1846685"/>
                <a:gd name="connsiteY62" fmla="*/ 839633 h 1018168"/>
                <a:gd name="connsiteX63" fmla="*/ 1516184 w 1846685"/>
                <a:gd name="connsiteY63" fmla="*/ 846607 h 1018168"/>
                <a:gd name="connsiteX64" fmla="*/ 1434598 w 1846685"/>
                <a:gd name="connsiteY64" fmla="*/ 908052 h 1018168"/>
                <a:gd name="connsiteX65" fmla="*/ 1400192 w 1846685"/>
                <a:gd name="connsiteY65" fmla="*/ 910301 h 1018168"/>
                <a:gd name="connsiteX66" fmla="*/ 1352024 w 1846685"/>
                <a:gd name="connsiteY66" fmla="*/ 898493 h 1018168"/>
                <a:gd name="connsiteX67" fmla="*/ 1325181 w 1846685"/>
                <a:gd name="connsiteY67" fmla="*/ 878426 h 1018168"/>
                <a:gd name="connsiteX68" fmla="*/ 1324828 w 1846685"/>
                <a:gd name="connsiteY68" fmla="*/ 879191 h 1018168"/>
                <a:gd name="connsiteX69" fmla="*/ 1296069 w 1846685"/>
                <a:gd name="connsiteY69" fmla="*/ 952084 h 1018168"/>
                <a:gd name="connsiteX70" fmla="*/ 1156164 w 1846685"/>
                <a:gd name="connsiteY70" fmla="*/ 968737 h 1018168"/>
                <a:gd name="connsiteX71" fmla="*/ 1156132 w 1846685"/>
                <a:gd name="connsiteY71" fmla="*/ 968765 h 1018168"/>
                <a:gd name="connsiteX72" fmla="*/ 1128309 w 1846685"/>
                <a:gd name="connsiteY72" fmla="*/ 993811 h 1018168"/>
                <a:gd name="connsiteX73" fmla="*/ 1015107 w 1846685"/>
                <a:gd name="connsiteY73" fmla="*/ 986025 h 1018168"/>
                <a:gd name="connsiteX74" fmla="*/ 1014604 w 1846685"/>
                <a:gd name="connsiteY74" fmla="*/ 986496 h 1018168"/>
                <a:gd name="connsiteX75" fmla="*/ 992507 w 1846685"/>
                <a:gd name="connsiteY75" fmla="*/ 1007211 h 1018168"/>
                <a:gd name="connsiteX76" fmla="*/ 960143 w 1846685"/>
                <a:gd name="connsiteY76" fmla="*/ 1017593 h 1018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</a:cxnLst>
              <a:rect l="l" t="t" r="r" b="b"/>
              <a:pathLst>
                <a:path w="1846685" h="1018168">
                  <a:moveTo>
                    <a:pt x="960143" y="1017593"/>
                  </a:moveTo>
                  <a:cubicBezTo>
                    <a:pt x="947090" y="1019067"/>
                    <a:pt x="934046" y="1017676"/>
                    <a:pt x="922267" y="1013826"/>
                  </a:cubicBezTo>
                  <a:lnTo>
                    <a:pt x="892854" y="995850"/>
                  </a:lnTo>
                  <a:lnTo>
                    <a:pt x="891976" y="995314"/>
                  </a:lnTo>
                  <a:cubicBezTo>
                    <a:pt x="868909" y="1016938"/>
                    <a:pt x="830753" y="1024039"/>
                    <a:pt x="798005" y="1012807"/>
                  </a:cubicBezTo>
                  <a:cubicBezTo>
                    <a:pt x="773052" y="1004251"/>
                    <a:pt x="755159" y="986337"/>
                    <a:pt x="750352" y="965084"/>
                  </a:cubicBezTo>
                  <a:lnTo>
                    <a:pt x="750089" y="964966"/>
                  </a:lnTo>
                  <a:lnTo>
                    <a:pt x="712463" y="948072"/>
                  </a:lnTo>
                  <a:cubicBezTo>
                    <a:pt x="701948" y="940109"/>
                    <a:pt x="693869" y="930098"/>
                    <a:pt x="689196" y="918768"/>
                  </a:cubicBezTo>
                  <a:lnTo>
                    <a:pt x="690883" y="887815"/>
                  </a:lnTo>
                  <a:lnTo>
                    <a:pt x="644023" y="908052"/>
                  </a:lnTo>
                  <a:cubicBezTo>
                    <a:pt x="598156" y="916833"/>
                    <a:pt x="550286" y="901869"/>
                    <a:pt x="524064" y="870546"/>
                  </a:cubicBezTo>
                  <a:cubicBezTo>
                    <a:pt x="462173" y="900277"/>
                    <a:pt x="381789" y="883566"/>
                    <a:pt x="345869" y="833489"/>
                  </a:cubicBezTo>
                  <a:cubicBezTo>
                    <a:pt x="310584" y="836781"/>
                    <a:pt x="277452" y="819346"/>
                    <a:pt x="267521" y="792252"/>
                  </a:cubicBezTo>
                  <a:cubicBezTo>
                    <a:pt x="260327" y="772649"/>
                    <a:pt x="266687" y="751494"/>
                    <a:pt x="284262" y="736589"/>
                  </a:cubicBezTo>
                  <a:lnTo>
                    <a:pt x="257929" y="713982"/>
                  </a:lnTo>
                  <a:lnTo>
                    <a:pt x="226779" y="724766"/>
                  </a:lnTo>
                  <a:cubicBezTo>
                    <a:pt x="176377" y="731511"/>
                    <a:pt x="124426" y="708451"/>
                    <a:pt x="97486" y="662358"/>
                  </a:cubicBezTo>
                  <a:cubicBezTo>
                    <a:pt x="62201" y="666398"/>
                    <a:pt x="29069" y="645001"/>
                    <a:pt x="19138" y="611749"/>
                  </a:cubicBezTo>
                  <a:cubicBezTo>
                    <a:pt x="11944" y="587691"/>
                    <a:pt x="18304" y="561729"/>
                    <a:pt x="35879" y="543436"/>
                  </a:cubicBezTo>
                  <a:cubicBezTo>
                    <a:pt x="10943" y="529087"/>
                    <a:pt x="-2944" y="501553"/>
                    <a:pt x="527" y="473348"/>
                  </a:cubicBezTo>
                  <a:cubicBezTo>
                    <a:pt x="4600" y="440324"/>
                    <a:pt x="31406" y="414457"/>
                    <a:pt x="65089" y="411053"/>
                  </a:cubicBezTo>
                  <a:cubicBezTo>
                    <a:pt x="65289" y="410502"/>
                    <a:pt x="65506" y="409962"/>
                    <a:pt x="65706" y="409410"/>
                  </a:cubicBezTo>
                  <a:cubicBezTo>
                    <a:pt x="61183" y="376889"/>
                    <a:pt x="71732" y="344093"/>
                    <a:pt x="94465" y="319952"/>
                  </a:cubicBezTo>
                  <a:cubicBezTo>
                    <a:pt x="130385" y="281822"/>
                    <a:pt x="188620" y="273323"/>
                    <a:pt x="234370" y="299514"/>
                  </a:cubicBezTo>
                  <a:lnTo>
                    <a:pt x="234402" y="299480"/>
                  </a:lnTo>
                  <a:lnTo>
                    <a:pt x="262225" y="268742"/>
                  </a:lnTo>
                  <a:lnTo>
                    <a:pt x="263274" y="268266"/>
                  </a:lnTo>
                  <a:lnTo>
                    <a:pt x="231960" y="235937"/>
                  </a:lnTo>
                  <a:cubicBezTo>
                    <a:pt x="226204" y="222802"/>
                    <a:pt x="226646" y="209060"/>
                    <a:pt x="233726" y="195718"/>
                  </a:cubicBezTo>
                  <a:cubicBezTo>
                    <a:pt x="252549" y="160244"/>
                    <a:pt x="314862" y="133677"/>
                    <a:pt x="391390" y="128500"/>
                  </a:cubicBezTo>
                  <a:cubicBezTo>
                    <a:pt x="391755" y="106358"/>
                    <a:pt x="412347" y="85359"/>
                    <a:pt x="447830" y="70903"/>
                  </a:cubicBezTo>
                  <a:cubicBezTo>
                    <a:pt x="501742" y="48937"/>
                    <a:pt x="579619" y="46114"/>
                    <a:pt x="639994" y="63929"/>
                  </a:cubicBezTo>
                  <a:cubicBezTo>
                    <a:pt x="659519" y="33329"/>
                    <a:pt x="711802" y="9936"/>
                    <a:pt x="777317" y="2484"/>
                  </a:cubicBezTo>
                  <a:cubicBezTo>
                    <a:pt x="854519" y="-6297"/>
                    <a:pt x="935093" y="8667"/>
                    <a:pt x="979229" y="39990"/>
                  </a:cubicBezTo>
                  <a:cubicBezTo>
                    <a:pt x="1083402" y="10259"/>
                    <a:pt x="1218702" y="26970"/>
                    <a:pt x="1279162" y="77047"/>
                  </a:cubicBezTo>
                  <a:cubicBezTo>
                    <a:pt x="1338552" y="73755"/>
                    <a:pt x="1394319" y="91190"/>
                    <a:pt x="1411035" y="118284"/>
                  </a:cubicBezTo>
                  <a:cubicBezTo>
                    <a:pt x="1423143" y="137887"/>
                    <a:pt x="1412439" y="159042"/>
                    <a:pt x="1382857" y="173947"/>
                  </a:cubicBezTo>
                  <a:lnTo>
                    <a:pt x="1393812" y="179535"/>
                  </a:lnTo>
                  <a:lnTo>
                    <a:pt x="1409024" y="174655"/>
                  </a:lnTo>
                  <a:cubicBezTo>
                    <a:pt x="1422077" y="173181"/>
                    <a:pt x="1435121" y="174572"/>
                    <a:pt x="1446900" y="178422"/>
                  </a:cubicBezTo>
                  <a:lnTo>
                    <a:pt x="1476313" y="196398"/>
                  </a:lnTo>
                  <a:lnTo>
                    <a:pt x="1477191" y="196934"/>
                  </a:lnTo>
                  <a:cubicBezTo>
                    <a:pt x="1500258" y="175310"/>
                    <a:pt x="1538414" y="168209"/>
                    <a:pt x="1571162" y="179441"/>
                  </a:cubicBezTo>
                  <a:cubicBezTo>
                    <a:pt x="1596115" y="187997"/>
                    <a:pt x="1614008" y="205911"/>
                    <a:pt x="1618815" y="227164"/>
                  </a:cubicBezTo>
                  <a:lnTo>
                    <a:pt x="1619078" y="227282"/>
                  </a:lnTo>
                  <a:lnTo>
                    <a:pt x="1656704" y="244176"/>
                  </a:lnTo>
                  <a:cubicBezTo>
                    <a:pt x="1667219" y="252139"/>
                    <a:pt x="1675298" y="262150"/>
                    <a:pt x="1679971" y="273480"/>
                  </a:cubicBezTo>
                  <a:cubicBezTo>
                    <a:pt x="1686765" y="289928"/>
                    <a:pt x="1685796" y="307792"/>
                    <a:pt x="1677234" y="323703"/>
                  </a:cubicBezTo>
                  <a:lnTo>
                    <a:pt x="1697562" y="359028"/>
                  </a:lnTo>
                  <a:lnTo>
                    <a:pt x="1717212" y="360416"/>
                  </a:lnTo>
                  <a:cubicBezTo>
                    <a:pt x="1742165" y="368972"/>
                    <a:pt x="1760058" y="386886"/>
                    <a:pt x="1764865" y="408139"/>
                  </a:cubicBezTo>
                  <a:lnTo>
                    <a:pt x="1765128" y="408257"/>
                  </a:lnTo>
                  <a:lnTo>
                    <a:pt x="1802754" y="425151"/>
                  </a:lnTo>
                  <a:cubicBezTo>
                    <a:pt x="1813269" y="433114"/>
                    <a:pt x="1821348" y="443125"/>
                    <a:pt x="1826021" y="454455"/>
                  </a:cubicBezTo>
                  <a:cubicBezTo>
                    <a:pt x="1832815" y="470903"/>
                    <a:pt x="1831846" y="488767"/>
                    <a:pt x="1823284" y="504678"/>
                  </a:cubicBezTo>
                  <a:cubicBezTo>
                    <a:pt x="1844331" y="526498"/>
                    <a:pt x="1851692" y="554784"/>
                    <a:pt x="1843280" y="581468"/>
                  </a:cubicBezTo>
                  <a:cubicBezTo>
                    <a:pt x="1832097" y="616942"/>
                    <a:pt x="1795076" y="643509"/>
                    <a:pt x="1749609" y="648686"/>
                  </a:cubicBezTo>
                  <a:lnTo>
                    <a:pt x="1747662" y="655584"/>
                  </a:lnTo>
                  <a:lnTo>
                    <a:pt x="1758604" y="674599"/>
                  </a:lnTo>
                  <a:cubicBezTo>
                    <a:pt x="1762024" y="687734"/>
                    <a:pt x="1761761" y="701476"/>
                    <a:pt x="1757555" y="714818"/>
                  </a:cubicBezTo>
                  <a:cubicBezTo>
                    <a:pt x="1746372" y="750292"/>
                    <a:pt x="1709351" y="776859"/>
                    <a:pt x="1663884" y="782036"/>
                  </a:cubicBezTo>
                  <a:cubicBezTo>
                    <a:pt x="1663667" y="804178"/>
                    <a:pt x="1651433" y="825177"/>
                    <a:pt x="1630352" y="839633"/>
                  </a:cubicBezTo>
                  <a:cubicBezTo>
                    <a:pt x="1598322" y="861599"/>
                    <a:pt x="1552054" y="864422"/>
                    <a:pt x="1516184" y="846607"/>
                  </a:cubicBezTo>
                  <a:cubicBezTo>
                    <a:pt x="1504584" y="877207"/>
                    <a:pt x="1473522" y="900600"/>
                    <a:pt x="1434598" y="908052"/>
                  </a:cubicBezTo>
                  <a:cubicBezTo>
                    <a:pt x="1423131" y="910247"/>
                    <a:pt x="1411540" y="910958"/>
                    <a:pt x="1400192" y="910301"/>
                  </a:cubicBezTo>
                  <a:cubicBezTo>
                    <a:pt x="1383170" y="909315"/>
                    <a:pt x="1366699" y="905249"/>
                    <a:pt x="1352024" y="898493"/>
                  </a:cubicBezTo>
                  <a:lnTo>
                    <a:pt x="1325181" y="878426"/>
                  </a:lnTo>
                  <a:lnTo>
                    <a:pt x="1324828" y="879191"/>
                  </a:lnTo>
                  <a:cubicBezTo>
                    <a:pt x="1329351" y="905690"/>
                    <a:pt x="1318802" y="932413"/>
                    <a:pt x="1296069" y="952084"/>
                  </a:cubicBezTo>
                  <a:cubicBezTo>
                    <a:pt x="1260149" y="983153"/>
                    <a:pt x="1201914" y="990078"/>
                    <a:pt x="1156164" y="968737"/>
                  </a:cubicBezTo>
                  <a:lnTo>
                    <a:pt x="1156132" y="968765"/>
                  </a:lnTo>
                  <a:lnTo>
                    <a:pt x="1128309" y="993811"/>
                  </a:lnTo>
                  <a:cubicBezTo>
                    <a:pt x="1094655" y="1012376"/>
                    <a:pt x="1046928" y="1011005"/>
                    <a:pt x="1015107" y="986025"/>
                  </a:cubicBezTo>
                  <a:lnTo>
                    <a:pt x="1014604" y="986496"/>
                  </a:lnTo>
                  <a:lnTo>
                    <a:pt x="992507" y="1007211"/>
                  </a:lnTo>
                  <a:cubicBezTo>
                    <a:pt x="983068" y="1012633"/>
                    <a:pt x="972002" y="1016254"/>
                    <a:pt x="960143" y="1017593"/>
                  </a:cubicBezTo>
                  <a:close/>
                </a:path>
              </a:pathLst>
            </a:custGeom>
            <a:solidFill>
              <a:srgbClr val="FFFF00"/>
            </a:solidFill>
            <a:ln w="190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8" name="フリーフォーム: 図形 117">
              <a:extLst>
                <a:ext uri="{FF2B5EF4-FFF2-40B4-BE49-F238E27FC236}">
                  <a16:creationId xmlns:a16="http://schemas.microsoft.com/office/drawing/2014/main" id="{FB469917-435C-453D-8873-5CB01EEA45E9}"/>
                </a:ext>
              </a:extLst>
            </p:cNvPr>
            <p:cNvSpPr/>
            <p:nvPr/>
          </p:nvSpPr>
          <p:spPr>
            <a:xfrm rot="16200000">
              <a:off x="4181648" y="4606594"/>
              <a:ext cx="177306" cy="450291"/>
            </a:xfrm>
            <a:custGeom>
              <a:avLst/>
              <a:gdLst>
                <a:gd name="connsiteX0" fmla="*/ 149497 w 236655"/>
                <a:gd name="connsiteY0" fmla="*/ 0 h 943593"/>
                <a:gd name="connsiteX1" fmla="*/ 236655 w 236655"/>
                <a:gd name="connsiteY1" fmla="*/ 0 h 943593"/>
                <a:gd name="connsiteX2" fmla="*/ 209960 w 236655"/>
                <a:gd name="connsiteY2" fmla="*/ 51257 h 943593"/>
                <a:gd name="connsiteX3" fmla="*/ 133039 w 236655"/>
                <a:gd name="connsiteY3" fmla="*/ 480880 h 943593"/>
                <a:gd name="connsiteX4" fmla="*/ 209959 w 236655"/>
                <a:gd name="connsiteY4" fmla="*/ 910504 h 943593"/>
                <a:gd name="connsiteX5" fmla="*/ 227193 w 236655"/>
                <a:gd name="connsiteY5" fmla="*/ 943593 h 943593"/>
                <a:gd name="connsiteX6" fmla="*/ 132924 w 236655"/>
                <a:gd name="connsiteY6" fmla="*/ 943593 h 943593"/>
                <a:gd name="connsiteX7" fmla="*/ 117312 w 236655"/>
                <a:gd name="connsiteY7" fmla="*/ 926479 h 943593"/>
                <a:gd name="connsiteX8" fmla="*/ 0 w 236655"/>
                <a:gd name="connsiteY8" fmla="*/ 480880 h 943593"/>
                <a:gd name="connsiteX9" fmla="*/ 117312 w 236655"/>
                <a:gd name="connsiteY9" fmla="*/ 35281 h 9435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36655" h="943593">
                  <a:moveTo>
                    <a:pt x="149497" y="0"/>
                  </a:moveTo>
                  <a:lnTo>
                    <a:pt x="236655" y="0"/>
                  </a:lnTo>
                  <a:lnTo>
                    <a:pt x="209960" y="51257"/>
                  </a:lnTo>
                  <a:cubicBezTo>
                    <a:pt x="160765" y="170679"/>
                    <a:pt x="133039" y="322309"/>
                    <a:pt x="133039" y="480880"/>
                  </a:cubicBezTo>
                  <a:cubicBezTo>
                    <a:pt x="133039" y="639451"/>
                    <a:pt x="160764" y="791082"/>
                    <a:pt x="209959" y="910504"/>
                  </a:cubicBezTo>
                  <a:lnTo>
                    <a:pt x="227193" y="943593"/>
                  </a:lnTo>
                  <a:lnTo>
                    <a:pt x="132924" y="943593"/>
                  </a:lnTo>
                  <a:lnTo>
                    <a:pt x="117312" y="926479"/>
                  </a:lnTo>
                  <a:cubicBezTo>
                    <a:pt x="46534" y="829909"/>
                    <a:pt x="0" y="666370"/>
                    <a:pt x="0" y="480880"/>
                  </a:cubicBezTo>
                  <a:cubicBezTo>
                    <a:pt x="0" y="295391"/>
                    <a:pt x="46534" y="131851"/>
                    <a:pt x="117312" y="35281"/>
                  </a:cubicBezTo>
                  <a:close/>
                </a:path>
              </a:pathLst>
            </a:custGeom>
            <a:solidFill>
              <a:srgbClr val="FFFF99"/>
            </a:solidFill>
            <a:ln w="19050"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9" name="フリーフォーム: 図形 118">
              <a:extLst>
                <a:ext uri="{FF2B5EF4-FFF2-40B4-BE49-F238E27FC236}">
                  <a16:creationId xmlns:a16="http://schemas.microsoft.com/office/drawing/2014/main" id="{F5E00D93-D808-47A5-BF9D-590C4B2C6EFE}"/>
                </a:ext>
              </a:extLst>
            </p:cNvPr>
            <p:cNvSpPr/>
            <p:nvPr/>
          </p:nvSpPr>
          <p:spPr>
            <a:xfrm rot="4945007">
              <a:off x="5003270" y="4062465"/>
              <a:ext cx="177306" cy="450291"/>
            </a:xfrm>
            <a:custGeom>
              <a:avLst/>
              <a:gdLst>
                <a:gd name="connsiteX0" fmla="*/ 149497 w 236655"/>
                <a:gd name="connsiteY0" fmla="*/ 0 h 943593"/>
                <a:gd name="connsiteX1" fmla="*/ 236655 w 236655"/>
                <a:gd name="connsiteY1" fmla="*/ 0 h 943593"/>
                <a:gd name="connsiteX2" fmla="*/ 209960 w 236655"/>
                <a:gd name="connsiteY2" fmla="*/ 51257 h 943593"/>
                <a:gd name="connsiteX3" fmla="*/ 133039 w 236655"/>
                <a:gd name="connsiteY3" fmla="*/ 480880 h 943593"/>
                <a:gd name="connsiteX4" fmla="*/ 209959 w 236655"/>
                <a:gd name="connsiteY4" fmla="*/ 910504 h 943593"/>
                <a:gd name="connsiteX5" fmla="*/ 227193 w 236655"/>
                <a:gd name="connsiteY5" fmla="*/ 943593 h 943593"/>
                <a:gd name="connsiteX6" fmla="*/ 132924 w 236655"/>
                <a:gd name="connsiteY6" fmla="*/ 943593 h 943593"/>
                <a:gd name="connsiteX7" fmla="*/ 117312 w 236655"/>
                <a:gd name="connsiteY7" fmla="*/ 926479 h 943593"/>
                <a:gd name="connsiteX8" fmla="*/ 0 w 236655"/>
                <a:gd name="connsiteY8" fmla="*/ 480880 h 943593"/>
                <a:gd name="connsiteX9" fmla="*/ 117312 w 236655"/>
                <a:gd name="connsiteY9" fmla="*/ 35281 h 9435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36655" h="943593">
                  <a:moveTo>
                    <a:pt x="149497" y="0"/>
                  </a:moveTo>
                  <a:lnTo>
                    <a:pt x="236655" y="0"/>
                  </a:lnTo>
                  <a:lnTo>
                    <a:pt x="209960" y="51257"/>
                  </a:lnTo>
                  <a:cubicBezTo>
                    <a:pt x="160765" y="170679"/>
                    <a:pt x="133039" y="322309"/>
                    <a:pt x="133039" y="480880"/>
                  </a:cubicBezTo>
                  <a:cubicBezTo>
                    <a:pt x="133039" y="639451"/>
                    <a:pt x="160764" y="791082"/>
                    <a:pt x="209959" y="910504"/>
                  </a:cubicBezTo>
                  <a:lnTo>
                    <a:pt x="227193" y="943593"/>
                  </a:lnTo>
                  <a:lnTo>
                    <a:pt x="132924" y="943593"/>
                  </a:lnTo>
                  <a:lnTo>
                    <a:pt x="117312" y="926479"/>
                  </a:lnTo>
                  <a:cubicBezTo>
                    <a:pt x="46534" y="829909"/>
                    <a:pt x="0" y="666370"/>
                    <a:pt x="0" y="480880"/>
                  </a:cubicBezTo>
                  <a:cubicBezTo>
                    <a:pt x="0" y="295391"/>
                    <a:pt x="46534" y="131851"/>
                    <a:pt x="117312" y="35281"/>
                  </a:cubicBezTo>
                  <a:close/>
                </a:path>
              </a:pathLst>
            </a:custGeom>
            <a:solidFill>
              <a:srgbClr val="FFFF99"/>
            </a:solidFill>
            <a:ln w="19050"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20" name="フリーフォーム: 図形 119">
              <a:extLst>
                <a:ext uri="{FF2B5EF4-FFF2-40B4-BE49-F238E27FC236}">
                  <a16:creationId xmlns:a16="http://schemas.microsoft.com/office/drawing/2014/main" id="{5D6EE23E-C896-4815-80A5-8F255876B6E2}"/>
                </a:ext>
              </a:extLst>
            </p:cNvPr>
            <p:cNvSpPr/>
            <p:nvPr/>
          </p:nvSpPr>
          <p:spPr>
            <a:xfrm rot="5764977">
              <a:off x="5254095" y="4418065"/>
              <a:ext cx="177306" cy="450291"/>
            </a:xfrm>
            <a:custGeom>
              <a:avLst/>
              <a:gdLst>
                <a:gd name="connsiteX0" fmla="*/ 149497 w 236655"/>
                <a:gd name="connsiteY0" fmla="*/ 0 h 943593"/>
                <a:gd name="connsiteX1" fmla="*/ 236655 w 236655"/>
                <a:gd name="connsiteY1" fmla="*/ 0 h 943593"/>
                <a:gd name="connsiteX2" fmla="*/ 209960 w 236655"/>
                <a:gd name="connsiteY2" fmla="*/ 51257 h 943593"/>
                <a:gd name="connsiteX3" fmla="*/ 133039 w 236655"/>
                <a:gd name="connsiteY3" fmla="*/ 480880 h 943593"/>
                <a:gd name="connsiteX4" fmla="*/ 209959 w 236655"/>
                <a:gd name="connsiteY4" fmla="*/ 910504 h 943593"/>
                <a:gd name="connsiteX5" fmla="*/ 227193 w 236655"/>
                <a:gd name="connsiteY5" fmla="*/ 943593 h 943593"/>
                <a:gd name="connsiteX6" fmla="*/ 132924 w 236655"/>
                <a:gd name="connsiteY6" fmla="*/ 943593 h 943593"/>
                <a:gd name="connsiteX7" fmla="*/ 117312 w 236655"/>
                <a:gd name="connsiteY7" fmla="*/ 926479 h 943593"/>
                <a:gd name="connsiteX8" fmla="*/ 0 w 236655"/>
                <a:gd name="connsiteY8" fmla="*/ 480880 h 943593"/>
                <a:gd name="connsiteX9" fmla="*/ 117312 w 236655"/>
                <a:gd name="connsiteY9" fmla="*/ 35281 h 9435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36655" h="943593">
                  <a:moveTo>
                    <a:pt x="149497" y="0"/>
                  </a:moveTo>
                  <a:lnTo>
                    <a:pt x="236655" y="0"/>
                  </a:lnTo>
                  <a:lnTo>
                    <a:pt x="209960" y="51257"/>
                  </a:lnTo>
                  <a:cubicBezTo>
                    <a:pt x="160765" y="170679"/>
                    <a:pt x="133039" y="322309"/>
                    <a:pt x="133039" y="480880"/>
                  </a:cubicBezTo>
                  <a:cubicBezTo>
                    <a:pt x="133039" y="639451"/>
                    <a:pt x="160764" y="791082"/>
                    <a:pt x="209959" y="910504"/>
                  </a:cubicBezTo>
                  <a:lnTo>
                    <a:pt x="227193" y="943593"/>
                  </a:lnTo>
                  <a:lnTo>
                    <a:pt x="132924" y="943593"/>
                  </a:lnTo>
                  <a:lnTo>
                    <a:pt x="117312" y="926479"/>
                  </a:lnTo>
                  <a:cubicBezTo>
                    <a:pt x="46534" y="829909"/>
                    <a:pt x="0" y="666370"/>
                    <a:pt x="0" y="480880"/>
                  </a:cubicBezTo>
                  <a:cubicBezTo>
                    <a:pt x="0" y="295391"/>
                    <a:pt x="46534" y="131851"/>
                    <a:pt x="117312" y="35281"/>
                  </a:cubicBezTo>
                  <a:close/>
                </a:path>
              </a:pathLst>
            </a:custGeom>
            <a:solidFill>
              <a:srgbClr val="FFFF99"/>
            </a:solidFill>
            <a:ln w="19050"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21" name="フリーフォーム: 図形 120">
              <a:extLst>
                <a:ext uri="{FF2B5EF4-FFF2-40B4-BE49-F238E27FC236}">
                  <a16:creationId xmlns:a16="http://schemas.microsoft.com/office/drawing/2014/main" id="{FD42918E-956F-4ADB-9E2A-07187BC15C38}"/>
                </a:ext>
              </a:extLst>
            </p:cNvPr>
            <p:cNvSpPr/>
            <p:nvPr/>
          </p:nvSpPr>
          <p:spPr>
            <a:xfrm rot="5764977">
              <a:off x="4307944" y="4075164"/>
              <a:ext cx="177306" cy="450291"/>
            </a:xfrm>
            <a:custGeom>
              <a:avLst/>
              <a:gdLst>
                <a:gd name="connsiteX0" fmla="*/ 149497 w 236655"/>
                <a:gd name="connsiteY0" fmla="*/ 0 h 943593"/>
                <a:gd name="connsiteX1" fmla="*/ 236655 w 236655"/>
                <a:gd name="connsiteY1" fmla="*/ 0 h 943593"/>
                <a:gd name="connsiteX2" fmla="*/ 209960 w 236655"/>
                <a:gd name="connsiteY2" fmla="*/ 51257 h 943593"/>
                <a:gd name="connsiteX3" fmla="*/ 133039 w 236655"/>
                <a:gd name="connsiteY3" fmla="*/ 480880 h 943593"/>
                <a:gd name="connsiteX4" fmla="*/ 209959 w 236655"/>
                <a:gd name="connsiteY4" fmla="*/ 910504 h 943593"/>
                <a:gd name="connsiteX5" fmla="*/ 227193 w 236655"/>
                <a:gd name="connsiteY5" fmla="*/ 943593 h 943593"/>
                <a:gd name="connsiteX6" fmla="*/ 132924 w 236655"/>
                <a:gd name="connsiteY6" fmla="*/ 943593 h 943593"/>
                <a:gd name="connsiteX7" fmla="*/ 117312 w 236655"/>
                <a:gd name="connsiteY7" fmla="*/ 926479 h 943593"/>
                <a:gd name="connsiteX8" fmla="*/ 0 w 236655"/>
                <a:gd name="connsiteY8" fmla="*/ 480880 h 943593"/>
                <a:gd name="connsiteX9" fmla="*/ 117312 w 236655"/>
                <a:gd name="connsiteY9" fmla="*/ 35281 h 9435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36655" h="943593">
                  <a:moveTo>
                    <a:pt x="149497" y="0"/>
                  </a:moveTo>
                  <a:lnTo>
                    <a:pt x="236655" y="0"/>
                  </a:lnTo>
                  <a:lnTo>
                    <a:pt x="209960" y="51257"/>
                  </a:lnTo>
                  <a:cubicBezTo>
                    <a:pt x="160765" y="170679"/>
                    <a:pt x="133039" y="322309"/>
                    <a:pt x="133039" y="480880"/>
                  </a:cubicBezTo>
                  <a:cubicBezTo>
                    <a:pt x="133039" y="639451"/>
                    <a:pt x="160764" y="791082"/>
                    <a:pt x="209959" y="910504"/>
                  </a:cubicBezTo>
                  <a:lnTo>
                    <a:pt x="227193" y="943593"/>
                  </a:lnTo>
                  <a:lnTo>
                    <a:pt x="132924" y="943593"/>
                  </a:lnTo>
                  <a:lnTo>
                    <a:pt x="117312" y="926479"/>
                  </a:lnTo>
                  <a:cubicBezTo>
                    <a:pt x="46534" y="829909"/>
                    <a:pt x="0" y="666370"/>
                    <a:pt x="0" y="480880"/>
                  </a:cubicBezTo>
                  <a:cubicBezTo>
                    <a:pt x="0" y="295391"/>
                    <a:pt x="46534" y="131851"/>
                    <a:pt x="117312" y="35281"/>
                  </a:cubicBezTo>
                  <a:close/>
                </a:path>
              </a:pathLst>
            </a:custGeom>
            <a:solidFill>
              <a:srgbClr val="FFFF99"/>
            </a:solidFill>
            <a:ln w="19050"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22" name="フリーフォーム: 図形 121">
              <a:extLst>
                <a:ext uri="{FF2B5EF4-FFF2-40B4-BE49-F238E27FC236}">
                  <a16:creationId xmlns:a16="http://schemas.microsoft.com/office/drawing/2014/main" id="{EB37BC2A-223D-452B-927B-91407D8C7105}"/>
                </a:ext>
              </a:extLst>
            </p:cNvPr>
            <p:cNvSpPr/>
            <p:nvPr/>
          </p:nvSpPr>
          <p:spPr>
            <a:xfrm rot="16200000">
              <a:off x="4707292" y="4326504"/>
              <a:ext cx="177306" cy="450291"/>
            </a:xfrm>
            <a:custGeom>
              <a:avLst/>
              <a:gdLst>
                <a:gd name="connsiteX0" fmla="*/ 149497 w 236655"/>
                <a:gd name="connsiteY0" fmla="*/ 0 h 943593"/>
                <a:gd name="connsiteX1" fmla="*/ 236655 w 236655"/>
                <a:gd name="connsiteY1" fmla="*/ 0 h 943593"/>
                <a:gd name="connsiteX2" fmla="*/ 209960 w 236655"/>
                <a:gd name="connsiteY2" fmla="*/ 51257 h 943593"/>
                <a:gd name="connsiteX3" fmla="*/ 133039 w 236655"/>
                <a:gd name="connsiteY3" fmla="*/ 480880 h 943593"/>
                <a:gd name="connsiteX4" fmla="*/ 209959 w 236655"/>
                <a:gd name="connsiteY4" fmla="*/ 910504 h 943593"/>
                <a:gd name="connsiteX5" fmla="*/ 227193 w 236655"/>
                <a:gd name="connsiteY5" fmla="*/ 943593 h 943593"/>
                <a:gd name="connsiteX6" fmla="*/ 132924 w 236655"/>
                <a:gd name="connsiteY6" fmla="*/ 943593 h 943593"/>
                <a:gd name="connsiteX7" fmla="*/ 117312 w 236655"/>
                <a:gd name="connsiteY7" fmla="*/ 926479 h 943593"/>
                <a:gd name="connsiteX8" fmla="*/ 0 w 236655"/>
                <a:gd name="connsiteY8" fmla="*/ 480880 h 943593"/>
                <a:gd name="connsiteX9" fmla="*/ 117312 w 236655"/>
                <a:gd name="connsiteY9" fmla="*/ 35281 h 9435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36655" h="943593">
                  <a:moveTo>
                    <a:pt x="149497" y="0"/>
                  </a:moveTo>
                  <a:lnTo>
                    <a:pt x="236655" y="0"/>
                  </a:lnTo>
                  <a:lnTo>
                    <a:pt x="209960" y="51257"/>
                  </a:lnTo>
                  <a:cubicBezTo>
                    <a:pt x="160765" y="170679"/>
                    <a:pt x="133039" y="322309"/>
                    <a:pt x="133039" y="480880"/>
                  </a:cubicBezTo>
                  <a:cubicBezTo>
                    <a:pt x="133039" y="639451"/>
                    <a:pt x="160764" y="791082"/>
                    <a:pt x="209959" y="910504"/>
                  </a:cubicBezTo>
                  <a:lnTo>
                    <a:pt x="227193" y="943593"/>
                  </a:lnTo>
                  <a:lnTo>
                    <a:pt x="132924" y="943593"/>
                  </a:lnTo>
                  <a:lnTo>
                    <a:pt x="117312" y="926479"/>
                  </a:lnTo>
                  <a:cubicBezTo>
                    <a:pt x="46534" y="829909"/>
                    <a:pt x="0" y="666370"/>
                    <a:pt x="0" y="480880"/>
                  </a:cubicBezTo>
                  <a:cubicBezTo>
                    <a:pt x="0" y="295391"/>
                    <a:pt x="46534" y="131851"/>
                    <a:pt x="117312" y="35281"/>
                  </a:cubicBezTo>
                  <a:close/>
                </a:path>
              </a:pathLst>
            </a:custGeom>
            <a:solidFill>
              <a:srgbClr val="FFFF99"/>
            </a:solidFill>
            <a:ln w="19050"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23" name="フリーフォーム: 図形 122">
              <a:extLst>
                <a:ext uri="{FF2B5EF4-FFF2-40B4-BE49-F238E27FC236}">
                  <a16:creationId xmlns:a16="http://schemas.microsoft.com/office/drawing/2014/main" id="{25FE15C0-EA38-4EC4-AD2C-9141F6E127AB}"/>
                </a:ext>
              </a:extLst>
            </p:cNvPr>
            <p:cNvSpPr/>
            <p:nvPr/>
          </p:nvSpPr>
          <p:spPr>
            <a:xfrm rot="16200000">
              <a:off x="4822523" y="4648271"/>
              <a:ext cx="177306" cy="450291"/>
            </a:xfrm>
            <a:custGeom>
              <a:avLst/>
              <a:gdLst>
                <a:gd name="connsiteX0" fmla="*/ 149497 w 236655"/>
                <a:gd name="connsiteY0" fmla="*/ 0 h 943593"/>
                <a:gd name="connsiteX1" fmla="*/ 236655 w 236655"/>
                <a:gd name="connsiteY1" fmla="*/ 0 h 943593"/>
                <a:gd name="connsiteX2" fmla="*/ 209960 w 236655"/>
                <a:gd name="connsiteY2" fmla="*/ 51257 h 943593"/>
                <a:gd name="connsiteX3" fmla="*/ 133039 w 236655"/>
                <a:gd name="connsiteY3" fmla="*/ 480880 h 943593"/>
                <a:gd name="connsiteX4" fmla="*/ 209959 w 236655"/>
                <a:gd name="connsiteY4" fmla="*/ 910504 h 943593"/>
                <a:gd name="connsiteX5" fmla="*/ 227193 w 236655"/>
                <a:gd name="connsiteY5" fmla="*/ 943593 h 943593"/>
                <a:gd name="connsiteX6" fmla="*/ 132924 w 236655"/>
                <a:gd name="connsiteY6" fmla="*/ 943593 h 943593"/>
                <a:gd name="connsiteX7" fmla="*/ 117312 w 236655"/>
                <a:gd name="connsiteY7" fmla="*/ 926479 h 943593"/>
                <a:gd name="connsiteX8" fmla="*/ 0 w 236655"/>
                <a:gd name="connsiteY8" fmla="*/ 480880 h 943593"/>
                <a:gd name="connsiteX9" fmla="*/ 117312 w 236655"/>
                <a:gd name="connsiteY9" fmla="*/ 35281 h 9435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36655" h="943593">
                  <a:moveTo>
                    <a:pt x="149497" y="0"/>
                  </a:moveTo>
                  <a:lnTo>
                    <a:pt x="236655" y="0"/>
                  </a:lnTo>
                  <a:lnTo>
                    <a:pt x="209960" y="51257"/>
                  </a:lnTo>
                  <a:cubicBezTo>
                    <a:pt x="160765" y="170679"/>
                    <a:pt x="133039" y="322309"/>
                    <a:pt x="133039" y="480880"/>
                  </a:cubicBezTo>
                  <a:cubicBezTo>
                    <a:pt x="133039" y="639451"/>
                    <a:pt x="160764" y="791082"/>
                    <a:pt x="209959" y="910504"/>
                  </a:cubicBezTo>
                  <a:lnTo>
                    <a:pt x="227193" y="943593"/>
                  </a:lnTo>
                  <a:lnTo>
                    <a:pt x="132924" y="943593"/>
                  </a:lnTo>
                  <a:lnTo>
                    <a:pt x="117312" y="926479"/>
                  </a:lnTo>
                  <a:cubicBezTo>
                    <a:pt x="46534" y="829909"/>
                    <a:pt x="0" y="666370"/>
                    <a:pt x="0" y="480880"/>
                  </a:cubicBezTo>
                  <a:cubicBezTo>
                    <a:pt x="0" y="295391"/>
                    <a:pt x="46534" y="131851"/>
                    <a:pt x="117312" y="35281"/>
                  </a:cubicBezTo>
                  <a:close/>
                </a:path>
              </a:pathLst>
            </a:custGeom>
            <a:solidFill>
              <a:srgbClr val="FFFF99"/>
            </a:solidFill>
            <a:ln w="19050"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24" name="フリーフォーム: 図形 123">
              <a:extLst>
                <a:ext uri="{FF2B5EF4-FFF2-40B4-BE49-F238E27FC236}">
                  <a16:creationId xmlns:a16="http://schemas.microsoft.com/office/drawing/2014/main" id="{8CC69BC7-EBB8-42FA-A366-23EABB7ECBED}"/>
                </a:ext>
              </a:extLst>
            </p:cNvPr>
            <p:cNvSpPr/>
            <p:nvPr/>
          </p:nvSpPr>
          <p:spPr>
            <a:xfrm rot="5764977">
              <a:off x="4068842" y="4320924"/>
              <a:ext cx="177306" cy="450291"/>
            </a:xfrm>
            <a:custGeom>
              <a:avLst/>
              <a:gdLst>
                <a:gd name="connsiteX0" fmla="*/ 149497 w 236655"/>
                <a:gd name="connsiteY0" fmla="*/ 0 h 943593"/>
                <a:gd name="connsiteX1" fmla="*/ 236655 w 236655"/>
                <a:gd name="connsiteY1" fmla="*/ 0 h 943593"/>
                <a:gd name="connsiteX2" fmla="*/ 209960 w 236655"/>
                <a:gd name="connsiteY2" fmla="*/ 51257 h 943593"/>
                <a:gd name="connsiteX3" fmla="*/ 133039 w 236655"/>
                <a:gd name="connsiteY3" fmla="*/ 480880 h 943593"/>
                <a:gd name="connsiteX4" fmla="*/ 209959 w 236655"/>
                <a:gd name="connsiteY4" fmla="*/ 910504 h 943593"/>
                <a:gd name="connsiteX5" fmla="*/ 227193 w 236655"/>
                <a:gd name="connsiteY5" fmla="*/ 943593 h 943593"/>
                <a:gd name="connsiteX6" fmla="*/ 132924 w 236655"/>
                <a:gd name="connsiteY6" fmla="*/ 943593 h 943593"/>
                <a:gd name="connsiteX7" fmla="*/ 117312 w 236655"/>
                <a:gd name="connsiteY7" fmla="*/ 926479 h 943593"/>
                <a:gd name="connsiteX8" fmla="*/ 0 w 236655"/>
                <a:gd name="connsiteY8" fmla="*/ 480880 h 943593"/>
                <a:gd name="connsiteX9" fmla="*/ 117312 w 236655"/>
                <a:gd name="connsiteY9" fmla="*/ 35281 h 9435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36655" h="943593">
                  <a:moveTo>
                    <a:pt x="149497" y="0"/>
                  </a:moveTo>
                  <a:lnTo>
                    <a:pt x="236655" y="0"/>
                  </a:lnTo>
                  <a:lnTo>
                    <a:pt x="209960" y="51257"/>
                  </a:lnTo>
                  <a:cubicBezTo>
                    <a:pt x="160765" y="170679"/>
                    <a:pt x="133039" y="322309"/>
                    <a:pt x="133039" y="480880"/>
                  </a:cubicBezTo>
                  <a:cubicBezTo>
                    <a:pt x="133039" y="639451"/>
                    <a:pt x="160764" y="791082"/>
                    <a:pt x="209959" y="910504"/>
                  </a:cubicBezTo>
                  <a:lnTo>
                    <a:pt x="227193" y="943593"/>
                  </a:lnTo>
                  <a:lnTo>
                    <a:pt x="132924" y="943593"/>
                  </a:lnTo>
                  <a:lnTo>
                    <a:pt x="117312" y="926479"/>
                  </a:lnTo>
                  <a:cubicBezTo>
                    <a:pt x="46534" y="829909"/>
                    <a:pt x="0" y="666370"/>
                    <a:pt x="0" y="480880"/>
                  </a:cubicBezTo>
                  <a:cubicBezTo>
                    <a:pt x="0" y="295391"/>
                    <a:pt x="46534" y="131851"/>
                    <a:pt x="117312" y="35281"/>
                  </a:cubicBezTo>
                  <a:close/>
                </a:path>
              </a:pathLst>
            </a:custGeom>
            <a:solidFill>
              <a:srgbClr val="FFFF99"/>
            </a:solidFill>
            <a:ln w="19050"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125" name="グループ化 124">
              <a:extLst>
                <a:ext uri="{FF2B5EF4-FFF2-40B4-BE49-F238E27FC236}">
                  <a16:creationId xmlns:a16="http://schemas.microsoft.com/office/drawing/2014/main" id="{C4867006-66D5-418D-826C-E6B3ACB842B0}"/>
                </a:ext>
              </a:extLst>
            </p:cNvPr>
            <p:cNvGrpSpPr/>
            <p:nvPr/>
          </p:nvGrpSpPr>
          <p:grpSpPr>
            <a:xfrm>
              <a:off x="4407521" y="4368048"/>
              <a:ext cx="771076" cy="332536"/>
              <a:chOff x="4483255" y="3032986"/>
              <a:chExt cx="1555994" cy="631099"/>
            </a:xfrm>
          </p:grpSpPr>
          <p:sp>
            <p:nvSpPr>
              <p:cNvPr id="126" name="フリーフォーム: 図形 125">
                <a:extLst>
                  <a:ext uri="{FF2B5EF4-FFF2-40B4-BE49-F238E27FC236}">
                    <a16:creationId xmlns:a16="http://schemas.microsoft.com/office/drawing/2014/main" id="{B2B147D4-B5E7-48C1-92CD-CC2F2564ABA7}"/>
                  </a:ext>
                </a:extLst>
              </p:cNvPr>
              <p:cNvSpPr/>
              <p:nvPr/>
            </p:nvSpPr>
            <p:spPr>
              <a:xfrm>
                <a:off x="4802343" y="3062288"/>
                <a:ext cx="641583" cy="159612"/>
              </a:xfrm>
              <a:custGeom>
                <a:avLst/>
                <a:gdLst>
                  <a:gd name="connsiteX0" fmla="*/ 315164 w 641583"/>
                  <a:gd name="connsiteY0" fmla="*/ 0 h 159612"/>
                  <a:gd name="connsiteX1" fmla="*/ 549991 w 641583"/>
                  <a:gd name="connsiteY1" fmla="*/ 47410 h 159612"/>
                  <a:gd name="connsiteX2" fmla="*/ 641583 w 641583"/>
                  <a:gd name="connsiteY2" fmla="*/ 97124 h 159612"/>
                  <a:gd name="connsiteX3" fmla="*/ 600976 w 641583"/>
                  <a:gd name="connsiteY3" fmla="*/ 159612 h 159612"/>
                  <a:gd name="connsiteX4" fmla="*/ 520943 w 641583"/>
                  <a:gd name="connsiteY4" fmla="*/ 116172 h 159612"/>
                  <a:gd name="connsiteX5" fmla="*/ 315164 w 641583"/>
                  <a:gd name="connsiteY5" fmla="*/ 74627 h 159612"/>
                  <a:gd name="connsiteX6" fmla="*/ 109385 w 641583"/>
                  <a:gd name="connsiteY6" fmla="*/ 116172 h 159612"/>
                  <a:gd name="connsiteX7" fmla="*/ 39207 w 641583"/>
                  <a:gd name="connsiteY7" fmla="*/ 154263 h 159612"/>
                  <a:gd name="connsiteX8" fmla="*/ 0 w 641583"/>
                  <a:gd name="connsiteY8" fmla="*/ 91015 h 159612"/>
                  <a:gd name="connsiteX9" fmla="*/ 80337 w 641583"/>
                  <a:gd name="connsiteY9" fmla="*/ 47410 h 159612"/>
                  <a:gd name="connsiteX10" fmla="*/ 315164 w 641583"/>
                  <a:gd name="connsiteY10" fmla="*/ 0 h 159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641583" h="159612">
                    <a:moveTo>
                      <a:pt x="315164" y="0"/>
                    </a:moveTo>
                    <a:cubicBezTo>
                      <a:pt x="398461" y="0"/>
                      <a:pt x="477815" y="16882"/>
                      <a:pt x="549991" y="47410"/>
                    </a:cubicBezTo>
                    <a:lnTo>
                      <a:pt x="641583" y="97124"/>
                    </a:lnTo>
                    <a:lnTo>
                      <a:pt x="600976" y="159612"/>
                    </a:lnTo>
                    <a:lnTo>
                      <a:pt x="520943" y="116172"/>
                    </a:lnTo>
                    <a:cubicBezTo>
                      <a:pt x="457695" y="89420"/>
                      <a:pt x="388157" y="74627"/>
                      <a:pt x="315164" y="74627"/>
                    </a:cubicBezTo>
                    <a:cubicBezTo>
                      <a:pt x="242171" y="74627"/>
                      <a:pt x="172633" y="89420"/>
                      <a:pt x="109385" y="116172"/>
                    </a:cubicBezTo>
                    <a:lnTo>
                      <a:pt x="39207" y="154263"/>
                    </a:lnTo>
                    <a:lnTo>
                      <a:pt x="0" y="91015"/>
                    </a:lnTo>
                    <a:lnTo>
                      <a:pt x="80337" y="47410"/>
                    </a:lnTo>
                    <a:cubicBezTo>
                      <a:pt x="152514" y="16882"/>
                      <a:pt x="231868" y="0"/>
                      <a:pt x="315164" y="0"/>
                    </a:cubicBezTo>
                    <a:close/>
                  </a:path>
                </a:pathLst>
              </a:custGeom>
              <a:pattFill prst="lgConfetti">
                <a:fgClr>
                  <a:schemeClr val="accent3">
                    <a:lumMod val="50000"/>
                  </a:schemeClr>
                </a:fgClr>
                <a:bgClr>
                  <a:srgbClr val="003300"/>
                </a:bgClr>
              </a:pattFill>
              <a:ln w="12700"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27" name="フリーフォーム: 図形 126">
                <a:extLst>
                  <a:ext uri="{FF2B5EF4-FFF2-40B4-BE49-F238E27FC236}">
                    <a16:creationId xmlns:a16="http://schemas.microsoft.com/office/drawing/2014/main" id="{1C3163E1-0E70-45BA-B8EA-1CE23F318512}"/>
                  </a:ext>
                </a:extLst>
              </p:cNvPr>
              <p:cNvSpPr/>
              <p:nvPr/>
            </p:nvSpPr>
            <p:spPr>
              <a:xfrm>
                <a:off x="5192868" y="3162300"/>
                <a:ext cx="641583" cy="159612"/>
              </a:xfrm>
              <a:custGeom>
                <a:avLst/>
                <a:gdLst>
                  <a:gd name="connsiteX0" fmla="*/ 315164 w 641583"/>
                  <a:gd name="connsiteY0" fmla="*/ 0 h 159612"/>
                  <a:gd name="connsiteX1" fmla="*/ 549991 w 641583"/>
                  <a:gd name="connsiteY1" fmla="*/ 47410 h 159612"/>
                  <a:gd name="connsiteX2" fmla="*/ 641583 w 641583"/>
                  <a:gd name="connsiteY2" fmla="*/ 97124 h 159612"/>
                  <a:gd name="connsiteX3" fmla="*/ 600976 w 641583"/>
                  <a:gd name="connsiteY3" fmla="*/ 159612 h 159612"/>
                  <a:gd name="connsiteX4" fmla="*/ 520943 w 641583"/>
                  <a:gd name="connsiteY4" fmla="*/ 116172 h 159612"/>
                  <a:gd name="connsiteX5" fmla="*/ 315164 w 641583"/>
                  <a:gd name="connsiteY5" fmla="*/ 74627 h 159612"/>
                  <a:gd name="connsiteX6" fmla="*/ 109385 w 641583"/>
                  <a:gd name="connsiteY6" fmla="*/ 116172 h 159612"/>
                  <a:gd name="connsiteX7" fmla="*/ 39207 w 641583"/>
                  <a:gd name="connsiteY7" fmla="*/ 154263 h 159612"/>
                  <a:gd name="connsiteX8" fmla="*/ 0 w 641583"/>
                  <a:gd name="connsiteY8" fmla="*/ 91015 h 159612"/>
                  <a:gd name="connsiteX9" fmla="*/ 80337 w 641583"/>
                  <a:gd name="connsiteY9" fmla="*/ 47410 h 159612"/>
                  <a:gd name="connsiteX10" fmla="*/ 315164 w 641583"/>
                  <a:gd name="connsiteY10" fmla="*/ 0 h 159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641583" h="159612">
                    <a:moveTo>
                      <a:pt x="315164" y="0"/>
                    </a:moveTo>
                    <a:cubicBezTo>
                      <a:pt x="398461" y="0"/>
                      <a:pt x="477815" y="16882"/>
                      <a:pt x="549991" y="47410"/>
                    </a:cubicBezTo>
                    <a:lnTo>
                      <a:pt x="641583" y="97124"/>
                    </a:lnTo>
                    <a:lnTo>
                      <a:pt x="600976" y="159612"/>
                    </a:lnTo>
                    <a:lnTo>
                      <a:pt x="520943" y="116172"/>
                    </a:lnTo>
                    <a:cubicBezTo>
                      <a:pt x="457695" y="89420"/>
                      <a:pt x="388157" y="74627"/>
                      <a:pt x="315164" y="74627"/>
                    </a:cubicBezTo>
                    <a:cubicBezTo>
                      <a:pt x="242171" y="74627"/>
                      <a:pt x="172633" y="89420"/>
                      <a:pt x="109385" y="116172"/>
                    </a:cubicBezTo>
                    <a:lnTo>
                      <a:pt x="39207" y="154263"/>
                    </a:lnTo>
                    <a:lnTo>
                      <a:pt x="0" y="91015"/>
                    </a:lnTo>
                    <a:lnTo>
                      <a:pt x="80337" y="47410"/>
                    </a:lnTo>
                    <a:cubicBezTo>
                      <a:pt x="152514" y="16882"/>
                      <a:pt x="231868" y="0"/>
                      <a:pt x="315164" y="0"/>
                    </a:cubicBezTo>
                    <a:close/>
                  </a:path>
                </a:pathLst>
              </a:custGeom>
              <a:pattFill prst="lgConfetti">
                <a:fgClr>
                  <a:schemeClr val="accent3">
                    <a:lumMod val="50000"/>
                  </a:schemeClr>
                </a:fgClr>
                <a:bgClr>
                  <a:srgbClr val="003300"/>
                </a:bgClr>
              </a:pattFill>
              <a:ln w="12700"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28" name="フリーフォーム: 図形 127">
                <a:extLst>
                  <a:ext uri="{FF2B5EF4-FFF2-40B4-BE49-F238E27FC236}">
                    <a16:creationId xmlns:a16="http://schemas.microsoft.com/office/drawing/2014/main" id="{56968C36-5D06-49EB-B0D2-72B01D185FFD}"/>
                  </a:ext>
                </a:extLst>
              </p:cNvPr>
              <p:cNvSpPr/>
              <p:nvPr/>
            </p:nvSpPr>
            <p:spPr>
              <a:xfrm>
                <a:off x="4488018" y="3181350"/>
                <a:ext cx="641583" cy="159612"/>
              </a:xfrm>
              <a:custGeom>
                <a:avLst/>
                <a:gdLst>
                  <a:gd name="connsiteX0" fmla="*/ 315164 w 641583"/>
                  <a:gd name="connsiteY0" fmla="*/ 0 h 159612"/>
                  <a:gd name="connsiteX1" fmla="*/ 549991 w 641583"/>
                  <a:gd name="connsiteY1" fmla="*/ 47410 h 159612"/>
                  <a:gd name="connsiteX2" fmla="*/ 641583 w 641583"/>
                  <a:gd name="connsiteY2" fmla="*/ 97124 h 159612"/>
                  <a:gd name="connsiteX3" fmla="*/ 600976 w 641583"/>
                  <a:gd name="connsiteY3" fmla="*/ 159612 h 159612"/>
                  <a:gd name="connsiteX4" fmla="*/ 520943 w 641583"/>
                  <a:gd name="connsiteY4" fmla="*/ 116172 h 159612"/>
                  <a:gd name="connsiteX5" fmla="*/ 315164 w 641583"/>
                  <a:gd name="connsiteY5" fmla="*/ 74627 h 159612"/>
                  <a:gd name="connsiteX6" fmla="*/ 109385 w 641583"/>
                  <a:gd name="connsiteY6" fmla="*/ 116172 h 159612"/>
                  <a:gd name="connsiteX7" fmla="*/ 39207 w 641583"/>
                  <a:gd name="connsiteY7" fmla="*/ 154263 h 159612"/>
                  <a:gd name="connsiteX8" fmla="*/ 0 w 641583"/>
                  <a:gd name="connsiteY8" fmla="*/ 91015 h 159612"/>
                  <a:gd name="connsiteX9" fmla="*/ 80337 w 641583"/>
                  <a:gd name="connsiteY9" fmla="*/ 47410 h 159612"/>
                  <a:gd name="connsiteX10" fmla="*/ 315164 w 641583"/>
                  <a:gd name="connsiteY10" fmla="*/ 0 h 159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641583" h="159612">
                    <a:moveTo>
                      <a:pt x="315164" y="0"/>
                    </a:moveTo>
                    <a:cubicBezTo>
                      <a:pt x="398461" y="0"/>
                      <a:pt x="477815" y="16882"/>
                      <a:pt x="549991" y="47410"/>
                    </a:cubicBezTo>
                    <a:lnTo>
                      <a:pt x="641583" y="97124"/>
                    </a:lnTo>
                    <a:lnTo>
                      <a:pt x="600976" y="159612"/>
                    </a:lnTo>
                    <a:lnTo>
                      <a:pt x="520943" y="116172"/>
                    </a:lnTo>
                    <a:cubicBezTo>
                      <a:pt x="457695" y="89420"/>
                      <a:pt x="388157" y="74627"/>
                      <a:pt x="315164" y="74627"/>
                    </a:cubicBezTo>
                    <a:cubicBezTo>
                      <a:pt x="242171" y="74627"/>
                      <a:pt x="172633" y="89420"/>
                      <a:pt x="109385" y="116172"/>
                    </a:cubicBezTo>
                    <a:lnTo>
                      <a:pt x="39207" y="154263"/>
                    </a:lnTo>
                    <a:lnTo>
                      <a:pt x="0" y="91015"/>
                    </a:lnTo>
                    <a:lnTo>
                      <a:pt x="80337" y="47410"/>
                    </a:lnTo>
                    <a:cubicBezTo>
                      <a:pt x="152514" y="16882"/>
                      <a:pt x="231868" y="0"/>
                      <a:pt x="315164" y="0"/>
                    </a:cubicBezTo>
                    <a:close/>
                  </a:path>
                </a:pathLst>
              </a:custGeom>
              <a:pattFill prst="lgConfetti">
                <a:fgClr>
                  <a:schemeClr val="accent3">
                    <a:lumMod val="50000"/>
                  </a:schemeClr>
                </a:fgClr>
                <a:bgClr>
                  <a:srgbClr val="003300"/>
                </a:bgClr>
              </a:pattFill>
              <a:ln w="12700"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29" name="フリーフォーム: 図形 128">
                <a:extLst>
                  <a:ext uri="{FF2B5EF4-FFF2-40B4-BE49-F238E27FC236}">
                    <a16:creationId xmlns:a16="http://schemas.microsoft.com/office/drawing/2014/main" id="{B1F070B2-E6E5-4534-8116-A745630E0608}"/>
                  </a:ext>
                </a:extLst>
              </p:cNvPr>
              <p:cNvSpPr/>
              <p:nvPr/>
            </p:nvSpPr>
            <p:spPr>
              <a:xfrm>
                <a:off x="4783293" y="3262312"/>
                <a:ext cx="641583" cy="159612"/>
              </a:xfrm>
              <a:custGeom>
                <a:avLst/>
                <a:gdLst>
                  <a:gd name="connsiteX0" fmla="*/ 315164 w 641583"/>
                  <a:gd name="connsiteY0" fmla="*/ 0 h 159612"/>
                  <a:gd name="connsiteX1" fmla="*/ 549991 w 641583"/>
                  <a:gd name="connsiteY1" fmla="*/ 47410 h 159612"/>
                  <a:gd name="connsiteX2" fmla="*/ 641583 w 641583"/>
                  <a:gd name="connsiteY2" fmla="*/ 97124 h 159612"/>
                  <a:gd name="connsiteX3" fmla="*/ 600976 w 641583"/>
                  <a:gd name="connsiteY3" fmla="*/ 159612 h 159612"/>
                  <a:gd name="connsiteX4" fmla="*/ 520943 w 641583"/>
                  <a:gd name="connsiteY4" fmla="*/ 116172 h 159612"/>
                  <a:gd name="connsiteX5" fmla="*/ 315164 w 641583"/>
                  <a:gd name="connsiteY5" fmla="*/ 74627 h 159612"/>
                  <a:gd name="connsiteX6" fmla="*/ 109385 w 641583"/>
                  <a:gd name="connsiteY6" fmla="*/ 116172 h 159612"/>
                  <a:gd name="connsiteX7" fmla="*/ 39207 w 641583"/>
                  <a:gd name="connsiteY7" fmla="*/ 154263 h 159612"/>
                  <a:gd name="connsiteX8" fmla="*/ 0 w 641583"/>
                  <a:gd name="connsiteY8" fmla="*/ 91015 h 159612"/>
                  <a:gd name="connsiteX9" fmla="*/ 80337 w 641583"/>
                  <a:gd name="connsiteY9" fmla="*/ 47410 h 159612"/>
                  <a:gd name="connsiteX10" fmla="*/ 315164 w 641583"/>
                  <a:gd name="connsiteY10" fmla="*/ 0 h 159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641583" h="159612">
                    <a:moveTo>
                      <a:pt x="315164" y="0"/>
                    </a:moveTo>
                    <a:cubicBezTo>
                      <a:pt x="398461" y="0"/>
                      <a:pt x="477815" y="16882"/>
                      <a:pt x="549991" y="47410"/>
                    </a:cubicBezTo>
                    <a:lnTo>
                      <a:pt x="641583" y="97124"/>
                    </a:lnTo>
                    <a:lnTo>
                      <a:pt x="600976" y="159612"/>
                    </a:lnTo>
                    <a:lnTo>
                      <a:pt x="520943" y="116172"/>
                    </a:lnTo>
                    <a:cubicBezTo>
                      <a:pt x="457695" y="89420"/>
                      <a:pt x="388157" y="74627"/>
                      <a:pt x="315164" y="74627"/>
                    </a:cubicBezTo>
                    <a:cubicBezTo>
                      <a:pt x="242171" y="74627"/>
                      <a:pt x="172633" y="89420"/>
                      <a:pt x="109385" y="116172"/>
                    </a:cubicBezTo>
                    <a:lnTo>
                      <a:pt x="39207" y="154263"/>
                    </a:lnTo>
                    <a:lnTo>
                      <a:pt x="0" y="91015"/>
                    </a:lnTo>
                    <a:lnTo>
                      <a:pt x="80337" y="47410"/>
                    </a:lnTo>
                    <a:cubicBezTo>
                      <a:pt x="152514" y="16882"/>
                      <a:pt x="231868" y="0"/>
                      <a:pt x="315164" y="0"/>
                    </a:cubicBezTo>
                    <a:close/>
                  </a:path>
                </a:pathLst>
              </a:custGeom>
              <a:pattFill prst="lgConfetti">
                <a:fgClr>
                  <a:schemeClr val="accent3">
                    <a:lumMod val="50000"/>
                  </a:schemeClr>
                </a:fgClr>
                <a:bgClr>
                  <a:srgbClr val="003300"/>
                </a:bgClr>
              </a:pattFill>
              <a:ln w="12700"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30" name="フリーフォーム: 図形 129">
                <a:extLst>
                  <a:ext uri="{FF2B5EF4-FFF2-40B4-BE49-F238E27FC236}">
                    <a16:creationId xmlns:a16="http://schemas.microsoft.com/office/drawing/2014/main" id="{93B800E6-1816-4AD5-A303-652B698BD79B}"/>
                  </a:ext>
                </a:extLst>
              </p:cNvPr>
              <p:cNvSpPr/>
              <p:nvPr/>
            </p:nvSpPr>
            <p:spPr>
              <a:xfrm>
                <a:off x="5140480" y="3386137"/>
                <a:ext cx="641583" cy="159612"/>
              </a:xfrm>
              <a:custGeom>
                <a:avLst/>
                <a:gdLst>
                  <a:gd name="connsiteX0" fmla="*/ 315164 w 641583"/>
                  <a:gd name="connsiteY0" fmla="*/ 0 h 159612"/>
                  <a:gd name="connsiteX1" fmla="*/ 549991 w 641583"/>
                  <a:gd name="connsiteY1" fmla="*/ 47410 h 159612"/>
                  <a:gd name="connsiteX2" fmla="*/ 641583 w 641583"/>
                  <a:gd name="connsiteY2" fmla="*/ 97124 h 159612"/>
                  <a:gd name="connsiteX3" fmla="*/ 600976 w 641583"/>
                  <a:gd name="connsiteY3" fmla="*/ 159612 h 159612"/>
                  <a:gd name="connsiteX4" fmla="*/ 520943 w 641583"/>
                  <a:gd name="connsiteY4" fmla="*/ 116172 h 159612"/>
                  <a:gd name="connsiteX5" fmla="*/ 315164 w 641583"/>
                  <a:gd name="connsiteY5" fmla="*/ 74627 h 159612"/>
                  <a:gd name="connsiteX6" fmla="*/ 109385 w 641583"/>
                  <a:gd name="connsiteY6" fmla="*/ 116172 h 159612"/>
                  <a:gd name="connsiteX7" fmla="*/ 39207 w 641583"/>
                  <a:gd name="connsiteY7" fmla="*/ 154263 h 159612"/>
                  <a:gd name="connsiteX8" fmla="*/ 0 w 641583"/>
                  <a:gd name="connsiteY8" fmla="*/ 91015 h 159612"/>
                  <a:gd name="connsiteX9" fmla="*/ 80337 w 641583"/>
                  <a:gd name="connsiteY9" fmla="*/ 47410 h 159612"/>
                  <a:gd name="connsiteX10" fmla="*/ 315164 w 641583"/>
                  <a:gd name="connsiteY10" fmla="*/ 0 h 159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641583" h="159612">
                    <a:moveTo>
                      <a:pt x="315164" y="0"/>
                    </a:moveTo>
                    <a:cubicBezTo>
                      <a:pt x="398461" y="0"/>
                      <a:pt x="477815" y="16882"/>
                      <a:pt x="549991" y="47410"/>
                    </a:cubicBezTo>
                    <a:lnTo>
                      <a:pt x="641583" y="97124"/>
                    </a:lnTo>
                    <a:lnTo>
                      <a:pt x="600976" y="159612"/>
                    </a:lnTo>
                    <a:lnTo>
                      <a:pt x="520943" y="116172"/>
                    </a:lnTo>
                    <a:cubicBezTo>
                      <a:pt x="457695" y="89420"/>
                      <a:pt x="388157" y="74627"/>
                      <a:pt x="315164" y="74627"/>
                    </a:cubicBezTo>
                    <a:cubicBezTo>
                      <a:pt x="242171" y="74627"/>
                      <a:pt x="172633" y="89420"/>
                      <a:pt x="109385" y="116172"/>
                    </a:cubicBezTo>
                    <a:lnTo>
                      <a:pt x="39207" y="154263"/>
                    </a:lnTo>
                    <a:lnTo>
                      <a:pt x="0" y="91015"/>
                    </a:lnTo>
                    <a:lnTo>
                      <a:pt x="80337" y="47410"/>
                    </a:lnTo>
                    <a:cubicBezTo>
                      <a:pt x="152514" y="16882"/>
                      <a:pt x="231868" y="0"/>
                      <a:pt x="315164" y="0"/>
                    </a:cubicBezTo>
                    <a:close/>
                  </a:path>
                </a:pathLst>
              </a:custGeom>
              <a:pattFill prst="lgConfetti">
                <a:fgClr>
                  <a:schemeClr val="accent3">
                    <a:lumMod val="50000"/>
                  </a:schemeClr>
                </a:fgClr>
                <a:bgClr>
                  <a:srgbClr val="003300"/>
                </a:bgClr>
              </a:pattFill>
              <a:ln w="12700"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31" name="フリーフォーム: 図形 130">
                <a:extLst>
                  <a:ext uri="{FF2B5EF4-FFF2-40B4-BE49-F238E27FC236}">
                    <a16:creationId xmlns:a16="http://schemas.microsoft.com/office/drawing/2014/main" id="{F29EBB73-D43F-4934-9584-A5B2B864239B}"/>
                  </a:ext>
                </a:extLst>
              </p:cNvPr>
              <p:cNvSpPr/>
              <p:nvPr/>
            </p:nvSpPr>
            <p:spPr>
              <a:xfrm>
                <a:off x="4483255" y="3328987"/>
                <a:ext cx="641583" cy="159612"/>
              </a:xfrm>
              <a:custGeom>
                <a:avLst/>
                <a:gdLst>
                  <a:gd name="connsiteX0" fmla="*/ 315164 w 641583"/>
                  <a:gd name="connsiteY0" fmla="*/ 0 h 159612"/>
                  <a:gd name="connsiteX1" fmla="*/ 549991 w 641583"/>
                  <a:gd name="connsiteY1" fmla="*/ 47410 h 159612"/>
                  <a:gd name="connsiteX2" fmla="*/ 641583 w 641583"/>
                  <a:gd name="connsiteY2" fmla="*/ 97124 h 159612"/>
                  <a:gd name="connsiteX3" fmla="*/ 600976 w 641583"/>
                  <a:gd name="connsiteY3" fmla="*/ 159612 h 159612"/>
                  <a:gd name="connsiteX4" fmla="*/ 520943 w 641583"/>
                  <a:gd name="connsiteY4" fmla="*/ 116172 h 159612"/>
                  <a:gd name="connsiteX5" fmla="*/ 315164 w 641583"/>
                  <a:gd name="connsiteY5" fmla="*/ 74627 h 159612"/>
                  <a:gd name="connsiteX6" fmla="*/ 109385 w 641583"/>
                  <a:gd name="connsiteY6" fmla="*/ 116172 h 159612"/>
                  <a:gd name="connsiteX7" fmla="*/ 39207 w 641583"/>
                  <a:gd name="connsiteY7" fmla="*/ 154263 h 159612"/>
                  <a:gd name="connsiteX8" fmla="*/ 0 w 641583"/>
                  <a:gd name="connsiteY8" fmla="*/ 91015 h 159612"/>
                  <a:gd name="connsiteX9" fmla="*/ 80337 w 641583"/>
                  <a:gd name="connsiteY9" fmla="*/ 47410 h 159612"/>
                  <a:gd name="connsiteX10" fmla="*/ 315164 w 641583"/>
                  <a:gd name="connsiteY10" fmla="*/ 0 h 159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641583" h="159612">
                    <a:moveTo>
                      <a:pt x="315164" y="0"/>
                    </a:moveTo>
                    <a:cubicBezTo>
                      <a:pt x="398461" y="0"/>
                      <a:pt x="477815" y="16882"/>
                      <a:pt x="549991" y="47410"/>
                    </a:cubicBezTo>
                    <a:lnTo>
                      <a:pt x="641583" y="97124"/>
                    </a:lnTo>
                    <a:lnTo>
                      <a:pt x="600976" y="159612"/>
                    </a:lnTo>
                    <a:lnTo>
                      <a:pt x="520943" y="116172"/>
                    </a:lnTo>
                    <a:cubicBezTo>
                      <a:pt x="457695" y="89420"/>
                      <a:pt x="388157" y="74627"/>
                      <a:pt x="315164" y="74627"/>
                    </a:cubicBezTo>
                    <a:cubicBezTo>
                      <a:pt x="242171" y="74627"/>
                      <a:pt x="172633" y="89420"/>
                      <a:pt x="109385" y="116172"/>
                    </a:cubicBezTo>
                    <a:lnTo>
                      <a:pt x="39207" y="154263"/>
                    </a:lnTo>
                    <a:lnTo>
                      <a:pt x="0" y="91015"/>
                    </a:lnTo>
                    <a:lnTo>
                      <a:pt x="80337" y="47410"/>
                    </a:lnTo>
                    <a:cubicBezTo>
                      <a:pt x="152514" y="16882"/>
                      <a:pt x="231868" y="0"/>
                      <a:pt x="315164" y="0"/>
                    </a:cubicBezTo>
                    <a:close/>
                  </a:path>
                </a:pathLst>
              </a:custGeom>
              <a:pattFill prst="lgConfetti">
                <a:fgClr>
                  <a:schemeClr val="accent3">
                    <a:lumMod val="50000"/>
                  </a:schemeClr>
                </a:fgClr>
                <a:bgClr>
                  <a:srgbClr val="003300"/>
                </a:bgClr>
              </a:pattFill>
              <a:ln w="12700"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32" name="フリーフォーム: 図形 131">
                <a:extLst>
                  <a:ext uri="{FF2B5EF4-FFF2-40B4-BE49-F238E27FC236}">
                    <a16:creationId xmlns:a16="http://schemas.microsoft.com/office/drawing/2014/main" id="{23770120-6ADC-44AF-B96C-4A72D9A7F32B}"/>
                  </a:ext>
                </a:extLst>
              </p:cNvPr>
              <p:cNvSpPr/>
              <p:nvPr/>
            </p:nvSpPr>
            <p:spPr>
              <a:xfrm>
                <a:off x="4835691" y="3394937"/>
                <a:ext cx="641583" cy="159612"/>
              </a:xfrm>
              <a:custGeom>
                <a:avLst/>
                <a:gdLst>
                  <a:gd name="connsiteX0" fmla="*/ 315164 w 641583"/>
                  <a:gd name="connsiteY0" fmla="*/ 0 h 159612"/>
                  <a:gd name="connsiteX1" fmla="*/ 549991 w 641583"/>
                  <a:gd name="connsiteY1" fmla="*/ 47410 h 159612"/>
                  <a:gd name="connsiteX2" fmla="*/ 641583 w 641583"/>
                  <a:gd name="connsiteY2" fmla="*/ 97124 h 159612"/>
                  <a:gd name="connsiteX3" fmla="*/ 600976 w 641583"/>
                  <a:gd name="connsiteY3" fmla="*/ 159612 h 159612"/>
                  <a:gd name="connsiteX4" fmla="*/ 520943 w 641583"/>
                  <a:gd name="connsiteY4" fmla="*/ 116172 h 159612"/>
                  <a:gd name="connsiteX5" fmla="*/ 315164 w 641583"/>
                  <a:gd name="connsiteY5" fmla="*/ 74627 h 159612"/>
                  <a:gd name="connsiteX6" fmla="*/ 109385 w 641583"/>
                  <a:gd name="connsiteY6" fmla="*/ 116172 h 159612"/>
                  <a:gd name="connsiteX7" fmla="*/ 39207 w 641583"/>
                  <a:gd name="connsiteY7" fmla="*/ 154263 h 159612"/>
                  <a:gd name="connsiteX8" fmla="*/ 0 w 641583"/>
                  <a:gd name="connsiteY8" fmla="*/ 91015 h 159612"/>
                  <a:gd name="connsiteX9" fmla="*/ 80337 w 641583"/>
                  <a:gd name="connsiteY9" fmla="*/ 47410 h 159612"/>
                  <a:gd name="connsiteX10" fmla="*/ 315164 w 641583"/>
                  <a:gd name="connsiteY10" fmla="*/ 0 h 159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641583" h="159612">
                    <a:moveTo>
                      <a:pt x="315164" y="0"/>
                    </a:moveTo>
                    <a:cubicBezTo>
                      <a:pt x="398461" y="0"/>
                      <a:pt x="477815" y="16882"/>
                      <a:pt x="549991" y="47410"/>
                    </a:cubicBezTo>
                    <a:lnTo>
                      <a:pt x="641583" y="97124"/>
                    </a:lnTo>
                    <a:lnTo>
                      <a:pt x="600976" y="159612"/>
                    </a:lnTo>
                    <a:lnTo>
                      <a:pt x="520943" y="116172"/>
                    </a:lnTo>
                    <a:cubicBezTo>
                      <a:pt x="457695" y="89420"/>
                      <a:pt x="388157" y="74627"/>
                      <a:pt x="315164" y="74627"/>
                    </a:cubicBezTo>
                    <a:cubicBezTo>
                      <a:pt x="242171" y="74627"/>
                      <a:pt x="172633" y="89420"/>
                      <a:pt x="109385" y="116172"/>
                    </a:cubicBezTo>
                    <a:lnTo>
                      <a:pt x="39207" y="154263"/>
                    </a:lnTo>
                    <a:lnTo>
                      <a:pt x="0" y="91015"/>
                    </a:lnTo>
                    <a:lnTo>
                      <a:pt x="80337" y="47410"/>
                    </a:lnTo>
                    <a:cubicBezTo>
                      <a:pt x="152514" y="16882"/>
                      <a:pt x="231868" y="0"/>
                      <a:pt x="315164" y="0"/>
                    </a:cubicBezTo>
                    <a:close/>
                  </a:path>
                </a:pathLst>
              </a:custGeom>
              <a:pattFill prst="lgConfetti">
                <a:fgClr>
                  <a:schemeClr val="accent3">
                    <a:lumMod val="50000"/>
                  </a:schemeClr>
                </a:fgClr>
                <a:bgClr>
                  <a:srgbClr val="003300"/>
                </a:bgClr>
              </a:pattFill>
              <a:ln w="12700"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33" name="フリーフォーム: 図形 132">
                <a:extLst>
                  <a:ext uri="{FF2B5EF4-FFF2-40B4-BE49-F238E27FC236}">
                    <a16:creationId xmlns:a16="http://schemas.microsoft.com/office/drawing/2014/main" id="{C6860AC3-55EB-4549-89EC-67D6BA360F9D}"/>
                  </a:ext>
                </a:extLst>
              </p:cNvPr>
              <p:cNvSpPr/>
              <p:nvPr/>
            </p:nvSpPr>
            <p:spPr>
              <a:xfrm>
                <a:off x="5397666" y="3228249"/>
                <a:ext cx="641583" cy="159612"/>
              </a:xfrm>
              <a:custGeom>
                <a:avLst/>
                <a:gdLst>
                  <a:gd name="connsiteX0" fmla="*/ 315164 w 641583"/>
                  <a:gd name="connsiteY0" fmla="*/ 0 h 159612"/>
                  <a:gd name="connsiteX1" fmla="*/ 549991 w 641583"/>
                  <a:gd name="connsiteY1" fmla="*/ 47410 h 159612"/>
                  <a:gd name="connsiteX2" fmla="*/ 641583 w 641583"/>
                  <a:gd name="connsiteY2" fmla="*/ 97124 h 159612"/>
                  <a:gd name="connsiteX3" fmla="*/ 600976 w 641583"/>
                  <a:gd name="connsiteY3" fmla="*/ 159612 h 159612"/>
                  <a:gd name="connsiteX4" fmla="*/ 520943 w 641583"/>
                  <a:gd name="connsiteY4" fmla="*/ 116172 h 159612"/>
                  <a:gd name="connsiteX5" fmla="*/ 315164 w 641583"/>
                  <a:gd name="connsiteY5" fmla="*/ 74627 h 159612"/>
                  <a:gd name="connsiteX6" fmla="*/ 109385 w 641583"/>
                  <a:gd name="connsiteY6" fmla="*/ 116172 h 159612"/>
                  <a:gd name="connsiteX7" fmla="*/ 39207 w 641583"/>
                  <a:gd name="connsiteY7" fmla="*/ 154263 h 159612"/>
                  <a:gd name="connsiteX8" fmla="*/ 0 w 641583"/>
                  <a:gd name="connsiteY8" fmla="*/ 91015 h 159612"/>
                  <a:gd name="connsiteX9" fmla="*/ 80337 w 641583"/>
                  <a:gd name="connsiteY9" fmla="*/ 47410 h 159612"/>
                  <a:gd name="connsiteX10" fmla="*/ 315164 w 641583"/>
                  <a:gd name="connsiteY10" fmla="*/ 0 h 159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641583" h="159612">
                    <a:moveTo>
                      <a:pt x="315164" y="0"/>
                    </a:moveTo>
                    <a:cubicBezTo>
                      <a:pt x="398461" y="0"/>
                      <a:pt x="477815" y="16882"/>
                      <a:pt x="549991" y="47410"/>
                    </a:cubicBezTo>
                    <a:lnTo>
                      <a:pt x="641583" y="97124"/>
                    </a:lnTo>
                    <a:lnTo>
                      <a:pt x="600976" y="159612"/>
                    </a:lnTo>
                    <a:lnTo>
                      <a:pt x="520943" y="116172"/>
                    </a:lnTo>
                    <a:cubicBezTo>
                      <a:pt x="457695" y="89420"/>
                      <a:pt x="388157" y="74627"/>
                      <a:pt x="315164" y="74627"/>
                    </a:cubicBezTo>
                    <a:cubicBezTo>
                      <a:pt x="242171" y="74627"/>
                      <a:pt x="172633" y="89420"/>
                      <a:pt x="109385" y="116172"/>
                    </a:cubicBezTo>
                    <a:lnTo>
                      <a:pt x="39207" y="154263"/>
                    </a:lnTo>
                    <a:lnTo>
                      <a:pt x="0" y="91015"/>
                    </a:lnTo>
                    <a:lnTo>
                      <a:pt x="80337" y="47410"/>
                    </a:lnTo>
                    <a:cubicBezTo>
                      <a:pt x="152514" y="16882"/>
                      <a:pt x="231868" y="0"/>
                      <a:pt x="315164" y="0"/>
                    </a:cubicBezTo>
                    <a:close/>
                  </a:path>
                </a:pathLst>
              </a:custGeom>
              <a:pattFill prst="lgConfetti">
                <a:fgClr>
                  <a:schemeClr val="accent3">
                    <a:lumMod val="50000"/>
                  </a:schemeClr>
                </a:fgClr>
                <a:bgClr>
                  <a:srgbClr val="003300"/>
                </a:bgClr>
              </a:pattFill>
              <a:ln w="12700"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34" name="フリーフォーム: 図形 133">
                <a:extLst>
                  <a:ext uri="{FF2B5EF4-FFF2-40B4-BE49-F238E27FC236}">
                    <a16:creationId xmlns:a16="http://schemas.microsoft.com/office/drawing/2014/main" id="{77454CB7-F5E5-4EA9-9A30-2D577D70064C}"/>
                  </a:ext>
                </a:extLst>
              </p:cNvPr>
              <p:cNvSpPr/>
              <p:nvPr/>
            </p:nvSpPr>
            <p:spPr>
              <a:xfrm>
                <a:off x="4602415" y="3032986"/>
                <a:ext cx="641583" cy="159612"/>
              </a:xfrm>
              <a:custGeom>
                <a:avLst/>
                <a:gdLst>
                  <a:gd name="connsiteX0" fmla="*/ 315164 w 641583"/>
                  <a:gd name="connsiteY0" fmla="*/ 0 h 159612"/>
                  <a:gd name="connsiteX1" fmla="*/ 549991 w 641583"/>
                  <a:gd name="connsiteY1" fmla="*/ 47410 h 159612"/>
                  <a:gd name="connsiteX2" fmla="*/ 641583 w 641583"/>
                  <a:gd name="connsiteY2" fmla="*/ 97124 h 159612"/>
                  <a:gd name="connsiteX3" fmla="*/ 600976 w 641583"/>
                  <a:gd name="connsiteY3" fmla="*/ 159612 h 159612"/>
                  <a:gd name="connsiteX4" fmla="*/ 520943 w 641583"/>
                  <a:gd name="connsiteY4" fmla="*/ 116172 h 159612"/>
                  <a:gd name="connsiteX5" fmla="*/ 315164 w 641583"/>
                  <a:gd name="connsiteY5" fmla="*/ 74627 h 159612"/>
                  <a:gd name="connsiteX6" fmla="*/ 109385 w 641583"/>
                  <a:gd name="connsiteY6" fmla="*/ 116172 h 159612"/>
                  <a:gd name="connsiteX7" fmla="*/ 39207 w 641583"/>
                  <a:gd name="connsiteY7" fmla="*/ 154263 h 159612"/>
                  <a:gd name="connsiteX8" fmla="*/ 0 w 641583"/>
                  <a:gd name="connsiteY8" fmla="*/ 91015 h 159612"/>
                  <a:gd name="connsiteX9" fmla="*/ 80337 w 641583"/>
                  <a:gd name="connsiteY9" fmla="*/ 47410 h 159612"/>
                  <a:gd name="connsiteX10" fmla="*/ 315164 w 641583"/>
                  <a:gd name="connsiteY10" fmla="*/ 0 h 159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641583" h="159612">
                    <a:moveTo>
                      <a:pt x="315164" y="0"/>
                    </a:moveTo>
                    <a:cubicBezTo>
                      <a:pt x="398461" y="0"/>
                      <a:pt x="477815" y="16882"/>
                      <a:pt x="549991" y="47410"/>
                    </a:cubicBezTo>
                    <a:lnTo>
                      <a:pt x="641583" y="97124"/>
                    </a:lnTo>
                    <a:lnTo>
                      <a:pt x="600976" y="159612"/>
                    </a:lnTo>
                    <a:lnTo>
                      <a:pt x="520943" y="116172"/>
                    </a:lnTo>
                    <a:cubicBezTo>
                      <a:pt x="457695" y="89420"/>
                      <a:pt x="388157" y="74627"/>
                      <a:pt x="315164" y="74627"/>
                    </a:cubicBezTo>
                    <a:cubicBezTo>
                      <a:pt x="242171" y="74627"/>
                      <a:pt x="172633" y="89420"/>
                      <a:pt x="109385" y="116172"/>
                    </a:cubicBezTo>
                    <a:lnTo>
                      <a:pt x="39207" y="154263"/>
                    </a:lnTo>
                    <a:lnTo>
                      <a:pt x="0" y="91015"/>
                    </a:lnTo>
                    <a:lnTo>
                      <a:pt x="80337" y="47410"/>
                    </a:lnTo>
                    <a:cubicBezTo>
                      <a:pt x="152514" y="16882"/>
                      <a:pt x="231868" y="0"/>
                      <a:pt x="315164" y="0"/>
                    </a:cubicBezTo>
                    <a:close/>
                  </a:path>
                </a:pathLst>
              </a:custGeom>
              <a:pattFill prst="lgConfetti">
                <a:fgClr>
                  <a:schemeClr val="accent3">
                    <a:lumMod val="50000"/>
                  </a:schemeClr>
                </a:fgClr>
                <a:bgClr>
                  <a:srgbClr val="003300"/>
                </a:bgClr>
              </a:pattFill>
              <a:ln w="12700"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35" name="フリーフォーム: 図形 134">
                <a:extLst>
                  <a:ext uri="{FF2B5EF4-FFF2-40B4-BE49-F238E27FC236}">
                    <a16:creationId xmlns:a16="http://schemas.microsoft.com/office/drawing/2014/main" id="{4BE85E9E-7AD7-4092-B000-3518C3E2CF0D}"/>
                  </a:ext>
                </a:extLst>
              </p:cNvPr>
              <p:cNvSpPr/>
              <p:nvPr/>
            </p:nvSpPr>
            <p:spPr>
              <a:xfrm>
                <a:off x="5065995" y="3066685"/>
                <a:ext cx="641583" cy="159612"/>
              </a:xfrm>
              <a:custGeom>
                <a:avLst/>
                <a:gdLst>
                  <a:gd name="connsiteX0" fmla="*/ 315164 w 641583"/>
                  <a:gd name="connsiteY0" fmla="*/ 0 h 159612"/>
                  <a:gd name="connsiteX1" fmla="*/ 549991 w 641583"/>
                  <a:gd name="connsiteY1" fmla="*/ 47410 h 159612"/>
                  <a:gd name="connsiteX2" fmla="*/ 641583 w 641583"/>
                  <a:gd name="connsiteY2" fmla="*/ 97124 h 159612"/>
                  <a:gd name="connsiteX3" fmla="*/ 600976 w 641583"/>
                  <a:gd name="connsiteY3" fmla="*/ 159612 h 159612"/>
                  <a:gd name="connsiteX4" fmla="*/ 520943 w 641583"/>
                  <a:gd name="connsiteY4" fmla="*/ 116172 h 159612"/>
                  <a:gd name="connsiteX5" fmla="*/ 315164 w 641583"/>
                  <a:gd name="connsiteY5" fmla="*/ 74627 h 159612"/>
                  <a:gd name="connsiteX6" fmla="*/ 109385 w 641583"/>
                  <a:gd name="connsiteY6" fmla="*/ 116172 h 159612"/>
                  <a:gd name="connsiteX7" fmla="*/ 39207 w 641583"/>
                  <a:gd name="connsiteY7" fmla="*/ 154263 h 159612"/>
                  <a:gd name="connsiteX8" fmla="*/ 0 w 641583"/>
                  <a:gd name="connsiteY8" fmla="*/ 91015 h 159612"/>
                  <a:gd name="connsiteX9" fmla="*/ 80337 w 641583"/>
                  <a:gd name="connsiteY9" fmla="*/ 47410 h 159612"/>
                  <a:gd name="connsiteX10" fmla="*/ 315164 w 641583"/>
                  <a:gd name="connsiteY10" fmla="*/ 0 h 159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641583" h="159612">
                    <a:moveTo>
                      <a:pt x="315164" y="0"/>
                    </a:moveTo>
                    <a:cubicBezTo>
                      <a:pt x="398461" y="0"/>
                      <a:pt x="477815" y="16882"/>
                      <a:pt x="549991" y="47410"/>
                    </a:cubicBezTo>
                    <a:lnTo>
                      <a:pt x="641583" y="97124"/>
                    </a:lnTo>
                    <a:lnTo>
                      <a:pt x="600976" y="159612"/>
                    </a:lnTo>
                    <a:lnTo>
                      <a:pt x="520943" y="116172"/>
                    </a:lnTo>
                    <a:cubicBezTo>
                      <a:pt x="457695" y="89420"/>
                      <a:pt x="388157" y="74627"/>
                      <a:pt x="315164" y="74627"/>
                    </a:cubicBezTo>
                    <a:cubicBezTo>
                      <a:pt x="242171" y="74627"/>
                      <a:pt x="172633" y="89420"/>
                      <a:pt x="109385" y="116172"/>
                    </a:cubicBezTo>
                    <a:lnTo>
                      <a:pt x="39207" y="154263"/>
                    </a:lnTo>
                    <a:lnTo>
                      <a:pt x="0" y="91015"/>
                    </a:lnTo>
                    <a:lnTo>
                      <a:pt x="80337" y="47410"/>
                    </a:lnTo>
                    <a:cubicBezTo>
                      <a:pt x="152514" y="16882"/>
                      <a:pt x="231868" y="0"/>
                      <a:pt x="315164" y="0"/>
                    </a:cubicBezTo>
                    <a:close/>
                  </a:path>
                </a:pathLst>
              </a:custGeom>
              <a:pattFill prst="lgConfetti">
                <a:fgClr>
                  <a:schemeClr val="accent3">
                    <a:lumMod val="50000"/>
                  </a:schemeClr>
                </a:fgClr>
                <a:bgClr>
                  <a:srgbClr val="003300"/>
                </a:bgClr>
              </a:pattFill>
              <a:ln w="12700"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36" name="フリーフォーム: 図形 135">
                <a:extLst>
                  <a:ext uri="{FF2B5EF4-FFF2-40B4-BE49-F238E27FC236}">
                    <a16:creationId xmlns:a16="http://schemas.microsoft.com/office/drawing/2014/main" id="{3939B7D0-4523-468F-91C1-1D1A258C5835}"/>
                  </a:ext>
                </a:extLst>
              </p:cNvPr>
              <p:cNvSpPr/>
              <p:nvPr/>
            </p:nvSpPr>
            <p:spPr>
              <a:xfrm>
                <a:off x="4716627" y="3504473"/>
                <a:ext cx="641583" cy="159612"/>
              </a:xfrm>
              <a:custGeom>
                <a:avLst/>
                <a:gdLst>
                  <a:gd name="connsiteX0" fmla="*/ 315164 w 641583"/>
                  <a:gd name="connsiteY0" fmla="*/ 0 h 159612"/>
                  <a:gd name="connsiteX1" fmla="*/ 549991 w 641583"/>
                  <a:gd name="connsiteY1" fmla="*/ 47410 h 159612"/>
                  <a:gd name="connsiteX2" fmla="*/ 641583 w 641583"/>
                  <a:gd name="connsiteY2" fmla="*/ 97124 h 159612"/>
                  <a:gd name="connsiteX3" fmla="*/ 600976 w 641583"/>
                  <a:gd name="connsiteY3" fmla="*/ 159612 h 159612"/>
                  <a:gd name="connsiteX4" fmla="*/ 520943 w 641583"/>
                  <a:gd name="connsiteY4" fmla="*/ 116172 h 159612"/>
                  <a:gd name="connsiteX5" fmla="*/ 315164 w 641583"/>
                  <a:gd name="connsiteY5" fmla="*/ 74627 h 159612"/>
                  <a:gd name="connsiteX6" fmla="*/ 109385 w 641583"/>
                  <a:gd name="connsiteY6" fmla="*/ 116172 h 159612"/>
                  <a:gd name="connsiteX7" fmla="*/ 39207 w 641583"/>
                  <a:gd name="connsiteY7" fmla="*/ 154263 h 159612"/>
                  <a:gd name="connsiteX8" fmla="*/ 0 w 641583"/>
                  <a:gd name="connsiteY8" fmla="*/ 91015 h 159612"/>
                  <a:gd name="connsiteX9" fmla="*/ 80337 w 641583"/>
                  <a:gd name="connsiteY9" fmla="*/ 47410 h 159612"/>
                  <a:gd name="connsiteX10" fmla="*/ 315164 w 641583"/>
                  <a:gd name="connsiteY10" fmla="*/ 0 h 159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641583" h="159612">
                    <a:moveTo>
                      <a:pt x="315164" y="0"/>
                    </a:moveTo>
                    <a:cubicBezTo>
                      <a:pt x="398461" y="0"/>
                      <a:pt x="477815" y="16882"/>
                      <a:pt x="549991" y="47410"/>
                    </a:cubicBezTo>
                    <a:lnTo>
                      <a:pt x="641583" y="97124"/>
                    </a:lnTo>
                    <a:lnTo>
                      <a:pt x="600976" y="159612"/>
                    </a:lnTo>
                    <a:lnTo>
                      <a:pt x="520943" y="116172"/>
                    </a:lnTo>
                    <a:cubicBezTo>
                      <a:pt x="457695" y="89420"/>
                      <a:pt x="388157" y="74627"/>
                      <a:pt x="315164" y="74627"/>
                    </a:cubicBezTo>
                    <a:cubicBezTo>
                      <a:pt x="242171" y="74627"/>
                      <a:pt x="172633" y="89420"/>
                      <a:pt x="109385" y="116172"/>
                    </a:cubicBezTo>
                    <a:lnTo>
                      <a:pt x="39207" y="154263"/>
                    </a:lnTo>
                    <a:lnTo>
                      <a:pt x="0" y="91015"/>
                    </a:lnTo>
                    <a:lnTo>
                      <a:pt x="80337" y="47410"/>
                    </a:lnTo>
                    <a:cubicBezTo>
                      <a:pt x="152514" y="16882"/>
                      <a:pt x="231868" y="0"/>
                      <a:pt x="315164" y="0"/>
                    </a:cubicBezTo>
                    <a:close/>
                  </a:path>
                </a:pathLst>
              </a:custGeom>
              <a:pattFill prst="lgConfetti">
                <a:fgClr>
                  <a:schemeClr val="accent3">
                    <a:lumMod val="50000"/>
                  </a:schemeClr>
                </a:fgClr>
                <a:bgClr>
                  <a:srgbClr val="003300"/>
                </a:bgClr>
              </a:pattFill>
              <a:ln w="12700"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1105556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80E6F64E-FDFC-4E28-B240-1D39E5608F12}"/>
              </a:ext>
            </a:extLst>
          </p:cNvPr>
          <p:cNvGrpSpPr/>
          <p:nvPr/>
        </p:nvGrpSpPr>
        <p:grpSpPr>
          <a:xfrm>
            <a:off x="3901943" y="1052736"/>
            <a:ext cx="2348383" cy="2257732"/>
            <a:chOff x="3740408" y="943305"/>
            <a:chExt cx="2058364" cy="1978908"/>
          </a:xfrm>
        </p:grpSpPr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A2419D5D-64E4-4C84-AB7F-0554E0942463}"/>
                </a:ext>
              </a:extLst>
            </p:cNvPr>
            <p:cNvGrpSpPr/>
            <p:nvPr/>
          </p:nvGrpSpPr>
          <p:grpSpPr>
            <a:xfrm>
              <a:off x="3740408" y="943305"/>
              <a:ext cx="2058364" cy="1978908"/>
              <a:chOff x="632518" y="952947"/>
              <a:chExt cx="2736305" cy="2630683"/>
            </a:xfrm>
          </p:grpSpPr>
          <p:sp>
            <p:nvSpPr>
              <p:cNvPr id="16" name="楕円 228">
                <a:extLst>
                  <a:ext uri="{FF2B5EF4-FFF2-40B4-BE49-F238E27FC236}">
                    <a16:creationId xmlns:a16="http://schemas.microsoft.com/office/drawing/2014/main" id="{1752C0A6-B15C-48F1-AADF-5688DBDEBB1B}"/>
                  </a:ext>
                </a:extLst>
              </p:cNvPr>
              <p:cNvSpPr/>
              <p:nvPr/>
            </p:nvSpPr>
            <p:spPr>
              <a:xfrm flipV="1">
                <a:off x="1429590" y="2799482"/>
                <a:ext cx="1142160" cy="784148"/>
              </a:xfrm>
              <a:custGeom>
                <a:avLst/>
                <a:gdLst>
                  <a:gd name="connsiteX0" fmla="*/ 0 w 2736304"/>
                  <a:gd name="connsiteY0" fmla="*/ 842577 h 1685154"/>
                  <a:gd name="connsiteX1" fmla="*/ 1368152 w 2736304"/>
                  <a:gd name="connsiteY1" fmla="*/ 0 h 1685154"/>
                  <a:gd name="connsiteX2" fmla="*/ 2736304 w 2736304"/>
                  <a:gd name="connsiteY2" fmla="*/ 842577 h 1685154"/>
                  <a:gd name="connsiteX3" fmla="*/ 1368152 w 2736304"/>
                  <a:gd name="connsiteY3" fmla="*/ 1685154 h 1685154"/>
                  <a:gd name="connsiteX4" fmla="*/ 0 w 2736304"/>
                  <a:gd name="connsiteY4" fmla="*/ 842577 h 1685154"/>
                  <a:gd name="connsiteX0" fmla="*/ 3 w 2736307"/>
                  <a:gd name="connsiteY0" fmla="*/ 842577 h 2237604"/>
                  <a:gd name="connsiteX1" fmla="*/ 1368155 w 2736307"/>
                  <a:gd name="connsiteY1" fmla="*/ 0 h 2237604"/>
                  <a:gd name="connsiteX2" fmla="*/ 2736307 w 2736307"/>
                  <a:gd name="connsiteY2" fmla="*/ 842577 h 2237604"/>
                  <a:gd name="connsiteX3" fmla="*/ 1377680 w 2736307"/>
                  <a:gd name="connsiteY3" fmla="*/ 2237604 h 2237604"/>
                  <a:gd name="connsiteX4" fmla="*/ 3 w 2736307"/>
                  <a:gd name="connsiteY4" fmla="*/ 842577 h 2237604"/>
                  <a:gd name="connsiteX0" fmla="*/ 3 w 2736307"/>
                  <a:gd name="connsiteY0" fmla="*/ 842577 h 2237604"/>
                  <a:gd name="connsiteX1" fmla="*/ 1368155 w 2736307"/>
                  <a:gd name="connsiteY1" fmla="*/ 0 h 2237604"/>
                  <a:gd name="connsiteX2" fmla="*/ 2736307 w 2736307"/>
                  <a:gd name="connsiteY2" fmla="*/ 842577 h 2237604"/>
                  <a:gd name="connsiteX3" fmla="*/ 1377680 w 2736307"/>
                  <a:gd name="connsiteY3" fmla="*/ 2237604 h 2237604"/>
                  <a:gd name="connsiteX4" fmla="*/ 3 w 2736307"/>
                  <a:gd name="connsiteY4" fmla="*/ 842577 h 22376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36307" h="2237604">
                    <a:moveTo>
                      <a:pt x="3" y="842577"/>
                    </a:moveTo>
                    <a:cubicBezTo>
                      <a:pt x="-1585" y="469643"/>
                      <a:pt x="507771" y="0"/>
                      <a:pt x="1368155" y="0"/>
                    </a:cubicBezTo>
                    <a:cubicBezTo>
                      <a:pt x="2228539" y="0"/>
                      <a:pt x="2736307" y="377235"/>
                      <a:pt x="2736307" y="842577"/>
                    </a:cubicBezTo>
                    <a:cubicBezTo>
                      <a:pt x="2736307" y="1307919"/>
                      <a:pt x="2133289" y="2237604"/>
                      <a:pt x="1377680" y="2237604"/>
                    </a:cubicBezTo>
                    <a:cubicBezTo>
                      <a:pt x="622071" y="2237604"/>
                      <a:pt x="1591" y="1215511"/>
                      <a:pt x="3" y="842577"/>
                    </a:cubicBezTo>
                    <a:close/>
                  </a:path>
                </a:pathLst>
              </a:custGeom>
              <a:gradFill flip="none" rotWithShape="1">
                <a:gsLst>
                  <a:gs pos="20000">
                    <a:schemeClr val="tx2">
                      <a:lumMod val="75000"/>
                    </a:schemeClr>
                  </a:gs>
                  <a:gs pos="50000">
                    <a:schemeClr val="tx2">
                      <a:lumMod val="60000"/>
                      <a:lumOff val="40000"/>
                    </a:schemeClr>
                  </a:gs>
                  <a:gs pos="80000">
                    <a:schemeClr val="tx2">
                      <a:lumMod val="75000"/>
                    </a:schemeClr>
                  </a:gs>
                </a:gsLst>
                <a:lin ang="0" scaled="1"/>
                <a:tileRect/>
              </a:gradFill>
              <a:ln w="571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7" name="楕円 228">
                <a:extLst>
                  <a:ext uri="{FF2B5EF4-FFF2-40B4-BE49-F238E27FC236}">
                    <a16:creationId xmlns:a16="http://schemas.microsoft.com/office/drawing/2014/main" id="{786A091E-481D-485A-AFF4-38922D66B9C6}"/>
                  </a:ext>
                </a:extLst>
              </p:cNvPr>
              <p:cNvSpPr/>
              <p:nvPr/>
            </p:nvSpPr>
            <p:spPr>
              <a:xfrm>
                <a:off x="632518" y="952947"/>
                <a:ext cx="2736305" cy="2321424"/>
              </a:xfrm>
              <a:custGeom>
                <a:avLst/>
                <a:gdLst>
                  <a:gd name="connsiteX0" fmla="*/ 0 w 2736304"/>
                  <a:gd name="connsiteY0" fmla="*/ 842577 h 1685154"/>
                  <a:gd name="connsiteX1" fmla="*/ 1368152 w 2736304"/>
                  <a:gd name="connsiteY1" fmla="*/ 0 h 1685154"/>
                  <a:gd name="connsiteX2" fmla="*/ 2736304 w 2736304"/>
                  <a:gd name="connsiteY2" fmla="*/ 842577 h 1685154"/>
                  <a:gd name="connsiteX3" fmla="*/ 1368152 w 2736304"/>
                  <a:gd name="connsiteY3" fmla="*/ 1685154 h 1685154"/>
                  <a:gd name="connsiteX4" fmla="*/ 0 w 2736304"/>
                  <a:gd name="connsiteY4" fmla="*/ 842577 h 1685154"/>
                  <a:gd name="connsiteX0" fmla="*/ 3 w 2736307"/>
                  <a:gd name="connsiteY0" fmla="*/ 842577 h 2237604"/>
                  <a:gd name="connsiteX1" fmla="*/ 1368155 w 2736307"/>
                  <a:gd name="connsiteY1" fmla="*/ 0 h 2237604"/>
                  <a:gd name="connsiteX2" fmla="*/ 2736307 w 2736307"/>
                  <a:gd name="connsiteY2" fmla="*/ 842577 h 2237604"/>
                  <a:gd name="connsiteX3" fmla="*/ 1377680 w 2736307"/>
                  <a:gd name="connsiteY3" fmla="*/ 2237604 h 2237604"/>
                  <a:gd name="connsiteX4" fmla="*/ 3 w 2736307"/>
                  <a:gd name="connsiteY4" fmla="*/ 842577 h 2237604"/>
                  <a:gd name="connsiteX0" fmla="*/ 3 w 2736307"/>
                  <a:gd name="connsiteY0" fmla="*/ 842577 h 2237604"/>
                  <a:gd name="connsiteX1" fmla="*/ 1368155 w 2736307"/>
                  <a:gd name="connsiteY1" fmla="*/ 0 h 2237604"/>
                  <a:gd name="connsiteX2" fmla="*/ 2736307 w 2736307"/>
                  <a:gd name="connsiteY2" fmla="*/ 842577 h 2237604"/>
                  <a:gd name="connsiteX3" fmla="*/ 1377680 w 2736307"/>
                  <a:gd name="connsiteY3" fmla="*/ 2237604 h 2237604"/>
                  <a:gd name="connsiteX4" fmla="*/ 3 w 2736307"/>
                  <a:gd name="connsiteY4" fmla="*/ 842577 h 2237604"/>
                  <a:gd name="connsiteX0" fmla="*/ 3 w 2736307"/>
                  <a:gd name="connsiteY0" fmla="*/ 842577 h 2237604"/>
                  <a:gd name="connsiteX1" fmla="*/ 1368155 w 2736307"/>
                  <a:gd name="connsiteY1" fmla="*/ 0 h 2237604"/>
                  <a:gd name="connsiteX2" fmla="*/ 2736307 w 2736307"/>
                  <a:gd name="connsiteY2" fmla="*/ 842577 h 2237604"/>
                  <a:gd name="connsiteX3" fmla="*/ 1377680 w 2736307"/>
                  <a:gd name="connsiteY3" fmla="*/ 2237604 h 2237604"/>
                  <a:gd name="connsiteX4" fmla="*/ 3 w 2736307"/>
                  <a:gd name="connsiteY4" fmla="*/ 842577 h 2237604"/>
                  <a:gd name="connsiteX0" fmla="*/ 1 w 2736305"/>
                  <a:gd name="connsiteY0" fmla="*/ 842577 h 2321424"/>
                  <a:gd name="connsiteX1" fmla="*/ 1368153 w 2736305"/>
                  <a:gd name="connsiteY1" fmla="*/ 0 h 2321424"/>
                  <a:gd name="connsiteX2" fmla="*/ 2736305 w 2736305"/>
                  <a:gd name="connsiteY2" fmla="*/ 842577 h 2321424"/>
                  <a:gd name="connsiteX3" fmla="*/ 1370058 w 2736305"/>
                  <a:gd name="connsiteY3" fmla="*/ 2321424 h 2321424"/>
                  <a:gd name="connsiteX4" fmla="*/ 1 w 2736305"/>
                  <a:gd name="connsiteY4" fmla="*/ 842577 h 23214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36305" h="2321424">
                    <a:moveTo>
                      <a:pt x="1" y="842577"/>
                    </a:moveTo>
                    <a:cubicBezTo>
                      <a:pt x="-317" y="455673"/>
                      <a:pt x="507769" y="0"/>
                      <a:pt x="1368153" y="0"/>
                    </a:cubicBezTo>
                    <a:cubicBezTo>
                      <a:pt x="2228537" y="0"/>
                      <a:pt x="2736305" y="377235"/>
                      <a:pt x="2736305" y="842577"/>
                    </a:cubicBezTo>
                    <a:cubicBezTo>
                      <a:pt x="2736305" y="1307919"/>
                      <a:pt x="2415227" y="2321424"/>
                      <a:pt x="1370058" y="2321424"/>
                    </a:cubicBezTo>
                    <a:cubicBezTo>
                      <a:pt x="324889" y="2321424"/>
                      <a:pt x="319" y="1229481"/>
                      <a:pt x="1" y="842577"/>
                    </a:cubicBezTo>
                    <a:close/>
                  </a:path>
                </a:pathLst>
              </a:custGeom>
              <a:gradFill flip="none" rotWithShape="1">
                <a:gsLst>
                  <a:gs pos="20000">
                    <a:schemeClr val="tx2">
                      <a:lumMod val="75000"/>
                    </a:schemeClr>
                  </a:gs>
                  <a:gs pos="50000">
                    <a:schemeClr val="tx2">
                      <a:lumMod val="60000"/>
                      <a:lumOff val="40000"/>
                    </a:schemeClr>
                  </a:gs>
                  <a:gs pos="80000">
                    <a:schemeClr val="tx2">
                      <a:lumMod val="75000"/>
                    </a:schemeClr>
                  </a:gs>
                </a:gsLst>
                <a:lin ang="0" scaled="1"/>
                <a:tileRect/>
              </a:gradFill>
              <a:ln w="571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8" name="楕円 17">
                <a:extLst>
                  <a:ext uri="{FF2B5EF4-FFF2-40B4-BE49-F238E27FC236}">
                    <a16:creationId xmlns:a16="http://schemas.microsoft.com/office/drawing/2014/main" id="{0F6AF17D-ACBE-4125-9746-487F66465351}"/>
                  </a:ext>
                </a:extLst>
              </p:cNvPr>
              <p:cNvSpPr/>
              <p:nvPr/>
            </p:nvSpPr>
            <p:spPr>
              <a:xfrm>
                <a:off x="701379" y="990600"/>
                <a:ext cx="2598582" cy="1498990"/>
              </a:xfrm>
              <a:prstGeom prst="ellipse">
                <a:avLst/>
              </a:prstGeom>
              <a:solidFill>
                <a:schemeClr val="tx1"/>
              </a:solidFill>
              <a:ln w="571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9" name="フリーフォーム: 図形 18">
                <a:extLst>
                  <a:ext uri="{FF2B5EF4-FFF2-40B4-BE49-F238E27FC236}">
                    <a16:creationId xmlns:a16="http://schemas.microsoft.com/office/drawing/2014/main" id="{72A8C722-A6D7-42A8-888E-0EEF110E8036}"/>
                  </a:ext>
                </a:extLst>
              </p:cNvPr>
              <p:cNvSpPr/>
              <p:nvPr/>
            </p:nvSpPr>
            <p:spPr>
              <a:xfrm>
                <a:off x="735035" y="1118236"/>
                <a:ext cx="2531270" cy="1371355"/>
              </a:xfrm>
              <a:custGeom>
                <a:avLst/>
                <a:gdLst>
                  <a:gd name="connsiteX0" fmla="*/ 1299291 w 2598582"/>
                  <a:gd name="connsiteY0" fmla="*/ 0 h 1318015"/>
                  <a:gd name="connsiteX1" fmla="*/ 2594749 w 2598582"/>
                  <a:gd name="connsiteY1" fmla="*/ 526618 h 1318015"/>
                  <a:gd name="connsiteX2" fmla="*/ 2594952 w 2598582"/>
                  <a:gd name="connsiteY2" fmla="*/ 527054 h 1318015"/>
                  <a:gd name="connsiteX3" fmla="*/ 2598582 w 2598582"/>
                  <a:gd name="connsiteY3" fmla="*/ 568520 h 1318015"/>
                  <a:gd name="connsiteX4" fmla="*/ 1299291 w 2598582"/>
                  <a:gd name="connsiteY4" fmla="*/ 1318015 h 1318015"/>
                  <a:gd name="connsiteX5" fmla="*/ 0 w 2598582"/>
                  <a:gd name="connsiteY5" fmla="*/ 568520 h 1318015"/>
                  <a:gd name="connsiteX6" fmla="*/ 3630 w 2598582"/>
                  <a:gd name="connsiteY6" fmla="*/ 527054 h 1318015"/>
                  <a:gd name="connsiteX7" fmla="*/ 3833 w 2598582"/>
                  <a:gd name="connsiteY7" fmla="*/ 526618 h 1318015"/>
                  <a:gd name="connsiteX8" fmla="*/ 1299291 w 2598582"/>
                  <a:gd name="connsiteY8" fmla="*/ 0 h 1318015"/>
                  <a:gd name="connsiteX0" fmla="*/ 1306911 w 2598582"/>
                  <a:gd name="connsiteY0" fmla="*/ 0 h 1371355"/>
                  <a:gd name="connsiteX1" fmla="*/ 2594749 w 2598582"/>
                  <a:gd name="connsiteY1" fmla="*/ 579958 h 1371355"/>
                  <a:gd name="connsiteX2" fmla="*/ 2594952 w 2598582"/>
                  <a:gd name="connsiteY2" fmla="*/ 580394 h 1371355"/>
                  <a:gd name="connsiteX3" fmla="*/ 2598582 w 2598582"/>
                  <a:gd name="connsiteY3" fmla="*/ 621860 h 1371355"/>
                  <a:gd name="connsiteX4" fmla="*/ 1299291 w 2598582"/>
                  <a:gd name="connsiteY4" fmla="*/ 1371355 h 1371355"/>
                  <a:gd name="connsiteX5" fmla="*/ 0 w 2598582"/>
                  <a:gd name="connsiteY5" fmla="*/ 621860 h 1371355"/>
                  <a:gd name="connsiteX6" fmla="*/ 3630 w 2598582"/>
                  <a:gd name="connsiteY6" fmla="*/ 580394 h 1371355"/>
                  <a:gd name="connsiteX7" fmla="*/ 3833 w 2598582"/>
                  <a:gd name="connsiteY7" fmla="*/ 579958 h 1371355"/>
                  <a:gd name="connsiteX8" fmla="*/ 1306911 w 2598582"/>
                  <a:gd name="connsiteY8" fmla="*/ 0 h 1371355"/>
                  <a:gd name="connsiteX0" fmla="*/ 1306911 w 2598582"/>
                  <a:gd name="connsiteY0" fmla="*/ 0 h 1371355"/>
                  <a:gd name="connsiteX1" fmla="*/ 2594749 w 2598582"/>
                  <a:gd name="connsiteY1" fmla="*/ 579958 h 1371355"/>
                  <a:gd name="connsiteX2" fmla="*/ 2594952 w 2598582"/>
                  <a:gd name="connsiteY2" fmla="*/ 580394 h 1371355"/>
                  <a:gd name="connsiteX3" fmla="*/ 2598582 w 2598582"/>
                  <a:gd name="connsiteY3" fmla="*/ 621860 h 1371355"/>
                  <a:gd name="connsiteX4" fmla="*/ 1299291 w 2598582"/>
                  <a:gd name="connsiteY4" fmla="*/ 1371355 h 1371355"/>
                  <a:gd name="connsiteX5" fmla="*/ 0 w 2598582"/>
                  <a:gd name="connsiteY5" fmla="*/ 621860 h 1371355"/>
                  <a:gd name="connsiteX6" fmla="*/ 3630 w 2598582"/>
                  <a:gd name="connsiteY6" fmla="*/ 580394 h 1371355"/>
                  <a:gd name="connsiteX7" fmla="*/ 3833 w 2598582"/>
                  <a:gd name="connsiteY7" fmla="*/ 579958 h 1371355"/>
                  <a:gd name="connsiteX8" fmla="*/ 1306911 w 2598582"/>
                  <a:gd name="connsiteY8" fmla="*/ 0 h 13713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598582" h="1371355">
                    <a:moveTo>
                      <a:pt x="1306911" y="0"/>
                    </a:moveTo>
                    <a:cubicBezTo>
                      <a:pt x="1991789" y="0"/>
                      <a:pt x="2423008" y="274862"/>
                      <a:pt x="2594749" y="579958"/>
                    </a:cubicBezTo>
                    <a:cubicBezTo>
                      <a:pt x="2594817" y="580103"/>
                      <a:pt x="2594884" y="580249"/>
                      <a:pt x="2594952" y="580394"/>
                    </a:cubicBezTo>
                    <a:lnTo>
                      <a:pt x="2598582" y="621860"/>
                    </a:lnTo>
                    <a:cubicBezTo>
                      <a:pt x="2598582" y="1035795"/>
                      <a:pt x="2016870" y="1371355"/>
                      <a:pt x="1299291" y="1371355"/>
                    </a:cubicBezTo>
                    <a:cubicBezTo>
                      <a:pt x="581712" y="1371355"/>
                      <a:pt x="0" y="1035795"/>
                      <a:pt x="0" y="621860"/>
                    </a:cubicBezTo>
                    <a:lnTo>
                      <a:pt x="3630" y="580394"/>
                    </a:lnTo>
                    <a:cubicBezTo>
                      <a:pt x="3698" y="580249"/>
                      <a:pt x="3765" y="580103"/>
                      <a:pt x="3833" y="579958"/>
                    </a:cubicBezTo>
                    <a:cubicBezTo>
                      <a:pt x="175574" y="274862"/>
                      <a:pt x="622033" y="0"/>
                      <a:pt x="1306911" y="0"/>
                    </a:cubicBezTo>
                    <a:close/>
                  </a:path>
                </a:pathLst>
              </a:custGeom>
              <a:pattFill prst="lgConfetti">
                <a:fgClr>
                  <a:schemeClr val="bg1">
                    <a:lumMod val="95000"/>
                  </a:schemeClr>
                </a:fgClr>
                <a:bgClr>
                  <a:schemeClr val="bg1"/>
                </a:bgClr>
              </a:pattFill>
              <a:ln w="571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0B3490D7-0282-4E3E-8EE9-3A26D310104B}"/>
                </a:ext>
              </a:extLst>
            </p:cNvPr>
            <p:cNvSpPr/>
            <p:nvPr/>
          </p:nvSpPr>
          <p:spPr>
            <a:xfrm rot="10800000">
              <a:off x="3839101" y="1034234"/>
              <a:ext cx="1846685" cy="1018168"/>
            </a:xfrm>
            <a:custGeom>
              <a:avLst/>
              <a:gdLst>
                <a:gd name="connsiteX0" fmla="*/ 960143 w 1846685"/>
                <a:gd name="connsiteY0" fmla="*/ 1017593 h 1018168"/>
                <a:gd name="connsiteX1" fmla="*/ 922267 w 1846685"/>
                <a:gd name="connsiteY1" fmla="*/ 1013826 h 1018168"/>
                <a:gd name="connsiteX2" fmla="*/ 892854 w 1846685"/>
                <a:gd name="connsiteY2" fmla="*/ 995850 h 1018168"/>
                <a:gd name="connsiteX3" fmla="*/ 891976 w 1846685"/>
                <a:gd name="connsiteY3" fmla="*/ 995314 h 1018168"/>
                <a:gd name="connsiteX4" fmla="*/ 798005 w 1846685"/>
                <a:gd name="connsiteY4" fmla="*/ 1012807 h 1018168"/>
                <a:gd name="connsiteX5" fmla="*/ 750352 w 1846685"/>
                <a:gd name="connsiteY5" fmla="*/ 965084 h 1018168"/>
                <a:gd name="connsiteX6" fmla="*/ 750089 w 1846685"/>
                <a:gd name="connsiteY6" fmla="*/ 964966 h 1018168"/>
                <a:gd name="connsiteX7" fmla="*/ 712463 w 1846685"/>
                <a:gd name="connsiteY7" fmla="*/ 948072 h 1018168"/>
                <a:gd name="connsiteX8" fmla="*/ 689196 w 1846685"/>
                <a:gd name="connsiteY8" fmla="*/ 918768 h 1018168"/>
                <a:gd name="connsiteX9" fmla="*/ 690883 w 1846685"/>
                <a:gd name="connsiteY9" fmla="*/ 887815 h 1018168"/>
                <a:gd name="connsiteX10" fmla="*/ 644023 w 1846685"/>
                <a:gd name="connsiteY10" fmla="*/ 908052 h 1018168"/>
                <a:gd name="connsiteX11" fmla="*/ 524064 w 1846685"/>
                <a:gd name="connsiteY11" fmla="*/ 870546 h 1018168"/>
                <a:gd name="connsiteX12" fmla="*/ 345869 w 1846685"/>
                <a:gd name="connsiteY12" fmla="*/ 833489 h 1018168"/>
                <a:gd name="connsiteX13" fmla="*/ 267521 w 1846685"/>
                <a:gd name="connsiteY13" fmla="*/ 792252 h 1018168"/>
                <a:gd name="connsiteX14" fmla="*/ 284262 w 1846685"/>
                <a:gd name="connsiteY14" fmla="*/ 736589 h 1018168"/>
                <a:gd name="connsiteX15" fmla="*/ 257929 w 1846685"/>
                <a:gd name="connsiteY15" fmla="*/ 713982 h 1018168"/>
                <a:gd name="connsiteX16" fmla="*/ 226779 w 1846685"/>
                <a:gd name="connsiteY16" fmla="*/ 724766 h 1018168"/>
                <a:gd name="connsiteX17" fmla="*/ 97486 w 1846685"/>
                <a:gd name="connsiteY17" fmla="*/ 662358 h 1018168"/>
                <a:gd name="connsiteX18" fmla="*/ 19138 w 1846685"/>
                <a:gd name="connsiteY18" fmla="*/ 611749 h 1018168"/>
                <a:gd name="connsiteX19" fmla="*/ 35879 w 1846685"/>
                <a:gd name="connsiteY19" fmla="*/ 543436 h 1018168"/>
                <a:gd name="connsiteX20" fmla="*/ 527 w 1846685"/>
                <a:gd name="connsiteY20" fmla="*/ 473348 h 1018168"/>
                <a:gd name="connsiteX21" fmla="*/ 65089 w 1846685"/>
                <a:gd name="connsiteY21" fmla="*/ 411053 h 1018168"/>
                <a:gd name="connsiteX22" fmla="*/ 65706 w 1846685"/>
                <a:gd name="connsiteY22" fmla="*/ 409410 h 1018168"/>
                <a:gd name="connsiteX23" fmla="*/ 94465 w 1846685"/>
                <a:gd name="connsiteY23" fmla="*/ 319952 h 1018168"/>
                <a:gd name="connsiteX24" fmla="*/ 234370 w 1846685"/>
                <a:gd name="connsiteY24" fmla="*/ 299514 h 1018168"/>
                <a:gd name="connsiteX25" fmla="*/ 234402 w 1846685"/>
                <a:gd name="connsiteY25" fmla="*/ 299480 h 1018168"/>
                <a:gd name="connsiteX26" fmla="*/ 262225 w 1846685"/>
                <a:gd name="connsiteY26" fmla="*/ 268742 h 1018168"/>
                <a:gd name="connsiteX27" fmla="*/ 263274 w 1846685"/>
                <a:gd name="connsiteY27" fmla="*/ 268266 h 1018168"/>
                <a:gd name="connsiteX28" fmla="*/ 231960 w 1846685"/>
                <a:gd name="connsiteY28" fmla="*/ 235937 h 1018168"/>
                <a:gd name="connsiteX29" fmla="*/ 233726 w 1846685"/>
                <a:gd name="connsiteY29" fmla="*/ 195718 h 1018168"/>
                <a:gd name="connsiteX30" fmla="*/ 391390 w 1846685"/>
                <a:gd name="connsiteY30" fmla="*/ 128500 h 1018168"/>
                <a:gd name="connsiteX31" fmla="*/ 447830 w 1846685"/>
                <a:gd name="connsiteY31" fmla="*/ 70903 h 1018168"/>
                <a:gd name="connsiteX32" fmla="*/ 639994 w 1846685"/>
                <a:gd name="connsiteY32" fmla="*/ 63929 h 1018168"/>
                <a:gd name="connsiteX33" fmla="*/ 777317 w 1846685"/>
                <a:gd name="connsiteY33" fmla="*/ 2484 h 1018168"/>
                <a:gd name="connsiteX34" fmla="*/ 979229 w 1846685"/>
                <a:gd name="connsiteY34" fmla="*/ 39990 h 1018168"/>
                <a:gd name="connsiteX35" fmla="*/ 1279162 w 1846685"/>
                <a:gd name="connsiteY35" fmla="*/ 77047 h 1018168"/>
                <a:gd name="connsiteX36" fmla="*/ 1411035 w 1846685"/>
                <a:gd name="connsiteY36" fmla="*/ 118284 h 1018168"/>
                <a:gd name="connsiteX37" fmla="*/ 1382857 w 1846685"/>
                <a:gd name="connsiteY37" fmla="*/ 173947 h 1018168"/>
                <a:gd name="connsiteX38" fmla="*/ 1393812 w 1846685"/>
                <a:gd name="connsiteY38" fmla="*/ 179535 h 1018168"/>
                <a:gd name="connsiteX39" fmla="*/ 1409024 w 1846685"/>
                <a:gd name="connsiteY39" fmla="*/ 174655 h 1018168"/>
                <a:gd name="connsiteX40" fmla="*/ 1446900 w 1846685"/>
                <a:gd name="connsiteY40" fmla="*/ 178422 h 1018168"/>
                <a:gd name="connsiteX41" fmla="*/ 1476313 w 1846685"/>
                <a:gd name="connsiteY41" fmla="*/ 196398 h 1018168"/>
                <a:gd name="connsiteX42" fmla="*/ 1477191 w 1846685"/>
                <a:gd name="connsiteY42" fmla="*/ 196934 h 1018168"/>
                <a:gd name="connsiteX43" fmla="*/ 1571162 w 1846685"/>
                <a:gd name="connsiteY43" fmla="*/ 179441 h 1018168"/>
                <a:gd name="connsiteX44" fmla="*/ 1618815 w 1846685"/>
                <a:gd name="connsiteY44" fmla="*/ 227164 h 1018168"/>
                <a:gd name="connsiteX45" fmla="*/ 1619078 w 1846685"/>
                <a:gd name="connsiteY45" fmla="*/ 227282 h 1018168"/>
                <a:gd name="connsiteX46" fmla="*/ 1656704 w 1846685"/>
                <a:gd name="connsiteY46" fmla="*/ 244176 h 1018168"/>
                <a:gd name="connsiteX47" fmla="*/ 1679971 w 1846685"/>
                <a:gd name="connsiteY47" fmla="*/ 273480 h 1018168"/>
                <a:gd name="connsiteX48" fmla="*/ 1677234 w 1846685"/>
                <a:gd name="connsiteY48" fmla="*/ 323703 h 1018168"/>
                <a:gd name="connsiteX49" fmla="*/ 1697562 w 1846685"/>
                <a:gd name="connsiteY49" fmla="*/ 359028 h 1018168"/>
                <a:gd name="connsiteX50" fmla="*/ 1717212 w 1846685"/>
                <a:gd name="connsiteY50" fmla="*/ 360416 h 1018168"/>
                <a:gd name="connsiteX51" fmla="*/ 1764865 w 1846685"/>
                <a:gd name="connsiteY51" fmla="*/ 408139 h 1018168"/>
                <a:gd name="connsiteX52" fmla="*/ 1765128 w 1846685"/>
                <a:gd name="connsiteY52" fmla="*/ 408257 h 1018168"/>
                <a:gd name="connsiteX53" fmla="*/ 1802754 w 1846685"/>
                <a:gd name="connsiteY53" fmla="*/ 425151 h 1018168"/>
                <a:gd name="connsiteX54" fmla="*/ 1826021 w 1846685"/>
                <a:gd name="connsiteY54" fmla="*/ 454455 h 1018168"/>
                <a:gd name="connsiteX55" fmla="*/ 1823284 w 1846685"/>
                <a:gd name="connsiteY55" fmla="*/ 504678 h 1018168"/>
                <a:gd name="connsiteX56" fmla="*/ 1843280 w 1846685"/>
                <a:gd name="connsiteY56" fmla="*/ 581468 h 1018168"/>
                <a:gd name="connsiteX57" fmla="*/ 1749609 w 1846685"/>
                <a:gd name="connsiteY57" fmla="*/ 648686 h 1018168"/>
                <a:gd name="connsiteX58" fmla="*/ 1747662 w 1846685"/>
                <a:gd name="connsiteY58" fmla="*/ 655584 h 1018168"/>
                <a:gd name="connsiteX59" fmla="*/ 1758604 w 1846685"/>
                <a:gd name="connsiteY59" fmla="*/ 674599 h 1018168"/>
                <a:gd name="connsiteX60" fmla="*/ 1757555 w 1846685"/>
                <a:gd name="connsiteY60" fmla="*/ 714818 h 1018168"/>
                <a:gd name="connsiteX61" fmla="*/ 1663884 w 1846685"/>
                <a:gd name="connsiteY61" fmla="*/ 782036 h 1018168"/>
                <a:gd name="connsiteX62" fmla="*/ 1630352 w 1846685"/>
                <a:gd name="connsiteY62" fmla="*/ 839633 h 1018168"/>
                <a:gd name="connsiteX63" fmla="*/ 1516184 w 1846685"/>
                <a:gd name="connsiteY63" fmla="*/ 846607 h 1018168"/>
                <a:gd name="connsiteX64" fmla="*/ 1434598 w 1846685"/>
                <a:gd name="connsiteY64" fmla="*/ 908052 h 1018168"/>
                <a:gd name="connsiteX65" fmla="*/ 1400192 w 1846685"/>
                <a:gd name="connsiteY65" fmla="*/ 910301 h 1018168"/>
                <a:gd name="connsiteX66" fmla="*/ 1352024 w 1846685"/>
                <a:gd name="connsiteY66" fmla="*/ 898493 h 1018168"/>
                <a:gd name="connsiteX67" fmla="*/ 1325181 w 1846685"/>
                <a:gd name="connsiteY67" fmla="*/ 878426 h 1018168"/>
                <a:gd name="connsiteX68" fmla="*/ 1324828 w 1846685"/>
                <a:gd name="connsiteY68" fmla="*/ 879191 h 1018168"/>
                <a:gd name="connsiteX69" fmla="*/ 1296069 w 1846685"/>
                <a:gd name="connsiteY69" fmla="*/ 952084 h 1018168"/>
                <a:gd name="connsiteX70" fmla="*/ 1156164 w 1846685"/>
                <a:gd name="connsiteY70" fmla="*/ 968737 h 1018168"/>
                <a:gd name="connsiteX71" fmla="*/ 1156132 w 1846685"/>
                <a:gd name="connsiteY71" fmla="*/ 968765 h 1018168"/>
                <a:gd name="connsiteX72" fmla="*/ 1128309 w 1846685"/>
                <a:gd name="connsiteY72" fmla="*/ 993811 h 1018168"/>
                <a:gd name="connsiteX73" fmla="*/ 1015107 w 1846685"/>
                <a:gd name="connsiteY73" fmla="*/ 986025 h 1018168"/>
                <a:gd name="connsiteX74" fmla="*/ 1014604 w 1846685"/>
                <a:gd name="connsiteY74" fmla="*/ 986496 h 1018168"/>
                <a:gd name="connsiteX75" fmla="*/ 992507 w 1846685"/>
                <a:gd name="connsiteY75" fmla="*/ 1007211 h 1018168"/>
                <a:gd name="connsiteX76" fmla="*/ 960143 w 1846685"/>
                <a:gd name="connsiteY76" fmla="*/ 1017593 h 1018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</a:cxnLst>
              <a:rect l="l" t="t" r="r" b="b"/>
              <a:pathLst>
                <a:path w="1846685" h="1018168">
                  <a:moveTo>
                    <a:pt x="960143" y="1017593"/>
                  </a:moveTo>
                  <a:cubicBezTo>
                    <a:pt x="947090" y="1019067"/>
                    <a:pt x="934046" y="1017676"/>
                    <a:pt x="922267" y="1013826"/>
                  </a:cubicBezTo>
                  <a:lnTo>
                    <a:pt x="892854" y="995850"/>
                  </a:lnTo>
                  <a:lnTo>
                    <a:pt x="891976" y="995314"/>
                  </a:lnTo>
                  <a:cubicBezTo>
                    <a:pt x="868909" y="1016938"/>
                    <a:pt x="830753" y="1024039"/>
                    <a:pt x="798005" y="1012807"/>
                  </a:cubicBezTo>
                  <a:cubicBezTo>
                    <a:pt x="773052" y="1004251"/>
                    <a:pt x="755159" y="986337"/>
                    <a:pt x="750352" y="965084"/>
                  </a:cubicBezTo>
                  <a:lnTo>
                    <a:pt x="750089" y="964966"/>
                  </a:lnTo>
                  <a:lnTo>
                    <a:pt x="712463" y="948072"/>
                  </a:lnTo>
                  <a:cubicBezTo>
                    <a:pt x="701948" y="940109"/>
                    <a:pt x="693869" y="930098"/>
                    <a:pt x="689196" y="918768"/>
                  </a:cubicBezTo>
                  <a:lnTo>
                    <a:pt x="690883" y="887815"/>
                  </a:lnTo>
                  <a:lnTo>
                    <a:pt x="644023" y="908052"/>
                  </a:lnTo>
                  <a:cubicBezTo>
                    <a:pt x="598156" y="916833"/>
                    <a:pt x="550286" y="901869"/>
                    <a:pt x="524064" y="870546"/>
                  </a:cubicBezTo>
                  <a:cubicBezTo>
                    <a:pt x="462173" y="900277"/>
                    <a:pt x="381789" y="883566"/>
                    <a:pt x="345869" y="833489"/>
                  </a:cubicBezTo>
                  <a:cubicBezTo>
                    <a:pt x="310584" y="836781"/>
                    <a:pt x="277452" y="819346"/>
                    <a:pt x="267521" y="792252"/>
                  </a:cubicBezTo>
                  <a:cubicBezTo>
                    <a:pt x="260327" y="772649"/>
                    <a:pt x="266687" y="751494"/>
                    <a:pt x="284262" y="736589"/>
                  </a:cubicBezTo>
                  <a:lnTo>
                    <a:pt x="257929" y="713982"/>
                  </a:lnTo>
                  <a:lnTo>
                    <a:pt x="226779" y="724766"/>
                  </a:lnTo>
                  <a:cubicBezTo>
                    <a:pt x="176377" y="731511"/>
                    <a:pt x="124426" y="708451"/>
                    <a:pt x="97486" y="662358"/>
                  </a:cubicBezTo>
                  <a:cubicBezTo>
                    <a:pt x="62201" y="666398"/>
                    <a:pt x="29069" y="645001"/>
                    <a:pt x="19138" y="611749"/>
                  </a:cubicBezTo>
                  <a:cubicBezTo>
                    <a:pt x="11944" y="587691"/>
                    <a:pt x="18304" y="561729"/>
                    <a:pt x="35879" y="543436"/>
                  </a:cubicBezTo>
                  <a:cubicBezTo>
                    <a:pt x="10943" y="529087"/>
                    <a:pt x="-2944" y="501553"/>
                    <a:pt x="527" y="473348"/>
                  </a:cubicBezTo>
                  <a:cubicBezTo>
                    <a:pt x="4600" y="440324"/>
                    <a:pt x="31406" y="414457"/>
                    <a:pt x="65089" y="411053"/>
                  </a:cubicBezTo>
                  <a:cubicBezTo>
                    <a:pt x="65289" y="410502"/>
                    <a:pt x="65506" y="409962"/>
                    <a:pt x="65706" y="409410"/>
                  </a:cubicBezTo>
                  <a:cubicBezTo>
                    <a:pt x="61183" y="376889"/>
                    <a:pt x="71732" y="344093"/>
                    <a:pt x="94465" y="319952"/>
                  </a:cubicBezTo>
                  <a:cubicBezTo>
                    <a:pt x="130385" y="281822"/>
                    <a:pt x="188620" y="273323"/>
                    <a:pt x="234370" y="299514"/>
                  </a:cubicBezTo>
                  <a:lnTo>
                    <a:pt x="234402" y="299480"/>
                  </a:lnTo>
                  <a:lnTo>
                    <a:pt x="262225" y="268742"/>
                  </a:lnTo>
                  <a:lnTo>
                    <a:pt x="263274" y="268266"/>
                  </a:lnTo>
                  <a:lnTo>
                    <a:pt x="231960" y="235937"/>
                  </a:lnTo>
                  <a:cubicBezTo>
                    <a:pt x="226204" y="222802"/>
                    <a:pt x="226646" y="209060"/>
                    <a:pt x="233726" y="195718"/>
                  </a:cubicBezTo>
                  <a:cubicBezTo>
                    <a:pt x="252549" y="160244"/>
                    <a:pt x="314862" y="133677"/>
                    <a:pt x="391390" y="128500"/>
                  </a:cubicBezTo>
                  <a:cubicBezTo>
                    <a:pt x="391755" y="106358"/>
                    <a:pt x="412347" y="85359"/>
                    <a:pt x="447830" y="70903"/>
                  </a:cubicBezTo>
                  <a:cubicBezTo>
                    <a:pt x="501742" y="48937"/>
                    <a:pt x="579619" y="46114"/>
                    <a:pt x="639994" y="63929"/>
                  </a:cubicBezTo>
                  <a:cubicBezTo>
                    <a:pt x="659519" y="33329"/>
                    <a:pt x="711802" y="9936"/>
                    <a:pt x="777317" y="2484"/>
                  </a:cubicBezTo>
                  <a:cubicBezTo>
                    <a:pt x="854519" y="-6297"/>
                    <a:pt x="935093" y="8667"/>
                    <a:pt x="979229" y="39990"/>
                  </a:cubicBezTo>
                  <a:cubicBezTo>
                    <a:pt x="1083402" y="10259"/>
                    <a:pt x="1218702" y="26970"/>
                    <a:pt x="1279162" y="77047"/>
                  </a:cubicBezTo>
                  <a:cubicBezTo>
                    <a:pt x="1338552" y="73755"/>
                    <a:pt x="1394319" y="91190"/>
                    <a:pt x="1411035" y="118284"/>
                  </a:cubicBezTo>
                  <a:cubicBezTo>
                    <a:pt x="1423143" y="137887"/>
                    <a:pt x="1412439" y="159042"/>
                    <a:pt x="1382857" y="173947"/>
                  </a:cubicBezTo>
                  <a:lnTo>
                    <a:pt x="1393812" y="179535"/>
                  </a:lnTo>
                  <a:lnTo>
                    <a:pt x="1409024" y="174655"/>
                  </a:lnTo>
                  <a:cubicBezTo>
                    <a:pt x="1422077" y="173181"/>
                    <a:pt x="1435121" y="174572"/>
                    <a:pt x="1446900" y="178422"/>
                  </a:cubicBezTo>
                  <a:lnTo>
                    <a:pt x="1476313" y="196398"/>
                  </a:lnTo>
                  <a:lnTo>
                    <a:pt x="1477191" y="196934"/>
                  </a:lnTo>
                  <a:cubicBezTo>
                    <a:pt x="1500258" y="175310"/>
                    <a:pt x="1538414" y="168209"/>
                    <a:pt x="1571162" y="179441"/>
                  </a:cubicBezTo>
                  <a:cubicBezTo>
                    <a:pt x="1596115" y="187997"/>
                    <a:pt x="1614008" y="205911"/>
                    <a:pt x="1618815" y="227164"/>
                  </a:cubicBezTo>
                  <a:lnTo>
                    <a:pt x="1619078" y="227282"/>
                  </a:lnTo>
                  <a:lnTo>
                    <a:pt x="1656704" y="244176"/>
                  </a:lnTo>
                  <a:cubicBezTo>
                    <a:pt x="1667219" y="252139"/>
                    <a:pt x="1675298" y="262150"/>
                    <a:pt x="1679971" y="273480"/>
                  </a:cubicBezTo>
                  <a:cubicBezTo>
                    <a:pt x="1686765" y="289928"/>
                    <a:pt x="1685796" y="307792"/>
                    <a:pt x="1677234" y="323703"/>
                  </a:cubicBezTo>
                  <a:lnTo>
                    <a:pt x="1697562" y="359028"/>
                  </a:lnTo>
                  <a:lnTo>
                    <a:pt x="1717212" y="360416"/>
                  </a:lnTo>
                  <a:cubicBezTo>
                    <a:pt x="1742165" y="368972"/>
                    <a:pt x="1760058" y="386886"/>
                    <a:pt x="1764865" y="408139"/>
                  </a:cubicBezTo>
                  <a:lnTo>
                    <a:pt x="1765128" y="408257"/>
                  </a:lnTo>
                  <a:lnTo>
                    <a:pt x="1802754" y="425151"/>
                  </a:lnTo>
                  <a:cubicBezTo>
                    <a:pt x="1813269" y="433114"/>
                    <a:pt x="1821348" y="443125"/>
                    <a:pt x="1826021" y="454455"/>
                  </a:cubicBezTo>
                  <a:cubicBezTo>
                    <a:pt x="1832815" y="470903"/>
                    <a:pt x="1831846" y="488767"/>
                    <a:pt x="1823284" y="504678"/>
                  </a:cubicBezTo>
                  <a:cubicBezTo>
                    <a:pt x="1844331" y="526498"/>
                    <a:pt x="1851692" y="554784"/>
                    <a:pt x="1843280" y="581468"/>
                  </a:cubicBezTo>
                  <a:cubicBezTo>
                    <a:pt x="1832097" y="616942"/>
                    <a:pt x="1795076" y="643509"/>
                    <a:pt x="1749609" y="648686"/>
                  </a:cubicBezTo>
                  <a:lnTo>
                    <a:pt x="1747662" y="655584"/>
                  </a:lnTo>
                  <a:lnTo>
                    <a:pt x="1758604" y="674599"/>
                  </a:lnTo>
                  <a:cubicBezTo>
                    <a:pt x="1762024" y="687734"/>
                    <a:pt x="1761761" y="701476"/>
                    <a:pt x="1757555" y="714818"/>
                  </a:cubicBezTo>
                  <a:cubicBezTo>
                    <a:pt x="1746372" y="750292"/>
                    <a:pt x="1709351" y="776859"/>
                    <a:pt x="1663884" y="782036"/>
                  </a:cubicBezTo>
                  <a:cubicBezTo>
                    <a:pt x="1663667" y="804178"/>
                    <a:pt x="1651433" y="825177"/>
                    <a:pt x="1630352" y="839633"/>
                  </a:cubicBezTo>
                  <a:cubicBezTo>
                    <a:pt x="1598322" y="861599"/>
                    <a:pt x="1552054" y="864422"/>
                    <a:pt x="1516184" y="846607"/>
                  </a:cubicBezTo>
                  <a:cubicBezTo>
                    <a:pt x="1504584" y="877207"/>
                    <a:pt x="1473522" y="900600"/>
                    <a:pt x="1434598" y="908052"/>
                  </a:cubicBezTo>
                  <a:cubicBezTo>
                    <a:pt x="1423131" y="910247"/>
                    <a:pt x="1411540" y="910958"/>
                    <a:pt x="1400192" y="910301"/>
                  </a:cubicBezTo>
                  <a:cubicBezTo>
                    <a:pt x="1383170" y="909315"/>
                    <a:pt x="1366699" y="905249"/>
                    <a:pt x="1352024" y="898493"/>
                  </a:cubicBezTo>
                  <a:lnTo>
                    <a:pt x="1325181" y="878426"/>
                  </a:lnTo>
                  <a:lnTo>
                    <a:pt x="1324828" y="879191"/>
                  </a:lnTo>
                  <a:cubicBezTo>
                    <a:pt x="1329351" y="905690"/>
                    <a:pt x="1318802" y="932413"/>
                    <a:pt x="1296069" y="952084"/>
                  </a:cubicBezTo>
                  <a:cubicBezTo>
                    <a:pt x="1260149" y="983153"/>
                    <a:pt x="1201914" y="990078"/>
                    <a:pt x="1156164" y="968737"/>
                  </a:cubicBezTo>
                  <a:lnTo>
                    <a:pt x="1156132" y="968765"/>
                  </a:lnTo>
                  <a:lnTo>
                    <a:pt x="1128309" y="993811"/>
                  </a:lnTo>
                  <a:cubicBezTo>
                    <a:pt x="1094655" y="1012376"/>
                    <a:pt x="1046928" y="1011005"/>
                    <a:pt x="1015107" y="986025"/>
                  </a:cubicBezTo>
                  <a:lnTo>
                    <a:pt x="1014604" y="986496"/>
                  </a:lnTo>
                  <a:lnTo>
                    <a:pt x="992507" y="1007211"/>
                  </a:lnTo>
                  <a:cubicBezTo>
                    <a:pt x="983068" y="1012633"/>
                    <a:pt x="972002" y="1016254"/>
                    <a:pt x="960143" y="1017593"/>
                  </a:cubicBezTo>
                  <a:close/>
                </a:path>
              </a:pathLst>
            </a:custGeom>
            <a:solidFill>
              <a:srgbClr val="FFFF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C7518AD9-2677-433E-BFF8-CE14B8A03676}"/>
                </a:ext>
              </a:extLst>
            </p:cNvPr>
            <p:cNvSpPr/>
            <p:nvPr/>
          </p:nvSpPr>
          <p:spPr>
            <a:xfrm>
              <a:off x="4242538" y="1118197"/>
              <a:ext cx="308307" cy="234736"/>
            </a:xfrm>
            <a:custGeom>
              <a:avLst/>
              <a:gdLst>
                <a:gd name="connsiteX0" fmla="*/ 320387 w 610359"/>
                <a:gd name="connsiteY0" fmla="*/ 0 h 500400"/>
                <a:gd name="connsiteX1" fmla="*/ 491030 w 610359"/>
                <a:gd name="connsiteY1" fmla="*/ 77829 h 500400"/>
                <a:gd name="connsiteX2" fmla="*/ 494787 w 610359"/>
                <a:gd name="connsiteY2" fmla="*/ 90633 h 500400"/>
                <a:gd name="connsiteX3" fmla="*/ 497249 w 610359"/>
                <a:gd name="connsiteY3" fmla="*/ 90975 h 500400"/>
                <a:gd name="connsiteX4" fmla="*/ 610359 w 610359"/>
                <a:gd name="connsiteY4" fmla="*/ 208392 h 500400"/>
                <a:gd name="connsiteX5" fmla="*/ 595805 w 610359"/>
                <a:gd name="connsiteY5" fmla="*/ 257994 h 500400"/>
                <a:gd name="connsiteX6" fmla="*/ 576695 w 610359"/>
                <a:gd name="connsiteY6" fmla="*/ 277498 h 500400"/>
                <a:gd name="connsiteX7" fmla="*/ 591042 w 610359"/>
                <a:gd name="connsiteY7" fmla="*/ 292140 h 500400"/>
                <a:gd name="connsiteX8" fmla="*/ 605596 w 610359"/>
                <a:gd name="connsiteY8" fmla="*/ 341742 h 500400"/>
                <a:gd name="connsiteX9" fmla="*/ 420399 w 610359"/>
                <a:gd name="connsiteY9" fmla="*/ 469173 h 500400"/>
                <a:gd name="connsiteX10" fmla="*/ 378528 w 610359"/>
                <a:gd name="connsiteY10" fmla="*/ 463356 h 500400"/>
                <a:gd name="connsiteX11" fmla="*/ 320264 w 610359"/>
                <a:gd name="connsiteY11" fmla="*/ 490386 h 500400"/>
                <a:gd name="connsiteX12" fmla="*/ 248177 w 610359"/>
                <a:gd name="connsiteY12" fmla="*/ 500400 h 500400"/>
                <a:gd name="connsiteX13" fmla="*/ 62980 w 610359"/>
                <a:gd name="connsiteY13" fmla="*/ 372969 h 500400"/>
                <a:gd name="connsiteX14" fmla="*/ 67412 w 610359"/>
                <a:gd name="connsiteY14" fmla="*/ 357863 h 500400"/>
                <a:gd name="connsiteX15" fmla="*/ 54243 w 610359"/>
                <a:gd name="connsiteY15" fmla="*/ 351073 h 500400"/>
                <a:gd name="connsiteX16" fmla="*/ 0 w 610359"/>
                <a:gd name="connsiteY16" fmla="*/ 250921 h 500400"/>
                <a:gd name="connsiteX17" fmla="*/ 113110 w 610359"/>
                <a:gd name="connsiteY17" fmla="*/ 120416 h 500400"/>
                <a:gd name="connsiteX18" fmla="*/ 138394 w 610359"/>
                <a:gd name="connsiteY18" fmla="*/ 116512 h 500400"/>
                <a:gd name="connsiteX19" fmla="*/ 149744 w 610359"/>
                <a:gd name="connsiteY19" fmla="*/ 77829 h 500400"/>
                <a:gd name="connsiteX20" fmla="*/ 320387 w 610359"/>
                <a:gd name="connsiteY20" fmla="*/ 0 h 500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610359" h="500400">
                  <a:moveTo>
                    <a:pt x="320387" y="0"/>
                  </a:moveTo>
                  <a:cubicBezTo>
                    <a:pt x="397098" y="0"/>
                    <a:pt x="462916" y="32092"/>
                    <a:pt x="491030" y="77829"/>
                  </a:cubicBezTo>
                  <a:lnTo>
                    <a:pt x="494787" y="90633"/>
                  </a:lnTo>
                  <a:lnTo>
                    <a:pt x="497249" y="90975"/>
                  </a:lnTo>
                  <a:cubicBezTo>
                    <a:pt x="563719" y="110320"/>
                    <a:pt x="610359" y="155609"/>
                    <a:pt x="610359" y="208392"/>
                  </a:cubicBezTo>
                  <a:cubicBezTo>
                    <a:pt x="610359" y="225987"/>
                    <a:pt x="605177" y="242748"/>
                    <a:pt x="595805" y="257994"/>
                  </a:cubicBezTo>
                  <a:lnTo>
                    <a:pt x="576695" y="277498"/>
                  </a:lnTo>
                  <a:lnTo>
                    <a:pt x="591042" y="292140"/>
                  </a:lnTo>
                  <a:cubicBezTo>
                    <a:pt x="600414" y="307386"/>
                    <a:pt x="605596" y="324148"/>
                    <a:pt x="605596" y="341742"/>
                  </a:cubicBezTo>
                  <a:cubicBezTo>
                    <a:pt x="605596" y="412120"/>
                    <a:pt x="522680" y="469173"/>
                    <a:pt x="420399" y="469173"/>
                  </a:cubicBezTo>
                  <a:lnTo>
                    <a:pt x="378528" y="463356"/>
                  </a:lnTo>
                  <a:lnTo>
                    <a:pt x="320264" y="490386"/>
                  </a:lnTo>
                  <a:cubicBezTo>
                    <a:pt x="298107" y="496834"/>
                    <a:pt x="273748" y="500400"/>
                    <a:pt x="248177" y="500400"/>
                  </a:cubicBezTo>
                  <a:cubicBezTo>
                    <a:pt x="145896" y="500400"/>
                    <a:pt x="62980" y="443347"/>
                    <a:pt x="62980" y="372969"/>
                  </a:cubicBezTo>
                  <a:lnTo>
                    <a:pt x="67412" y="357863"/>
                  </a:lnTo>
                  <a:lnTo>
                    <a:pt x="54243" y="351073"/>
                  </a:lnTo>
                  <a:cubicBezTo>
                    <a:pt x="20729" y="325442"/>
                    <a:pt x="0" y="290033"/>
                    <a:pt x="0" y="250921"/>
                  </a:cubicBezTo>
                  <a:cubicBezTo>
                    <a:pt x="0" y="192254"/>
                    <a:pt x="46640" y="141917"/>
                    <a:pt x="113110" y="120416"/>
                  </a:cubicBezTo>
                  <a:lnTo>
                    <a:pt x="138394" y="116512"/>
                  </a:lnTo>
                  <a:lnTo>
                    <a:pt x="149744" y="77829"/>
                  </a:lnTo>
                  <a:cubicBezTo>
                    <a:pt x="177858" y="32092"/>
                    <a:pt x="243677" y="0"/>
                    <a:pt x="320387" y="0"/>
                  </a:cubicBezTo>
                  <a:close/>
                </a:path>
              </a:pathLst>
            </a:custGeom>
            <a:solidFill>
              <a:srgbClr val="FFCC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" name="フリーフォーム: 図形 5">
              <a:extLst>
                <a:ext uri="{FF2B5EF4-FFF2-40B4-BE49-F238E27FC236}">
                  <a16:creationId xmlns:a16="http://schemas.microsoft.com/office/drawing/2014/main" id="{47B7343A-ADCF-449B-8D9A-34987CD146CA}"/>
                </a:ext>
              </a:extLst>
            </p:cNvPr>
            <p:cNvSpPr/>
            <p:nvPr/>
          </p:nvSpPr>
          <p:spPr>
            <a:xfrm>
              <a:off x="4946024" y="1091625"/>
              <a:ext cx="308307" cy="234736"/>
            </a:xfrm>
            <a:custGeom>
              <a:avLst/>
              <a:gdLst>
                <a:gd name="connsiteX0" fmla="*/ 320387 w 610359"/>
                <a:gd name="connsiteY0" fmla="*/ 0 h 500400"/>
                <a:gd name="connsiteX1" fmla="*/ 491030 w 610359"/>
                <a:gd name="connsiteY1" fmla="*/ 77829 h 500400"/>
                <a:gd name="connsiteX2" fmla="*/ 494787 w 610359"/>
                <a:gd name="connsiteY2" fmla="*/ 90633 h 500400"/>
                <a:gd name="connsiteX3" fmla="*/ 497249 w 610359"/>
                <a:gd name="connsiteY3" fmla="*/ 90975 h 500400"/>
                <a:gd name="connsiteX4" fmla="*/ 610359 w 610359"/>
                <a:gd name="connsiteY4" fmla="*/ 208392 h 500400"/>
                <a:gd name="connsiteX5" fmla="*/ 595805 w 610359"/>
                <a:gd name="connsiteY5" fmla="*/ 257994 h 500400"/>
                <a:gd name="connsiteX6" fmla="*/ 576695 w 610359"/>
                <a:gd name="connsiteY6" fmla="*/ 277498 h 500400"/>
                <a:gd name="connsiteX7" fmla="*/ 591042 w 610359"/>
                <a:gd name="connsiteY7" fmla="*/ 292140 h 500400"/>
                <a:gd name="connsiteX8" fmla="*/ 605596 w 610359"/>
                <a:gd name="connsiteY8" fmla="*/ 341742 h 500400"/>
                <a:gd name="connsiteX9" fmla="*/ 420399 w 610359"/>
                <a:gd name="connsiteY9" fmla="*/ 469173 h 500400"/>
                <a:gd name="connsiteX10" fmla="*/ 378528 w 610359"/>
                <a:gd name="connsiteY10" fmla="*/ 463356 h 500400"/>
                <a:gd name="connsiteX11" fmla="*/ 320264 w 610359"/>
                <a:gd name="connsiteY11" fmla="*/ 490386 h 500400"/>
                <a:gd name="connsiteX12" fmla="*/ 248177 w 610359"/>
                <a:gd name="connsiteY12" fmla="*/ 500400 h 500400"/>
                <a:gd name="connsiteX13" fmla="*/ 62980 w 610359"/>
                <a:gd name="connsiteY13" fmla="*/ 372969 h 500400"/>
                <a:gd name="connsiteX14" fmla="*/ 67412 w 610359"/>
                <a:gd name="connsiteY14" fmla="*/ 357863 h 500400"/>
                <a:gd name="connsiteX15" fmla="*/ 54243 w 610359"/>
                <a:gd name="connsiteY15" fmla="*/ 351073 h 500400"/>
                <a:gd name="connsiteX16" fmla="*/ 0 w 610359"/>
                <a:gd name="connsiteY16" fmla="*/ 250921 h 500400"/>
                <a:gd name="connsiteX17" fmla="*/ 113110 w 610359"/>
                <a:gd name="connsiteY17" fmla="*/ 120416 h 500400"/>
                <a:gd name="connsiteX18" fmla="*/ 138394 w 610359"/>
                <a:gd name="connsiteY18" fmla="*/ 116512 h 500400"/>
                <a:gd name="connsiteX19" fmla="*/ 149744 w 610359"/>
                <a:gd name="connsiteY19" fmla="*/ 77829 h 500400"/>
                <a:gd name="connsiteX20" fmla="*/ 320387 w 610359"/>
                <a:gd name="connsiteY20" fmla="*/ 0 h 500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610359" h="500400">
                  <a:moveTo>
                    <a:pt x="320387" y="0"/>
                  </a:moveTo>
                  <a:cubicBezTo>
                    <a:pt x="397098" y="0"/>
                    <a:pt x="462916" y="32092"/>
                    <a:pt x="491030" y="77829"/>
                  </a:cubicBezTo>
                  <a:lnTo>
                    <a:pt x="494787" y="90633"/>
                  </a:lnTo>
                  <a:lnTo>
                    <a:pt x="497249" y="90975"/>
                  </a:lnTo>
                  <a:cubicBezTo>
                    <a:pt x="563719" y="110320"/>
                    <a:pt x="610359" y="155609"/>
                    <a:pt x="610359" y="208392"/>
                  </a:cubicBezTo>
                  <a:cubicBezTo>
                    <a:pt x="610359" y="225987"/>
                    <a:pt x="605177" y="242748"/>
                    <a:pt x="595805" y="257994"/>
                  </a:cubicBezTo>
                  <a:lnTo>
                    <a:pt x="576695" y="277498"/>
                  </a:lnTo>
                  <a:lnTo>
                    <a:pt x="591042" y="292140"/>
                  </a:lnTo>
                  <a:cubicBezTo>
                    <a:pt x="600414" y="307386"/>
                    <a:pt x="605596" y="324148"/>
                    <a:pt x="605596" y="341742"/>
                  </a:cubicBezTo>
                  <a:cubicBezTo>
                    <a:pt x="605596" y="412120"/>
                    <a:pt x="522680" y="469173"/>
                    <a:pt x="420399" y="469173"/>
                  </a:cubicBezTo>
                  <a:lnTo>
                    <a:pt x="378528" y="463356"/>
                  </a:lnTo>
                  <a:lnTo>
                    <a:pt x="320264" y="490386"/>
                  </a:lnTo>
                  <a:cubicBezTo>
                    <a:pt x="298107" y="496834"/>
                    <a:pt x="273748" y="500400"/>
                    <a:pt x="248177" y="500400"/>
                  </a:cubicBezTo>
                  <a:cubicBezTo>
                    <a:pt x="145896" y="500400"/>
                    <a:pt x="62980" y="443347"/>
                    <a:pt x="62980" y="372969"/>
                  </a:cubicBezTo>
                  <a:lnTo>
                    <a:pt x="67412" y="357863"/>
                  </a:lnTo>
                  <a:lnTo>
                    <a:pt x="54243" y="351073"/>
                  </a:lnTo>
                  <a:cubicBezTo>
                    <a:pt x="20729" y="325442"/>
                    <a:pt x="0" y="290033"/>
                    <a:pt x="0" y="250921"/>
                  </a:cubicBezTo>
                  <a:cubicBezTo>
                    <a:pt x="0" y="192254"/>
                    <a:pt x="46640" y="141917"/>
                    <a:pt x="113110" y="120416"/>
                  </a:cubicBezTo>
                  <a:lnTo>
                    <a:pt x="138394" y="116512"/>
                  </a:lnTo>
                  <a:lnTo>
                    <a:pt x="149744" y="77829"/>
                  </a:lnTo>
                  <a:cubicBezTo>
                    <a:pt x="177858" y="32092"/>
                    <a:pt x="243677" y="0"/>
                    <a:pt x="320387" y="0"/>
                  </a:cubicBezTo>
                  <a:close/>
                </a:path>
              </a:pathLst>
            </a:custGeom>
            <a:solidFill>
              <a:srgbClr val="FFCC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6437E2B0-D122-4F68-908B-5002C555CE0B}"/>
                </a:ext>
              </a:extLst>
            </p:cNvPr>
            <p:cNvSpPr/>
            <p:nvPr/>
          </p:nvSpPr>
          <p:spPr>
            <a:xfrm>
              <a:off x="3999865" y="1387910"/>
              <a:ext cx="308307" cy="234736"/>
            </a:xfrm>
            <a:custGeom>
              <a:avLst/>
              <a:gdLst>
                <a:gd name="connsiteX0" fmla="*/ 320387 w 610359"/>
                <a:gd name="connsiteY0" fmla="*/ 0 h 500400"/>
                <a:gd name="connsiteX1" fmla="*/ 491030 w 610359"/>
                <a:gd name="connsiteY1" fmla="*/ 77829 h 500400"/>
                <a:gd name="connsiteX2" fmla="*/ 494787 w 610359"/>
                <a:gd name="connsiteY2" fmla="*/ 90633 h 500400"/>
                <a:gd name="connsiteX3" fmla="*/ 497249 w 610359"/>
                <a:gd name="connsiteY3" fmla="*/ 90975 h 500400"/>
                <a:gd name="connsiteX4" fmla="*/ 610359 w 610359"/>
                <a:gd name="connsiteY4" fmla="*/ 208392 h 500400"/>
                <a:gd name="connsiteX5" fmla="*/ 595805 w 610359"/>
                <a:gd name="connsiteY5" fmla="*/ 257994 h 500400"/>
                <a:gd name="connsiteX6" fmla="*/ 576695 w 610359"/>
                <a:gd name="connsiteY6" fmla="*/ 277498 h 500400"/>
                <a:gd name="connsiteX7" fmla="*/ 591042 w 610359"/>
                <a:gd name="connsiteY7" fmla="*/ 292140 h 500400"/>
                <a:gd name="connsiteX8" fmla="*/ 605596 w 610359"/>
                <a:gd name="connsiteY8" fmla="*/ 341742 h 500400"/>
                <a:gd name="connsiteX9" fmla="*/ 420399 w 610359"/>
                <a:gd name="connsiteY9" fmla="*/ 469173 h 500400"/>
                <a:gd name="connsiteX10" fmla="*/ 378528 w 610359"/>
                <a:gd name="connsiteY10" fmla="*/ 463356 h 500400"/>
                <a:gd name="connsiteX11" fmla="*/ 320264 w 610359"/>
                <a:gd name="connsiteY11" fmla="*/ 490386 h 500400"/>
                <a:gd name="connsiteX12" fmla="*/ 248177 w 610359"/>
                <a:gd name="connsiteY12" fmla="*/ 500400 h 500400"/>
                <a:gd name="connsiteX13" fmla="*/ 62980 w 610359"/>
                <a:gd name="connsiteY13" fmla="*/ 372969 h 500400"/>
                <a:gd name="connsiteX14" fmla="*/ 67412 w 610359"/>
                <a:gd name="connsiteY14" fmla="*/ 357863 h 500400"/>
                <a:gd name="connsiteX15" fmla="*/ 54243 w 610359"/>
                <a:gd name="connsiteY15" fmla="*/ 351073 h 500400"/>
                <a:gd name="connsiteX16" fmla="*/ 0 w 610359"/>
                <a:gd name="connsiteY16" fmla="*/ 250921 h 500400"/>
                <a:gd name="connsiteX17" fmla="*/ 113110 w 610359"/>
                <a:gd name="connsiteY17" fmla="*/ 120416 h 500400"/>
                <a:gd name="connsiteX18" fmla="*/ 138394 w 610359"/>
                <a:gd name="connsiteY18" fmla="*/ 116512 h 500400"/>
                <a:gd name="connsiteX19" fmla="*/ 149744 w 610359"/>
                <a:gd name="connsiteY19" fmla="*/ 77829 h 500400"/>
                <a:gd name="connsiteX20" fmla="*/ 320387 w 610359"/>
                <a:gd name="connsiteY20" fmla="*/ 0 h 500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610359" h="500400">
                  <a:moveTo>
                    <a:pt x="320387" y="0"/>
                  </a:moveTo>
                  <a:cubicBezTo>
                    <a:pt x="397098" y="0"/>
                    <a:pt x="462916" y="32092"/>
                    <a:pt x="491030" y="77829"/>
                  </a:cubicBezTo>
                  <a:lnTo>
                    <a:pt x="494787" y="90633"/>
                  </a:lnTo>
                  <a:lnTo>
                    <a:pt x="497249" y="90975"/>
                  </a:lnTo>
                  <a:cubicBezTo>
                    <a:pt x="563719" y="110320"/>
                    <a:pt x="610359" y="155609"/>
                    <a:pt x="610359" y="208392"/>
                  </a:cubicBezTo>
                  <a:cubicBezTo>
                    <a:pt x="610359" y="225987"/>
                    <a:pt x="605177" y="242748"/>
                    <a:pt x="595805" y="257994"/>
                  </a:cubicBezTo>
                  <a:lnTo>
                    <a:pt x="576695" y="277498"/>
                  </a:lnTo>
                  <a:lnTo>
                    <a:pt x="591042" y="292140"/>
                  </a:lnTo>
                  <a:cubicBezTo>
                    <a:pt x="600414" y="307386"/>
                    <a:pt x="605596" y="324148"/>
                    <a:pt x="605596" y="341742"/>
                  </a:cubicBezTo>
                  <a:cubicBezTo>
                    <a:pt x="605596" y="412120"/>
                    <a:pt x="522680" y="469173"/>
                    <a:pt x="420399" y="469173"/>
                  </a:cubicBezTo>
                  <a:lnTo>
                    <a:pt x="378528" y="463356"/>
                  </a:lnTo>
                  <a:lnTo>
                    <a:pt x="320264" y="490386"/>
                  </a:lnTo>
                  <a:cubicBezTo>
                    <a:pt x="298107" y="496834"/>
                    <a:pt x="273748" y="500400"/>
                    <a:pt x="248177" y="500400"/>
                  </a:cubicBezTo>
                  <a:cubicBezTo>
                    <a:pt x="145896" y="500400"/>
                    <a:pt x="62980" y="443347"/>
                    <a:pt x="62980" y="372969"/>
                  </a:cubicBezTo>
                  <a:lnTo>
                    <a:pt x="67412" y="357863"/>
                  </a:lnTo>
                  <a:lnTo>
                    <a:pt x="54243" y="351073"/>
                  </a:lnTo>
                  <a:cubicBezTo>
                    <a:pt x="20729" y="325442"/>
                    <a:pt x="0" y="290033"/>
                    <a:pt x="0" y="250921"/>
                  </a:cubicBezTo>
                  <a:cubicBezTo>
                    <a:pt x="0" y="192254"/>
                    <a:pt x="46640" y="141917"/>
                    <a:pt x="113110" y="120416"/>
                  </a:cubicBezTo>
                  <a:lnTo>
                    <a:pt x="138394" y="116512"/>
                  </a:lnTo>
                  <a:lnTo>
                    <a:pt x="149744" y="77829"/>
                  </a:lnTo>
                  <a:cubicBezTo>
                    <a:pt x="177858" y="32092"/>
                    <a:pt x="243677" y="0"/>
                    <a:pt x="320387" y="0"/>
                  </a:cubicBezTo>
                  <a:close/>
                </a:path>
              </a:pathLst>
            </a:custGeom>
            <a:solidFill>
              <a:srgbClr val="FFCC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D8E36C49-40E7-4A68-9DC6-2ADCA4171B0B}"/>
                </a:ext>
              </a:extLst>
            </p:cNvPr>
            <p:cNvSpPr/>
            <p:nvPr/>
          </p:nvSpPr>
          <p:spPr>
            <a:xfrm>
              <a:off x="4416646" y="1691926"/>
              <a:ext cx="308307" cy="234736"/>
            </a:xfrm>
            <a:custGeom>
              <a:avLst/>
              <a:gdLst>
                <a:gd name="connsiteX0" fmla="*/ 320387 w 610359"/>
                <a:gd name="connsiteY0" fmla="*/ 0 h 500400"/>
                <a:gd name="connsiteX1" fmla="*/ 491030 w 610359"/>
                <a:gd name="connsiteY1" fmla="*/ 77829 h 500400"/>
                <a:gd name="connsiteX2" fmla="*/ 494787 w 610359"/>
                <a:gd name="connsiteY2" fmla="*/ 90633 h 500400"/>
                <a:gd name="connsiteX3" fmla="*/ 497249 w 610359"/>
                <a:gd name="connsiteY3" fmla="*/ 90975 h 500400"/>
                <a:gd name="connsiteX4" fmla="*/ 610359 w 610359"/>
                <a:gd name="connsiteY4" fmla="*/ 208392 h 500400"/>
                <a:gd name="connsiteX5" fmla="*/ 595805 w 610359"/>
                <a:gd name="connsiteY5" fmla="*/ 257994 h 500400"/>
                <a:gd name="connsiteX6" fmla="*/ 576695 w 610359"/>
                <a:gd name="connsiteY6" fmla="*/ 277498 h 500400"/>
                <a:gd name="connsiteX7" fmla="*/ 591042 w 610359"/>
                <a:gd name="connsiteY7" fmla="*/ 292140 h 500400"/>
                <a:gd name="connsiteX8" fmla="*/ 605596 w 610359"/>
                <a:gd name="connsiteY8" fmla="*/ 341742 h 500400"/>
                <a:gd name="connsiteX9" fmla="*/ 420399 w 610359"/>
                <a:gd name="connsiteY9" fmla="*/ 469173 h 500400"/>
                <a:gd name="connsiteX10" fmla="*/ 378528 w 610359"/>
                <a:gd name="connsiteY10" fmla="*/ 463356 h 500400"/>
                <a:gd name="connsiteX11" fmla="*/ 320264 w 610359"/>
                <a:gd name="connsiteY11" fmla="*/ 490386 h 500400"/>
                <a:gd name="connsiteX12" fmla="*/ 248177 w 610359"/>
                <a:gd name="connsiteY12" fmla="*/ 500400 h 500400"/>
                <a:gd name="connsiteX13" fmla="*/ 62980 w 610359"/>
                <a:gd name="connsiteY13" fmla="*/ 372969 h 500400"/>
                <a:gd name="connsiteX14" fmla="*/ 67412 w 610359"/>
                <a:gd name="connsiteY14" fmla="*/ 357863 h 500400"/>
                <a:gd name="connsiteX15" fmla="*/ 54243 w 610359"/>
                <a:gd name="connsiteY15" fmla="*/ 351073 h 500400"/>
                <a:gd name="connsiteX16" fmla="*/ 0 w 610359"/>
                <a:gd name="connsiteY16" fmla="*/ 250921 h 500400"/>
                <a:gd name="connsiteX17" fmla="*/ 113110 w 610359"/>
                <a:gd name="connsiteY17" fmla="*/ 120416 h 500400"/>
                <a:gd name="connsiteX18" fmla="*/ 138394 w 610359"/>
                <a:gd name="connsiteY18" fmla="*/ 116512 h 500400"/>
                <a:gd name="connsiteX19" fmla="*/ 149744 w 610359"/>
                <a:gd name="connsiteY19" fmla="*/ 77829 h 500400"/>
                <a:gd name="connsiteX20" fmla="*/ 320387 w 610359"/>
                <a:gd name="connsiteY20" fmla="*/ 0 h 500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610359" h="500400">
                  <a:moveTo>
                    <a:pt x="320387" y="0"/>
                  </a:moveTo>
                  <a:cubicBezTo>
                    <a:pt x="397098" y="0"/>
                    <a:pt x="462916" y="32092"/>
                    <a:pt x="491030" y="77829"/>
                  </a:cubicBezTo>
                  <a:lnTo>
                    <a:pt x="494787" y="90633"/>
                  </a:lnTo>
                  <a:lnTo>
                    <a:pt x="497249" y="90975"/>
                  </a:lnTo>
                  <a:cubicBezTo>
                    <a:pt x="563719" y="110320"/>
                    <a:pt x="610359" y="155609"/>
                    <a:pt x="610359" y="208392"/>
                  </a:cubicBezTo>
                  <a:cubicBezTo>
                    <a:pt x="610359" y="225987"/>
                    <a:pt x="605177" y="242748"/>
                    <a:pt x="595805" y="257994"/>
                  </a:cubicBezTo>
                  <a:lnTo>
                    <a:pt x="576695" y="277498"/>
                  </a:lnTo>
                  <a:lnTo>
                    <a:pt x="591042" y="292140"/>
                  </a:lnTo>
                  <a:cubicBezTo>
                    <a:pt x="600414" y="307386"/>
                    <a:pt x="605596" y="324148"/>
                    <a:pt x="605596" y="341742"/>
                  </a:cubicBezTo>
                  <a:cubicBezTo>
                    <a:pt x="605596" y="412120"/>
                    <a:pt x="522680" y="469173"/>
                    <a:pt x="420399" y="469173"/>
                  </a:cubicBezTo>
                  <a:lnTo>
                    <a:pt x="378528" y="463356"/>
                  </a:lnTo>
                  <a:lnTo>
                    <a:pt x="320264" y="490386"/>
                  </a:lnTo>
                  <a:cubicBezTo>
                    <a:pt x="298107" y="496834"/>
                    <a:pt x="273748" y="500400"/>
                    <a:pt x="248177" y="500400"/>
                  </a:cubicBezTo>
                  <a:cubicBezTo>
                    <a:pt x="145896" y="500400"/>
                    <a:pt x="62980" y="443347"/>
                    <a:pt x="62980" y="372969"/>
                  </a:cubicBezTo>
                  <a:lnTo>
                    <a:pt x="67412" y="357863"/>
                  </a:lnTo>
                  <a:lnTo>
                    <a:pt x="54243" y="351073"/>
                  </a:lnTo>
                  <a:cubicBezTo>
                    <a:pt x="20729" y="325442"/>
                    <a:pt x="0" y="290033"/>
                    <a:pt x="0" y="250921"/>
                  </a:cubicBezTo>
                  <a:cubicBezTo>
                    <a:pt x="0" y="192254"/>
                    <a:pt x="46640" y="141917"/>
                    <a:pt x="113110" y="120416"/>
                  </a:cubicBezTo>
                  <a:lnTo>
                    <a:pt x="138394" y="116512"/>
                  </a:lnTo>
                  <a:lnTo>
                    <a:pt x="149744" y="77829"/>
                  </a:lnTo>
                  <a:cubicBezTo>
                    <a:pt x="177858" y="32092"/>
                    <a:pt x="243677" y="0"/>
                    <a:pt x="320387" y="0"/>
                  </a:cubicBezTo>
                  <a:close/>
                </a:path>
              </a:pathLst>
            </a:custGeom>
            <a:solidFill>
              <a:srgbClr val="FFCC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" name="フリーフォーム: 図形 8">
              <a:extLst>
                <a:ext uri="{FF2B5EF4-FFF2-40B4-BE49-F238E27FC236}">
                  <a16:creationId xmlns:a16="http://schemas.microsoft.com/office/drawing/2014/main" id="{DE2219CC-4B8D-4CCF-8BE9-F07582454C88}"/>
                </a:ext>
              </a:extLst>
            </p:cNvPr>
            <p:cNvSpPr/>
            <p:nvPr/>
          </p:nvSpPr>
          <p:spPr>
            <a:xfrm>
              <a:off x="5179269" y="1439395"/>
              <a:ext cx="308307" cy="234736"/>
            </a:xfrm>
            <a:custGeom>
              <a:avLst/>
              <a:gdLst>
                <a:gd name="connsiteX0" fmla="*/ 320387 w 610359"/>
                <a:gd name="connsiteY0" fmla="*/ 0 h 500400"/>
                <a:gd name="connsiteX1" fmla="*/ 491030 w 610359"/>
                <a:gd name="connsiteY1" fmla="*/ 77829 h 500400"/>
                <a:gd name="connsiteX2" fmla="*/ 494787 w 610359"/>
                <a:gd name="connsiteY2" fmla="*/ 90633 h 500400"/>
                <a:gd name="connsiteX3" fmla="*/ 497249 w 610359"/>
                <a:gd name="connsiteY3" fmla="*/ 90975 h 500400"/>
                <a:gd name="connsiteX4" fmla="*/ 610359 w 610359"/>
                <a:gd name="connsiteY4" fmla="*/ 208392 h 500400"/>
                <a:gd name="connsiteX5" fmla="*/ 595805 w 610359"/>
                <a:gd name="connsiteY5" fmla="*/ 257994 h 500400"/>
                <a:gd name="connsiteX6" fmla="*/ 576695 w 610359"/>
                <a:gd name="connsiteY6" fmla="*/ 277498 h 500400"/>
                <a:gd name="connsiteX7" fmla="*/ 591042 w 610359"/>
                <a:gd name="connsiteY7" fmla="*/ 292140 h 500400"/>
                <a:gd name="connsiteX8" fmla="*/ 605596 w 610359"/>
                <a:gd name="connsiteY8" fmla="*/ 341742 h 500400"/>
                <a:gd name="connsiteX9" fmla="*/ 420399 w 610359"/>
                <a:gd name="connsiteY9" fmla="*/ 469173 h 500400"/>
                <a:gd name="connsiteX10" fmla="*/ 378528 w 610359"/>
                <a:gd name="connsiteY10" fmla="*/ 463356 h 500400"/>
                <a:gd name="connsiteX11" fmla="*/ 320264 w 610359"/>
                <a:gd name="connsiteY11" fmla="*/ 490386 h 500400"/>
                <a:gd name="connsiteX12" fmla="*/ 248177 w 610359"/>
                <a:gd name="connsiteY12" fmla="*/ 500400 h 500400"/>
                <a:gd name="connsiteX13" fmla="*/ 62980 w 610359"/>
                <a:gd name="connsiteY13" fmla="*/ 372969 h 500400"/>
                <a:gd name="connsiteX14" fmla="*/ 67412 w 610359"/>
                <a:gd name="connsiteY14" fmla="*/ 357863 h 500400"/>
                <a:gd name="connsiteX15" fmla="*/ 54243 w 610359"/>
                <a:gd name="connsiteY15" fmla="*/ 351073 h 500400"/>
                <a:gd name="connsiteX16" fmla="*/ 0 w 610359"/>
                <a:gd name="connsiteY16" fmla="*/ 250921 h 500400"/>
                <a:gd name="connsiteX17" fmla="*/ 113110 w 610359"/>
                <a:gd name="connsiteY17" fmla="*/ 120416 h 500400"/>
                <a:gd name="connsiteX18" fmla="*/ 138394 w 610359"/>
                <a:gd name="connsiteY18" fmla="*/ 116512 h 500400"/>
                <a:gd name="connsiteX19" fmla="*/ 149744 w 610359"/>
                <a:gd name="connsiteY19" fmla="*/ 77829 h 500400"/>
                <a:gd name="connsiteX20" fmla="*/ 320387 w 610359"/>
                <a:gd name="connsiteY20" fmla="*/ 0 h 500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610359" h="500400">
                  <a:moveTo>
                    <a:pt x="320387" y="0"/>
                  </a:moveTo>
                  <a:cubicBezTo>
                    <a:pt x="397098" y="0"/>
                    <a:pt x="462916" y="32092"/>
                    <a:pt x="491030" y="77829"/>
                  </a:cubicBezTo>
                  <a:lnTo>
                    <a:pt x="494787" y="90633"/>
                  </a:lnTo>
                  <a:lnTo>
                    <a:pt x="497249" y="90975"/>
                  </a:lnTo>
                  <a:cubicBezTo>
                    <a:pt x="563719" y="110320"/>
                    <a:pt x="610359" y="155609"/>
                    <a:pt x="610359" y="208392"/>
                  </a:cubicBezTo>
                  <a:cubicBezTo>
                    <a:pt x="610359" y="225987"/>
                    <a:pt x="605177" y="242748"/>
                    <a:pt x="595805" y="257994"/>
                  </a:cubicBezTo>
                  <a:lnTo>
                    <a:pt x="576695" y="277498"/>
                  </a:lnTo>
                  <a:lnTo>
                    <a:pt x="591042" y="292140"/>
                  </a:lnTo>
                  <a:cubicBezTo>
                    <a:pt x="600414" y="307386"/>
                    <a:pt x="605596" y="324148"/>
                    <a:pt x="605596" y="341742"/>
                  </a:cubicBezTo>
                  <a:cubicBezTo>
                    <a:pt x="605596" y="412120"/>
                    <a:pt x="522680" y="469173"/>
                    <a:pt x="420399" y="469173"/>
                  </a:cubicBezTo>
                  <a:lnTo>
                    <a:pt x="378528" y="463356"/>
                  </a:lnTo>
                  <a:lnTo>
                    <a:pt x="320264" y="490386"/>
                  </a:lnTo>
                  <a:cubicBezTo>
                    <a:pt x="298107" y="496834"/>
                    <a:pt x="273748" y="500400"/>
                    <a:pt x="248177" y="500400"/>
                  </a:cubicBezTo>
                  <a:cubicBezTo>
                    <a:pt x="145896" y="500400"/>
                    <a:pt x="62980" y="443347"/>
                    <a:pt x="62980" y="372969"/>
                  </a:cubicBezTo>
                  <a:lnTo>
                    <a:pt x="67412" y="357863"/>
                  </a:lnTo>
                  <a:lnTo>
                    <a:pt x="54243" y="351073"/>
                  </a:lnTo>
                  <a:cubicBezTo>
                    <a:pt x="20729" y="325442"/>
                    <a:pt x="0" y="290033"/>
                    <a:pt x="0" y="250921"/>
                  </a:cubicBezTo>
                  <a:cubicBezTo>
                    <a:pt x="0" y="192254"/>
                    <a:pt x="46640" y="141917"/>
                    <a:pt x="113110" y="120416"/>
                  </a:cubicBezTo>
                  <a:lnTo>
                    <a:pt x="138394" y="116512"/>
                  </a:lnTo>
                  <a:lnTo>
                    <a:pt x="149744" y="77829"/>
                  </a:lnTo>
                  <a:cubicBezTo>
                    <a:pt x="177858" y="32092"/>
                    <a:pt x="243677" y="0"/>
                    <a:pt x="320387" y="0"/>
                  </a:cubicBezTo>
                  <a:close/>
                </a:path>
              </a:pathLst>
            </a:custGeom>
            <a:solidFill>
              <a:srgbClr val="FFCC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フリーフォーム: 図形 9">
              <a:extLst>
                <a:ext uri="{FF2B5EF4-FFF2-40B4-BE49-F238E27FC236}">
                  <a16:creationId xmlns:a16="http://schemas.microsoft.com/office/drawing/2014/main" id="{8B44FB22-A80C-4227-BB4D-97B1D1482A33}"/>
                </a:ext>
              </a:extLst>
            </p:cNvPr>
            <p:cNvSpPr/>
            <p:nvPr/>
          </p:nvSpPr>
          <p:spPr>
            <a:xfrm>
              <a:off x="4916708" y="1701451"/>
              <a:ext cx="308307" cy="234736"/>
            </a:xfrm>
            <a:custGeom>
              <a:avLst/>
              <a:gdLst>
                <a:gd name="connsiteX0" fmla="*/ 320387 w 610359"/>
                <a:gd name="connsiteY0" fmla="*/ 0 h 500400"/>
                <a:gd name="connsiteX1" fmla="*/ 491030 w 610359"/>
                <a:gd name="connsiteY1" fmla="*/ 77829 h 500400"/>
                <a:gd name="connsiteX2" fmla="*/ 494787 w 610359"/>
                <a:gd name="connsiteY2" fmla="*/ 90633 h 500400"/>
                <a:gd name="connsiteX3" fmla="*/ 497249 w 610359"/>
                <a:gd name="connsiteY3" fmla="*/ 90975 h 500400"/>
                <a:gd name="connsiteX4" fmla="*/ 610359 w 610359"/>
                <a:gd name="connsiteY4" fmla="*/ 208392 h 500400"/>
                <a:gd name="connsiteX5" fmla="*/ 595805 w 610359"/>
                <a:gd name="connsiteY5" fmla="*/ 257994 h 500400"/>
                <a:gd name="connsiteX6" fmla="*/ 576695 w 610359"/>
                <a:gd name="connsiteY6" fmla="*/ 277498 h 500400"/>
                <a:gd name="connsiteX7" fmla="*/ 591042 w 610359"/>
                <a:gd name="connsiteY7" fmla="*/ 292140 h 500400"/>
                <a:gd name="connsiteX8" fmla="*/ 605596 w 610359"/>
                <a:gd name="connsiteY8" fmla="*/ 341742 h 500400"/>
                <a:gd name="connsiteX9" fmla="*/ 420399 w 610359"/>
                <a:gd name="connsiteY9" fmla="*/ 469173 h 500400"/>
                <a:gd name="connsiteX10" fmla="*/ 378528 w 610359"/>
                <a:gd name="connsiteY10" fmla="*/ 463356 h 500400"/>
                <a:gd name="connsiteX11" fmla="*/ 320264 w 610359"/>
                <a:gd name="connsiteY11" fmla="*/ 490386 h 500400"/>
                <a:gd name="connsiteX12" fmla="*/ 248177 w 610359"/>
                <a:gd name="connsiteY12" fmla="*/ 500400 h 500400"/>
                <a:gd name="connsiteX13" fmla="*/ 62980 w 610359"/>
                <a:gd name="connsiteY13" fmla="*/ 372969 h 500400"/>
                <a:gd name="connsiteX14" fmla="*/ 67412 w 610359"/>
                <a:gd name="connsiteY14" fmla="*/ 357863 h 500400"/>
                <a:gd name="connsiteX15" fmla="*/ 54243 w 610359"/>
                <a:gd name="connsiteY15" fmla="*/ 351073 h 500400"/>
                <a:gd name="connsiteX16" fmla="*/ 0 w 610359"/>
                <a:gd name="connsiteY16" fmla="*/ 250921 h 500400"/>
                <a:gd name="connsiteX17" fmla="*/ 113110 w 610359"/>
                <a:gd name="connsiteY17" fmla="*/ 120416 h 500400"/>
                <a:gd name="connsiteX18" fmla="*/ 138394 w 610359"/>
                <a:gd name="connsiteY18" fmla="*/ 116512 h 500400"/>
                <a:gd name="connsiteX19" fmla="*/ 149744 w 610359"/>
                <a:gd name="connsiteY19" fmla="*/ 77829 h 500400"/>
                <a:gd name="connsiteX20" fmla="*/ 320387 w 610359"/>
                <a:gd name="connsiteY20" fmla="*/ 0 h 500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610359" h="500400">
                  <a:moveTo>
                    <a:pt x="320387" y="0"/>
                  </a:moveTo>
                  <a:cubicBezTo>
                    <a:pt x="397098" y="0"/>
                    <a:pt x="462916" y="32092"/>
                    <a:pt x="491030" y="77829"/>
                  </a:cubicBezTo>
                  <a:lnTo>
                    <a:pt x="494787" y="90633"/>
                  </a:lnTo>
                  <a:lnTo>
                    <a:pt x="497249" y="90975"/>
                  </a:lnTo>
                  <a:cubicBezTo>
                    <a:pt x="563719" y="110320"/>
                    <a:pt x="610359" y="155609"/>
                    <a:pt x="610359" y="208392"/>
                  </a:cubicBezTo>
                  <a:cubicBezTo>
                    <a:pt x="610359" y="225987"/>
                    <a:pt x="605177" y="242748"/>
                    <a:pt x="595805" y="257994"/>
                  </a:cubicBezTo>
                  <a:lnTo>
                    <a:pt x="576695" y="277498"/>
                  </a:lnTo>
                  <a:lnTo>
                    <a:pt x="591042" y="292140"/>
                  </a:lnTo>
                  <a:cubicBezTo>
                    <a:pt x="600414" y="307386"/>
                    <a:pt x="605596" y="324148"/>
                    <a:pt x="605596" y="341742"/>
                  </a:cubicBezTo>
                  <a:cubicBezTo>
                    <a:pt x="605596" y="412120"/>
                    <a:pt x="522680" y="469173"/>
                    <a:pt x="420399" y="469173"/>
                  </a:cubicBezTo>
                  <a:lnTo>
                    <a:pt x="378528" y="463356"/>
                  </a:lnTo>
                  <a:lnTo>
                    <a:pt x="320264" y="490386"/>
                  </a:lnTo>
                  <a:cubicBezTo>
                    <a:pt x="298107" y="496834"/>
                    <a:pt x="273748" y="500400"/>
                    <a:pt x="248177" y="500400"/>
                  </a:cubicBezTo>
                  <a:cubicBezTo>
                    <a:pt x="145896" y="500400"/>
                    <a:pt x="62980" y="443347"/>
                    <a:pt x="62980" y="372969"/>
                  </a:cubicBezTo>
                  <a:lnTo>
                    <a:pt x="67412" y="357863"/>
                  </a:lnTo>
                  <a:lnTo>
                    <a:pt x="54243" y="351073"/>
                  </a:lnTo>
                  <a:cubicBezTo>
                    <a:pt x="20729" y="325442"/>
                    <a:pt x="0" y="290033"/>
                    <a:pt x="0" y="250921"/>
                  </a:cubicBezTo>
                  <a:cubicBezTo>
                    <a:pt x="0" y="192254"/>
                    <a:pt x="46640" y="141917"/>
                    <a:pt x="113110" y="120416"/>
                  </a:cubicBezTo>
                  <a:lnTo>
                    <a:pt x="138394" y="116512"/>
                  </a:lnTo>
                  <a:lnTo>
                    <a:pt x="149744" y="77829"/>
                  </a:lnTo>
                  <a:cubicBezTo>
                    <a:pt x="177858" y="32092"/>
                    <a:pt x="243677" y="0"/>
                    <a:pt x="320387" y="0"/>
                  </a:cubicBezTo>
                  <a:close/>
                </a:path>
              </a:pathLst>
            </a:custGeom>
            <a:solidFill>
              <a:srgbClr val="FFCC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フリーフォーム: 図形 10">
              <a:extLst>
                <a:ext uri="{FF2B5EF4-FFF2-40B4-BE49-F238E27FC236}">
                  <a16:creationId xmlns:a16="http://schemas.microsoft.com/office/drawing/2014/main" id="{A6D31C12-CC5B-474D-BF5F-E72C69ABDF33}"/>
                </a:ext>
              </a:extLst>
            </p:cNvPr>
            <p:cNvSpPr/>
            <p:nvPr/>
          </p:nvSpPr>
          <p:spPr>
            <a:xfrm>
              <a:off x="4645372" y="1241180"/>
              <a:ext cx="308307" cy="234736"/>
            </a:xfrm>
            <a:custGeom>
              <a:avLst/>
              <a:gdLst>
                <a:gd name="connsiteX0" fmla="*/ 320387 w 610359"/>
                <a:gd name="connsiteY0" fmla="*/ 0 h 500400"/>
                <a:gd name="connsiteX1" fmla="*/ 491030 w 610359"/>
                <a:gd name="connsiteY1" fmla="*/ 77829 h 500400"/>
                <a:gd name="connsiteX2" fmla="*/ 494787 w 610359"/>
                <a:gd name="connsiteY2" fmla="*/ 90633 h 500400"/>
                <a:gd name="connsiteX3" fmla="*/ 497249 w 610359"/>
                <a:gd name="connsiteY3" fmla="*/ 90975 h 500400"/>
                <a:gd name="connsiteX4" fmla="*/ 610359 w 610359"/>
                <a:gd name="connsiteY4" fmla="*/ 208392 h 500400"/>
                <a:gd name="connsiteX5" fmla="*/ 595805 w 610359"/>
                <a:gd name="connsiteY5" fmla="*/ 257994 h 500400"/>
                <a:gd name="connsiteX6" fmla="*/ 576695 w 610359"/>
                <a:gd name="connsiteY6" fmla="*/ 277498 h 500400"/>
                <a:gd name="connsiteX7" fmla="*/ 591042 w 610359"/>
                <a:gd name="connsiteY7" fmla="*/ 292140 h 500400"/>
                <a:gd name="connsiteX8" fmla="*/ 605596 w 610359"/>
                <a:gd name="connsiteY8" fmla="*/ 341742 h 500400"/>
                <a:gd name="connsiteX9" fmla="*/ 420399 w 610359"/>
                <a:gd name="connsiteY9" fmla="*/ 469173 h 500400"/>
                <a:gd name="connsiteX10" fmla="*/ 378528 w 610359"/>
                <a:gd name="connsiteY10" fmla="*/ 463356 h 500400"/>
                <a:gd name="connsiteX11" fmla="*/ 320264 w 610359"/>
                <a:gd name="connsiteY11" fmla="*/ 490386 h 500400"/>
                <a:gd name="connsiteX12" fmla="*/ 248177 w 610359"/>
                <a:gd name="connsiteY12" fmla="*/ 500400 h 500400"/>
                <a:gd name="connsiteX13" fmla="*/ 62980 w 610359"/>
                <a:gd name="connsiteY13" fmla="*/ 372969 h 500400"/>
                <a:gd name="connsiteX14" fmla="*/ 67412 w 610359"/>
                <a:gd name="connsiteY14" fmla="*/ 357863 h 500400"/>
                <a:gd name="connsiteX15" fmla="*/ 54243 w 610359"/>
                <a:gd name="connsiteY15" fmla="*/ 351073 h 500400"/>
                <a:gd name="connsiteX16" fmla="*/ 0 w 610359"/>
                <a:gd name="connsiteY16" fmla="*/ 250921 h 500400"/>
                <a:gd name="connsiteX17" fmla="*/ 113110 w 610359"/>
                <a:gd name="connsiteY17" fmla="*/ 120416 h 500400"/>
                <a:gd name="connsiteX18" fmla="*/ 138394 w 610359"/>
                <a:gd name="connsiteY18" fmla="*/ 116512 h 500400"/>
                <a:gd name="connsiteX19" fmla="*/ 149744 w 610359"/>
                <a:gd name="connsiteY19" fmla="*/ 77829 h 500400"/>
                <a:gd name="connsiteX20" fmla="*/ 320387 w 610359"/>
                <a:gd name="connsiteY20" fmla="*/ 0 h 500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610359" h="500400">
                  <a:moveTo>
                    <a:pt x="320387" y="0"/>
                  </a:moveTo>
                  <a:cubicBezTo>
                    <a:pt x="397098" y="0"/>
                    <a:pt x="462916" y="32092"/>
                    <a:pt x="491030" y="77829"/>
                  </a:cubicBezTo>
                  <a:lnTo>
                    <a:pt x="494787" y="90633"/>
                  </a:lnTo>
                  <a:lnTo>
                    <a:pt x="497249" y="90975"/>
                  </a:lnTo>
                  <a:cubicBezTo>
                    <a:pt x="563719" y="110320"/>
                    <a:pt x="610359" y="155609"/>
                    <a:pt x="610359" y="208392"/>
                  </a:cubicBezTo>
                  <a:cubicBezTo>
                    <a:pt x="610359" y="225987"/>
                    <a:pt x="605177" y="242748"/>
                    <a:pt x="595805" y="257994"/>
                  </a:cubicBezTo>
                  <a:lnTo>
                    <a:pt x="576695" y="277498"/>
                  </a:lnTo>
                  <a:lnTo>
                    <a:pt x="591042" y="292140"/>
                  </a:lnTo>
                  <a:cubicBezTo>
                    <a:pt x="600414" y="307386"/>
                    <a:pt x="605596" y="324148"/>
                    <a:pt x="605596" y="341742"/>
                  </a:cubicBezTo>
                  <a:cubicBezTo>
                    <a:pt x="605596" y="412120"/>
                    <a:pt x="522680" y="469173"/>
                    <a:pt x="420399" y="469173"/>
                  </a:cubicBezTo>
                  <a:lnTo>
                    <a:pt x="378528" y="463356"/>
                  </a:lnTo>
                  <a:lnTo>
                    <a:pt x="320264" y="490386"/>
                  </a:lnTo>
                  <a:cubicBezTo>
                    <a:pt x="298107" y="496834"/>
                    <a:pt x="273748" y="500400"/>
                    <a:pt x="248177" y="500400"/>
                  </a:cubicBezTo>
                  <a:cubicBezTo>
                    <a:pt x="145896" y="500400"/>
                    <a:pt x="62980" y="443347"/>
                    <a:pt x="62980" y="372969"/>
                  </a:cubicBezTo>
                  <a:lnTo>
                    <a:pt x="67412" y="357863"/>
                  </a:lnTo>
                  <a:lnTo>
                    <a:pt x="54243" y="351073"/>
                  </a:lnTo>
                  <a:cubicBezTo>
                    <a:pt x="20729" y="325442"/>
                    <a:pt x="0" y="290033"/>
                    <a:pt x="0" y="250921"/>
                  </a:cubicBezTo>
                  <a:cubicBezTo>
                    <a:pt x="0" y="192254"/>
                    <a:pt x="46640" y="141917"/>
                    <a:pt x="113110" y="120416"/>
                  </a:cubicBezTo>
                  <a:lnTo>
                    <a:pt x="138394" y="116512"/>
                  </a:lnTo>
                  <a:lnTo>
                    <a:pt x="149744" y="77829"/>
                  </a:lnTo>
                  <a:cubicBezTo>
                    <a:pt x="177858" y="32092"/>
                    <a:pt x="243677" y="0"/>
                    <a:pt x="320387" y="0"/>
                  </a:cubicBezTo>
                  <a:close/>
                </a:path>
              </a:pathLst>
            </a:custGeom>
            <a:solidFill>
              <a:srgbClr val="FFCC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フリーフォーム: 図形 11">
              <a:extLst>
                <a:ext uri="{FF2B5EF4-FFF2-40B4-BE49-F238E27FC236}">
                  <a16:creationId xmlns:a16="http://schemas.microsoft.com/office/drawing/2014/main" id="{DF670AA7-A623-405A-B967-EA4EA2B785D1}"/>
                </a:ext>
              </a:extLst>
            </p:cNvPr>
            <p:cNvSpPr/>
            <p:nvPr/>
          </p:nvSpPr>
          <p:spPr>
            <a:xfrm rot="697025">
              <a:off x="4516299" y="1356537"/>
              <a:ext cx="303887" cy="108805"/>
            </a:xfrm>
            <a:custGeom>
              <a:avLst/>
              <a:gdLst>
                <a:gd name="connsiteX0" fmla="*/ 183469 w 366938"/>
                <a:gd name="connsiteY0" fmla="*/ 0 h 109891"/>
                <a:gd name="connsiteX1" fmla="*/ 363510 w 366938"/>
                <a:gd name="connsiteY1" fmla="*/ 48102 h 109891"/>
                <a:gd name="connsiteX2" fmla="*/ 366938 w 366938"/>
                <a:gd name="connsiteY2" fmla="*/ 54946 h 109891"/>
                <a:gd name="connsiteX3" fmla="*/ 363510 w 366938"/>
                <a:gd name="connsiteY3" fmla="*/ 61789 h 109891"/>
                <a:gd name="connsiteX4" fmla="*/ 183469 w 366938"/>
                <a:gd name="connsiteY4" fmla="*/ 109891 h 109891"/>
                <a:gd name="connsiteX5" fmla="*/ 3428 w 366938"/>
                <a:gd name="connsiteY5" fmla="*/ 61789 h 109891"/>
                <a:gd name="connsiteX6" fmla="*/ 0 w 366938"/>
                <a:gd name="connsiteY6" fmla="*/ 54946 h 109891"/>
                <a:gd name="connsiteX7" fmla="*/ 3428 w 366938"/>
                <a:gd name="connsiteY7" fmla="*/ 48102 h 109891"/>
                <a:gd name="connsiteX8" fmla="*/ 183469 w 366938"/>
                <a:gd name="connsiteY8" fmla="*/ 0 h 1098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66938" h="109891">
                  <a:moveTo>
                    <a:pt x="183469" y="0"/>
                  </a:moveTo>
                  <a:cubicBezTo>
                    <a:pt x="264405" y="0"/>
                    <a:pt x="333847" y="19834"/>
                    <a:pt x="363510" y="48102"/>
                  </a:cubicBezTo>
                  <a:lnTo>
                    <a:pt x="366938" y="54946"/>
                  </a:lnTo>
                  <a:lnTo>
                    <a:pt x="363510" y="61789"/>
                  </a:lnTo>
                  <a:cubicBezTo>
                    <a:pt x="333847" y="90057"/>
                    <a:pt x="264405" y="109891"/>
                    <a:pt x="183469" y="109891"/>
                  </a:cubicBezTo>
                  <a:cubicBezTo>
                    <a:pt x="102534" y="109891"/>
                    <a:pt x="33091" y="90057"/>
                    <a:pt x="3428" y="61789"/>
                  </a:cubicBezTo>
                  <a:lnTo>
                    <a:pt x="0" y="54946"/>
                  </a:lnTo>
                  <a:lnTo>
                    <a:pt x="3428" y="48102"/>
                  </a:lnTo>
                  <a:cubicBezTo>
                    <a:pt x="33091" y="19834"/>
                    <a:pt x="102534" y="0"/>
                    <a:pt x="183469" y="0"/>
                  </a:cubicBezTo>
                  <a:close/>
                </a:path>
              </a:pathLst>
            </a:custGeom>
            <a:solidFill>
              <a:srgbClr val="339933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フリーフォーム: 図形 12">
              <a:extLst>
                <a:ext uri="{FF2B5EF4-FFF2-40B4-BE49-F238E27FC236}">
                  <a16:creationId xmlns:a16="http://schemas.microsoft.com/office/drawing/2014/main" id="{35224E66-CC79-471B-AF38-BC4FAA77B959}"/>
                </a:ext>
              </a:extLst>
            </p:cNvPr>
            <p:cNvSpPr/>
            <p:nvPr/>
          </p:nvSpPr>
          <p:spPr>
            <a:xfrm rot="956924">
              <a:off x="4770627" y="1410537"/>
              <a:ext cx="294890" cy="90128"/>
            </a:xfrm>
            <a:custGeom>
              <a:avLst/>
              <a:gdLst>
                <a:gd name="connsiteX0" fmla="*/ 183469 w 366938"/>
                <a:gd name="connsiteY0" fmla="*/ 0 h 109891"/>
                <a:gd name="connsiteX1" fmla="*/ 363510 w 366938"/>
                <a:gd name="connsiteY1" fmla="*/ 48102 h 109891"/>
                <a:gd name="connsiteX2" fmla="*/ 366938 w 366938"/>
                <a:gd name="connsiteY2" fmla="*/ 54946 h 109891"/>
                <a:gd name="connsiteX3" fmla="*/ 363510 w 366938"/>
                <a:gd name="connsiteY3" fmla="*/ 61789 h 109891"/>
                <a:gd name="connsiteX4" fmla="*/ 183469 w 366938"/>
                <a:gd name="connsiteY4" fmla="*/ 109891 h 109891"/>
                <a:gd name="connsiteX5" fmla="*/ 3428 w 366938"/>
                <a:gd name="connsiteY5" fmla="*/ 61789 h 109891"/>
                <a:gd name="connsiteX6" fmla="*/ 0 w 366938"/>
                <a:gd name="connsiteY6" fmla="*/ 54946 h 109891"/>
                <a:gd name="connsiteX7" fmla="*/ 3428 w 366938"/>
                <a:gd name="connsiteY7" fmla="*/ 48102 h 109891"/>
                <a:gd name="connsiteX8" fmla="*/ 183469 w 366938"/>
                <a:gd name="connsiteY8" fmla="*/ 0 h 1098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66938" h="109891">
                  <a:moveTo>
                    <a:pt x="183469" y="0"/>
                  </a:moveTo>
                  <a:cubicBezTo>
                    <a:pt x="264405" y="0"/>
                    <a:pt x="333847" y="19834"/>
                    <a:pt x="363510" y="48102"/>
                  </a:cubicBezTo>
                  <a:lnTo>
                    <a:pt x="366938" y="54946"/>
                  </a:lnTo>
                  <a:lnTo>
                    <a:pt x="363510" y="61789"/>
                  </a:lnTo>
                  <a:cubicBezTo>
                    <a:pt x="333847" y="90057"/>
                    <a:pt x="264405" y="109891"/>
                    <a:pt x="183469" y="109891"/>
                  </a:cubicBezTo>
                  <a:cubicBezTo>
                    <a:pt x="102534" y="109891"/>
                    <a:pt x="33091" y="90057"/>
                    <a:pt x="3428" y="61789"/>
                  </a:cubicBezTo>
                  <a:lnTo>
                    <a:pt x="0" y="54946"/>
                  </a:lnTo>
                  <a:lnTo>
                    <a:pt x="3428" y="48102"/>
                  </a:lnTo>
                  <a:cubicBezTo>
                    <a:pt x="33091" y="19834"/>
                    <a:pt x="102534" y="0"/>
                    <a:pt x="183469" y="0"/>
                  </a:cubicBezTo>
                  <a:close/>
                </a:path>
              </a:pathLst>
            </a:custGeom>
            <a:solidFill>
              <a:srgbClr val="339933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4" name="フリーフォーム: 図形 13">
              <a:extLst>
                <a:ext uri="{FF2B5EF4-FFF2-40B4-BE49-F238E27FC236}">
                  <a16:creationId xmlns:a16="http://schemas.microsoft.com/office/drawing/2014/main" id="{09B93B5F-88B1-478C-A59B-E51341DA828E}"/>
                </a:ext>
              </a:extLst>
            </p:cNvPr>
            <p:cNvSpPr/>
            <p:nvPr/>
          </p:nvSpPr>
          <p:spPr>
            <a:xfrm rot="447638">
              <a:off x="4453535" y="1493303"/>
              <a:ext cx="346985" cy="130396"/>
            </a:xfrm>
            <a:custGeom>
              <a:avLst/>
              <a:gdLst>
                <a:gd name="connsiteX0" fmla="*/ 183469 w 366938"/>
                <a:gd name="connsiteY0" fmla="*/ 0 h 109891"/>
                <a:gd name="connsiteX1" fmla="*/ 363510 w 366938"/>
                <a:gd name="connsiteY1" fmla="*/ 48102 h 109891"/>
                <a:gd name="connsiteX2" fmla="*/ 366938 w 366938"/>
                <a:gd name="connsiteY2" fmla="*/ 54946 h 109891"/>
                <a:gd name="connsiteX3" fmla="*/ 363510 w 366938"/>
                <a:gd name="connsiteY3" fmla="*/ 61789 h 109891"/>
                <a:gd name="connsiteX4" fmla="*/ 183469 w 366938"/>
                <a:gd name="connsiteY4" fmla="*/ 109891 h 109891"/>
                <a:gd name="connsiteX5" fmla="*/ 3428 w 366938"/>
                <a:gd name="connsiteY5" fmla="*/ 61789 h 109891"/>
                <a:gd name="connsiteX6" fmla="*/ 0 w 366938"/>
                <a:gd name="connsiteY6" fmla="*/ 54946 h 109891"/>
                <a:gd name="connsiteX7" fmla="*/ 3428 w 366938"/>
                <a:gd name="connsiteY7" fmla="*/ 48102 h 109891"/>
                <a:gd name="connsiteX8" fmla="*/ 183469 w 366938"/>
                <a:gd name="connsiteY8" fmla="*/ 0 h 1098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66938" h="109891">
                  <a:moveTo>
                    <a:pt x="183469" y="0"/>
                  </a:moveTo>
                  <a:cubicBezTo>
                    <a:pt x="264405" y="0"/>
                    <a:pt x="333847" y="19834"/>
                    <a:pt x="363510" y="48102"/>
                  </a:cubicBezTo>
                  <a:lnTo>
                    <a:pt x="366938" y="54946"/>
                  </a:lnTo>
                  <a:lnTo>
                    <a:pt x="363510" y="61789"/>
                  </a:lnTo>
                  <a:cubicBezTo>
                    <a:pt x="333847" y="90057"/>
                    <a:pt x="264405" y="109891"/>
                    <a:pt x="183469" y="109891"/>
                  </a:cubicBezTo>
                  <a:cubicBezTo>
                    <a:pt x="102534" y="109891"/>
                    <a:pt x="33091" y="90057"/>
                    <a:pt x="3428" y="61789"/>
                  </a:cubicBezTo>
                  <a:lnTo>
                    <a:pt x="0" y="54946"/>
                  </a:lnTo>
                  <a:lnTo>
                    <a:pt x="3428" y="48102"/>
                  </a:lnTo>
                  <a:cubicBezTo>
                    <a:pt x="33091" y="19834"/>
                    <a:pt x="102534" y="0"/>
                    <a:pt x="183469" y="0"/>
                  </a:cubicBezTo>
                  <a:close/>
                </a:path>
              </a:pathLst>
            </a:custGeom>
            <a:solidFill>
              <a:srgbClr val="339933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5" name="フリーフォーム: 図形 14">
              <a:extLst>
                <a:ext uri="{FF2B5EF4-FFF2-40B4-BE49-F238E27FC236}">
                  <a16:creationId xmlns:a16="http://schemas.microsoft.com/office/drawing/2014/main" id="{3D353AD2-FD09-4F48-9D30-B811F7CEFC6C}"/>
                </a:ext>
              </a:extLst>
            </p:cNvPr>
            <p:cNvSpPr/>
            <p:nvPr/>
          </p:nvSpPr>
          <p:spPr>
            <a:xfrm rot="20229547">
              <a:off x="4729965" y="1504010"/>
              <a:ext cx="346985" cy="130396"/>
            </a:xfrm>
            <a:custGeom>
              <a:avLst/>
              <a:gdLst>
                <a:gd name="connsiteX0" fmla="*/ 183469 w 366938"/>
                <a:gd name="connsiteY0" fmla="*/ 0 h 109891"/>
                <a:gd name="connsiteX1" fmla="*/ 363510 w 366938"/>
                <a:gd name="connsiteY1" fmla="*/ 48102 h 109891"/>
                <a:gd name="connsiteX2" fmla="*/ 366938 w 366938"/>
                <a:gd name="connsiteY2" fmla="*/ 54946 h 109891"/>
                <a:gd name="connsiteX3" fmla="*/ 363510 w 366938"/>
                <a:gd name="connsiteY3" fmla="*/ 61789 h 109891"/>
                <a:gd name="connsiteX4" fmla="*/ 183469 w 366938"/>
                <a:gd name="connsiteY4" fmla="*/ 109891 h 109891"/>
                <a:gd name="connsiteX5" fmla="*/ 3428 w 366938"/>
                <a:gd name="connsiteY5" fmla="*/ 61789 h 109891"/>
                <a:gd name="connsiteX6" fmla="*/ 0 w 366938"/>
                <a:gd name="connsiteY6" fmla="*/ 54946 h 109891"/>
                <a:gd name="connsiteX7" fmla="*/ 3428 w 366938"/>
                <a:gd name="connsiteY7" fmla="*/ 48102 h 109891"/>
                <a:gd name="connsiteX8" fmla="*/ 183469 w 366938"/>
                <a:gd name="connsiteY8" fmla="*/ 0 h 1098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66938" h="109891">
                  <a:moveTo>
                    <a:pt x="183469" y="0"/>
                  </a:moveTo>
                  <a:cubicBezTo>
                    <a:pt x="264405" y="0"/>
                    <a:pt x="333847" y="19834"/>
                    <a:pt x="363510" y="48102"/>
                  </a:cubicBezTo>
                  <a:lnTo>
                    <a:pt x="366938" y="54946"/>
                  </a:lnTo>
                  <a:lnTo>
                    <a:pt x="363510" y="61789"/>
                  </a:lnTo>
                  <a:cubicBezTo>
                    <a:pt x="333847" y="90057"/>
                    <a:pt x="264405" y="109891"/>
                    <a:pt x="183469" y="109891"/>
                  </a:cubicBezTo>
                  <a:cubicBezTo>
                    <a:pt x="102534" y="109891"/>
                    <a:pt x="33091" y="90057"/>
                    <a:pt x="3428" y="61789"/>
                  </a:cubicBezTo>
                  <a:lnTo>
                    <a:pt x="0" y="54946"/>
                  </a:lnTo>
                  <a:lnTo>
                    <a:pt x="3428" y="48102"/>
                  </a:lnTo>
                  <a:cubicBezTo>
                    <a:pt x="33091" y="19834"/>
                    <a:pt x="102534" y="0"/>
                    <a:pt x="183469" y="0"/>
                  </a:cubicBezTo>
                  <a:close/>
                </a:path>
              </a:pathLst>
            </a:custGeom>
            <a:solidFill>
              <a:srgbClr val="339933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0" name="グループ化 19">
            <a:extLst>
              <a:ext uri="{FF2B5EF4-FFF2-40B4-BE49-F238E27FC236}">
                <a16:creationId xmlns:a16="http://schemas.microsoft.com/office/drawing/2014/main" id="{C5DCE14E-A272-4254-98E7-8B56CD91336B}"/>
              </a:ext>
            </a:extLst>
          </p:cNvPr>
          <p:cNvGrpSpPr/>
          <p:nvPr/>
        </p:nvGrpSpPr>
        <p:grpSpPr>
          <a:xfrm>
            <a:off x="6956960" y="603027"/>
            <a:ext cx="2348384" cy="2770803"/>
            <a:chOff x="6820038" y="493597"/>
            <a:chExt cx="2058364" cy="2428616"/>
          </a:xfrm>
        </p:grpSpPr>
        <p:grpSp>
          <p:nvGrpSpPr>
            <p:cNvPr id="21" name="グループ化 20">
              <a:extLst>
                <a:ext uri="{FF2B5EF4-FFF2-40B4-BE49-F238E27FC236}">
                  <a16:creationId xmlns:a16="http://schemas.microsoft.com/office/drawing/2014/main" id="{809AF361-E8D8-49FB-A005-616B43F32069}"/>
                </a:ext>
              </a:extLst>
            </p:cNvPr>
            <p:cNvGrpSpPr/>
            <p:nvPr/>
          </p:nvGrpSpPr>
          <p:grpSpPr>
            <a:xfrm>
              <a:off x="6820038" y="943305"/>
              <a:ext cx="2058364" cy="1978908"/>
              <a:chOff x="632518" y="952947"/>
              <a:chExt cx="2736305" cy="2630683"/>
            </a:xfrm>
          </p:grpSpPr>
          <p:sp>
            <p:nvSpPr>
              <p:cNvPr id="29" name="楕円 228">
                <a:extLst>
                  <a:ext uri="{FF2B5EF4-FFF2-40B4-BE49-F238E27FC236}">
                    <a16:creationId xmlns:a16="http://schemas.microsoft.com/office/drawing/2014/main" id="{BCD3CAC0-FA4D-47C3-BBDD-BE3B2A5FA219}"/>
                  </a:ext>
                </a:extLst>
              </p:cNvPr>
              <p:cNvSpPr/>
              <p:nvPr/>
            </p:nvSpPr>
            <p:spPr>
              <a:xfrm flipV="1">
                <a:off x="1429590" y="2799482"/>
                <a:ext cx="1142160" cy="784148"/>
              </a:xfrm>
              <a:custGeom>
                <a:avLst/>
                <a:gdLst>
                  <a:gd name="connsiteX0" fmla="*/ 0 w 2736304"/>
                  <a:gd name="connsiteY0" fmla="*/ 842577 h 1685154"/>
                  <a:gd name="connsiteX1" fmla="*/ 1368152 w 2736304"/>
                  <a:gd name="connsiteY1" fmla="*/ 0 h 1685154"/>
                  <a:gd name="connsiteX2" fmla="*/ 2736304 w 2736304"/>
                  <a:gd name="connsiteY2" fmla="*/ 842577 h 1685154"/>
                  <a:gd name="connsiteX3" fmla="*/ 1368152 w 2736304"/>
                  <a:gd name="connsiteY3" fmla="*/ 1685154 h 1685154"/>
                  <a:gd name="connsiteX4" fmla="*/ 0 w 2736304"/>
                  <a:gd name="connsiteY4" fmla="*/ 842577 h 1685154"/>
                  <a:gd name="connsiteX0" fmla="*/ 3 w 2736307"/>
                  <a:gd name="connsiteY0" fmla="*/ 842577 h 2237604"/>
                  <a:gd name="connsiteX1" fmla="*/ 1368155 w 2736307"/>
                  <a:gd name="connsiteY1" fmla="*/ 0 h 2237604"/>
                  <a:gd name="connsiteX2" fmla="*/ 2736307 w 2736307"/>
                  <a:gd name="connsiteY2" fmla="*/ 842577 h 2237604"/>
                  <a:gd name="connsiteX3" fmla="*/ 1377680 w 2736307"/>
                  <a:gd name="connsiteY3" fmla="*/ 2237604 h 2237604"/>
                  <a:gd name="connsiteX4" fmla="*/ 3 w 2736307"/>
                  <a:gd name="connsiteY4" fmla="*/ 842577 h 2237604"/>
                  <a:gd name="connsiteX0" fmla="*/ 3 w 2736307"/>
                  <a:gd name="connsiteY0" fmla="*/ 842577 h 2237604"/>
                  <a:gd name="connsiteX1" fmla="*/ 1368155 w 2736307"/>
                  <a:gd name="connsiteY1" fmla="*/ 0 h 2237604"/>
                  <a:gd name="connsiteX2" fmla="*/ 2736307 w 2736307"/>
                  <a:gd name="connsiteY2" fmla="*/ 842577 h 2237604"/>
                  <a:gd name="connsiteX3" fmla="*/ 1377680 w 2736307"/>
                  <a:gd name="connsiteY3" fmla="*/ 2237604 h 2237604"/>
                  <a:gd name="connsiteX4" fmla="*/ 3 w 2736307"/>
                  <a:gd name="connsiteY4" fmla="*/ 842577 h 22376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36307" h="2237604">
                    <a:moveTo>
                      <a:pt x="3" y="842577"/>
                    </a:moveTo>
                    <a:cubicBezTo>
                      <a:pt x="-1585" y="469643"/>
                      <a:pt x="507771" y="0"/>
                      <a:pt x="1368155" y="0"/>
                    </a:cubicBezTo>
                    <a:cubicBezTo>
                      <a:pt x="2228539" y="0"/>
                      <a:pt x="2736307" y="377235"/>
                      <a:pt x="2736307" y="842577"/>
                    </a:cubicBezTo>
                    <a:cubicBezTo>
                      <a:pt x="2736307" y="1307919"/>
                      <a:pt x="2133289" y="2237604"/>
                      <a:pt x="1377680" y="2237604"/>
                    </a:cubicBezTo>
                    <a:cubicBezTo>
                      <a:pt x="622071" y="2237604"/>
                      <a:pt x="1591" y="1215511"/>
                      <a:pt x="3" y="842577"/>
                    </a:cubicBezTo>
                    <a:close/>
                  </a:path>
                </a:pathLst>
              </a:custGeom>
              <a:gradFill flip="none" rotWithShape="1">
                <a:gsLst>
                  <a:gs pos="20000">
                    <a:schemeClr val="tx2">
                      <a:lumMod val="75000"/>
                    </a:schemeClr>
                  </a:gs>
                  <a:gs pos="50000">
                    <a:schemeClr val="tx2">
                      <a:lumMod val="60000"/>
                      <a:lumOff val="40000"/>
                    </a:schemeClr>
                  </a:gs>
                  <a:gs pos="80000">
                    <a:schemeClr val="tx2">
                      <a:lumMod val="75000"/>
                    </a:schemeClr>
                  </a:gs>
                </a:gsLst>
                <a:lin ang="0" scaled="1"/>
                <a:tileRect/>
              </a:gradFill>
              <a:ln w="571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0" name="楕円 228">
                <a:extLst>
                  <a:ext uri="{FF2B5EF4-FFF2-40B4-BE49-F238E27FC236}">
                    <a16:creationId xmlns:a16="http://schemas.microsoft.com/office/drawing/2014/main" id="{A748398A-C152-49AC-B85E-1F4D38C9648D}"/>
                  </a:ext>
                </a:extLst>
              </p:cNvPr>
              <p:cNvSpPr/>
              <p:nvPr/>
            </p:nvSpPr>
            <p:spPr>
              <a:xfrm>
                <a:off x="632518" y="952947"/>
                <a:ext cx="2736305" cy="2321424"/>
              </a:xfrm>
              <a:custGeom>
                <a:avLst/>
                <a:gdLst>
                  <a:gd name="connsiteX0" fmla="*/ 0 w 2736304"/>
                  <a:gd name="connsiteY0" fmla="*/ 842577 h 1685154"/>
                  <a:gd name="connsiteX1" fmla="*/ 1368152 w 2736304"/>
                  <a:gd name="connsiteY1" fmla="*/ 0 h 1685154"/>
                  <a:gd name="connsiteX2" fmla="*/ 2736304 w 2736304"/>
                  <a:gd name="connsiteY2" fmla="*/ 842577 h 1685154"/>
                  <a:gd name="connsiteX3" fmla="*/ 1368152 w 2736304"/>
                  <a:gd name="connsiteY3" fmla="*/ 1685154 h 1685154"/>
                  <a:gd name="connsiteX4" fmla="*/ 0 w 2736304"/>
                  <a:gd name="connsiteY4" fmla="*/ 842577 h 1685154"/>
                  <a:gd name="connsiteX0" fmla="*/ 3 w 2736307"/>
                  <a:gd name="connsiteY0" fmla="*/ 842577 h 2237604"/>
                  <a:gd name="connsiteX1" fmla="*/ 1368155 w 2736307"/>
                  <a:gd name="connsiteY1" fmla="*/ 0 h 2237604"/>
                  <a:gd name="connsiteX2" fmla="*/ 2736307 w 2736307"/>
                  <a:gd name="connsiteY2" fmla="*/ 842577 h 2237604"/>
                  <a:gd name="connsiteX3" fmla="*/ 1377680 w 2736307"/>
                  <a:gd name="connsiteY3" fmla="*/ 2237604 h 2237604"/>
                  <a:gd name="connsiteX4" fmla="*/ 3 w 2736307"/>
                  <a:gd name="connsiteY4" fmla="*/ 842577 h 2237604"/>
                  <a:gd name="connsiteX0" fmla="*/ 3 w 2736307"/>
                  <a:gd name="connsiteY0" fmla="*/ 842577 h 2237604"/>
                  <a:gd name="connsiteX1" fmla="*/ 1368155 w 2736307"/>
                  <a:gd name="connsiteY1" fmla="*/ 0 h 2237604"/>
                  <a:gd name="connsiteX2" fmla="*/ 2736307 w 2736307"/>
                  <a:gd name="connsiteY2" fmla="*/ 842577 h 2237604"/>
                  <a:gd name="connsiteX3" fmla="*/ 1377680 w 2736307"/>
                  <a:gd name="connsiteY3" fmla="*/ 2237604 h 2237604"/>
                  <a:gd name="connsiteX4" fmla="*/ 3 w 2736307"/>
                  <a:gd name="connsiteY4" fmla="*/ 842577 h 2237604"/>
                  <a:gd name="connsiteX0" fmla="*/ 3 w 2736307"/>
                  <a:gd name="connsiteY0" fmla="*/ 842577 h 2237604"/>
                  <a:gd name="connsiteX1" fmla="*/ 1368155 w 2736307"/>
                  <a:gd name="connsiteY1" fmla="*/ 0 h 2237604"/>
                  <a:gd name="connsiteX2" fmla="*/ 2736307 w 2736307"/>
                  <a:gd name="connsiteY2" fmla="*/ 842577 h 2237604"/>
                  <a:gd name="connsiteX3" fmla="*/ 1377680 w 2736307"/>
                  <a:gd name="connsiteY3" fmla="*/ 2237604 h 2237604"/>
                  <a:gd name="connsiteX4" fmla="*/ 3 w 2736307"/>
                  <a:gd name="connsiteY4" fmla="*/ 842577 h 2237604"/>
                  <a:gd name="connsiteX0" fmla="*/ 1 w 2736305"/>
                  <a:gd name="connsiteY0" fmla="*/ 842577 h 2321424"/>
                  <a:gd name="connsiteX1" fmla="*/ 1368153 w 2736305"/>
                  <a:gd name="connsiteY1" fmla="*/ 0 h 2321424"/>
                  <a:gd name="connsiteX2" fmla="*/ 2736305 w 2736305"/>
                  <a:gd name="connsiteY2" fmla="*/ 842577 h 2321424"/>
                  <a:gd name="connsiteX3" fmla="*/ 1370058 w 2736305"/>
                  <a:gd name="connsiteY3" fmla="*/ 2321424 h 2321424"/>
                  <a:gd name="connsiteX4" fmla="*/ 1 w 2736305"/>
                  <a:gd name="connsiteY4" fmla="*/ 842577 h 23214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36305" h="2321424">
                    <a:moveTo>
                      <a:pt x="1" y="842577"/>
                    </a:moveTo>
                    <a:cubicBezTo>
                      <a:pt x="-317" y="455673"/>
                      <a:pt x="507769" y="0"/>
                      <a:pt x="1368153" y="0"/>
                    </a:cubicBezTo>
                    <a:cubicBezTo>
                      <a:pt x="2228537" y="0"/>
                      <a:pt x="2736305" y="377235"/>
                      <a:pt x="2736305" y="842577"/>
                    </a:cubicBezTo>
                    <a:cubicBezTo>
                      <a:pt x="2736305" y="1307919"/>
                      <a:pt x="2415227" y="2321424"/>
                      <a:pt x="1370058" y="2321424"/>
                    </a:cubicBezTo>
                    <a:cubicBezTo>
                      <a:pt x="324889" y="2321424"/>
                      <a:pt x="319" y="1229481"/>
                      <a:pt x="1" y="842577"/>
                    </a:cubicBezTo>
                    <a:close/>
                  </a:path>
                </a:pathLst>
              </a:custGeom>
              <a:gradFill flip="none" rotWithShape="1">
                <a:gsLst>
                  <a:gs pos="20000">
                    <a:schemeClr val="tx2">
                      <a:lumMod val="75000"/>
                    </a:schemeClr>
                  </a:gs>
                  <a:gs pos="50000">
                    <a:schemeClr val="tx2">
                      <a:lumMod val="60000"/>
                      <a:lumOff val="40000"/>
                    </a:schemeClr>
                  </a:gs>
                  <a:gs pos="80000">
                    <a:schemeClr val="tx2">
                      <a:lumMod val="75000"/>
                    </a:schemeClr>
                  </a:gs>
                </a:gsLst>
                <a:lin ang="0" scaled="1"/>
                <a:tileRect/>
              </a:gradFill>
              <a:ln w="571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1" name="楕円 30">
                <a:extLst>
                  <a:ext uri="{FF2B5EF4-FFF2-40B4-BE49-F238E27FC236}">
                    <a16:creationId xmlns:a16="http://schemas.microsoft.com/office/drawing/2014/main" id="{3A732962-9358-462B-9C67-F69E1B443F1A}"/>
                  </a:ext>
                </a:extLst>
              </p:cNvPr>
              <p:cNvSpPr/>
              <p:nvPr/>
            </p:nvSpPr>
            <p:spPr>
              <a:xfrm>
                <a:off x="701379" y="990600"/>
                <a:ext cx="2598582" cy="1498990"/>
              </a:xfrm>
              <a:prstGeom prst="ellipse">
                <a:avLst/>
              </a:prstGeom>
              <a:solidFill>
                <a:schemeClr val="tx1"/>
              </a:solidFill>
              <a:ln w="571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2" name="フリーフォーム: 図形 31">
                <a:extLst>
                  <a:ext uri="{FF2B5EF4-FFF2-40B4-BE49-F238E27FC236}">
                    <a16:creationId xmlns:a16="http://schemas.microsoft.com/office/drawing/2014/main" id="{109722D9-9975-43C7-8F3A-F1D73105D66F}"/>
                  </a:ext>
                </a:extLst>
              </p:cNvPr>
              <p:cNvSpPr/>
              <p:nvPr/>
            </p:nvSpPr>
            <p:spPr>
              <a:xfrm>
                <a:off x="735035" y="1118236"/>
                <a:ext cx="2531270" cy="1371355"/>
              </a:xfrm>
              <a:custGeom>
                <a:avLst/>
                <a:gdLst>
                  <a:gd name="connsiteX0" fmla="*/ 1299291 w 2598582"/>
                  <a:gd name="connsiteY0" fmla="*/ 0 h 1318015"/>
                  <a:gd name="connsiteX1" fmla="*/ 2594749 w 2598582"/>
                  <a:gd name="connsiteY1" fmla="*/ 526618 h 1318015"/>
                  <a:gd name="connsiteX2" fmla="*/ 2594952 w 2598582"/>
                  <a:gd name="connsiteY2" fmla="*/ 527054 h 1318015"/>
                  <a:gd name="connsiteX3" fmla="*/ 2598582 w 2598582"/>
                  <a:gd name="connsiteY3" fmla="*/ 568520 h 1318015"/>
                  <a:gd name="connsiteX4" fmla="*/ 1299291 w 2598582"/>
                  <a:gd name="connsiteY4" fmla="*/ 1318015 h 1318015"/>
                  <a:gd name="connsiteX5" fmla="*/ 0 w 2598582"/>
                  <a:gd name="connsiteY5" fmla="*/ 568520 h 1318015"/>
                  <a:gd name="connsiteX6" fmla="*/ 3630 w 2598582"/>
                  <a:gd name="connsiteY6" fmla="*/ 527054 h 1318015"/>
                  <a:gd name="connsiteX7" fmla="*/ 3833 w 2598582"/>
                  <a:gd name="connsiteY7" fmla="*/ 526618 h 1318015"/>
                  <a:gd name="connsiteX8" fmla="*/ 1299291 w 2598582"/>
                  <a:gd name="connsiteY8" fmla="*/ 0 h 1318015"/>
                  <a:gd name="connsiteX0" fmla="*/ 1306911 w 2598582"/>
                  <a:gd name="connsiteY0" fmla="*/ 0 h 1371355"/>
                  <a:gd name="connsiteX1" fmla="*/ 2594749 w 2598582"/>
                  <a:gd name="connsiteY1" fmla="*/ 579958 h 1371355"/>
                  <a:gd name="connsiteX2" fmla="*/ 2594952 w 2598582"/>
                  <a:gd name="connsiteY2" fmla="*/ 580394 h 1371355"/>
                  <a:gd name="connsiteX3" fmla="*/ 2598582 w 2598582"/>
                  <a:gd name="connsiteY3" fmla="*/ 621860 h 1371355"/>
                  <a:gd name="connsiteX4" fmla="*/ 1299291 w 2598582"/>
                  <a:gd name="connsiteY4" fmla="*/ 1371355 h 1371355"/>
                  <a:gd name="connsiteX5" fmla="*/ 0 w 2598582"/>
                  <a:gd name="connsiteY5" fmla="*/ 621860 h 1371355"/>
                  <a:gd name="connsiteX6" fmla="*/ 3630 w 2598582"/>
                  <a:gd name="connsiteY6" fmla="*/ 580394 h 1371355"/>
                  <a:gd name="connsiteX7" fmla="*/ 3833 w 2598582"/>
                  <a:gd name="connsiteY7" fmla="*/ 579958 h 1371355"/>
                  <a:gd name="connsiteX8" fmla="*/ 1306911 w 2598582"/>
                  <a:gd name="connsiteY8" fmla="*/ 0 h 1371355"/>
                  <a:gd name="connsiteX0" fmla="*/ 1306911 w 2598582"/>
                  <a:gd name="connsiteY0" fmla="*/ 0 h 1371355"/>
                  <a:gd name="connsiteX1" fmla="*/ 2594749 w 2598582"/>
                  <a:gd name="connsiteY1" fmla="*/ 579958 h 1371355"/>
                  <a:gd name="connsiteX2" fmla="*/ 2594952 w 2598582"/>
                  <a:gd name="connsiteY2" fmla="*/ 580394 h 1371355"/>
                  <a:gd name="connsiteX3" fmla="*/ 2598582 w 2598582"/>
                  <a:gd name="connsiteY3" fmla="*/ 621860 h 1371355"/>
                  <a:gd name="connsiteX4" fmla="*/ 1299291 w 2598582"/>
                  <a:gd name="connsiteY4" fmla="*/ 1371355 h 1371355"/>
                  <a:gd name="connsiteX5" fmla="*/ 0 w 2598582"/>
                  <a:gd name="connsiteY5" fmla="*/ 621860 h 1371355"/>
                  <a:gd name="connsiteX6" fmla="*/ 3630 w 2598582"/>
                  <a:gd name="connsiteY6" fmla="*/ 580394 h 1371355"/>
                  <a:gd name="connsiteX7" fmla="*/ 3833 w 2598582"/>
                  <a:gd name="connsiteY7" fmla="*/ 579958 h 1371355"/>
                  <a:gd name="connsiteX8" fmla="*/ 1306911 w 2598582"/>
                  <a:gd name="connsiteY8" fmla="*/ 0 h 13713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598582" h="1371355">
                    <a:moveTo>
                      <a:pt x="1306911" y="0"/>
                    </a:moveTo>
                    <a:cubicBezTo>
                      <a:pt x="1991789" y="0"/>
                      <a:pt x="2423008" y="274862"/>
                      <a:pt x="2594749" y="579958"/>
                    </a:cubicBezTo>
                    <a:cubicBezTo>
                      <a:pt x="2594817" y="580103"/>
                      <a:pt x="2594884" y="580249"/>
                      <a:pt x="2594952" y="580394"/>
                    </a:cubicBezTo>
                    <a:lnTo>
                      <a:pt x="2598582" y="621860"/>
                    </a:lnTo>
                    <a:cubicBezTo>
                      <a:pt x="2598582" y="1035795"/>
                      <a:pt x="2016870" y="1371355"/>
                      <a:pt x="1299291" y="1371355"/>
                    </a:cubicBezTo>
                    <a:cubicBezTo>
                      <a:pt x="581712" y="1371355"/>
                      <a:pt x="0" y="1035795"/>
                      <a:pt x="0" y="621860"/>
                    </a:cubicBezTo>
                    <a:lnTo>
                      <a:pt x="3630" y="580394"/>
                    </a:lnTo>
                    <a:cubicBezTo>
                      <a:pt x="3698" y="580249"/>
                      <a:pt x="3765" y="580103"/>
                      <a:pt x="3833" y="579958"/>
                    </a:cubicBezTo>
                    <a:cubicBezTo>
                      <a:pt x="175574" y="274862"/>
                      <a:pt x="622033" y="0"/>
                      <a:pt x="1306911" y="0"/>
                    </a:cubicBezTo>
                    <a:close/>
                  </a:path>
                </a:pathLst>
              </a:custGeom>
              <a:pattFill prst="lgConfetti">
                <a:fgClr>
                  <a:schemeClr val="bg1">
                    <a:lumMod val="95000"/>
                  </a:schemeClr>
                </a:fgClr>
                <a:bgClr>
                  <a:schemeClr val="bg1"/>
                </a:bgClr>
              </a:pattFill>
              <a:ln w="571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22" name="フリーフォーム: 図形 21">
              <a:extLst>
                <a:ext uri="{FF2B5EF4-FFF2-40B4-BE49-F238E27FC236}">
                  <a16:creationId xmlns:a16="http://schemas.microsoft.com/office/drawing/2014/main" id="{A89FB211-CA05-4C8C-9EBA-A88528CD8DC7}"/>
                </a:ext>
              </a:extLst>
            </p:cNvPr>
            <p:cNvSpPr/>
            <p:nvPr/>
          </p:nvSpPr>
          <p:spPr>
            <a:xfrm rot="10800000">
              <a:off x="6969224" y="1141817"/>
              <a:ext cx="1807177" cy="880681"/>
            </a:xfrm>
            <a:custGeom>
              <a:avLst/>
              <a:gdLst>
                <a:gd name="connsiteX0" fmla="*/ 960143 w 1846685"/>
                <a:gd name="connsiteY0" fmla="*/ 1017593 h 1018168"/>
                <a:gd name="connsiteX1" fmla="*/ 922267 w 1846685"/>
                <a:gd name="connsiteY1" fmla="*/ 1013826 h 1018168"/>
                <a:gd name="connsiteX2" fmla="*/ 892854 w 1846685"/>
                <a:gd name="connsiteY2" fmla="*/ 995850 h 1018168"/>
                <a:gd name="connsiteX3" fmla="*/ 891976 w 1846685"/>
                <a:gd name="connsiteY3" fmla="*/ 995314 h 1018168"/>
                <a:gd name="connsiteX4" fmla="*/ 798005 w 1846685"/>
                <a:gd name="connsiteY4" fmla="*/ 1012807 h 1018168"/>
                <a:gd name="connsiteX5" fmla="*/ 750352 w 1846685"/>
                <a:gd name="connsiteY5" fmla="*/ 965084 h 1018168"/>
                <a:gd name="connsiteX6" fmla="*/ 750089 w 1846685"/>
                <a:gd name="connsiteY6" fmla="*/ 964966 h 1018168"/>
                <a:gd name="connsiteX7" fmla="*/ 712463 w 1846685"/>
                <a:gd name="connsiteY7" fmla="*/ 948072 h 1018168"/>
                <a:gd name="connsiteX8" fmla="*/ 689196 w 1846685"/>
                <a:gd name="connsiteY8" fmla="*/ 918768 h 1018168"/>
                <a:gd name="connsiteX9" fmla="*/ 690883 w 1846685"/>
                <a:gd name="connsiteY9" fmla="*/ 887815 h 1018168"/>
                <a:gd name="connsiteX10" fmla="*/ 644023 w 1846685"/>
                <a:gd name="connsiteY10" fmla="*/ 908052 h 1018168"/>
                <a:gd name="connsiteX11" fmla="*/ 524064 w 1846685"/>
                <a:gd name="connsiteY11" fmla="*/ 870546 h 1018168"/>
                <a:gd name="connsiteX12" fmla="*/ 345869 w 1846685"/>
                <a:gd name="connsiteY12" fmla="*/ 833489 h 1018168"/>
                <a:gd name="connsiteX13" fmla="*/ 267521 w 1846685"/>
                <a:gd name="connsiteY13" fmla="*/ 792252 h 1018168"/>
                <a:gd name="connsiteX14" fmla="*/ 284262 w 1846685"/>
                <a:gd name="connsiteY14" fmla="*/ 736589 h 1018168"/>
                <a:gd name="connsiteX15" fmla="*/ 257929 w 1846685"/>
                <a:gd name="connsiteY15" fmla="*/ 713982 h 1018168"/>
                <a:gd name="connsiteX16" fmla="*/ 226779 w 1846685"/>
                <a:gd name="connsiteY16" fmla="*/ 724766 h 1018168"/>
                <a:gd name="connsiteX17" fmla="*/ 97486 w 1846685"/>
                <a:gd name="connsiteY17" fmla="*/ 662358 h 1018168"/>
                <a:gd name="connsiteX18" fmla="*/ 19138 w 1846685"/>
                <a:gd name="connsiteY18" fmla="*/ 611749 h 1018168"/>
                <a:gd name="connsiteX19" fmla="*/ 35879 w 1846685"/>
                <a:gd name="connsiteY19" fmla="*/ 543436 h 1018168"/>
                <a:gd name="connsiteX20" fmla="*/ 527 w 1846685"/>
                <a:gd name="connsiteY20" fmla="*/ 473348 h 1018168"/>
                <a:gd name="connsiteX21" fmla="*/ 65089 w 1846685"/>
                <a:gd name="connsiteY21" fmla="*/ 411053 h 1018168"/>
                <a:gd name="connsiteX22" fmla="*/ 65706 w 1846685"/>
                <a:gd name="connsiteY22" fmla="*/ 409410 h 1018168"/>
                <a:gd name="connsiteX23" fmla="*/ 94465 w 1846685"/>
                <a:gd name="connsiteY23" fmla="*/ 319952 h 1018168"/>
                <a:gd name="connsiteX24" fmla="*/ 234370 w 1846685"/>
                <a:gd name="connsiteY24" fmla="*/ 299514 h 1018168"/>
                <a:gd name="connsiteX25" fmla="*/ 234402 w 1846685"/>
                <a:gd name="connsiteY25" fmla="*/ 299480 h 1018168"/>
                <a:gd name="connsiteX26" fmla="*/ 262225 w 1846685"/>
                <a:gd name="connsiteY26" fmla="*/ 268742 h 1018168"/>
                <a:gd name="connsiteX27" fmla="*/ 263274 w 1846685"/>
                <a:gd name="connsiteY27" fmla="*/ 268266 h 1018168"/>
                <a:gd name="connsiteX28" fmla="*/ 231960 w 1846685"/>
                <a:gd name="connsiteY28" fmla="*/ 235937 h 1018168"/>
                <a:gd name="connsiteX29" fmla="*/ 233726 w 1846685"/>
                <a:gd name="connsiteY29" fmla="*/ 195718 h 1018168"/>
                <a:gd name="connsiteX30" fmla="*/ 391390 w 1846685"/>
                <a:gd name="connsiteY30" fmla="*/ 128500 h 1018168"/>
                <a:gd name="connsiteX31" fmla="*/ 447830 w 1846685"/>
                <a:gd name="connsiteY31" fmla="*/ 70903 h 1018168"/>
                <a:gd name="connsiteX32" fmla="*/ 639994 w 1846685"/>
                <a:gd name="connsiteY32" fmla="*/ 63929 h 1018168"/>
                <a:gd name="connsiteX33" fmla="*/ 777317 w 1846685"/>
                <a:gd name="connsiteY33" fmla="*/ 2484 h 1018168"/>
                <a:gd name="connsiteX34" fmla="*/ 979229 w 1846685"/>
                <a:gd name="connsiteY34" fmla="*/ 39990 h 1018168"/>
                <a:gd name="connsiteX35" fmla="*/ 1279162 w 1846685"/>
                <a:gd name="connsiteY35" fmla="*/ 77047 h 1018168"/>
                <a:gd name="connsiteX36" fmla="*/ 1411035 w 1846685"/>
                <a:gd name="connsiteY36" fmla="*/ 118284 h 1018168"/>
                <a:gd name="connsiteX37" fmla="*/ 1382857 w 1846685"/>
                <a:gd name="connsiteY37" fmla="*/ 173947 h 1018168"/>
                <a:gd name="connsiteX38" fmla="*/ 1393812 w 1846685"/>
                <a:gd name="connsiteY38" fmla="*/ 179535 h 1018168"/>
                <a:gd name="connsiteX39" fmla="*/ 1409024 w 1846685"/>
                <a:gd name="connsiteY39" fmla="*/ 174655 h 1018168"/>
                <a:gd name="connsiteX40" fmla="*/ 1446900 w 1846685"/>
                <a:gd name="connsiteY40" fmla="*/ 178422 h 1018168"/>
                <a:gd name="connsiteX41" fmla="*/ 1476313 w 1846685"/>
                <a:gd name="connsiteY41" fmla="*/ 196398 h 1018168"/>
                <a:gd name="connsiteX42" fmla="*/ 1477191 w 1846685"/>
                <a:gd name="connsiteY42" fmla="*/ 196934 h 1018168"/>
                <a:gd name="connsiteX43" fmla="*/ 1571162 w 1846685"/>
                <a:gd name="connsiteY43" fmla="*/ 179441 h 1018168"/>
                <a:gd name="connsiteX44" fmla="*/ 1618815 w 1846685"/>
                <a:gd name="connsiteY44" fmla="*/ 227164 h 1018168"/>
                <a:gd name="connsiteX45" fmla="*/ 1619078 w 1846685"/>
                <a:gd name="connsiteY45" fmla="*/ 227282 h 1018168"/>
                <a:gd name="connsiteX46" fmla="*/ 1656704 w 1846685"/>
                <a:gd name="connsiteY46" fmla="*/ 244176 h 1018168"/>
                <a:gd name="connsiteX47" fmla="*/ 1679971 w 1846685"/>
                <a:gd name="connsiteY47" fmla="*/ 273480 h 1018168"/>
                <a:gd name="connsiteX48" fmla="*/ 1677234 w 1846685"/>
                <a:gd name="connsiteY48" fmla="*/ 323703 h 1018168"/>
                <a:gd name="connsiteX49" fmla="*/ 1697562 w 1846685"/>
                <a:gd name="connsiteY49" fmla="*/ 359028 h 1018168"/>
                <a:gd name="connsiteX50" fmla="*/ 1717212 w 1846685"/>
                <a:gd name="connsiteY50" fmla="*/ 360416 h 1018168"/>
                <a:gd name="connsiteX51" fmla="*/ 1764865 w 1846685"/>
                <a:gd name="connsiteY51" fmla="*/ 408139 h 1018168"/>
                <a:gd name="connsiteX52" fmla="*/ 1765128 w 1846685"/>
                <a:gd name="connsiteY52" fmla="*/ 408257 h 1018168"/>
                <a:gd name="connsiteX53" fmla="*/ 1802754 w 1846685"/>
                <a:gd name="connsiteY53" fmla="*/ 425151 h 1018168"/>
                <a:gd name="connsiteX54" fmla="*/ 1826021 w 1846685"/>
                <a:gd name="connsiteY54" fmla="*/ 454455 h 1018168"/>
                <a:gd name="connsiteX55" fmla="*/ 1823284 w 1846685"/>
                <a:gd name="connsiteY55" fmla="*/ 504678 h 1018168"/>
                <a:gd name="connsiteX56" fmla="*/ 1843280 w 1846685"/>
                <a:gd name="connsiteY56" fmla="*/ 581468 h 1018168"/>
                <a:gd name="connsiteX57" fmla="*/ 1749609 w 1846685"/>
                <a:gd name="connsiteY57" fmla="*/ 648686 h 1018168"/>
                <a:gd name="connsiteX58" fmla="*/ 1747662 w 1846685"/>
                <a:gd name="connsiteY58" fmla="*/ 655584 h 1018168"/>
                <a:gd name="connsiteX59" fmla="*/ 1758604 w 1846685"/>
                <a:gd name="connsiteY59" fmla="*/ 674599 h 1018168"/>
                <a:gd name="connsiteX60" fmla="*/ 1757555 w 1846685"/>
                <a:gd name="connsiteY60" fmla="*/ 714818 h 1018168"/>
                <a:gd name="connsiteX61" fmla="*/ 1663884 w 1846685"/>
                <a:gd name="connsiteY61" fmla="*/ 782036 h 1018168"/>
                <a:gd name="connsiteX62" fmla="*/ 1630352 w 1846685"/>
                <a:gd name="connsiteY62" fmla="*/ 839633 h 1018168"/>
                <a:gd name="connsiteX63" fmla="*/ 1516184 w 1846685"/>
                <a:gd name="connsiteY63" fmla="*/ 846607 h 1018168"/>
                <a:gd name="connsiteX64" fmla="*/ 1434598 w 1846685"/>
                <a:gd name="connsiteY64" fmla="*/ 908052 h 1018168"/>
                <a:gd name="connsiteX65" fmla="*/ 1400192 w 1846685"/>
                <a:gd name="connsiteY65" fmla="*/ 910301 h 1018168"/>
                <a:gd name="connsiteX66" fmla="*/ 1352024 w 1846685"/>
                <a:gd name="connsiteY66" fmla="*/ 898493 h 1018168"/>
                <a:gd name="connsiteX67" fmla="*/ 1325181 w 1846685"/>
                <a:gd name="connsiteY67" fmla="*/ 878426 h 1018168"/>
                <a:gd name="connsiteX68" fmla="*/ 1324828 w 1846685"/>
                <a:gd name="connsiteY68" fmla="*/ 879191 h 1018168"/>
                <a:gd name="connsiteX69" fmla="*/ 1296069 w 1846685"/>
                <a:gd name="connsiteY69" fmla="*/ 952084 h 1018168"/>
                <a:gd name="connsiteX70" fmla="*/ 1156164 w 1846685"/>
                <a:gd name="connsiteY70" fmla="*/ 968737 h 1018168"/>
                <a:gd name="connsiteX71" fmla="*/ 1156132 w 1846685"/>
                <a:gd name="connsiteY71" fmla="*/ 968765 h 1018168"/>
                <a:gd name="connsiteX72" fmla="*/ 1128309 w 1846685"/>
                <a:gd name="connsiteY72" fmla="*/ 993811 h 1018168"/>
                <a:gd name="connsiteX73" fmla="*/ 1015107 w 1846685"/>
                <a:gd name="connsiteY73" fmla="*/ 986025 h 1018168"/>
                <a:gd name="connsiteX74" fmla="*/ 1014604 w 1846685"/>
                <a:gd name="connsiteY74" fmla="*/ 986496 h 1018168"/>
                <a:gd name="connsiteX75" fmla="*/ 992507 w 1846685"/>
                <a:gd name="connsiteY75" fmla="*/ 1007211 h 1018168"/>
                <a:gd name="connsiteX76" fmla="*/ 960143 w 1846685"/>
                <a:gd name="connsiteY76" fmla="*/ 1017593 h 1018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</a:cxnLst>
              <a:rect l="l" t="t" r="r" b="b"/>
              <a:pathLst>
                <a:path w="1846685" h="1018168">
                  <a:moveTo>
                    <a:pt x="960143" y="1017593"/>
                  </a:moveTo>
                  <a:cubicBezTo>
                    <a:pt x="947090" y="1019067"/>
                    <a:pt x="934046" y="1017676"/>
                    <a:pt x="922267" y="1013826"/>
                  </a:cubicBezTo>
                  <a:lnTo>
                    <a:pt x="892854" y="995850"/>
                  </a:lnTo>
                  <a:lnTo>
                    <a:pt x="891976" y="995314"/>
                  </a:lnTo>
                  <a:cubicBezTo>
                    <a:pt x="868909" y="1016938"/>
                    <a:pt x="830753" y="1024039"/>
                    <a:pt x="798005" y="1012807"/>
                  </a:cubicBezTo>
                  <a:cubicBezTo>
                    <a:pt x="773052" y="1004251"/>
                    <a:pt x="755159" y="986337"/>
                    <a:pt x="750352" y="965084"/>
                  </a:cubicBezTo>
                  <a:lnTo>
                    <a:pt x="750089" y="964966"/>
                  </a:lnTo>
                  <a:lnTo>
                    <a:pt x="712463" y="948072"/>
                  </a:lnTo>
                  <a:cubicBezTo>
                    <a:pt x="701948" y="940109"/>
                    <a:pt x="693869" y="930098"/>
                    <a:pt x="689196" y="918768"/>
                  </a:cubicBezTo>
                  <a:lnTo>
                    <a:pt x="690883" y="887815"/>
                  </a:lnTo>
                  <a:lnTo>
                    <a:pt x="644023" y="908052"/>
                  </a:lnTo>
                  <a:cubicBezTo>
                    <a:pt x="598156" y="916833"/>
                    <a:pt x="550286" y="901869"/>
                    <a:pt x="524064" y="870546"/>
                  </a:cubicBezTo>
                  <a:cubicBezTo>
                    <a:pt x="462173" y="900277"/>
                    <a:pt x="381789" y="883566"/>
                    <a:pt x="345869" y="833489"/>
                  </a:cubicBezTo>
                  <a:cubicBezTo>
                    <a:pt x="310584" y="836781"/>
                    <a:pt x="277452" y="819346"/>
                    <a:pt x="267521" y="792252"/>
                  </a:cubicBezTo>
                  <a:cubicBezTo>
                    <a:pt x="260327" y="772649"/>
                    <a:pt x="266687" y="751494"/>
                    <a:pt x="284262" y="736589"/>
                  </a:cubicBezTo>
                  <a:lnTo>
                    <a:pt x="257929" y="713982"/>
                  </a:lnTo>
                  <a:lnTo>
                    <a:pt x="226779" y="724766"/>
                  </a:lnTo>
                  <a:cubicBezTo>
                    <a:pt x="176377" y="731511"/>
                    <a:pt x="124426" y="708451"/>
                    <a:pt x="97486" y="662358"/>
                  </a:cubicBezTo>
                  <a:cubicBezTo>
                    <a:pt x="62201" y="666398"/>
                    <a:pt x="29069" y="645001"/>
                    <a:pt x="19138" y="611749"/>
                  </a:cubicBezTo>
                  <a:cubicBezTo>
                    <a:pt x="11944" y="587691"/>
                    <a:pt x="18304" y="561729"/>
                    <a:pt x="35879" y="543436"/>
                  </a:cubicBezTo>
                  <a:cubicBezTo>
                    <a:pt x="10943" y="529087"/>
                    <a:pt x="-2944" y="501553"/>
                    <a:pt x="527" y="473348"/>
                  </a:cubicBezTo>
                  <a:cubicBezTo>
                    <a:pt x="4600" y="440324"/>
                    <a:pt x="31406" y="414457"/>
                    <a:pt x="65089" y="411053"/>
                  </a:cubicBezTo>
                  <a:cubicBezTo>
                    <a:pt x="65289" y="410502"/>
                    <a:pt x="65506" y="409962"/>
                    <a:pt x="65706" y="409410"/>
                  </a:cubicBezTo>
                  <a:cubicBezTo>
                    <a:pt x="61183" y="376889"/>
                    <a:pt x="71732" y="344093"/>
                    <a:pt x="94465" y="319952"/>
                  </a:cubicBezTo>
                  <a:cubicBezTo>
                    <a:pt x="130385" y="281822"/>
                    <a:pt x="188620" y="273323"/>
                    <a:pt x="234370" y="299514"/>
                  </a:cubicBezTo>
                  <a:lnTo>
                    <a:pt x="234402" y="299480"/>
                  </a:lnTo>
                  <a:lnTo>
                    <a:pt x="262225" y="268742"/>
                  </a:lnTo>
                  <a:lnTo>
                    <a:pt x="263274" y="268266"/>
                  </a:lnTo>
                  <a:lnTo>
                    <a:pt x="231960" y="235937"/>
                  </a:lnTo>
                  <a:cubicBezTo>
                    <a:pt x="226204" y="222802"/>
                    <a:pt x="226646" y="209060"/>
                    <a:pt x="233726" y="195718"/>
                  </a:cubicBezTo>
                  <a:cubicBezTo>
                    <a:pt x="252549" y="160244"/>
                    <a:pt x="314862" y="133677"/>
                    <a:pt x="391390" y="128500"/>
                  </a:cubicBezTo>
                  <a:cubicBezTo>
                    <a:pt x="391755" y="106358"/>
                    <a:pt x="412347" y="85359"/>
                    <a:pt x="447830" y="70903"/>
                  </a:cubicBezTo>
                  <a:cubicBezTo>
                    <a:pt x="501742" y="48937"/>
                    <a:pt x="579619" y="46114"/>
                    <a:pt x="639994" y="63929"/>
                  </a:cubicBezTo>
                  <a:cubicBezTo>
                    <a:pt x="659519" y="33329"/>
                    <a:pt x="711802" y="9936"/>
                    <a:pt x="777317" y="2484"/>
                  </a:cubicBezTo>
                  <a:cubicBezTo>
                    <a:pt x="854519" y="-6297"/>
                    <a:pt x="935093" y="8667"/>
                    <a:pt x="979229" y="39990"/>
                  </a:cubicBezTo>
                  <a:cubicBezTo>
                    <a:pt x="1083402" y="10259"/>
                    <a:pt x="1218702" y="26970"/>
                    <a:pt x="1279162" y="77047"/>
                  </a:cubicBezTo>
                  <a:cubicBezTo>
                    <a:pt x="1338552" y="73755"/>
                    <a:pt x="1394319" y="91190"/>
                    <a:pt x="1411035" y="118284"/>
                  </a:cubicBezTo>
                  <a:cubicBezTo>
                    <a:pt x="1423143" y="137887"/>
                    <a:pt x="1412439" y="159042"/>
                    <a:pt x="1382857" y="173947"/>
                  </a:cubicBezTo>
                  <a:lnTo>
                    <a:pt x="1393812" y="179535"/>
                  </a:lnTo>
                  <a:lnTo>
                    <a:pt x="1409024" y="174655"/>
                  </a:lnTo>
                  <a:cubicBezTo>
                    <a:pt x="1422077" y="173181"/>
                    <a:pt x="1435121" y="174572"/>
                    <a:pt x="1446900" y="178422"/>
                  </a:cubicBezTo>
                  <a:lnTo>
                    <a:pt x="1476313" y="196398"/>
                  </a:lnTo>
                  <a:lnTo>
                    <a:pt x="1477191" y="196934"/>
                  </a:lnTo>
                  <a:cubicBezTo>
                    <a:pt x="1500258" y="175310"/>
                    <a:pt x="1538414" y="168209"/>
                    <a:pt x="1571162" y="179441"/>
                  </a:cubicBezTo>
                  <a:cubicBezTo>
                    <a:pt x="1596115" y="187997"/>
                    <a:pt x="1614008" y="205911"/>
                    <a:pt x="1618815" y="227164"/>
                  </a:cubicBezTo>
                  <a:lnTo>
                    <a:pt x="1619078" y="227282"/>
                  </a:lnTo>
                  <a:lnTo>
                    <a:pt x="1656704" y="244176"/>
                  </a:lnTo>
                  <a:cubicBezTo>
                    <a:pt x="1667219" y="252139"/>
                    <a:pt x="1675298" y="262150"/>
                    <a:pt x="1679971" y="273480"/>
                  </a:cubicBezTo>
                  <a:cubicBezTo>
                    <a:pt x="1686765" y="289928"/>
                    <a:pt x="1685796" y="307792"/>
                    <a:pt x="1677234" y="323703"/>
                  </a:cubicBezTo>
                  <a:lnTo>
                    <a:pt x="1697562" y="359028"/>
                  </a:lnTo>
                  <a:lnTo>
                    <a:pt x="1717212" y="360416"/>
                  </a:lnTo>
                  <a:cubicBezTo>
                    <a:pt x="1742165" y="368972"/>
                    <a:pt x="1760058" y="386886"/>
                    <a:pt x="1764865" y="408139"/>
                  </a:cubicBezTo>
                  <a:lnTo>
                    <a:pt x="1765128" y="408257"/>
                  </a:lnTo>
                  <a:lnTo>
                    <a:pt x="1802754" y="425151"/>
                  </a:lnTo>
                  <a:cubicBezTo>
                    <a:pt x="1813269" y="433114"/>
                    <a:pt x="1821348" y="443125"/>
                    <a:pt x="1826021" y="454455"/>
                  </a:cubicBezTo>
                  <a:cubicBezTo>
                    <a:pt x="1832815" y="470903"/>
                    <a:pt x="1831846" y="488767"/>
                    <a:pt x="1823284" y="504678"/>
                  </a:cubicBezTo>
                  <a:cubicBezTo>
                    <a:pt x="1844331" y="526498"/>
                    <a:pt x="1851692" y="554784"/>
                    <a:pt x="1843280" y="581468"/>
                  </a:cubicBezTo>
                  <a:cubicBezTo>
                    <a:pt x="1832097" y="616942"/>
                    <a:pt x="1795076" y="643509"/>
                    <a:pt x="1749609" y="648686"/>
                  </a:cubicBezTo>
                  <a:lnTo>
                    <a:pt x="1747662" y="655584"/>
                  </a:lnTo>
                  <a:lnTo>
                    <a:pt x="1758604" y="674599"/>
                  </a:lnTo>
                  <a:cubicBezTo>
                    <a:pt x="1762024" y="687734"/>
                    <a:pt x="1761761" y="701476"/>
                    <a:pt x="1757555" y="714818"/>
                  </a:cubicBezTo>
                  <a:cubicBezTo>
                    <a:pt x="1746372" y="750292"/>
                    <a:pt x="1709351" y="776859"/>
                    <a:pt x="1663884" y="782036"/>
                  </a:cubicBezTo>
                  <a:cubicBezTo>
                    <a:pt x="1663667" y="804178"/>
                    <a:pt x="1651433" y="825177"/>
                    <a:pt x="1630352" y="839633"/>
                  </a:cubicBezTo>
                  <a:cubicBezTo>
                    <a:pt x="1598322" y="861599"/>
                    <a:pt x="1552054" y="864422"/>
                    <a:pt x="1516184" y="846607"/>
                  </a:cubicBezTo>
                  <a:cubicBezTo>
                    <a:pt x="1504584" y="877207"/>
                    <a:pt x="1473522" y="900600"/>
                    <a:pt x="1434598" y="908052"/>
                  </a:cubicBezTo>
                  <a:cubicBezTo>
                    <a:pt x="1423131" y="910247"/>
                    <a:pt x="1411540" y="910958"/>
                    <a:pt x="1400192" y="910301"/>
                  </a:cubicBezTo>
                  <a:cubicBezTo>
                    <a:pt x="1383170" y="909315"/>
                    <a:pt x="1366699" y="905249"/>
                    <a:pt x="1352024" y="898493"/>
                  </a:cubicBezTo>
                  <a:lnTo>
                    <a:pt x="1325181" y="878426"/>
                  </a:lnTo>
                  <a:lnTo>
                    <a:pt x="1324828" y="879191"/>
                  </a:lnTo>
                  <a:cubicBezTo>
                    <a:pt x="1329351" y="905690"/>
                    <a:pt x="1318802" y="932413"/>
                    <a:pt x="1296069" y="952084"/>
                  </a:cubicBezTo>
                  <a:cubicBezTo>
                    <a:pt x="1260149" y="983153"/>
                    <a:pt x="1201914" y="990078"/>
                    <a:pt x="1156164" y="968737"/>
                  </a:cubicBezTo>
                  <a:lnTo>
                    <a:pt x="1156132" y="968765"/>
                  </a:lnTo>
                  <a:lnTo>
                    <a:pt x="1128309" y="993811"/>
                  </a:lnTo>
                  <a:cubicBezTo>
                    <a:pt x="1094655" y="1012376"/>
                    <a:pt x="1046928" y="1011005"/>
                    <a:pt x="1015107" y="986025"/>
                  </a:cubicBezTo>
                  <a:lnTo>
                    <a:pt x="1014604" y="986496"/>
                  </a:lnTo>
                  <a:lnTo>
                    <a:pt x="992507" y="1007211"/>
                  </a:lnTo>
                  <a:cubicBezTo>
                    <a:pt x="983068" y="1012633"/>
                    <a:pt x="972002" y="1016254"/>
                    <a:pt x="960143" y="1017593"/>
                  </a:cubicBezTo>
                  <a:close/>
                </a:path>
              </a:pathLst>
            </a:custGeom>
            <a:solidFill>
              <a:schemeClr val="accent6">
                <a:lumMod val="75000"/>
                <a:alpha val="5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grpSp>
          <p:nvGrpSpPr>
            <p:cNvPr id="23" name="グループ化 22">
              <a:extLst>
                <a:ext uri="{FF2B5EF4-FFF2-40B4-BE49-F238E27FC236}">
                  <a16:creationId xmlns:a16="http://schemas.microsoft.com/office/drawing/2014/main" id="{9EDF173D-727C-4323-9D7E-58FA6A65DB94}"/>
                </a:ext>
              </a:extLst>
            </p:cNvPr>
            <p:cNvGrpSpPr/>
            <p:nvPr/>
          </p:nvGrpSpPr>
          <p:grpSpPr>
            <a:xfrm>
              <a:off x="7065492" y="493597"/>
              <a:ext cx="1329561" cy="1187712"/>
              <a:chOff x="5198461" y="4457305"/>
              <a:chExt cx="1915190" cy="1710861"/>
            </a:xfrm>
          </p:grpSpPr>
          <p:sp>
            <p:nvSpPr>
              <p:cNvPr id="27" name="フリーフォーム: 図形 26">
                <a:extLst>
                  <a:ext uri="{FF2B5EF4-FFF2-40B4-BE49-F238E27FC236}">
                    <a16:creationId xmlns:a16="http://schemas.microsoft.com/office/drawing/2014/main" id="{F09E49B3-E02F-46F6-B152-83DE102458B8}"/>
                  </a:ext>
                </a:extLst>
              </p:cNvPr>
              <p:cNvSpPr/>
              <p:nvPr/>
            </p:nvSpPr>
            <p:spPr>
              <a:xfrm rot="1800000">
                <a:off x="6630025" y="4457305"/>
                <a:ext cx="483626" cy="687855"/>
              </a:xfrm>
              <a:custGeom>
                <a:avLst/>
                <a:gdLst>
                  <a:gd name="connsiteX0" fmla="*/ 24374 w 483626"/>
                  <a:gd name="connsiteY0" fmla="*/ 102329 h 687855"/>
                  <a:gd name="connsiteX1" fmla="*/ 212911 w 483626"/>
                  <a:gd name="connsiteY1" fmla="*/ 229836 h 687855"/>
                  <a:gd name="connsiteX2" fmla="*/ 268988 w 483626"/>
                  <a:gd name="connsiteY2" fmla="*/ 313848 h 687855"/>
                  <a:gd name="connsiteX3" fmla="*/ 276090 w 483626"/>
                  <a:gd name="connsiteY3" fmla="*/ 204693 h 687855"/>
                  <a:gd name="connsiteX4" fmla="*/ 375614 w 483626"/>
                  <a:gd name="connsiteY4" fmla="*/ 0 h 687855"/>
                  <a:gd name="connsiteX5" fmla="*/ 483626 w 483626"/>
                  <a:gd name="connsiteY5" fmla="*/ 335147 h 687855"/>
                  <a:gd name="connsiteX6" fmla="*/ 375614 w 483626"/>
                  <a:gd name="connsiteY6" fmla="*/ 670294 h 687855"/>
                  <a:gd name="connsiteX7" fmla="*/ 372072 w 483626"/>
                  <a:gd name="connsiteY7" fmla="*/ 669186 h 687855"/>
                  <a:gd name="connsiteX8" fmla="*/ 359521 w 483626"/>
                  <a:gd name="connsiteY8" fmla="*/ 682821 h 687855"/>
                  <a:gd name="connsiteX9" fmla="*/ 98407 w 483626"/>
                  <a:gd name="connsiteY9" fmla="*/ 446581 h 687855"/>
                  <a:gd name="connsiteX10" fmla="*/ 24374 w 483626"/>
                  <a:gd name="connsiteY10" fmla="*/ 102329 h 6878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83626" h="687855">
                    <a:moveTo>
                      <a:pt x="24374" y="102329"/>
                    </a:moveTo>
                    <a:cubicBezTo>
                      <a:pt x="63120" y="79959"/>
                      <a:pt x="138565" y="133861"/>
                      <a:pt x="212911" y="229836"/>
                    </a:cubicBezTo>
                    <a:lnTo>
                      <a:pt x="268988" y="313848"/>
                    </a:lnTo>
                    <a:lnTo>
                      <a:pt x="276090" y="204693"/>
                    </a:lnTo>
                    <a:cubicBezTo>
                      <a:pt x="292487" y="84403"/>
                      <a:pt x="330874" y="0"/>
                      <a:pt x="375614" y="0"/>
                    </a:cubicBezTo>
                    <a:cubicBezTo>
                      <a:pt x="435267" y="0"/>
                      <a:pt x="483626" y="150050"/>
                      <a:pt x="483626" y="335147"/>
                    </a:cubicBezTo>
                    <a:cubicBezTo>
                      <a:pt x="483626" y="520244"/>
                      <a:pt x="435267" y="670294"/>
                      <a:pt x="375614" y="670294"/>
                    </a:cubicBezTo>
                    <a:lnTo>
                      <a:pt x="372072" y="669186"/>
                    </a:lnTo>
                    <a:lnTo>
                      <a:pt x="359521" y="682821"/>
                    </a:lnTo>
                    <a:cubicBezTo>
                      <a:pt x="307860" y="712647"/>
                      <a:pt x="190955" y="606880"/>
                      <a:pt x="98407" y="446581"/>
                    </a:cubicBezTo>
                    <a:cubicBezTo>
                      <a:pt x="5858" y="286282"/>
                      <a:pt x="-27287" y="132156"/>
                      <a:pt x="24374" y="102329"/>
                    </a:cubicBezTo>
                    <a:close/>
                  </a:path>
                </a:pathLst>
              </a:custGeom>
              <a:pattFill prst="lgConfetti">
                <a:fgClr>
                  <a:srgbClr val="FF0000"/>
                </a:fgClr>
                <a:bgClr>
                  <a:schemeClr val="accent6">
                    <a:lumMod val="75000"/>
                  </a:schemeClr>
                </a:bgClr>
              </a:patt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b="1"/>
              </a:p>
            </p:txBody>
          </p:sp>
          <p:sp>
            <p:nvSpPr>
              <p:cNvPr id="28" name="フリーフォーム: 図形 27">
                <a:extLst>
                  <a:ext uri="{FF2B5EF4-FFF2-40B4-BE49-F238E27FC236}">
                    <a16:creationId xmlns:a16="http://schemas.microsoft.com/office/drawing/2014/main" id="{2775CAD7-98CE-4962-9287-559D442159DD}"/>
                  </a:ext>
                </a:extLst>
              </p:cNvPr>
              <p:cNvSpPr/>
              <p:nvPr/>
            </p:nvSpPr>
            <p:spPr>
              <a:xfrm>
                <a:off x="5198461" y="4956166"/>
                <a:ext cx="1767216" cy="1212000"/>
              </a:xfrm>
              <a:custGeom>
                <a:avLst/>
                <a:gdLst>
                  <a:gd name="connsiteX0" fmla="*/ 1462312 w 1767216"/>
                  <a:gd name="connsiteY0" fmla="*/ 2105 h 1212000"/>
                  <a:gd name="connsiteX1" fmla="*/ 1537413 w 1767216"/>
                  <a:gd name="connsiteY1" fmla="*/ 22371 h 1212000"/>
                  <a:gd name="connsiteX2" fmla="*/ 1537699 w 1767216"/>
                  <a:gd name="connsiteY2" fmla="*/ 22335 h 1212000"/>
                  <a:gd name="connsiteX3" fmla="*/ 1578638 w 1767216"/>
                  <a:gd name="connsiteY3" fmla="*/ 17100 h 1212000"/>
                  <a:gd name="connsiteX4" fmla="*/ 1620609 w 1767216"/>
                  <a:gd name="connsiteY4" fmla="*/ 33128 h 1212000"/>
                  <a:gd name="connsiteX5" fmla="*/ 1663075 w 1767216"/>
                  <a:gd name="connsiteY5" fmla="*/ 86072 h 1212000"/>
                  <a:gd name="connsiteX6" fmla="*/ 1744725 w 1767216"/>
                  <a:gd name="connsiteY6" fmla="*/ 152567 h 1212000"/>
                  <a:gd name="connsiteX7" fmla="*/ 1739324 w 1767216"/>
                  <a:gd name="connsiteY7" fmla="*/ 277236 h 1212000"/>
                  <a:gd name="connsiteX8" fmla="*/ 1767009 w 1767216"/>
                  <a:gd name="connsiteY8" fmla="*/ 356124 h 1212000"/>
                  <a:gd name="connsiteX9" fmla="*/ 1694224 w 1767216"/>
                  <a:gd name="connsiteY9" fmla="*/ 431499 h 1212000"/>
                  <a:gd name="connsiteX10" fmla="*/ 1692080 w 1767216"/>
                  <a:gd name="connsiteY10" fmla="*/ 543046 h 1212000"/>
                  <a:gd name="connsiteX11" fmla="*/ 1610093 w 1767216"/>
                  <a:gd name="connsiteY11" fmla="*/ 583229 h 1212000"/>
                  <a:gd name="connsiteX12" fmla="*/ 1584698 w 1767216"/>
                  <a:gd name="connsiteY12" fmla="*/ 578174 h 1212000"/>
                  <a:gd name="connsiteX13" fmla="*/ 1581693 w 1767216"/>
                  <a:gd name="connsiteY13" fmla="*/ 584118 h 1212000"/>
                  <a:gd name="connsiteX14" fmla="*/ 1563188 w 1767216"/>
                  <a:gd name="connsiteY14" fmla="*/ 602117 h 1212000"/>
                  <a:gd name="connsiteX15" fmla="*/ 1557924 w 1767216"/>
                  <a:gd name="connsiteY15" fmla="*/ 612662 h 1212000"/>
                  <a:gd name="connsiteX16" fmla="*/ 1568626 w 1767216"/>
                  <a:gd name="connsiteY16" fmla="*/ 656594 h 1212000"/>
                  <a:gd name="connsiteX17" fmla="*/ 1562344 w 1767216"/>
                  <a:gd name="connsiteY17" fmla="*/ 703253 h 1212000"/>
                  <a:gd name="connsiteX18" fmla="*/ 1461593 w 1767216"/>
                  <a:gd name="connsiteY18" fmla="*/ 760222 h 1212000"/>
                  <a:gd name="connsiteX19" fmla="*/ 1425251 w 1767216"/>
                  <a:gd name="connsiteY19" fmla="*/ 880462 h 1212000"/>
                  <a:gd name="connsiteX20" fmla="*/ 1291076 w 1767216"/>
                  <a:gd name="connsiteY20" fmla="*/ 877171 h 1212000"/>
                  <a:gd name="connsiteX21" fmla="*/ 1254746 w 1767216"/>
                  <a:gd name="connsiteY21" fmla="*/ 916796 h 1212000"/>
                  <a:gd name="connsiteX22" fmla="*/ 1238342 w 1767216"/>
                  <a:gd name="connsiteY22" fmla="*/ 922751 h 1212000"/>
                  <a:gd name="connsiteX23" fmla="*/ 1229153 w 1767216"/>
                  <a:gd name="connsiteY23" fmla="*/ 936474 h 1212000"/>
                  <a:gd name="connsiteX24" fmla="*/ 1158838 w 1767216"/>
                  <a:gd name="connsiteY24" fmla="*/ 977136 h 1212000"/>
                  <a:gd name="connsiteX25" fmla="*/ 1119338 w 1767216"/>
                  <a:gd name="connsiteY25" fmla="*/ 1082408 h 1212000"/>
                  <a:gd name="connsiteX26" fmla="*/ 984852 w 1767216"/>
                  <a:gd name="connsiteY26" fmla="*/ 1095154 h 1212000"/>
                  <a:gd name="connsiteX27" fmla="*/ 888746 w 1767216"/>
                  <a:gd name="connsiteY27" fmla="*/ 1207460 h 1212000"/>
                  <a:gd name="connsiteX28" fmla="*/ 747438 w 1767216"/>
                  <a:gd name="connsiteY28" fmla="*/ 1138909 h 1212000"/>
                  <a:gd name="connsiteX29" fmla="*/ 577926 w 1767216"/>
                  <a:gd name="connsiteY29" fmla="*/ 1128017 h 1212000"/>
                  <a:gd name="connsiteX30" fmla="*/ 559582 w 1767216"/>
                  <a:gd name="connsiteY30" fmla="*/ 1102206 h 1212000"/>
                  <a:gd name="connsiteX31" fmla="*/ 547824 w 1767216"/>
                  <a:gd name="connsiteY31" fmla="*/ 1134382 h 1212000"/>
                  <a:gd name="connsiteX32" fmla="*/ 466052 w 1767216"/>
                  <a:gd name="connsiteY32" fmla="*/ 1207460 h 1212000"/>
                  <a:gd name="connsiteX33" fmla="*/ 324744 w 1767216"/>
                  <a:gd name="connsiteY33" fmla="*/ 1138909 h 1212000"/>
                  <a:gd name="connsiteX34" fmla="*/ 114836 w 1767216"/>
                  <a:gd name="connsiteY34" fmla="*/ 1071179 h 1212000"/>
                  <a:gd name="connsiteX35" fmla="*/ 22544 w 1767216"/>
                  <a:gd name="connsiteY35" fmla="*/ 995809 h 1212000"/>
                  <a:gd name="connsiteX36" fmla="*/ 42264 w 1767216"/>
                  <a:gd name="connsiteY36" fmla="*/ 894071 h 1212000"/>
                  <a:gd name="connsiteX37" fmla="*/ 620 w 1767216"/>
                  <a:gd name="connsiteY37" fmla="*/ 789691 h 1212000"/>
                  <a:gd name="connsiteX38" fmla="*/ 76672 w 1767216"/>
                  <a:gd name="connsiteY38" fmla="*/ 696915 h 1212000"/>
                  <a:gd name="connsiteX39" fmla="*/ 77400 w 1767216"/>
                  <a:gd name="connsiteY39" fmla="*/ 694469 h 1212000"/>
                  <a:gd name="connsiteX40" fmla="*/ 111277 w 1767216"/>
                  <a:gd name="connsiteY40" fmla="*/ 561241 h 1212000"/>
                  <a:gd name="connsiteX41" fmla="*/ 276081 w 1767216"/>
                  <a:gd name="connsiteY41" fmla="*/ 530804 h 1212000"/>
                  <a:gd name="connsiteX42" fmla="*/ 276118 w 1767216"/>
                  <a:gd name="connsiteY42" fmla="*/ 530752 h 1212000"/>
                  <a:gd name="connsiteX43" fmla="*/ 308892 w 1767216"/>
                  <a:gd name="connsiteY43" fmla="*/ 484974 h 1212000"/>
                  <a:gd name="connsiteX44" fmla="*/ 442242 w 1767216"/>
                  <a:gd name="connsiteY44" fmla="*/ 499206 h 1212000"/>
                  <a:gd name="connsiteX45" fmla="*/ 442834 w 1767216"/>
                  <a:gd name="connsiteY45" fmla="*/ 498344 h 1212000"/>
                  <a:gd name="connsiteX46" fmla="*/ 468864 w 1767216"/>
                  <a:gd name="connsiteY46" fmla="*/ 460483 h 1212000"/>
                  <a:gd name="connsiteX47" fmla="*/ 506987 w 1767216"/>
                  <a:gd name="connsiteY47" fmla="*/ 441509 h 1212000"/>
                  <a:gd name="connsiteX48" fmla="*/ 551605 w 1767216"/>
                  <a:gd name="connsiteY48" fmla="*/ 448393 h 1212000"/>
                  <a:gd name="connsiteX49" fmla="*/ 586251 w 1767216"/>
                  <a:gd name="connsiteY49" fmla="*/ 481248 h 1212000"/>
                  <a:gd name="connsiteX50" fmla="*/ 587286 w 1767216"/>
                  <a:gd name="connsiteY50" fmla="*/ 482229 h 1212000"/>
                  <a:gd name="connsiteX51" fmla="*/ 668232 w 1767216"/>
                  <a:gd name="connsiteY51" fmla="*/ 441033 h 1212000"/>
                  <a:gd name="connsiteX52" fmla="*/ 697981 w 1767216"/>
                  <a:gd name="connsiteY52" fmla="*/ 450256 h 1212000"/>
                  <a:gd name="connsiteX53" fmla="*/ 733552 w 1767216"/>
                  <a:gd name="connsiteY53" fmla="*/ 483847 h 1212000"/>
                  <a:gd name="connsiteX54" fmla="*/ 763876 w 1767216"/>
                  <a:gd name="connsiteY54" fmla="*/ 466463 h 1212000"/>
                  <a:gd name="connsiteX55" fmla="*/ 864936 w 1767216"/>
                  <a:gd name="connsiteY55" fmla="*/ 499206 h 1212000"/>
                  <a:gd name="connsiteX56" fmla="*/ 865528 w 1767216"/>
                  <a:gd name="connsiteY56" fmla="*/ 498344 h 1212000"/>
                  <a:gd name="connsiteX57" fmla="*/ 891558 w 1767216"/>
                  <a:gd name="connsiteY57" fmla="*/ 460483 h 1212000"/>
                  <a:gd name="connsiteX58" fmla="*/ 929681 w 1767216"/>
                  <a:gd name="connsiteY58" fmla="*/ 441509 h 1212000"/>
                  <a:gd name="connsiteX59" fmla="*/ 952552 w 1767216"/>
                  <a:gd name="connsiteY59" fmla="*/ 441301 h 1212000"/>
                  <a:gd name="connsiteX60" fmla="*/ 963304 w 1767216"/>
                  <a:gd name="connsiteY60" fmla="*/ 444808 h 1212000"/>
                  <a:gd name="connsiteX61" fmla="*/ 967933 w 1767216"/>
                  <a:gd name="connsiteY61" fmla="*/ 440045 h 1212000"/>
                  <a:gd name="connsiteX62" fmla="*/ 1042913 w 1767216"/>
                  <a:gd name="connsiteY62" fmla="*/ 425591 h 1212000"/>
                  <a:gd name="connsiteX63" fmla="*/ 1042924 w 1767216"/>
                  <a:gd name="connsiteY63" fmla="*/ 425538 h 1212000"/>
                  <a:gd name="connsiteX64" fmla="*/ 1052733 w 1767216"/>
                  <a:gd name="connsiteY64" fmla="*/ 378769 h 1212000"/>
                  <a:gd name="connsiteX65" fmla="*/ 1161917 w 1767216"/>
                  <a:gd name="connsiteY65" fmla="*/ 342989 h 1212000"/>
                  <a:gd name="connsiteX66" fmla="*/ 1162082 w 1767216"/>
                  <a:gd name="connsiteY66" fmla="*/ 342118 h 1212000"/>
                  <a:gd name="connsiteX67" fmla="*/ 1169353 w 1767216"/>
                  <a:gd name="connsiteY67" fmla="*/ 303815 h 1212000"/>
                  <a:gd name="connsiteX68" fmla="*/ 1192606 w 1767216"/>
                  <a:gd name="connsiteY68" fmla="*/ 275827 h 1212000"/>
                  <a:gd name="connsiteX69" fmla="*/ 1229871 w 1767216"/>
                  <a:gd name="connsiteY69" fmla="*/ 265491 h 1212000"/>
                  <a:gd name="connsiteX70" fmla="*/ 1234529 w 1767216"/>
                  <a:gd name="connsiteY70" fmla="*/ 267088 h 1212000"/>
                  <a:gd name="connsiteX71" fmla="*/ 1253579 w 1767216"/>
                  <a:gd name="connsiteY71" fmla="*/ 261240 h 1212000"/>
                  <a:gd name="connsiteX72" fmla="*/ 1253576 w 1767216"/>
                  <a:gd name="connsiteY72" fmla="*/ 261193 h 1212000"/>
                  <a:gd name="connsiteX73" fmla="*/ 1250693 w 1767216"/>
                  <a:gd name="connsiteY73" fmla="*/ 218972 h 1212000"/>
                  <a:gd name="connsiteX74" fmla="*/ 1335847 w 1767216"/>
                  <a:gd name="connsiteY74" fmla="*/ 159253 h 1212000"/>
                  <a:gd name="connsiteX75" fmla="*/ 1335778 w 1767216"/>
                  <a:gd name="connsiteY75" fmla="*/ 158471 h 1212000"/>
                  <a:gd name="connsiteX76" fmla="*/ 1332762 w 1767216"/>
                  <a:gd name="connsiteY76" fmla="*/ 124098 h 1212000"/>
                  <a:gd name="connsiteX77" fmla="*/ 1345971 w 1767216"/>
                  <a:gd name="connsiteY77" fmla="*/ 94145 h 1212000"/>
                  <a:gd name="connsiteX78" fmla="*/ 1375488 w 1767216"/>
                  <a:gd name="connsiteY78" fmla="*/ 75349 h 1212000"/>
                  <a:gd name="connsiteX79" fmla="*/ 1411703 w 1767216"/>
                  <a:gd name="connsiteY79" fmla="*/ 76131 h 1212000"/>
                  <a:gd name="connsiteX80" fmla="*/ 1412784 w 1767216"/>
                  <a:gd name="connsiteY80" fmla="*/ 76154 h 1212000"/>
                  <a:gd name="connsiteX81" fmla="*/ 1440392 w 1767216"/>
                  <a:gd name="connsiteY81" fmla="*/ 12048 h 1212000"/>
                  <a:gd name="connsiteX82" fmla="*/ 1462312 w 1767216"/>
                  <a:gd name="connsiteY82" fmla="*/ 2105 h 1212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</a:cxnLst>
                <a:rect l="l" t="t" r="r" b="b"/>
                <a:pathLst>
                  <a:path w="1767216" h="1212000">
                    <a:moveTo>
                      <a:pt x="1462312" y="2105"/>
                    </a:moveTo>
                    <a:cubicBezTo>
                      <a:pt x="1487124" y="-4071"/>
                      <a:pt x="1515318" y="3532"/>
                      <a:pt x="1537413" y="22371"/>
                    </a:cubicBezTo>
                    <a:lnTo>
                      <a:pt x="1537699" y="22335"/>
                    </a:lnTo>
                    <a:lnTo>
                      <a:pt x="1578638" y="17100"/>
                    </a:lnTo>
                    <a:cubicBezTo>
                      <a:pt x="1592942" y="18949"/>
                      <a:pt x="1607371" y="24347"/>
                      <a:pt x="1620609" y="33128"/>
                    </a:cubicBezTo>
                    <a:cubicBezTo>
                      <a:pt x="1639834" y="45870"/>
                      <a:pt x="1654943" y="64699"/>
                      <a:pt x="1663075" y="86072"/>
                    </a:cubicBezTo>
                    <a:cubicBezTo>
                      <a:pt x="1696901" y="95781"/>
                      <a:pt x="1726974" y="120278"/>
                      <a:pt x="1744725" y="152567"/>
                    </a:cubicBezTo>
                    <a:cubicBezTo>
                      <a:pt x="1768325" y="195494"/>
                      <a:pt x="1766190" y="244766"/>
                      <a:pt x="1739324" y="277236"/>
                    </a:cubicBezTo>
                    <a:cubicBezTo>
                      <a:pt x="1758730" y="299986"/>
                      <a:pt x="1768818" y="328753"/>
                      <a:pt x="1767009" y="356124"/>
                    </a:cubicBezTo>
                    <a:cubicBezTo>
                      <a:pt x="1764262" y="397713"/>
                      <a:pt x="1734762" y="428256"/>
                      <a:pt x="1694224" y="431499"/>
                    </a:cubicBezTo>
                    <a:cubicBezTo>
                      <a:pt x="1713231" y="469696"/>
                      <a:pt x="1712413" y="512164"/>
                      <a:pt x="1692080" y="543046"/>
                    </a:cubicBezTo>
                    <a:cubicBezTo>
                      <a:pt x="1674110" y="570340"/>
                      <a:pt x="1643564" y="584661"/>
                      <a:pt x="1610093" y="583229"/>
                    </a:cubicBezTo>
                    <a:lnTo>
                      <a:pt x="1584698" y="578174"/>
                    </a:lnTo>
                    <a:lnTo>
                      <a:pt x="1581693" y="584118"/>
                    </a:lnTo>
                    <a:lnTo>
                      <a:pt x="1563188" y="602117"/>
                    </a:lnTo>
                    <a:lnTo>
                      <a:pt x="1557924" y="612662"/>
                    </a:lnTo>
                    <a:lnTo>
                      <a:pt x="1568626" y="656594"/>
                    </a:lnTo>
                    <a:cubicBezTo>
                      <a:pt x="1569561" y="672795"/>
                      <a:pt x="1567487" y="688719"/>
                      <a:pt x="1562344" y="703253"/>
                    </a:cubicBezTo>
                    <a:cubicBezTo>
                      <a:pt x="1546714" y="747420"/>
                      <a:pt x="1505881" y="770503"/>
                      <a:pt x="1461593" y="760222"/>
                    </a:cubicBezTo>
                    <a:cubicBezTo>
                      <a:pt x="1470233" y="808115"/>
                      <a:pt x="1456396" y="853891"/>
                      <a:pt x="1425251" y="880462"/>
                    </a:cubicBezTo>
                    <a:cubicBezTo>
                      <a:pt x="1388550" y="911771"/>
                      <a:pt x="1335009" y="910463"/>
                      <a:pt x="1291076" y="877171"/>
                    </a:cubicBezTo>
                    <a:cubicBezTo>
                      <a:pt x="1281518" y="894030"/>
                      <a:pt x="1269063" y="907277"/>
                      <a:pt x="1254746" y="916796"/>
                    </a:cubicBezTo>
                    <a:lnTo>
                      <a:pt x="1238342" y="922751"/>
                    </a:lnTo>
                    <a:lnTo>
                      <a:pt x="1229153" y="936474"/>
                    </a:lnTo>
                    <a:cubicBezTo>
                      <a:pt x="1209909" y="957900"/>
                      <a:pt x="1185617" y="972405"/>
                      <a:pt x="1158838" y="977136"/>
                    </a:cubicBezTo>
                    <a:cubicBezTo>
                      <a:pt x="1158583" y="1017606"/>
                      <a:pt x="1144171" y="1055987"/>
                      <a:pt x="1119338" y="1082408"/>
                    </a:cubicBezTo>
                    <a:cubicBezTo>
                      <a:pt x="1081607" y="1122557"/>
                      <a:pt x="1027105" y="1127716"/>
                      <a:pt x="984852" y="1095154"/>
                    </a:cubicBezTo>
                    <a:cubicBezTo>
                      <a:pt x="971187" y="1151084"/>
                      <a:pt x="934597" y="1193839"/>
                      <a:pt x="888746" y="1207460"/>
                    </a:cubicBezTo>
                    <a:cubicBezTo>
                      <a:pt x="834716" y="1223509"/>
                      <a:pt x="778326" y="1196160"/>
                      <a:pt x="747438" y="1138909"/>
                    </a:cubicBezTo>
                    <a:cubicBezTo>
                      <a:pt x="692759" y="1179665"/>
                      <a:pt x="625825" y="1172673"/>
                      <a:pt x="577926" y="1128017"/>
                    </a:cubicBezTo>
                    <a:lnTo>
                      <a:pt x="559582" y="1102206"/>
                    </a:lnTo>
                    <a:lnTo>
                      <a:pt x="547824" y="1134382"/>
                    </a:lnTo>
                    <a:cubicBezTo>
                      <a:pt x="529619" y="1170641"/>
                      <a:pt x="500440" y="1197245"/>
                      <a:pt x="466052" y="1207460"/>
                    </a:cubicBezTo>
                    <a:cubicBezTo>
                      <a:pt x="412022" y="1223509"/>
                      <a:pt x="355632" y="1196160"/>
                      <a:pt x="324744" y="1138909"/>
                    </a:cubicBezTo>
                    <a:cubicBezTo>
                      <a:pt x="251838" y="1193250"/>
                      <a:pt x="157147" y="1162706"/>
                      <a:pt x="114836" y="1071179"/>
                    </a:cubicBezTo>
                    <a:cubicBezTo>
                      <a:pt x="73271" y="1077195"/>
                      <a:pt x="34242" y="1045330"/>
                      <a:pt x="22544" y="995809"/>
                    </a:cubicBezTo>
                    <a:cubicBezTo>
                      <a:pt x="14070" y="959980"/>
                      <a:pt x="21561" y="921313"/>
                      <a:pt x="42264" y="894071"/>
                    </a:cubicBezTo>
                    <a:cubicBezTo>
                      <a:pt x="12890" y="872702"/>
                      <a:pt x="-3469" y="831697"/>
                      <a:pt x="620" y="789691"/>
                    </a:cubicBezTo>
                    <a:cubicBezTo>
                      <a:pt x="5418" y="740509"/>
                      <a:pt x="36995" y="701985"/>
                      <a:pt x="76672" y="696915"/>
                    </a:cubicBezTo>
                    <a:cubicBezTo>
                      <a:pt x="76908" y="696094"/>
                      <a:pt x="77164" y="695291"/>
                      <a:pt x="77400" y="694469"/>
                    </a:cubicBezTo>
                    <a:cubicBezTo>
                      <a:pt x="72071" y="646037"/>
                      <a:pt x="84498" y="597195"/>
                      <a:pt x="111277" y="561241"/>
                    </a:cubicBezTo>
                    <a:cubicBezTo>
                      <a:pt x="153589" y="504454"/>
                      <a:pt x="222188" y="491797"/>
                      <a:pt x="276081" y="530804"/>
                    </a:cubicBezTo>
                    <a:lnTo>
                      <a:pt x="276118" y="530752"/>
                    </a:lnTo>
                    <a:lnTo>
                      <a:pt x="308892" y="484974"/>
                    </a:lnTo>
                    <a:cubicBezTo>
                      <a:pt x="348537" y="451043"/>
                      <a:pt x="404757" y="453550"/>
                      <a:pt x="442242" y="499206"/>
                    </a:cubicBezTo>
                    <a:lnTo>
                      <a:pt x="442834" y="498344"/>
                    </a:lnTo>
                    <a:lnTo>
                      <a:pt x="468864" y="460483"/>
                    </a:lnTo>
                    <a:cubicBezTo>
                      <a:pt x="479982" y="450573"/>
                      <a:pt x="493018" y="443954"/>
                      <a:pt x="506987" y="441509"/>
                    </a:cubicBezTo>
                    <a:cubicBezTo>
                      <a:pt x="522363" y="438813"/>
                      <a:pt x="537728" y="441357"/>
                      <a:pt x="551605" y="448393"/>
                    </a:cubicBezTo>
                    <a:lnTo>
                      <a:pt x="586251" y="481248"/>
                    </a:lnTo>
                    <a:lnTo>
                      <a:pt x="587286" y="482229"/>
                    </a:lnTo>
                    <a:cubicBezTo>
                      <a:pt x="607665" y="452586"/>
                      <a:pt x="638042" y="437874"/>
                      <a:pt x="668232" y="441033"/>
                    </a:cubicBezTo>
                    <a:cubicBezTo>
                      <a:pt x="678295" y="442085"/>
                      <a:pt x="688337" y="445124"/>
                      <a:pt x="697981" y="450256"/>
                    </a:cubicBezTo>
                    <a:lnTo>
                      <a:pt x="733552" y="483847"/>
                    </a:lnTo>
                    <a:lnTo>
                      <a:pt x="763876" y="466463"/>
                    </a:lnTo>
                    <a:cubicBezTo>
                      <a:pt x="798170" y="454993"/>
                      <a:pt x="836822" y="464964"/>
                      <a:pt x="864936" y="499206"/>
                    </a:cubicBezTo>
                    <a:lnTo>
                      <a:pt x="865528" y="498344"/>
                    </a:lnTo>
                    <a:lnTo>
                      <a:pt x="891558" y="460483"/>
                    </a:lnTo>
                    <a:cubicBezTo>
                      <a:pt x="902676" y="450573"/>
                      <a:pt x="915712" y="443954"/>
                      <a:pt x="929681" y="441509"/>
                    </a:cubicBezTo>
                    <a:cubicBezTo>
                      <a:pt x="937369" y="440161"/>
                      <a:pt x="945054" y="440123"/>
                      <a:pt x="952552" y="441301"/>
                    </a:cubicBezTo>
                    <a:lnTo>
                      <a:pt x="963304" y="444808"/>
                    </a:lnTo>
                    <a:lnTo>
                      <a:pt x="967933" y="440045"/>
                    </a:lnTo>
                    <a:cubicBezTo>
                      <a:pt x="988884" y="425666"/>
                      <a:pt x="1015105" y="420007"/>
                      <a:pt x="1042913" y="425591"/>
                    </a:cubicBezTo>
                    <a:lnTo>
                      <a:pt x="1042924" y="425538"/>
                    </a:lnTo>
                    <a:lnTo>
                      <a:pt x="1052733" y="378769"/>
                    </a:lnTo>
                    <a:cubicBezTo>
                      <a:pt x="1072007" y="338722"/>
                      <a:pt x="1116832" y="320945"/>
                      <a:pt x="1161917" y="342989"/>
                    </a:cubicBezTo>
                    <a:lnTo>
                      <a:pt x="1162082" y="342118"/>
                    </a:lnTo>
                    <a:lnTo>
                      <a:pt x="1169353" y="303815"/>
                    </a:lnTo>
                    <a:cubicBezTo>
                      <a:pt x="1174622" y="292280"/>
                      <a:pt x="1182528" y="282609"/>
                      <a:pt x="1192606" y="275827"/>
                    </a:cubicBezTo>
                    <a:cubicBezTo>
                      <a:pt x="1203697" y="268360"/>
                      <a:pt x="1216590" y="264934"/>
                      <a:pt x="1229871" y="265491"/>
                    </a:cubicBezTo>
                    <a:lnTo>
                      <a:pt x="1234529" y="267088"/>
                    </a:lnTo>
                    <a:lnTo>
                      <a:pt x="1253579" y="261240"/>
                    </a:lnTo>
                    <a:lnTo>
                      <a:pt x="1253576" y="261193"/>
                    </a:lnTo>
                    <a:lnTo>
                      <a:pt x="1250693" y="218972"/>
                    </a:lnTo>
                    <a:cubicBezTo>
                      <a:pt x="1257567" y="179887"/>
                      <a:pt x="1291780" y="152757"/>
                      <a:pt x="1335847" y="159253"/>
                    </a:cubicBezTo>
                    <a:lnTo>
                      <a:pt x="1335778" y="158471"/>
                    </a:lnTo>
                    <a:lnTo>
                      <a:pt x="1332762" y="124098"/>
                    </a:lnTo>
                    <a:cubicBezTo>
                      <a:pt x="1334499" y="112916"/>
                      <a:pt x="1338953" y="102601"/>
                      <a:pt x="1345971" y="94145"/>
                    </a:cubicBezTo>
                    <a:cubicBezTo>
                      <a:pt x="1353694" y="84835"/>
                      <a:pt x="1363943" y="78459"/>
                      <a:pt x="1375488" y="75349"/>
                    </a:cubicBezTo>
                    <a:lnTo>
                      <a:pt x="1411703" y="76131"/>
                    </a:lnTo>
                    <a:lnTo>
                      <a:pt x="1412784" y="76154"/>
                    </a:lnTo>
                    <a:cubicBezTo>
                      <a:pt x="1410422" y="49243"/>
                      <a:pt x="1421145" y="25604"/>
                      <a:pt x="1440392" y="12048"/>
                    </a:cubicBezTo>
                    <a:cubicBezTo>
                      <a:pt x="1446808" y="7529"/>
                      <a:pt x="1454171" y="4131"/>
                      <a:pt x="1462312" y="2105"/>
                    </a:cubicBezTo>
                    <a:close/>
                  </a:path>
                </a:pathLst>
              </a:custGeom>
              <a:pattFill prst="lgConfetti">
                <a:fgClr>
                  <a:srgbClr val="FFFF99"/>
                </a:fgClr>
                <a:bgClr>
                  <a:srgbClr val="FFC000"/>
                </a:bgClr>
              </a:patt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b="1"/>
              </a:p>
            </p:txBody>
          </p:sp>
        </p:grpSp>
        <p:grpSp>
          <p:nvGrpSpPr>
            <p:cNvPr id="24" name="グループ化 23">
              <a:extLst>
                <a:ext uri="{FF2B5EF4-FFF2-40B4-BE49-F238E27FC236}">
                  <a16:creationId xmlns:a16="http://schemas.microsoft.com/office/drawing/2014/main" id="{1C3EEF29-4095-4935-8CDB-DF55FF86FA2D}"/>
                </a:ext>
              </a:extLst>
            </p:cNvPr>
            <p:cNvGrpSpPr/>
            <p:nvPr/>
          </p:nvGrpSpPr>
          <p:grpSpPr>
            <a:xfrm>
              <a:off x="7445055" y="743763"/>
              <a:ext cx="1329561" cy="1187712"/>
              <a:chOff x="5198461" y="4457305"/>
              <a:chExt cx="1915190" cy="1710861"/>
            </a:xfrm>
          </p:grpSpPr>
          <p:sp>
            <p:nvSpPr>
              <p:cNvPr id="25" name="フリーフォーム: 図形 24">
                <a:extLst>
                  <a:ext uri="{FF2B5EF4-FFF2-40B4-BE49-F238E27FC236}">
                    <a16:creationId xmlns:a16="http://schemas.microsoft.com/office/drawing/2014/main" id="{D1C9D6E0-3CCB-4C05-9121-047663AEC539}"/>
                  </a:ext>
                </a:extLst>
              </p:cNvPr>
              <p:cNvSpPr/>
              <p:nvPr/>
            </p:nvSpPr>
            <p:spPr>
              <a:xfrm rot="1800000">
                <a:off x="6630025" y="4457305"/>
                <a:ext cx="483626" cy="687855"/>
              </a:xfrm>
              <a:custGeom>
                <a:avLst/>
                <a:gdLst>
                  <a:gd name="connsiteX0" fmla="*/ 24374 w 483626"/>
                  <a:gd name="connsiteY0" fmla="*/ 102329 h 687855"/>
                  <a:gd name="connsiteX1" fmla="*/ 212911 w 483626"/>
                  <a:gd name="connsiteY1" fmla="*/ 229836 h 687855"/>
                  <a:gd name="connsiteX2" fmla="*/ 268988 w 483626"/>
                  <a:gd name="connsiteY2" fmla="*/ 313848 h 687855"/>
                  <a:gd name="connsiteX3" fmla="*/ 276090 w 483626"/>
                  <a:gd name="connsiteY3" fmla="*/ 204693 h 687855"/>
                  <a:gd name="connsiteX4" fmla="*/ 375614 w 483626"/>
                  <a:gd name="connsiteY4" fmla="*/ 0 h 687855"/>
                  <a:gd name="connsiteX5" fmla="*/ 483626 w 483626"/>
                  <a:gd name="connsiteY5" fmla="*/ 335147 h 687855"/>
                  <a:gd name="connsiteX6" fmla="*/ 375614 w 483626"/>
                  <a:gd name="connsiteY6" fmla="*/ 670294 h 687855"/>
                  <a:gd name="connsiteX7" fmla="*/ 372072 w 483626"/>
                  <a:gd name="connsiteY7" fmla="*/ 669186 h 687855"/>
                  <a:gd name="connsiteX8" fmla="*/ 359521 w 483626"/>
                  <a:gd name="connsiteY8" fmla="*/ 682821 h 687855"/>
                  <a:gd name="connsiteX9" fmla="*/ 98407 w 483626"/>
                  <a:gd name="connsiteY9" fmla="*/ 446581 h 687855"/>
                  <a:gd name="connsiteX10" fmla="*/ 24374 w 483626"/>
                  <a:gd name="connsiteY10" fmla="*/ 102329 h 6878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83626" h="687855">
                    <a:moveTo>
                      <a:pt x="24374" y="102329"/>
                    </a:moveTo>
                    <a:cubicBezTo>
                      <a:pt x="63120" y="79959"/>
                      <a:pt x="138565" y="133861"/>
                      <a:pt x="212911" y="229836"/>
                    </a:cubicBezTo>
                    <a:lnTo>
                      <a:pt x="268988" y="313848"/>
                    </a:lnTo>
                    <a:lnTo>
                      <a:pt x="276090" y="204693"/>
                    </a:lnTo>
                    <a:cubicBezTo>
                      <a:pt x="292487" y="84403"/>
                      <a:pt x="330874" y="0"/>
                      <a:pt x="375614" y="0"/>
                    </a:cubicBezTo>
                    <a:cubicBezTo>
                      <a:pt x="435267" y="0"/>
                      <a:pt x="483626" y="150050"/>
                      <a:pt x="483626" y="335147"/>
                    </a:cubicBezTo>
                    <a:cubicBezTo>
                      <a:pt x="483626" y="520244"/>
                      <a:pt x="435267" y="670294"/>
                      <a:pt x="375614" y="670294"/>
                    </a:cubicBezTo>
                    <a:lnTo>
                      <a:pt x="372072" y="669186"/>
                    </a:lnTo>
                    <a:lnTo>
                      <a:pt x="359521" y="682821"/>
                    </a:lnTo>
                    <a:cubicBezTo>
                      <a:pt x="307860" y="712647"/>
                      <a:pt x="190955" y="606880"/>
                      <a:pt x="98407" y="446581"/>
                    </a:cubicBezTo>
                    <a:cubicBezTo>
                      <a:pt x="5858" y="286282"/>
                      <a:pt x="-27287" y="132156"/>
                      <a:pt x="24374" y="102329"/>
                    </a:cubicBezTo>
                    <a:close/>
                  </a:path>
                </a:pathLst>
              </a:custGeom>
              <a:pattFill prst="lgConfetti">
                <a:fgClr>
                  <a:srgbClr val="FF0000"/>
                </a:fgClr>
                <a:bgClr>
                  <a:schemeClr val="accent6">
                    <a:lumMod val="75000"/>
                  </a:schemeClr>
                </a:bgClr>
              </a:patt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b="1"/>
              </a:p>
            </p:txBody>
          </p:sp>
          <p:sp>
            <p:nvSpPr>
              <p:cNvPr id="26" name="フリーフォーム: 図形 25">
                <a:extLst>
                  <a:ext uri="{FF2B5EF4-FFF2-40B4-BE49-F238E27FC236}">
                    <a16:creationId xmlns:a16="http://schemas.microsoft.com/office/drawing/2014/main" id="{23006084-3975-4FA8-B912-5AE9FD7917B6}"/>
                  </a:ext>
                </a:extLst>
              </p:cNvPr>
              <p:cNvSpPr/>
              <p:nvPr/>
            </p:nvSpPr>
            <p:spPr>
              <a:xfrm>
                <a:off x="5198461" y="4956166"/>
                <a:ext cx="1767216" cy="1212000"/>
              </a:xfrm>
              <a:custGeom>
                <a:avLst/>
                <a:gdLst>
                  <a:gd name="connsiteX0" fmla="*/ 1462312 w 1767216"/>
                  <a:gd name="connsiteY0" fmla="*/ 2105 h 1212000"/>
                  <a:gd name="connsiteX1" fmla="*/ 1537413 w 1767216"/>
                  <a:gd name="connsiteY1" fmla="*/ 22371 h 1212000"/>
                  <a:gd name="connsiteX2" fmla="*/ 1537699 w 1767216"/>
                  <a:gd name="connsiteY2" fmla="*/ 22335 h 1212000"/>
                  <a:gd name="connsiteX3" fmla="*/ 1578638 w 1767216"/>
                  <a:gd name="connsiteY3" fmla="*/ 17100 h 1212000"/>
                  <a:gd name="connsiteX4" fmla="*/ 1620609 w 1767216"/>
                  <a:gd name="connsiteY4" fmla="*/ 33128 h 1212000"/>
                  <a:gd name="connsiteX5" fmla="*/ 1663075 w 1767216"/>
                  <a:gd name="connsiteY5" fmla="*/ 86072 h 1212000"/>
                  <a:gd name="connsiteX6" fmla="*/ 1744725 w 1767216"/>
                  <a:gd name="connsiteY6" fmla="*/ 152567 h 1212000"/>
                  <a:gd name="connsiteX7" fmla="*/ 1739324 w 1767216"/>
                  <a:gd name="connsiteY7" fmla="*/ 277236 h 1212000"/>
                  <a:gd name="connsiteX8" fmla="*/ 1767009 w 1767216"/>
                  <a:gd name="connsiteY8" fmla="*/ 356124 h 1212000"/>
                  <a:gd name="connsiteX9" fmla="*/ 1694224 w 1767216"/>
                  <a:gd name="connsiteY9" fmla="*/ 431499 h 1212000"/>
                  <a:gd name="connsiteX10" fmla="*/ 1692080 w 1767216"/>
                  <a:gd name="connsiteY10" fmla="*/ 543046 h 1212000"/>
                  <a:gd name="connsiteX11" fmla="*/ 1610093 w 1767216"/>
                  <a:gd name="connsiteY11" fmla="*/ 583229 h 1212000"/>
                  <a:gd name="connsiteX12" fmla="*/ 1584698 w 1767216"/>
                  <a:gd name="connsiteY12" fmla="*/ 578174 h 1212000"/>
                  <a:gd name="connsiteX13" fmla="*/ 1581693 w 1767216"/>
                  <a:gd name="connsiteY13" fmla="*/ 584118 h 1212000"/>
                  <a:gd name="connsiteX14" fmla="*/ 1563188 w 1767216"/>
                  <a:gd name="connsiteY14" fmla="*/ 602117 h 1212000"/>
                  <a:gd name="connsiteX15" fmla="*/ 1557924 w 1767216"/>
                  <a:gd name="connsiteY15" fmla="*/ 612662 h 1212000"/>
                  <a:gd name="connsiteX16" fmla="*/ 1568626 w 1767216"/>
                  <a:gd name="connsiteY16" fmla="*/ 656594 h 1212000"/>
                  <a:gd name="connsiteX17" fmla="*/ 1562344 w 1767216"/>
                  <a:gd name="connsiteY17" fmla="*/ 703253 h 1212000"/>
                  <a:gd name="connsiteX18" fmla="*/ 1461593 w 1767216"/>
                  <a:gd name="connsiteY18" fmla="*/ 760222 h 1212000"/>
                  <a:gd name="connsiteX19" fmla="*/ 1425251 w 1767216"/>
                  <a:gd name="connsiteY19" fmla="*/ 880462 h 1212000"/>
                  <a:gd name="connsiteX20" fmla="*/ 1291076 w 1767216"/>
                  <a:gd name="connsiteY20" fmla="*/ 877171 h 1212000"/>
                  <a:gd name="connsiteX21" fmla="*/ 1254746 w 1767216"/>
                  <a:gd name="connsiteY21" fmla="*/ 916796 h 1212000"/>
                  <a:gd name="connsiteX22" fmla="*/ 1238342 w 1767216"/>
                  <a:gd name="connsiteY22" fmla="*/ 922751 h 1212000"/>
                  <a:gd name="connsiteX23" fmla="*/ 1229153 w 1767216"/>
                  <a:gd name="connsiteY23" fmla="*/ 936474 h 1212000"/>
                  <a:gd name="connsiteX24" fmla="*/ 1158838 w 1767216"/>
                  <a:gd name="connsiteY24" fmla="*/ 977136 h 1212000"/>
                  <a:gd name="connsiteX25" fmla="*/ 1119338 w 1767216"/>
                  <a:gd name="connsiteY25" fmla="*/ 1082408 h 1212000"/>
                  <a:gd name="connsiteX26" fmla="*/ 984852 w 1767216"/>
                  <a:gd name="connsiteY26" fmla="*/ 1095154 h 1212000"/>
                  <a:gd name="connsiteX27" fmla="*/ 888746 w 1767216"/>
                  <a:gd name="connsiteY27" fmla="*/ 1207460 h 1212000"/>
                  <a:gd name="connsiteX28" fmla="*/ 747438 w 1767216"/>
                  <a:gd name="connsiteY28" fmla="*/ 1138909 h 1212000"/>
                  <a:gd name="connsiteX29" fmla="*/ 577926 w 1767216"/>
                  <a:gd name="connsiteY29" fmla="*/ 1128017 h 1212000"/>
                  <a:gd name="connsiteX30" fmla="*/ 559582 w 1767216"/>
                  <a:gd name="connsiteY30" fmla="*/ 1102206 h 1212000"/>
                  <a:gd name="connsiteX31" fmla="*/ 547824 w 1767216"/>
                  <a:gd name="connsiteY31" fmla="*/ 1134382 h 1212000"/>
                  <a:gd name="connsiteX32" fmla="*/ 466052 w 1767216"/>
                  <a:gd name="connsiteY32" fmla="*/ 1207460 h 1212000"/>
                  <a:gd name="connsiteX33" fmla="*/ 324744 w 1767216"/>
                  <a:gd name="connsiteY33" fmla="*/ 1138909 h 1212000"/>
                  <a:gd name="connsiteX34" fmla="*/ 114836 w 1767216"/>
                  <a:gd name="connsiteY34" fmla="*/ 1071179 h 1212000"/>
                  <a:gd name="connsiteX35" fmla="*/ 22544 w 1767216"/>
                  <a:gd name="connsiteY35" fmla="*/ 995809 h 1212000"/>
                  <a:gd name="connsiteX36" fmla="*/ 42264 w 1767216"/>
                  <a:gd name="connsiteY36" fmla="*/ 894071 h 1212000"/>
                  <a:gd name="connsiteX37" fmla="*/ 620 w 1767216"/>
                  <a:gd name="connsiteY37" fmla="*/ 789691 h 1212000"/>
                  <a:gd name="connsiteX38" fmla="*/ 76672 w 1767216"/>
                  <a:gd name="connsiteY38" fmla="*/ 696915 h 1212000"/>
                  <a:gd name="connsiteX39" fmla="*/ 77400 w 1767216"/>
                  <a:gd name="connsiteY39" fmla="*/ 694469 h 1212000"/>
                  <a:gd name="connsiteX40" fmla="*/ 111277 w 1767216"/>
                  <a:gd name="connsiteY40" fmla="*/ 561241 h 1212000"/>
                  <a:gd name="connsiteX41" fmla="*/ 276081 w 1767216"/>
                  <a:gd name="connsiteY41" fmla="*/ 530804 h 1212000"/>
                  <a:gd name="connsiteX42" fmla="*/ 276118 w 1767216"/>
                  <a:gd name="connsiteY42" fmla="*/ 530752 h 1212000"/>
                  <a:gd name="connsiteX43" fmla="*/ 308892 w 1767216"/>
                  <a:gd name="connsiteY43" fmla="*/ 484974 h 1212000"/>
                  <a:gd name="connsiteX44" fmla="*/ 442242 w 1767216"/>
                  <a:gd name="connsiteY44" fmla="*/ 499206 h 1212000"/>
                  <a:gd name="connsiteX45" fmla="*/ 442834 w 1767216"/>
                  <a:gd name="connsiteY45" fmla="*/ 498344 h 1212000"/>
                  <a:gd name="connsiteX46" fmla="*/ 468864 w 1767216"/>
                  <a:gd name="connsiteY46" fmla="*/ 460483 h 1212000"/>
                  <a:gd name="connsiteX47" fmla="*/ 506987 w 1767216"/>
                  <a:gd name="connsiteY47" fmla="*/ 441509 h 1212000"/>
                  <a:gd name="connsiteX48" fmla="*/ 551605 w 1767216"/>
                  <a:gd name="connsiteY48" fmla="*/ 448393 h 1212000"/>
                  <a:gd name="connsiteX49" fmla="*/ 586251 w 1767216"/>
                  <a:gd name="connsiteY49" fmla="*/ 481248 h 1212000"/>
                  <a:gd name="connsiteX50" fmla="*/ 587286 w 1767216"/>
                  <a:gd name="connsiteY50" fmla="*/ 482229 h 1212000"/>
                  <a:gd name="connsiteX51" fmla="*/ 668232 w 1767216"/>
                  <a:gd name="connsiteY51" fmla="*/ 441033 h 1212000"/>
                  <a:gd name="connsiteX52" fmla="*/ 697981 w 1767216"/>
                  <a:gd name="connsiteY52" fmla="*/ 450256 h 1212000"/>
                  <a:gd name="connsiteX53" fmla="*/ 733552 w 1767216"/>
                  <a:gd name="connsiteY53" fmla="*/ 483847 h 1212000"/>
                  <a:gd name="connsiteX54" fmla="*/ 763876 w 1767216"/>
                  <a:gd name="connsiteY54" fmla="*/ 466463 h 1212000"/>
                  <a:gd name="connsiteX55" fmla="*/ 864936 w 1767216"/>
                  <a:gd name="connsiteY55" fmla="*/ 499206 h 1212000"/>
                  <a:gd name="connsiteX56" fmla="*/ 865528 w 1767216"/>
                  <a:gd name="connsiteY56" fmla="*/ 498344 h 1212000"/>
                  <a:gd name="connsiteX57" fmla="*/ 891558 w 1767216"/>
                  <a:gd name="connsiteY57" fmla="*/ 460483 h 1212000"/>
                  <a:gd name="connsiteX58" fmla="*/ 929681 w 1767216"/>
                  <a:gd name="connsiteY58" fmla="*/ 441509 h 1212000"/>
                  <a:gd name="connsiteX59" fmla="*/ 952552 w 1767216"/>
                  <a:gd name="connsiteY59" fmla="*/ 441301 h 1212000"/>
                  <a:gd name="connsiteX60" fmla="*/ 963304 w 1767216"/>
                  <a:gd name="connsiteY60" fmla="*/ 444808 h 1212000"/>
                  <a:gd name="connsiteX61" fmla="*/ 967933 w 1767216"/>
                  <a:gd name="connsiteY61" fmla="*/ 440045 h 1212000"/>
                  <a:gd name="connsiteX62" fmla="*/ 1042913 w 1767216"/>
                  <a:gd name="connsiteY62" fmla="*/ 425591 h 1212000"/>
                  <a:gd name="connsiteX63" fmla="*/ 1042924 w 1767216"/>
                  <a:gd name="connsiteY63" fmla="*/ 425538 h 1212000"/>
                  <a:gd name="connsiteX64" fmla="*/ 1052733 w 1767216"/>
                  <a:gd name="connsiteY64" fmla="*/ 378769 h 1212000"/>
                  <a:gd name="connsiteX65" fmla="*/ 1161917 w 1767216"/>
                  <a:gd name="connsiteY65" fmla="*/ 342989 h 1212000"/>
                  <a:gd name="connsiteX66" fmla="*/ 1162082 w 1767216"/>
                  <a:gd name="connsiteY66" fmla="*/ 342118 h 1212000"/>
                  <a:gd name="connsiteX67" fmla="*/ 1169353 w 1767216"/>
                  <a:gd name="connsiteY67" fmla="*/ 303815 h 1212000"/>
                  <a:gd name="connsiteX68" fmla="*/ 1192606 w 1767216"/>
                  <a:gd name="connsiteY68" fmla="*/ 275827 h 1212000"/>
                  <a:gd name="connsiteX69" fmla="*/ 1229871 w 1767216"/>
                  <a:gd name="connsiteY69" fmla="*/ 265491 h 1212000"/>
                  <a:gd name="connsiteX70" fmla="*/ 1234529 w 1767216"/>
                  <a:gd name="connsiteY70" fmla="*/ 267088 h 1212000"/>
                  <a:gd name="connsiteX71" fmla="*/ 1253579 w 1767216"/>
                  <a:gd name="connsiteY71" fmla="*/ 261240 h 1212000"/>
                  <a:gd name="connsiteX72" fmla="*/ 1253576 w 1767216"/>
                  <a:gd name="connsiteY72" fmla="*/ 261193 h 1212000"/>
                  <a:gd name="connsiteX73" fmla="*/ 1250693 w 1767216"/>
                  <a:gd name="connsiteY73" fmla="*/ 218972 h 1212000"/>
                  <a:gd name="connsiteX74" fmla="*/ 1335847 w 1767216"/>
                  <a:gd name="connsiteY74" fmla="*/ 159253 h 1212000"/>
                  <a:gd name="connsiteX75" fmla="*/ 1335778 w 1767216"/>
                  <a:gd name="connsiteY75" fmla="*/ 158471 h 1212000"/>
                  <a:gd name="connsiteX76" fmla="*/ 1332762 w 1767216"/>
                  <a:gd name="connsiteY76" fmla="*/ 124098 h 1212000"/>
                  <a:gd name="connsiteX77" fmla="*/ 1345971 w 1767216"/>
                  <a:gd name="connsiteY77" fmla="*/ 94145 h 1212000"/>
                  <a:gd name="connsiteX78" fmla="*/ 1375488 w 1767216"/>
                  <a:gd name="connsiteY78" fmla="*/ 75349 h 1212000"/>
                  <a:gd name="connsiteX79" fmla="*/ 1411703 w 1767216"/>
                  <a:gd name="connsiteY79" fmla="*/ 76131 h 1212000"/>
                  <a:gd name="connsiteX80" fmla="*/ 1412784 w 1767216"/>
                  <a:gd name="connsiteY80" fmla="*/ 76154 h 1212000"/>
                  <a:gd name="connsiteX81" fmla="*/ 1440392 w 1767216"/>
                  <a:gd name="connsiteY81" fmla="*/ 12048 h 1212000"/>
                  <a:gd name="connsiteX82" fmla="*/ 1462312 w 1767216"/>
                  <a:gd name="connsiteY82" fmla="*/ 2105 h 1212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</a:cxnLst>
                <a:rect l="l" t="t" r="r" b="b"/>
                <a:pathLst>
                  <a:path w="1767216" h="1212000">
                    <a:moveTo>
                      <a:pt x="1462312" y="2105"/>
                    </a:moveTo>
                    <a:cubicBezTo>
                      <a:pt x="1487124" y="-4071"/>
                      <a:pt x="1515318" y="3532"/>
                      <a:pt x="1537413" y="22371"/>
                    </a:cubicBezTo>
                    <a:lnTo>
                      <a:pt x="1537699" y="22335"/>
                    </a:lnTo>
                    <a:lnTo>
                      <a:pt x="1578638" y="17100"/>
                    </a:lnTo>
                    <a:cubicBezTo>
                      <a:pt x="1592942" y="18949"/>
                      <a:pt x="1607371" y="24347"/>
                      <a:pt x="1620609" y="33128"/>
                    </a:cubicBezTo>
                    <a:cubicBezTo>
                      <a:pt x="1639834" y="45870"/>
                      <a:pt x="1654943" y="64699"/>
                      <a:pt x="1663075" y="86072"/>
                    </a:cubicBezTo>
                    <a:cubicBezTo>
                      <a:pt x="1696901" y="95781"/>
                      <a:pt x="1726974" y="120278"/>
                      <a:pt x="1744725" y="152567"/>
                    </a:cubicBezTo>
                    <a:cubicBezTo>
                      <a:pt x="1768325" y="195494"/>
                      <a:pt x="1766190" y="244766"/>
                      <a:pt x="1739324" y="277236"/>
                    </a:cubicBezTo>
                    <a:cubicBezTo>
                      <a:pt x="1758730" y="299986"/>
                      <a:pt x="1768818" y="328753"/>
                      <a:pt x="1767009" y="356124"/>
                    </a:cubicBezTo>
                    <a:cubicBezTo>
                      <a:pt x="1764262" y="397713"/>
                      <a:pt x="1734762" y="428256"/>
                      <a:pt x="1694224" y="431499"/>
                    </a:cubicBezTo>
                    <a:cubicBezTo>
                      <a:pt x="1713231" y="469696"/>
                      <a:pt x="1712413" y="512164"/>
                      <a:pt x="1692080" y="543046"/>
                    </a:cubicBezTo>
                    <a:cubicBezTo>
                      <a:pt x="1674110" y="570340"/>
                      <a:pt x="1643564" y="584661"/>
                      <a:pt x="1610093" y="583229"/>
                    </a:cubicBezTo>
                    <a:lnTo>
                      <a:pt x="1584698" y="578174"/>
                    </a:lnTo>
                    <a:lnTo>
                      <a:pt x="1581693" y="584118"/>
                    </a:lnTo>
                    <a:lnTo>
                      <a:pt x="1563188" y="602117"/>
                    </a:lnTo>
                    <a:lnTo>
                      <a:pt x="1557924" y="612662"/>
                    </a:lnTo>
                    <a:lnTo>
                      <a:pt x="1568626" y="656594"/>
                    </a:lnTo>
                    <a:cubicBezTo>
                      <a:pt x="1569561" y="672795"/>
                      <a:pt x="1567487" y="688719"/>
                      <a:pt x="1562344" y="703253"/>
                    </a:cubicBezTo>
                    <a:cubicBezTo>
                      <a:pt x="1546714" y="747420"/>
                      <a:pt x="1505881" y="770503"/>
                      <a:pt x="1461593" y="760222"/>
                    </a:cubicBezTo>
                    <a:cubicBezTo>
                      <a:pt x="1470233" y="808115"/>
                      <a:pt x="1456396" y="853891"/>
                      <a:pt x="1425251" y="880462"/>
                    </a:cubicBezTo>
                    <a:cubicBezTo>
                      <a:pt x="1388550" y="911771"/>
                      <a:pt x="1335009" y="910463"/>
                      <a:pt x="1291076" y="877171"/>
                    </a:cubicBezTo>
                    <a:cubicBezTo>
                      <a:pt x="1281518" y="894030"/>
                      <a:pt x="1269063" y="907277"/>
                      <a:pt x="1254746" y="916796"/>
                    </a:cubicBezTo>
                    <a:lnTo>
                      <a:pt x="1238342" y="922751"/>
                    </a:lnTo>
                    <a:lnTo>
                      <a:pt x="1229153" y="936474"/>
                    </a:lnTo>
                    <a:cubicBezTo>
                      <a:pt x="1209909" y="957900"/>
                      <a:pt x="1185617" y="972405"/>
                      <a:pt x="1158838" y="977136"/>
                    </a:cubicBezTo>
                    <a:cubicBezTo>
                      <a:pt x="1158583" y="1017606"/>
                      <a:pt x="1144171" y="1055987"/>
                      <a:pt x="1119338" y="1082408"/>
                    </a:cubicBezTo>
                    <a:cubicBezTo>
                      <a:pt x="1081607" y="1122557"/>
                      <a:pt x="1027105" y="1127716"/>
                      <a:pt x="984852" y="1095154"/>
                    </a:cubicBezTo>
                    <a:cubicBezTo>
                      <a:pt x="971187" y="1151084"/>
                      <a:pt x="934597" y="1193839"/>
                      <a:pt x="888746" y="1207460"/>
                    </a:cubicBezTo>
                    <a:cubicBezTo>
                      <a:pt x="834716" y="1223509"/>
                      <a:pt x="778326" y="1196160"/>
                      <a:pt x="747438" y="1138909"/>
                    </a:cubicBezTo>
                    <a:cubicBezTo>
                      <a:pt x="692759" y="1179665"/>
                      <a:pt x="625825" y="1172673"/>
                      <a:pt x="577926" y="1128017"/>
                    </a:cubicBezTo>
                    <a:lnTo>
                      <a:pt x="559582" y="1102206"/>
                    </a:lnTo>
                    <a:lnTo>
                      <a:pt x="547824" y="1134382"/>
                    </a:lnTo>
                    <a:cubicBezTo>
                      <a:pt x="529619" y="1170641"/>
                      <a:pt x="500440" y="1197245"/>
                      <a:pt x="466052" y="1207460"/>
                    </a:cubicBezTo>
                    <a:cubicBezTo>
                      <a:pt x="412022" y="1223509"/>
                      <a:pt x="355632" y="1196160"/>
                      <a:pt x="324744" y="1138909"/>
                    </a:cubicBezTo>
                    <a:cubicBezTo>
                      <a:pt x="251838" y="1193250"/>
                      <a:pt x="157147" y="1162706"/>
                      <a:pt x="114836" y="1071179"/>
                    </a:cubicBezTo>
                    <a:cubicBezTo>
                      <a:pt x="73271" y="1077195"/>
                      <a:pt x="34242" y="1045330"/>
                      <a:pt x="22544" y="995809"/>
                    </a:cubicBezTo>
                    <a:cubicBezTo>
                      <a:pt x="14070" y="959980"/>
                      <a:pt x="21561" y="921313"/>
                      <a:pt x="42264" y="894071"/>
                    </a:cubicBezTo>
                    <a:cubicBezTo>
                      <a:pt x="12890" y="872702"/>
                      <a:pt x="-3469" y="831697"/>
                      <a:pt x="620" y="789691"/>
                    </a:cubicBezTo>
                    <a:cubicBezTo>
                      <a:pt x="5418" y="740509"/>
                      <a:pt x="36995" y="701985"/>
                      <a:pt x="76672" y="696915"/>
                    </a:cubicBezTo>
                    <a:cubicBezTo>
                      <a:pt x="76908" y="696094"/>
                      <a:pt x="77164" y="695291"/>
                      <a:pt x="77400" y="694469"/>
                    </a:cubicBezTo>
                    <a:cubicBezTo>
                      <a:pt x="72071" y="646037"/>
                      <a:pt x="84498" y="597195"/>
                      <a:pt x="111277" y="561241"/>
                    </a:cubicBezTo>
                    <a:cubicBezTo>
                      <a:pt x="153589" y="504454"/>
                      <a:pt x="222188" y="491797"/>
                      <a:pt x="276081" y="530804"/>
                    </a:cubicBezTo>
                    <a:lnTo>
                      <a:pt x="276118" y="530752"/>
                    </a:lnTo>
                    <a:lnTo>
                      <a:pt x="308892" y="484974"/>
                    </a:lnTo>
                    <a:cubicBezTo>
                      <a:pt x="348537" y="451043"/>
                      <a:pt x="404757" y="453550"/>
                      <a:pt x="442242" y="499206"/>
                    </a:cubicBezTo>
                    <a:lnTo>
                      <a:pt x="442834" y="498344"/>
                    </a:lnTo>
                    <a:lnTo>
                      <a:pt x="468864" y="460483"/>
                    </a:lnTo>
                    <a:cubicBezTo>
                      <a:pt x="479982" y="450573"/>
                      <a:pt x="493018" y="443954"/>
                      <a:pt x="506987" y="441509"/>
                    </a:cubicBezTo>
                    <a:cubicBezTo>
                      <a:pt x="522363" y="438813"/>
                      <a:pt x="537728" y="441357"/>
                      <a:pt x="551605" y="448393"/>
                    </a:cubicBezTo>
                    <a:lnTo>
                      <a:pt x="586251" y="481248"/>
                    </a:lnTo>
                    <a:lnTo>
                      <a:pt x="587286" y="482229"/>
                    </a:lnTo>
                    <a:cubicBezTo>
                      <a:pt x="607665" y="452586"/>
                      <a:pt x="638042" y="437874"/>
                      <a:pt x="668232" y="441033"/>
                    </a:cubicBezTo>
                    <a:cubicBezTo>
                      <a:pt x="678295" y="442085"/>
                      <a:pt x="688337" y="445124"/>
                      <a:pt x="697981" y="450256"/>
                    </a:cubicBezTo>
                    <a:lnTo>
                      <a:pt x="733552" y="483847"/>
                    </a:lnTo>
                    <a:lnTo>
                      <a:pt x="763876" y="466463"/>
                    </a:lnTo>
                    <a:cubicBezTo>
                      <a:pt x="798170" y="454993"/>
                      <a:pt x="836822" y="464964"/>
                      <a:pt x="864936" y="499206"/>
                    </a:cubicBezTo>
                    <a:lnTo>
                      <a:pt x="865528" y="498344"/>
                    </a:lnTo>
                    <a:lnTo>
                      <a:pt x="891558" y="460483"/>
                    </a:lnTo>
                    <a:cubicBezTo>
                      <a:pt x="902676" y="450573"/>
                      <a:pt x="915712" y="443954"/>
                      <a:pt x="929681" y="441509"/>
                    </a:cubicBezTo>
                    <a:cubicBezTo>
                      <a:pt x="937369" y="440161"/>
                      <a:pt x="945054" y="440123"/>
                      <a:pt x="952552" y="441301"/>
                    </a:cubicBezTo>
                    <a:lnTo>
                      <a:pt x="963304" y="444808"/>
                    </a:lnTo>
                    <a:lnTo>
                      <a:pt x="967933" y="440045"/>
                    </a:lnTo>
                    <a:cubicBezTo>
                      <a:pt x="988884" y="425666"/>
                      <a:pt x="1015105" y="420007"/>
                      <a:pt x="1042913" y="425591"/>
                    </a:cubicBezTo>
                    <a:lnTo>
                      <a:pt x="1042924" y="425538"/>
                    </a:lnTo>
                    <a:lnTo>
                      <a:pt x="1052733" y="378769"/>
                    </a:lnTo>
                    <a:cubicBezTo>
                      <a:pt x="1072007" y="338722"/>
                      <a:pt x="1116832" y="320945"/>
                      <a:pt x="1161917" y="342989"/>
                    </a:cubicBezTo>
                    <a:lnTo>
                      <a:pt x="1162082" y="342118"/>
                    </a:lnTo>
                    <a:lnTo>
                      <a:pt x="1169353" y="303815"/>
                    </a:lnTo>
                    <a:cubicBezTo>
                      <a:pt x="1174622" y="292280"/>
                      <a:pt x="1182528" y="282609"/>
                      <a:pt x="1192606" y="275827"/>
                    </a:cubicBezTo>
                    <a:cubicBezTo>
                      <a:pt x="1203697" y="268360"/>
                      <a:pt x="1216590" y="264934"/>
                      <a:pt x="1229871" y="265491"/>
                    </a:cubicBezTo>
                    <a:lnTo>
                      <a:pt x="1234529" y="267088"/>
                    </a:lnTo>
                    <a:lnTo>
                      <a:pt x="1253579" y="261240"/>
                    </a:lnTo>
                    <a:lnTo>
                      <a:pt x="1253576" y="261193"/>
                    </a:lnTo>
                    <a:lnTo>
                      <a:pt x="1250693" y="218972"/>
                    </a:lnTo>
                    <a:cubicBezTo>
                      <a:pt x="1257567" y="179887"/>
                      <a:pt x="1291780" y="152757"/>
                      <a:pt x="1335847" y="159253"/>
                    </a:cubicBezTo>
                    <a:lnTo>
                      <a:pt x="1335778" y="158471"/>
                    </a:lnTo>
                    <a:lnTo>
                      <a:pt x="1332762" y="124098"/>
                    </a:lnTo>
                    <a:cubicBezTo>
                      <a:pt x="1334499" y="112916"/>
                      <a:pt x="1338953" y="102601"/>
                      <a:pt x="1345971" y="94145"/>
                    </a:cubicBezTo>
                    <a:cubicBezTo>
                      <a:pt x="1353694" y="84835"/>
                      <a:pt x="1363943" y="78459"/>
                      <a:pt x="1375488" y="75349"/>
                    </a:cubicBezTo>
                    <a:lnTo>
                      <a:pt x="1411703" y="76131"/>
                    </a:lnTo>
                    <a:lnTo>
                      <a:pt x="1412784" y="76154"/>
                    </a:lnTo>
                    <a:cubicBezTo>
                      <a:pt x="1410422" y="49243"/>
                      <a:pt x="1421145" y="25604"/>
                      <a:pt x="1440392" y="12048"/>
                    </a:cubicBezTo>
                    <a:cubicBezTo>
                      <a:pt x="1446808" y="7529"/>
                      <a:pt x="1454171" y="4131"/>
                      <a:pt x="1462312" y="2105"/>
                    </a:cubicBezTo>
                    <a:close/>
                  </a:path>
                </a:pathLst>
              </a:custGeom>
              <a:pattFill prst="lgConfetti">
                <a:fgClr>
                  <a:srgbClr val="FFFF99"/>
                </a:fgClr>
                <a:bgClr>
                  <a:srgbClr val="FFC000"/>
                </a:bgClr>
              </a:patt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b="1"/>
              </a:p>
            </p:txBody>
          </p:sp>
        </p:grpSp>
      </p:grpSp>
      <p:grpSp>
        <p:nvGrpSpPr>
          <p:cNvPr id="33" name="グループ化 32">
            <a:extLst>
              <a:ext uri="{FF2B5EF4-FFF2-40B4-BE49-F238E27FC236}">
                <a16:creationId xmlns:a16="http://schemas.microsoft.com/office/drawing/2014/main" id="{9641677B-26F3-4A60-B050-63A5A823972E}"/>
              </a:ext>
            </a:extLst>
          </p:cNvPr>
          <p:cNvGrpSpPr/>
          <p:nvPr/>
        </p:nvGrpSpPr>
        <p:grpSpPr>
          <a:xfrm>
            <a:off x="795498" y="4091247"/>
            <a:ext cx="2348383" cy="2257732"/>
            <a:chOff x="656257" y="4005064"/>
            <a:chExt cx="2058364" cy="1978908"/>
          </a:xfrm>
        </p:grpSpPr>
        <p:grpSp>
          <p:nvGrpSpPr>
            <p:cNvPr id="34" name="グループ化 33">
              <a:extLst>
                <a:ext uri="{FF2B5EF4-FFF2-40B4-BE49-F238E27FC236}">
                  <a16:creationId xmlns:a16="http://schemas.microsoft.com/office/drawing/2014/main" id="{B474431D-2D51-4EB2-9F60-8E6032A0CC14}"/>
                </a:ext>
              </a:extLst>
            </p:cNvPr>
            <p:cNvGrpSpPr/>
            <p:nvPr/>
          </p:nvGrpSpPr>
          <p:grpSpPr>
            <a:xfrm>
              <a:off x="656257" y="4005064"/>
              <a:ext cx="2058364" cy="1978908"/>
              <a:chOff x="632518" y="952947"/>
              <a:chExt cx="2736305" cy="2630683"/>
            </a:xfrm>
          </p:grpSpPr>
          <p:grpSp>
            <p:nvGrpSpPr>
              <p:cNvPr id="49" name="グループ化 48">
                <a:extLst>
                  <a:ext uri="{FF2B5EF4-FFF2-40B4-BE49-F238E27FC236}">
                    <a16:creationId xmlns:a16="http://schemas.microsoft.com/office/drawing/2014/main" id="{41EB377A-5341-419D-910E-F79CB648DA5C}"/>
                  </a:ext>
                </a:extLst>
              </p:cNvPr>
              <p:cNvGrpSpPr/>
              <p:nvPr/>
            </p:nvGrpSpPr>
            <p:grpSpPr>
              <a:xfrm>
                <a:off x="632518" y="952947"/>
                <a:ext cx="2736305" cy="2630683"/>
                <a:chOff x="632518" y="952947"/>
                <a:chExt cx="2736305" cy="2630683"/>
              </a:xfrm>
            </p:grpSpPr>
            <p:sp>
              <p:nvSpPr>
                <p:cNvPr id="55" name="楕円 228">
                  <a:extLst>
                    <a:ext uri="{FF2B5EF4-FFF2-40B4-BE49-F238E27FC236}">
                      <a16:creationId xmlns:a16="http://schemas.microsoft.com/office/drawing/2014/main" id="{C40EEFFD-A4A2-4562-B9C5-FF46E60068A4}"/>
                    </a:ext>
                  </a:extLst>
                </p:cNvPr>
                <p:cNvSpPr/>
                <p:nvPr/>
              </p:nvSpPr>
              <p:spPr>
                <a:xfrm flipV="1">
                  <a:off x="1429590" y="2799482"/>
                  <a:ext cx="1142160" cy="784148"/>
                </a:xfrm>
                <a:custGeom>
                  <a:avLst/>
                  <a:gdLst>
                    <a:gd name="connsiteX0" fmla="*/ 0 w 2736304"/>
                    <a:gd name="connsiteY0" fmla="*/ 842577 h 1685154"/>
                    <a:gd name="connsiteX1" fmla="*/ 1368152 w 2736304"/>
                    <a:gd name="connsiteY1" fmla="*/ 0 h 1685154"/>
                    <a:gd name="connsiteX2" fmla="*/ 2736304 w 2736304"/>
                    <a:gd name="connsiteY2" fmla="*/ 842577 h 1685154"/>
                    <a:gd name="connsiteX3" fmla="*/ 1368152 w 2736304"/>
                    <a:gd name="connsiteY3" fmla="*/ 1685154 h 1685154"/>
                    <a:gd name="connsiteX4" fmla="*/ 0 w 2736304"/>
                    <a:gd name="connsiteY4" fmla="*/ 842577 h 1685154"/>
                    <a:gd name="connsiteX0" fmla="*/ 3 w 2736307"/>
                    <a:gd name="connsiteY0" fmla="*/ 842577 h 2237604"/>
                    <a:gd name="connsiteX1" fmla="*/ 1368155 w 2736307"/>
                    <a:gd name="connsiteY1" fmla="*/ 0 h 2237604"/>
                    <a:gd name="connsiteX2" fmla="*/ 2736307 w 2736307"/>
                    <a:gd name="connsiteY2" fmla="*/ 842577 h 2237604"/>
                    <a:gd name="connsiteX3" fmla="*/ 1377680 w 2736307"/>
                    <a:gd name="connsiteY3" fmla="*/ 2237604 h 2237604"/>
                    <a:gd name="connsiteX4" fmla="*/ 3 w 2736307"/>
                    <a:gd name="connsiteY4" fmla="*/ 842577 h 2237604"/>
                    <a:gd name="connsiteX0" fmla="*/ 3 w 2736307"/>
                    <a:gd name="connsiteY0" fmla="*/ 842577 h 2237604"/>
                    <a:gd name="connsiteX1" fmla="*/ 1368155 w 2736307"/>
                    <a:gd name="connsiteY1" fmla="*/ 0 h 2237604"/>
                    <a:gd name="connsiteX2" fmla="*/ 2736307 w 2736307"/>
                    <a:gd name="connsiteY2" fmla="*/ 842577 h 2237604"/>
                    <a:gd name="connsiteX3" fmla="*/ 1377680 w 2736307"/>
                    <a:gd name="connsiteY3" fmla="*/ 2237604 h 2237604"/>
                    <a:gd name="connsiteX4" fmla="*/ 3 w 2736307"/>
                    <a:gd name="connsiteY4" fmla="*/ 842577 h 22376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736307" h="2237604">
                      <a:moveTo>
                        <a:pt x="3" y="842577"/>
                      </a:moveTo>
                      <a:cubicBezTo>
                        <a:pt x="-1585" y="469643"/>
                        <a:pt x="507771" y="0"/>
                        <a:pt x="1368155" y="0"/>
                      </a:cubicBezTo>
                      <a:cubicBezTo>
                        <a:pt x="2228539" y="0"/>
                        <a:pt x="2736307" y="377235"/>
                        <a:pt x="2736307" y="842577"/>
                      </a:cubicBezTo>
                      <a:cubicBezTo>
                        <a:pt x="2736307" y="1307919"/>
                        <a:pt x="2133289" y="2237604"/>
                        <a:pt x="1377680" y="2237604"/>
                      </a:cubicBezTo>
                      <a:cubicBezTo>
                        <a:pt x="622071" y="2237604"/>
                        <a:pt x="1591" y="1215511"/>
                        <a:pt x="3" y="842577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20000">
                      <a:schemeClr val="tx2">
                        <a:lumMod val="75000"/>
                      </a:schemeClr>
                    </a:gs>
                    <a:gs pos="50000">
                      <a:schemeClr val="tx2">
                        <a:lumMod val="60000"/>
                        <a:lumOff val="40000"/>
                      </a:schemeClr>
                    </a:gs>
                    <a:gs pos="80000">
                      <a:schemeClr val="tx2">
                        <a:lumMod val="75000"/>
                      </a:schemeClr>
                    </a:gs>
                  </a:gsLst>
                  <a:lin ang="0" scaled="1"/>
                  <a:tileRect/>
                </a:gradFill>
                <a:ln w="571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6" name="楕円 228">
                  <a:extLst>
                    <a:ext uri="{FF2B5EF4-FFF2-40B4-BE49-F238E27FC236}">
                      <a16:creationId xmlns:a16="http://schemas.microsoft.com/office/drawing/2014/main" id="{3FD7BC96-4438-4D8A-BE8D-94E5D25C3503}"/>
                    </a:ext>
                  </a:extLst>
                </p:cNvPr>
                <p:cNvSpPr/>
                <p:nvPr/>
              </p:nvSpPr>
              <p:spPr>
                <a:xfrm>
                  <a:off x="632518" y="952947"/>
                  <a:ext cx="2736305" cy="2321424"/>
                </a:xfrm>
                <a:custGeom>
                  <a:avLst/>
                  <a:gdLst>
                    <a:gd name="connsiteX0" fmla="*/ 0 w 2736304"/>
                    <a:gd name="connsiteY0" fmla="*/ 842577 h 1685154"/>
                    <a:gd name="connsiteX1" fmla="*/ 1368152 w 2736304"/>
                    <a:gd name="connsiteY1" fmla="*/ 0 h 1685154"/>
                    <a:gd name="connsiteX2" fmla="*/ 2736304 w 2736304"/>
                    <a:gd name="connsiteY2" fmla="*/ 842577 h 1685154"/>
                    <a:gd name="connsiteX3" fmla="*/ 1368152 w 2736304"/>
                    <a:gd name="connsiteY3" fmla="*/ 1685154 h 1685154"/>
                    <a:gd name="connsiteX4" fmla="*/ 0 w 2736304"/>
                    <a:gd name="connsiteY4" fmla="*/ 842577 h 1685154"/>
                    <a:gd name="connsiteX0" fmla="*/ 3 w 2736307"/>
                    <a:gd name="connsiteY0" fmla="*/ 842577 h 2237604"/>
                    <a:gd name="connsiteX1" fmla="*/ 1368155 w 2736307"/>
                    <a:gd name="connsiteY1" fmla="*/ 0 h 2237604"/>
                    <a:gd name="connsiteX2" fmla="*/ 2736307 w 2736307"/>
                    <a:gd name="connsiteY2" fmla="*/ 842577 h 2237604"/>
                    <a:gd name="connsiteX3" fmla="*/ 1377680 w 2736307"/>
                    <a:gd name="connsiteY3" fmla="*/ 2237604 h 2237604"/>
                    <a:gd name="connsiteX4" fmla="*/ 3 w 2736307"/>
                    <a:gd name="connsiteY4" fmla="*/ 842577 h 2237604"/>
                    <a:gd name="connsiteX0" fmla="*/ 3 w 2736307"/>
                    <a:gd name="connsiteY0" fmla="*/ 842577 h 2237604"/>
                    <a:gd name="connsiteX1" fmla="*/ 1368155 w 2736307"/>
                    <a:gd name="connsiteY1" fmla="*/ 0 h 2237604"/>
                    <a:gd name="connsiteX2" fmla="*/ 2736307 w 2736307"/>
                    <a:gd name="connsiteY2" fmla="*/ 842577 h 2237604"/>
                    <a:gd name="connsiteX3" fmla="*/ 1377680 w 2736307"/>
                    <a:gd name="connsiteY3" fmla="*/ 2237604 h 2237604"/>
                    <a:gd name="connsiteX4" fmla="*/ 3 w 2736307"/>
                    <a:gd name="connsiteY4" fmla="*/ 842577 h 2237604"/>
                    <a:gd name="connsiteX0" fmla="*/ 3 w 2736307"/>
                    <a:gd name="connsiteY0" fmla="*/ 842577 h 2237604"/>
                    <a:gd name="connsiteX1" fmla="*/ 1368155 w 2736307"/>
                    <a:gd name="connsiteY1" fmla="*/ 0 h 2237604"/>
                    <a:gd name="connsiteX2" fmla="*/ 2736307 w 2736307"/>
                    <a:gd name="connsiteY2" fmla="*/ 842577 h 2237604"/>
                    <a:gd name="connsiteX3" fmla="*/ 1377680 w 2736307"/>
                    <a:gd name="connsiteY3" fmla="*/ 2237604 h 2237604"/>
                    <a:gd name="connsiteX4" fmla="*/ 3 w 2736307"/>
                    <a:gd name="connsiteY4" fmla="*/ 842577 h 2237604"/>
                    <a:gd name="connsiteX0" fmla="*/ 1 w 2736305"/>
                    <a:gd name="connsiteY0" fmla="*/ 842577 h 2321424"/>
                    <a:gd name="connsiteX1" fmla="*/ 1368153 w 2736305"/>
                    <a:gd name="connsiteY1" fmla="*/ 0 h 2321424"/>
                    <a:gd name="connsiteX2" fmla="*/ 2736305 w 2736305"/>
                    <a:gd name="connsiteY2" fmla="*/ 842577 h 2321424"/>
                    <a:gd name="connsiteX3" fmla="*/ 1370058 w 2736305"/>
                    <a:gd name="connsiteY3" fmla="*/ 2321424 h 2321424"/>
                    <a:gd name="connsiteX4" fmla="*/ 1 w 2736305"/>
                    <a:gd name="connsiteY4" fmla="*/ 842577 h 23214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736305" h="2321424">
                      <a:moveTo>
                        <a:pt x="1" y="842577"/>
                      </a:moveTo>
                      <a:cubicBezTo>
                        <a:pt x="-317" y="455673"/>
                        <a:pt x="507769" y="0"/>
                        <a:pt x="1368153" y="0"/>
                      </a:cubicBezTo>
                      <a:cubicBezTo>
                        <a:pt x="2228537" y="0"/>
                        <a:pt x="2736305" y="377235"/>
                        <a:pt x="2736305" y="842577"/>
                      </a:cubicBezTo>
                      <a:cubicBezTo>
                        <a:pt x="2736305" y="1307919"/>
                        <a:pt x="2415227" y="2321424"/>
                        <a:pt x="1370058" y="2321424"/>
                      </a:cubicBezTo>
                      <a:cubicBezTo>
                        <a:pt x="324889" y="2321424"/>
                        <a:pt x="319" y="1229481"/>
                        <a:pt x="1" y="842577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20000">
                      <a:schemeClr val="tx2">
                        <a:lumMod val="75000"/>
                      </a:schemeClr>
                    </a:gs>
                    <a:gs pos="50000">
                      <a:schemeClr val="tx2">
                        <a:lumMod val="60000"/>
                        <a:lumOff val="40000"/>
                      </a:schemeClr>
                    </a:gs>
                    <a:gs pos="80000">
                      <a:schemeClr val="tx2">
                        <a:lumMod val="75000"/>
                      </a:schemeClr>
                    </a:gs>
                  </a:gsLst>
                  <a:lin ang="0" scaled="1"/>
                  <a:tileRect/>
                </a:gradFill>
                <a:ln w="571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7" name="楕円 56">
                  <a:extLst>
                    <a:ext uri="{FF2B5EF4-FFF2-40B4-BE49-F238E27FC236}">
                      <a16:creationId xmlns:a16="http://schemas.microsoft.com/office/drawing/2014/main" id="{55541BBD-47A5-4335-89E8-E78DE4B2AC61}"/>
                    </a:ext>
                  </a:extLst>
                </p:cNvPr>
                <p:cNvSpPr/>
                <p:nvPr/>
              </p:nvSpPr>
              <p:spPr>
                <a:xfrm>
                  <a:off x="701379" y="990600"/>
                  <a:ext cx="2598582" cy="1498990"/>
                </a:xfrm>
                <a:prstGeom prst="ellipse">
                  <a:avLst/>
                </a:prstGeom>
                <a:solidFill>
                  <a:schemeClr val="tx1"/>
                </a:solidFill>
                <a:ln w="571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8" name="フリーフォーム: 図形 57">
                  <a:extLst>
                    <a:ext uri="{FF2B5EF4-FFF2-40B4-BE49-F238E27FC236}">
                      <a16:creationId xmlns:a16="http://schemas.microsoft.com/office/drawing/2014/main" id="{3F5DDE28-7FCE-4CF0-976C-CD7AE7124073}"/>
                    </a:ext>
                  </a:extLst>
                </p:cNvPr>
                <p:cNvSpPr/>
                <p:nvPr/>
              </p:nvSpPr>
              <p:spPr>
                <a:xfrm>
                  <a:off x="735035" y="1118236"/>
                  <a:ext cx="2531270" cy="1371355"/>
                </a:xfrm>
                <a:custGeom>
                  <a:avLst/>
                  <a:gdLst>
                    <a:gd name="connsiteX0" fmla="*/ 1299291 w 2598582"/>
                    <a:gd name="connsiteY0" fmla="*/ 0 h 1318015"/>
                    <a:gd name="connsiteX1" fmla="*/ 2594749 w 2598582"/>
                    <a:gd name="connsiteY1" fmla="*/ 526618 h 1318015"/>
                    <a:gd name="connsiteX2" fmla="*/ 2594952 w 2598582"/>
                    <a:gd name="connsiteY2" fmla="*/ 527054 h 1318015"/>
                    <a:gd name="connsiteX3" fmla="*/ 2598582 w 2598582"/>
                    <a:gd name="connsiteY3" fmla="*/ 568520 h 1318015"/>
                    <a:gd name="connsiteX4" fmla="*/ 1299291 w 2598582"/>
                    <a:gd name="connsiteY4" fmla="*/ 1318015 h 1318015"/>
                    <a:gd name="connsiteX5" fmla="*/ 0 w 2598582"/>
                    <a:gd name="connsiteY5" fmla="*/ 568520 h 1318015"/>
                    <a:gd name="connsiteX6" fmla="*/ 3630 w 2598582"/>
                    <a:gd name="connsiteY6" fmla="*/ 527054 h 1318015"/>
                    <a:gd name="connsiteX7" fmla="*/ 3833 w 2598582"/>
                    <a:gd name="connsiteY7" fmla="*/ 526618 h 1318015"/>
                    <a:gd name="connsiteX8" fmla="*/ 1299291 w 2598582"/>
                    <a:gd name="connsiteY8" fmla="*/ 0 h 1318015"/>
                    <a:gd name="connsiteX0" fmla="*/ 1306911 w 2598582"/>
                    <a:gd name="connsiteY0" fmla="*/ 0 h 1371355"/>
                    <a:gd name="connsiteX1" fmla="*/ 2594749 w 2598582"/>
                    <a:gd name="connsiteY1" fmla="*/ 579958 h 1371355"/>
                    <a:gd name="connsiteX2" fmla="*/ 2594952 w 2598582"/>
                    <a:gd name="connsiteY2" fmla="*/ 580394 h 1371355"/>
                    <a:gd name="connsiteX3" fmla="*/ 2598582 w 2598582"/>
                    <a:gd name="connsiteY3" fmla="*/ 621860 h 1371355"/>
                    <a:gd name="connsiteX4" fmla="*/ 1299291 w 2598582"/>
                    <a:gd name="connsiteY4" fmla="*/ 1371355 h 1371355"/>
                    <a:gd name="connsiteX5" fmla="*/ 0 w 2598582"/>
                    <a:gd name="connsiteY5" fmla="*/ 621860 h 1371355"/>
                    <a:gd name="connsiteX6" fmla="*/ 3630 w 2598582"/>
                    <a:gd name="connsiteY6" fmla="*/ 580394 h 1371355"/>
                    <a:gd name="connsiteX7" fmla="*/ 3833 w 2598582"/>
                    <a:gd name="connsiteY7" fmla="*/ 579958 h 1371355"/>
                    <a:gd name="connsiteX8" fmla="*/ 1306911 w 2598582"/>
                    <a:gd name="connsiteY8" fmla="*/ 0 h 1371355"/>
                    <a:gd name="connsiteX0" fmla="*/ 1306911 w 2598582"/>
                    <a:gd name="connsiteY0" fmla="*/ 0 h 1371355"/>
                    <a:gd name="connsiteX1" fmla="*/ 2594749 w 2598582"/>
                    <a:gd name="connsiteY1" fmla="*/ 579958 h 1371355"/>
                    <a:gd name="connsiteX2" fmla="*/ 2594952 w 2598582"/>
                    <a:gd name="connsiteY2" fmla="*/ 580394 h 1371355"/>
                    <a:gd name="connsiteX3" fmla="*/ 2598582 w 2598582"/>
                    <a:gd name="connsiteY3" fmla="*/ 621860 h 1371355"/>
                    <a:gd name="connsiteX4" fmla="*/ 1299291 w 2598582"/>
                    <a:gd name="connsiteY4" fmla="*/ 1371355 h 1371355"/>
                    <a:gd name="connsiteX5" fmla="*/ 0 w 2598582"/>
                    <a:gd name="connsiteY5" fmla="*/ 621860 h 1371355"/>
                    <a:gd name="connsiteX6" fmla="*/ 3630 w 2598582"/>
                    <a:gd name="connsiteY6" fmla="*/ 580394 h 1371355"/>
                    <a:gd name="connsiteX7" fmla="*/ 3833 w 2598582"/>
                    <a:gd name="connsiteY7" fmla="*/ 579958 h 1371355"/>
                    <a:gd name="connsiteX8" fmla="*/ 1306911 w 2598582"/>
                    <a:gd name="connsiteY8" fmla="*/ 0 h 13713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598582" h="1371355">
                      <a:moveTo>
                        <a:pt x="1306911" y="0"/>
                      </a:moveTo>
                      <a:cubicBezTo>
                        <a:pt x="1991789" y="0"/>
                        <a:pt x="2423008" y="274862"/>
                        <a:pt x="2594749" y="579958"/>
                      </a:cubicBezTo>
                      <a:cubicBezTo>
                        <a:pt x="2594817" y="580103"/>
                        <a:pt x="2594884" y="580249"/>
                        <a:pt x="2594952" y="580394"/>
                      </a:cubicBezTo>
                      <a:lnTo>
                        <a:pt x="2598582" y="621860"/>
                      </a:lnTo>
                      <a:cubicBezTo>
                        <a:pt x="2598582" y="1035795"/>
                        <a:pt x="2016870" y="1371355"/>
                        <a:pt x="1299291" y="1371355"/>
                      </a:cubicBezTo>
                      <a:cubicBezTo>
                        <a:pt x="581712" y="1371355"/>
                        <a:pt x="0" y="1035795"/>
                        <a:pt x="0" y="621860"/>
                      </a:cubicBezTo>
                      <a:lnTo>
                        <a:pt x="3630" y="580394"/>
                      </a:lnTo>
                      <a:cubicBezTo>
                        <a:pt x="3698" y="580249"/>
                        <a:pt x="3765" y="580103"/>
                        <a:pt x="3833" y="579958"/>
                      </a:cubicBezTo>
                      <a:cubicBezTo>
                        <a:pt x="175574" y="274862"/>
                        <a:pt x="622033" y="0"/>
                        <a:pt x="1306911" y="0"/>
                      </a:cubicBezTo>
                      <a:close/>
                    </a:path>
                  </a:pathLst>
                </a:custGeom>
                <a:pattFill prst="lgConfetti">
                  <a:fgClr>
                    <a:schemeClr val="bg1">
                      <a:lumMod val="95000"/>
                    </a:schemeClr>
                  </a:fgClr>
                  <a:bgClr>
                    <a:schemeClr val="bg1"/>
                  </a:bgClr>
                </a:pattFill>
                <a:ln w="571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50" name="フリーフォーム: 図形 49">
                <a:extLst>
                  <a:ext uri="{FF2B5EF4-FFF2-40B4-BE49-F238E27FC236}">
                    <a16:creationId xmlns:a16="http://schemas.microsoft.com/office/drawing/2014/main" id="{AC1D5CA4-B3E0-4E58-8729-1988C223668B}"/>
                  </a:ext>
                </a:extLst>
              </p:cNvPr>
              <p:cNvSpPr/>
              <p:nvPr/>
            </p:nvSpPr>
            <p:spPr>
              <a:xfrm>
                <a:off x="981415" y="1496004"/>
                <a:ext cx="607092" cy="185762"/>
              </a:xfrm>
              <a:custGeom>
                <a:avLst/>
                <a:gdLst>
                  <a:gd name="connsiteX0" fmla="*/ 888570 w 1559670"/>
                  <a:gd name="connsiteY0" fmla="*/ 65 h 802021"/>
                  <a:gd name="connsiteX1" fmla="*/ 1101848 w 1559670"/>
                  <a:gd name="connsiteY1" fmla="*/ 183881 h 802021"/>
                  <a:gd name="connsiteX2" fmla="*/ 1434416 w 1559670"/>
                  <a:gd name="connsiteY2" fmla="*/ 398143 h 802021"/>
                  <a:gd name="connsiteX3" fmla="*/ 1559579 w 1559670"/>
                  <a:gd name="connsiteY3" fmla="*/ 570950 h 802021"/>
                  <a:gd name="connsiteX4" fmla="*/ 1478397 w 1559670"/>
                  <a:gd name="connsiteY4" fmla="*/ 737187 h 802021"/>
                  <a:gd name="connsiteX5" fmla="*/ 1503184 w 1559670"/>
                  <a:gd name="connsiteY5" fmla="*/ 779708 h 802021"/>
                  <a:gd name="connsiteX6" fmla="*/ 1508817 w 1559670"/>
                  <a:gd name="connsiteY6" fmla="*/ 802021 h 802021"/>
                  <a:gd name="connsiteX7" fmla="*/ 0 w 1559670"/>
                  <a:gd name="connsiteY7" fmla="*/ 802021 h 802021"/>
                  <a:gd name="connsiteX8" fmla="*/ 6383 w 1559670"/>
                  <a:gd name="connsiteY8" fmla="*/ 759757 h 802021"/>
                  <a:gd name="connsiteX9" fmla="*/ 41967 w 1559670"/>
                  <a:gd name="connsiteY9" fmla="*/ 685164 h 802021"/>
                  <a:gd name="connsiteX10" fmla="*/ 65973 w 1559670"/>
                  <a:gd name="connsiteY10" fmla="*/ 432256 h 802021"/>
                  <a:gd name="connsiteX11" fmla="*/ 313992 w 1559670"/>
                  <a:gd name="connsiteY11" fmla="*/ 271700 h 802021"/>
                  <a:gd name="connsiteX12" fmla="*/ 431093 w 1559670"/>
                  <a:gd name="connsiteY12" fmla="*/ 108555 h 802021"/>
                  <a:gd name="connsiteX13" fmla="*/ 670099 w 1559670"/>
                  <a:gd name="connsiteY13" fmla="*/ 149044 h 802021"/>
                  <a:gd name="connsiteX14" fmla="*/ 888570 w 1559670"/>
                  <a:gd name="connsiteY14" fmla="*/ 65 h 802021"/>
                  <a:gd name="connsiteX0" fmla="*/ 1508817 w 1600257"/>
                  <a:gd name="connsiteY0" fmla="*/ 802021 h 893461"/>
                  <a:gd name="connsiteX1" fmla="*/ 0 w 1600257"/>
                  <a:gd name="connsiteY1" fmla="*/ 802021 h 893461"/>
                  <a:gd name="connsiteX2" fmla="*/ 6383 w 1600257"/>
                  <a:gd name="connsiteY2" fmla="*/ 759757 h 893461"/>
                  <a:gd name="connsiteX3" fmla="*/ 41967 w 1600257"/>
                  <a:gd name="connsiteY3" fmla="*/ 685164 h 893461"/>
                  <a:gd name="connsiteX4" fmla="*/ 65973 w 1600257"/>
                  <a:gd name="connsiteY4" fmla="*/ 432256 h 893461"/>
                  <a:gd name="connsiteX5" fmla="*/ 313992 w 1600257"/>
                  <a:gd name="connsiteY5" fmla="*/ 271700 h 893461"/>
                  <a:gd name="connsiteX6" fmla="*/ 431093 w 1600257"/>
                  <a:gd name="connsiteY6" fmla="*/ 108555 h 893461"/>
                  <a:gd name="connsiteX7" fmla="*/ 670099 w 1600257"/>
                  <a:gd name="connsiteY7" fmla="*/ 149044 h 893461"/>
                  <a:gd name="connsiteX8" fmla="*/ 888570 w 1600257"/>
                  <a:gd name="connsiteY8" fmla="*/ 65 h 893461"/>
                  <a:gd name="connsiteX9" fmla="*/ 1101848 w 1600257"/>
                  <a:gd name="connsiteY9" fmla="*/ 183881 h 893461"/>
                  <a:gd name="connsiteX10" fmla="*/ 1434416 w 1600257"/>
                  <a:gd name="connsiteY10" fmla="*/ 398143 h 893461"/>
                  <a:gd name="connsiteX11" fmla="*/ 1559579 w 1600257"/>
                  <a:gd name="connsiteY11" fmla="*/ 570950 h 893461"/>
                  <a:gd name="connsiteX12" fmla="*/ 1478397 w 1600257"/>
                  <a:gd name="connsiteY12" fmla="*/ 737187 h 893461"/>
                  <a:gd name="connsiteX13" fmla="*/ 1503184 w 1600257"/>
                  <a:gd name="connsiteY13" fmla="*/ 779708 h 893461"/>
                  <a:gd name="connsiteX14" fmla="*/ 1600257 w 1600257"/>
                  <a:gd name="connsiteY14" fmla="*/ 893461 h 893461"/>
                  <a:gd name="connsiteX0" fmla="*/ 1508817 w 1628832"/>
                  <a:gd name="connsiteY0" fmla="*/ 802021 h 902986"/>
                  <a:gd name="connsiteX1" fmla="*/ 0 w 1628832"/>
                  <a:gd name="connsiteY1" fmla="*/ 802021 h 902986"/>
                  <a:gd name="connsiteX2" fmla="*/ 6383 w 1628832"/>
                  <a:gd name="connsiteY2" fmla="*/ 759757 h 902986"/>
                  <a:gd name="connsiteX3" fmla="*/ 41967 w 1628832"/>
                  <a:gd name="connsiteY3" fmla="*/ 685164 h 902986"/>
                  <a:gd name="connsiteX4" fmla="*/ 65973 w 1628832"/>
                  <a:gd name="connsiteY4" fmla="*/ 432256 h 902986"/>
                  <a:gd name="connsiteX5" fmla="*/ 313992 w 1628832"/>
                  <a:gd name="connsiteY5" fmla="*/ 271700 h 902986"/>
                  <a:gd name="connsiteX6" fmla="*/ 431093 w 1628832"/>
                  <a:gd name="connsiteY6" fmla="*/ 108555 h 902986"/>
                  <a:gd name="connsiteX7" fmla="*/ 670099 w 1628832"/>
                  <a:gd name="connsiteY7" fmla="*/ 149044 h 902986"/>
                  <a:gd name="connsiteX8" fmla="*/ 888570 w 1628832"/>
                  <a:gd name="connsiteY8" fmla="*/ 65 h 902986"/>
                  <a:gd name="connsiteX9" fmla="*/ 1101848 w 1628832"/>
                  <a:gd name="connsiteY9" fmla="*/ 183881 h 902986"/>
                  <a:gd name="connsiteX10" fmla="*/ 1434416 w 1628832"/>
                  <a:gd name="connsiteY10" fmla="*/ 398143 h 902986"/>
                  <a:gd name="connsiteX11" fmla="*/ 1559579 w 1628832"/>
                  <a:gd name="connsiteY11" fmla="*/ 570950 h 902986"/>
                  <a:gd name="connsiteX12" fmla="*/ 1478397 w 1628832"/>
                  <a:gd name="connsiteY12" fmla="*/ 737187 h 902986"/>
                  <a:gd name="connsiteX13" fmla="*/ 1503184 w 1628832"/>
                  <a:gd name="connsiteY13" fmla="*/ 779708 h 902986"/>
                  <a:gd name="connsiteX14" fmla="*/ 1628832 w 1628832"/>
                  <a:gd name="connsiteY14" fmla="*/ 902986 h 902986"/>
                  <a:gd name="connsiteX0" fmla="*/ 1508817 w 1559670"/>
                  <a:gd name="connsiteY0" fmla="*/ 802021 h 802021"/>
                  <a:gd name="connsiteX1" fmla="*/ 0 w 1559670"/>
                  <a:gd name="connsiteY1" fmla="*/ 802021 h 802021"/>
                  <a:gd name="connsiteX2" fmla="*/ 6383 w 1559670"/>
                  <a:gd name="connsiteY2" fmla="*/ 759757 h 802021"/>
                  <a:gd name="connsiteX3" fmla="*/ 41967 w 1559670"/>
                  <a:gd name="connsiteY3" fmla="*/ 685164 h 802021"/>
                  <a:gd name="connsiteX4" fmla="*/ 65973 w 1559670"/>
                  <a:gd name="connsiteY4" fmla="*/ 432256 h 802021"/>
                  <a:gd name="connsiteX5" fmla="*/ 313992 w 1559670"/>
                  <a:gd name="connsiteY5" fmla="*/ 271700 h 802021"/>
                  <a:gd name="connsiteX6" fmla="*/ 431093 w 1559670"/>
                  <a:gd name="connsiteY6" fmla="*/ 108555 h 802021"/>
                  <a:gd name="connsiteX7" fmla="*/ 670099 w 1559670"/>
                  <a:gd name="connsiteY7" fmla="*/ 149044 h 802021"/>
                  <a:gd name="connsiteX8" fmla="*/ 888570 w 1559670"/>
                  <a:gd name="connsiteY8" fmla="*/ 65 h 802021"/>
                  <a:gd name="connsiteX9" fmla="*/ 1101848 w 1559670"/>
                  <a:gd name="connsiteY9" fmla="*/ 183881 h 802021"/>
                  <a:gd name="connsiteX10" fmla="*/ 1434416 w 1559670"/>
                  <a:gd name="connsiteY10" fmla="*/ 398143 h 802021"/>
                  <a:gd name="connsiteX11" fmla="*/ 1559579 w 1559670"/>
                  <a:gd name="connsiteY11" fmla="*/ 570950 h 802021"/>
                  <a:gd name="connsiteX12" fmla="*/ 1478397 w 1559670"/>
                  <a:gd name="connsiteY12" fmla="*/ 737187 h 802021"/>
                  <a:gd name="connsiteX13" fmla="*/ 1503184 w 1559670"/>
                  <a:gd name="connsiteY13" fmla="*/ 779708 h 802021"/>
                  <a:gd name="connsiteX0" fmla="*/ 1508817 w 1559670"/>
                  <a:gd name="connsiteY0" fmla="*/ 802021 h 802021"/>
                  <a:gd name="connsiteX1" fmla="*/ 0 w 1559670"/>
                  <a:gd name="connsiteY1" fmla="*/ 802021 h 802021"/>
                  <a:gd name="connsiteX2" fmla="*/ 6383 w 1559670"/>
                  <a:gd name="connsiteY2" fmla="*/ 759757 h 802021"/>
                  <a:gd name="connsiteX3" fmla="*/ 41967 w 1559670"/>
                  <a:gd name="connsiteY3" fmla="*/ 685164 h 802021"/>
                  <a:gd name="connsiteX4" fmla="*/ 65973 w 1559670"/>
                  <a:gd name="connsiteY4" fmla="*/ 432256 h 802021"/>
                  <a:gd name="connsiteX5" fmla="*/ 313992 w 1559670"/>
                  <a:gd name="connsiteY5" fmla="*/ 271700 h 802021"/>
                  <a:gd name="connsiteX6" fmla="*/ 431093 w 1559670"/>
                  <a:gd name="connsiteY6" fmla="*/ 108555 h 802021"/>
                  <a:gd name="connsiteX7" fmla="*/ 670099 w 1559670"/>
                  <a:gd name="connsiteY7" fmla="*/ 149044 h 802021"/>
                  <a:gd name="connsiteX8" fmla="*/ 888570 w 1559670"/>
                  <a:gd name="connsiteY8" fmla="*/ 65 h 802021"/>
                  <a:gd name="connsiteX9" fmla="*/ 1101848 w 1559670"/>
                  <a:gd name="connsiteY9" fmla="*/ 183881 h 802021"/>
                  <a:gd name="connsiteX10" fmla="*/ 1434416 w 1559670"/>
                  <a:gd name="connsiteY10" fmla="*/ 398143 h 802021"/>
                  <a:gd name="connsiteX11" fmla="*/ 1559579 w 1559670"/>
                  <a:gd name="connsiteY11" fmla="*/ 570950 h 802021"/>
                  <a:gd name="connsiteX12" fmla="*/ 1478397 w 1559670"/>
                  <a:gd name="connsiteY12" fmla="*/ 737187 h 802021"/>
                  <a:gd name="connsiteX0" fmla="*/ 0 w 1559670"/>
                  <a:gd name="connsiteY0" fmla="*/ 802021 h 802021"/>
                  <a:gd name="connsiteX1" fmla="*/ 6383 w 1559670"/>
                  <a:gd name="connsiteY1" fmla="*/ 759757 h 802021"/>
                  <a:gd name="connsiteX2" fmla="*/ 41967 w 1559670"/>
                  <a:gd name="connsiteY2" fmla="*/ 685164 h 802021"/>
                  <a:gd name="connsiteX3" fmla="*/ 65973 w 1559670"/>
                  <a:gd name="connsiteY3" fmla="*/ 432256 h 802021"/>
                  <a:gd name="connsiteX4" fmla="*/ 313992 w 1559670"/>
                  <a:gd name="connsiteY4" fmla="*/ 271700 h 802021"/>
                  <a:gd name="connsiteX5" fmla="*/ 431093 w 1559670"/>
                  <a:gd name="connsiteY5" fmla="*/ 108555 h 802021"/>
                  <a:gd name="connsiteX6" fmla="*/ 670099 w 1559670"/>
                  <a:gd name="connsiteY6" fmla="*/ 149044 h 802021"/>
                  <a:gd name="connsiteX7" fmla="*/ 888570 w 1559670"/>
                  <a:gd name="connsiteY7" fmla="*/ 65 h 802021"/>
                  <a:gd name="connsiteX8" fmla="*/ 1101848 w 1559670"/>
                  <a:gd name="connsiteY8" fmla="*/ 183881 h 802021"/>
                  <a:gd name="connsiteX9" fmla="*/ 1434416 w 1559670"/>
                  <a:gd name="connsiteY9" fmla="*/ 398143 h 802021"/>
                  <a:gd name="connsiteX10" fmla="*/ 1559579 w 1559670"/>
                  <a:gd name="connsiteY10" fmla="*/ 570950 h 802021"/>
                  <a:gd name="connsiteX11" fmla="*/ 1478397 w 1559670"/>
                  <a:gd name="connsiteY11" fmla="*/ 737187 h 802021"/>
                  <a:gd name="connsiteX0" fmla="*/ 0 w 1553287"/>
                  <a:gd name="connsiteY0" fmla="*/ 759757 h 759757"/>
                  <a:gd name="connsiteX1" fmla="*/ 35584 w 1553287"/>
                  <a:gd name="connsiteY1" fmla="*/ 685164 h 759757"/>
                  <a:gd name="connsiteX2" fmla="*/ 59590 w 1553287"/>
                  <a:gd name="connsiteY2" fmla="*/ 432256 h 759757"/>
                  <a:gd name="connsiteX3" fmla="*/ 307609 w 1553287"/>
                  <a:gd name="connsiteY3" fmla="*/ 271700 h 759757"/>
                  <a:gd name="connsiteX4" fmla="*/ 424710 w 1553287"/>
                  <a:gd name="connsiteY4" fmla="*/ 108555 h 759757"/>
                  <a:gd name="connsiteX5" fmla="*/ 663716 w 1553287"/>
                  <a:gd name="connsiteY5" fmla="*/ 149044 h 759757"/>
                  <a:gd name="connsiteX6" fmla="*/ 882187 w 1553287"/>
                  <a:gd name="connsiteY6" fmla="*/ 65 h 759757"/>
                  <a:gd name="connsiteX7" fmla="*/ 1095465 w 1553287"/>
                  <a:gd name="connsiteY7" fmla="*/ 183881 h 759757"/>
                  <a:gd name="connsiteX8" fmla="*/ 1428033 w 1553287"/>
                  <a:gd name="connsiteY8" fmla="*/ 398143 h 759757"/>
                  <a:gd name="connsiteX9" fmla="*/ 1553196 w 1553287"/>
                  <a:gd name="connsiteY9" fmla="*/ 570950 h 759757"/>
                  <a:gd name="connsiteX10" fmla="*/ 1472014 w 1553287"/>
                  <a:gd name="connsiteY10" fmla="*/ 737187 h 759757"/>
                  <a:gd name="connsiteX0" fmla="*/ 13665 w 1531368"/>
                  <a:gd name="connsiteY0" fmla="*/ 685164 h 737186"/>
                  <a:gd name="connsiteX1" fmla="*/ 37671 w 1531368"/>
                  <a:gd name="connsiteY1" fmla="*/ 432256 h 737186"/>
                  <a:gd name="connsiteX2" fmla="*/ 285690 w 1531368"/>
                  <a:gd name="connsiteY2" fmla="*/ 271700 h 737186"/>
                  <a:gd name="connsiteX3" fmla="*/ 402791 w 1531368"/>
                  <a:gd name="connsiteY3" fmla="*/ 108555 h 737186"/>
                  <a:gd name="connsiteX4" fmla="*/ 641797 w 1531368"/>
                  <a:gd name="connsiteY4" fmla="*/ 149044 h 737186"/>
                  <a:gd name="connsiteX5" fmla="*/ 860268 w 1531368"/>
                  <a:gd name="connsiteY5" fmla="*/ 65 h 737186"/>
                  <a:gd name="connsiteX6" fmla="*/ 1073546 w 1531368"/>
                  <a:gd name="connsiteY6" fmla="*/ 183881 h 737186"/>
                  <a:gd name="connsiteX7" fmla="*/ 1406114 w 1531368"/>
                  <a:gd name="connsiteY7" fmla="*/ 398143 h 737186"/>
                  <a:gd name="connsiteX8" fmla="*/ 1531277 w 1531368"/>
                  <a:gd name="connsiteY8" fmla="*/ 570950 h 737186"/>
                  <a:gd name="connsiteX9" fmla="*/ 1450095 w 1531368"/>
                  <a:gd name="connsiteY9" fmla="*/ 737187 h 737186"/>
                  <a:gd name="connsiteX0" fmla="*/ 13665 w 1531368"/>
                  <a:gd name="connsiteY0" fmla="*/ 685164 h 685165"/>
                  <a:gd name="connsiteX1" fmla="*/ 37671 w 1531368"/>
                  <a:gd name="connsiteY1" fmla="*/ 432256 h 685165"/>
                  <a:gd name="connsiteX2" fmla="*/ 285690 w 1531368"/>
                  <a:gd name="connsiteY2" fmla="*/ 271700 h 685165"/>
                  <a:gd name="connsiteX3" fmla="*/ 402791 w 1531368"/>
                  <a:gd name="connsiteY3" fmla="*/ 108555 h 685165"/>
                  <a:gd name="connsiteX4" fmla="*/ 641797 w 1531368"/>
                  <a:gd name="connsiteY4" fmla="*/ 149044 h 685165"/>
                  <a:gd name="connsiteX5" fmla="*/ 860268 w 1531368"/>
                  <a:gd name="connsiteY5" fmla="*/ 65 h 685165"/>
                  <a:gd name="connsiteX6" fmla="*/ 1073546 w 1531368"/>
                  <a:gd name="connsiteY6" fmla="*/ 183881 h 685165"/>
                  <a:gd name="connsiteX7" fmla="*/ 1406114 w 1531368"/>
                  <a:gd name="connsiteY7" fmla="*/ 398143 h 685165"/>
                  <a:gd name="connsiteX8" fmla="*/ 1531277 w 1531368"/>
                  <a:gd name="connsiteY8" fmla="*/ 570950 h 685165"/>
                  <a:gd name="connsiteX0" fmla="*/ 1 w 1493698"/>
                  <a:gd name="connsiteY0" fmla="*/ 432256 h 570951"/>
                  <a:gd name="connsiteX1" fmla="*/ 248020 w 1493698"/>
                  <a:gd name="connsiteY1" fmla="*/ 271700 h 570951"/>
                  <a:gd name="connsiteX2" fmla="*/ 365121 w 1493698"/>
                  <a:gd name="connsiteY2" fmla="*/ 108555 h 570951"/>
                  <a:gd name="connsiteX3" fmla="*/ 604127 w 1493698"/>
                  <a:gd name="connsiteY3" fmla="*/ 149044 h 570951"/>
                  <a:gd name="connsiteX4" fmla="*/ 822598 w 1493698"/>
                  <a:gd name="connsiteY4" fmla="*/ 65 h 570951"/>
                  <a:gd name="connsiteX5" fmla="*/ 1035876 w 1493698"/>
                  <a:gd name="connsiteY5" fmla="*/ 183881 h 570951"/>
                  <a:gd name="connsiteX6" fmla="*/ 1368444 w 1493698"/>
                  <a:gd name="connsiteY6" fmla="*/ 398143 h 570951"/>
                  <a:gd name="connsiteX7" fmla="*/ 1493607 w 1493698"/>
                  <a:gd name="connsiteY7" fmla="*/ 570950 h 570951"/>
                  <a:gd name="connsiteX0" fmla="*/ 0 w 1457103"/>
                  <a:gd name="connsiteY0" fmla="*/ 547739 h 570951"/>
                  <a:gd name="connsiteX1" fmla="*/ 211425 w 1457103"/>
                  <a:gd name="connsiteY1" fmla="*/ 271700 h 570951"/>
                  <a:gd name="connsiteX2" fmla="*/ 328526 w 1457103"/>
                  <a:gd name="connsiteY2" fmla="*/ 108555 h 570951"/>
                  <a:gd name="connsiteX3" fmla="*/ 567532 w 1457103"/>
                  <a:gd name="connsiteY3" fmla="*/ 149044 h 570951"/>
                  <a:gd name="connsiteX4" fmla="*/ 786003 w 1457103"/>
                  <a:gd name="connsiteY4" fmla="*/ 65 h 570951"/>
                  <a:gd name="connsiteX5" fmla="*/ 999281 w 1457103"/>
                  <a:gd name="connsiteY5" fmla="*/ 183881 h 570951"/>
                  <a:gd name="connsiteX6" fmla="*/ 1331849 w 1457103"/>
                  <a:gd name="connsiteY6" fmla="*/ 398143 h 570951"/>
                  <a:gd name="connsiteX7" fmla="*/ 1457012 w 1457103"/>
                  <a:gd name="connsiteY7" fmla="*/ 570950 h 570951"/>
                  <a:gd name="connsiteX0" fmla="*/ 0 w 1457103"/>
                  <a:gd name="connsiteY0" fmla="*/ 547739 h 570951"/>
                  <a:gd name="connsiteX1" fmla="*/ 211425 w 1457103"/>
                  <a:gd name="connsiteY1" fmla="*/ 271700 h 570951"/>
                  <a:gd name="connsiteX2" fmla="*/ 328526 w 1457103"/>
                  <a:gd name="connsiteY2" fmla="*/ 108555 h 570951"/>
                  <a:gd name="connsiteX3" fmla="*/ 567532 w 1457103"/>
                  <a:gd name="connsiteY3" fmla="*/ 149044 h 570951"/>
                  <a:gd name="connsiteX4" fmla="*/ 786003 w 1457103"/>
                  <a:gd name="connsiteY4" fmla="*/ 65 h 570951"/>
                  <a:gd name="connsiteX5" fmla="*/ 999281 w 1457103"/>
                  <a:gd name="connsiteY5" fmla="*/ 183881 h 570951"/>
                  <a:gd name="connsiteX6" fmla="*/ 1331849 w 1457103"/>
                  <a:gd name="connsiteY6" fmla="*/ 398143 h 570951"/>
                  <a:gd name="connsiteX7" fmla="*/ 1457012 w 1457103"/>
                  <a:gd name="connsiteY7" fmla="*/ 570950 h 570951"/>
                  <a:gd name="connsiteX0" fmla="*/ 0 w 1457103"/>
                  <a:gd name="connsiteY0" fmla="*/ 565974 h 570951"/>
                  <a:gd name="connsiteX1" fmla="*/ 211425 w 1457103"/>
                  <a:gd name="connsiteY1" fmla="*/ 271700 h 570951"/>
                  <a:gd name="connsiteX2" fmla="*/ 328526 w 1457103"/>
                  <a:gd name="connsiteY2" fmla="*/ 108555 h 570951"/>
                  <a:gd name="connsiteX3" fmla="*/ 567532 w 1457103"/>
                  <a:gd name="connsiteY3" fmla="*/ 149044 h 570951"/>
                  <a:gd name="connsiteX4" fmla="*/ 786003 w 1457103"/>
                  <a:gd name="connsiteY4" fmla="*/ 65 h 570951"/>
                  <a:gd name="connsiteX5" fmla="*/ 999281 w 1457103"/>
                  <a:gd name="connsiteY5" fmla="*/ 183881 h 570951"/>
                  <a:gd name="connsiteX6" fmla="*/ 1331849 w 1457103"/>
                  <a:gd name="connsiteY6" fmla="*/ 398143 h 570951"/>
                  <a:gd name="connsiteX7" fmla="*/ 1457012 w 1457103"/>
                  <a:gd name="connsiteY7" fmla="*/ 570950 h 5709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457103" h="570951">
                    <a:moveTo>
                      <a:pt x="0" y="565974"/>
                    </a:moveTo>
                    <a:cubicBezTo>
                      <a:pt x="39067" y="356986"/>
                      <a:pt x="114216" y="263135"/>
                      <a:pt x="211425" y="271700"/>
                    </a:cubicBezTo>
                    <a:cubicBezTo>
                      <a:pt x="230563" y="202047"/>
                      <a:pt x="273275" y="142571"/>
                      <a:pt x="328526" y="108555"/>
                    </a:cubicBezTo>
                    <a:cubicBezTo>
                      <a:pt x="412475" y="56862"/>
                      <a:pt x="509333" y="73282"/>
                      <a:pt x="567532" y="149044"/>
                    </a:cubicBezTo>
                    <a:cubicBezTo>
                      <a:pt x="617056" y="58967"/>
                      <a:pt x="700232" y="2252"/>
                      <a:pt x="786003" y="65"/>
                    </a:cubicBezTo>
                    <a:cubicBezTo>
                      <a:pt x="887073" y="-2509"/>
                      <a:pt x="972186" y="70833"/>
                      <a:pt x="999281" y="183881"/>
                    </a:cubicBezTo>
                    <a:cubicBezTo>
                      <a:pt x="1150759" y="124058"/>
                      <a:pt x="1300786" y="220698"/>
                      <a:pt x="1331849" y="398143"/>
                    </a:cubicBezTo>
                    <a:cubicBezTo>
                      <a:pt x="1406677" y="407077"/>
                      <a:pt x="1459609" y="480141"/>
                      <a:pt x="1457012" y="570950"/>
                    </a:cubicBezTo>
                  </a:path>
                </a:pathLst>
              </a:custGeom>
              <a:pattFill prst="lgConfetti">
                <a:fgClr>
                  <a:schemeClr val="bg1">
                    <a:lumMod val="95000"/>
                  </a:schemeClr>
                </a:fgClr>
                <a:bgClr>
                  <a:schemeClr val="bg1"/>
                </a:bgClr>
              </a:pattFill>
              <a:ln w="571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1" name="フリーフォーム: 図形 50">
                <a:extLst>
                  <a:ext uri="{FF2B5EF4-FFF2-40B4-BE49-F238E27FC236}">
                    <a16:creationId xmlns:a16="http://schemas.microsoft.com/office/drawing/2014/main" id="{230E30CB-8415-43BE-BEA5-3042DC743D9E}"/>
                  </a:ext>
                </a:extLst>
              </p:cNvPr>
              <p:cNvSpPr/>
              <p:nvPr/>
            </p:nvSpPr>
            <p:spPr>
              <a:xfrm>
                <a:off x="1161959" y="1903527"/>
                <a:ext cx="607092" cy="185762"/>
              </a:xfrm>
              <a:custGeom>
                <a:avLst/>
                <a:gdLst>
                  <a:gd name="connsiteX0" fmla="*/ 888570 w 1559670"/>
                  <a:gd name="connsiteY0" fmla="*/ 65 h 802021"/>
                  <a:gd name="connsiteX1" fmla="*/ 1101848 w 1559670"/>
                  <a:gd name="connsiteY1" fmla="*/ 183881 h 802021"/>
                  <a:gd name="connsiteX2" fmla="*/ 1434416 w 1559670"/>
                  <a:gd name="connsiteY2" fmla="*/ 398143 h 802021"/>
                  <a:gd name="connsiteX3" fmla="*/ 1559579 w 1559670"/>
                  <a:gd name="connsiteY3" fmla="*/ 570950 h 802021"/>
                  <a:gd name="connsiteX4" fmla="*/ 1478397 w 1559670"/>
                  <a:gd name="connsiteY4" fmla="*/ 737187 h 802021"/>
                  <a:gd name="connsiteX5" fmla="*/ 1503184 w 1559670"/>
                  <a:gd name="connsiteY5" fmla="*/ 779708 h 802021"/>
                  <a:gd name="connsiteX6" fmla="*/ 1508817 w 1559670"/>
                  <a:gd name="connsiteY6" fmla="*/ 802021 h 802021"/>
                  <a:gd name="connsiteX7" fmla="*/ 0 w 1559670"/>
                  <a:gd name="connsiteY7" fmla="*/ 802021 h 802021"/>
                  <a:gd name="connsiteX8" fmla="*/ 6383 w 1559670"/>
                  <a:gd name="connsiteY8" fmla="*/ 759757 h 802021"/>
                  <a:gd name="connsiteX9" fmla="*/ 41967 w 1559670"/>
                  <a:gd name="connsiteY9" fmla="*/ 685164 h 802021"/>
                  <a:gd name="connsiteX10" fmla="*/ 65973 w 1559670"/>
                  <a:gd name="connsiteY10" fmla="*/ 432256 h 802021"/>
                  <a:gd name="connsiteX11" fmla="*/ 313992 w 1559670"/>
                  <a:gd name="connsiteY11" fmla="*/ 271700 h 802021"/>
                  <a:gd name="connsiteX12" fmla="*/ 431093 w 1559670"/>
                  <a:gd name="connsiteY12" fmla="*/ 108555 h 802021"/>
                  <a:gd name="connsiteX13" fmla="*/ 670099 w 1559670"/>
                  <a:gd name="connsiteY13" fmla="*/ 149044 h 802021"/>
                  <a:gd name="connsiteX14" fmla="*/ 888570 w 1559670"/>
                  <a:gd name="connsiteY14" fmla="*/ 65 h 802021"/>
                  <a:gd name="connsiteX0" fmla="*/ 1508817 w 1600257"/>
                  <a:gd name="connsiteY0" fmla="*/ 802021 h 893461"/>
                  <a:gd name="connsiteX1" fmla="*/ 0 w 1600257"/>
                  <a:gd name="connsiteY1" fmla="*/ 802021 h 893461"/>
                  <a:gd name="connsiteX2" fmla="*/ 6383 w 1600257"/>
                  <a:gd name="connsiteY2" fmla="*/ 759757 h 893461"/>
                  <a:gd name="connsiteX3" fmla="*/ 41967 w 1600257"/>
                  <a:gd name="connsiteY3" fmla="*/ 685164 h 893461"/>
                  <a:gd name="connsiteX4" fmla="*/ 65973 w 1600257"/>
                  <a:gd name="connsiteY4" fmla="*/ 432256 h 893461"/>
                  <a:gd name="connsiteX5" fmla="*/ 313992 w 1600257"/>
                  <a:gd name="connsiteY5" fmla="*/ 271700 h 893461"/>
                  <a:gd name="connsiteX6" fmla="*/ 431093 w 1600257"/>
                  <a:gd name="connsiteY6" fmla="*/ 108555 h 893461"/>
                  <a:gd name="connsiteX7" fmla="*/ 670099 w 1600257"/>
                  <a:gd name="connsiteY7" fmla="*/ 149044 h 893461"/>
                  <a:gd name="connsiteX8" fmla="*/ 888570 w 1600257"/>
                  <a:gd name="connsiteY8" fmla="*/ 65 h 893461"/>
                  <a:gd name="connsiteX9" fmla="*/ 1101848 w 1600257"/>
                  <a:gd name="connsiteY9" fmla="*/ 183881 h 893461"/>
                  <a:gd name="connsiteX10" fmla="*/ 1434416 w 1600257"/>
                  <a:gd name="connsiteY10" fmla="*/ 398143 h 893461"/>
                  <a:gd name="connsiteX11" fmla="*/ 1559579 w 1600257"/>
                  <a:gd name="connsiteY11" fmla="*/ 570950 h 893461"/>
                  <a:gd name="connsiteX12" fmla="*/ 1478397 w 1600257"/>
                  <a:gd name="connsiteY12" fmla="*/ 737187 h 893461"/>
                  <a:gd name="connsiteX13" fmla="*/ 1503184 w 1600257"/>
                  <a:gd name="connsiteY13" fmla="*/ 779708 h 893461"/>
                  <a:gd name="connsiteX14" fmla="*/ 1600257 w 1600257"/>
                  <a:gd name="connsiteY14" fmla="*/ 893461 h 893461"/>
                  <a:gd name="connsiteX0" fmla="*/ 1508817 w 1628832"/>
                  <a:gd name="connsiteY0" fmla="*/ 802021 h 902986"/>
                  <a:gd name="connsiteX1" fmla="*/ 0 w 1628832"/>
                  <a:gd name="connsiteY1" fmla="*/ 802021 h 902986"/>
                  <a:gd name="connsiteX2" fmla="*/ 6383 w 1628832"/>
                  <a:gd name="connsiteY2" fmla="*/ 759757 h 902986"/>
                  <a:gd name="connsiteX3" fmla="*/ 41967 w 1628832"/>
                  <a:gd name="connsiteY3" fmla="*/ 685164 h 902986"/>
                  <a:gd name="connsiteX4" fmla="*/ 65973 w 1628832"/>
                  <a:gd name="connsiteY4" fmla="*/ 432256 h 902986"/>
                  <a:gd name="connsiteX5" fmla="*/ 313992 w 1628832"/>
                  <a:gd name="connsiteY5" fmla="*/ 271700 h 902986"/>
                  <a:gd name="connsiteX6" fmla="*/ 431093 w 1628832"/>
                  <a:gd name="connsiteY6" fmla="*/ 108555 h 902986"/>
                  <a:gd name="connsiteX7" fmla="*/ 670099 w 1628832"/>
                  <a:gd name="connsiteY7" fmla="*/ 149044 h 902986"/>
                  <a:gd name="connsiteX8" fmla="*/ 888570 w 1628832"/>
                  <a:gd name="connsiteY8" fmla="*/ 65 h 902986"/>
                  <a:gd name="connsiteX9" fmla="*/ 1101848 w 1628832"/>
                  <a:gd name="connsiteY9" fmla="*/ 183881 h 902986"/>
                  <a:gd name="connsiteX10" fmla="*/ 1434416 w 1628832"/>
                  <a:gd name="connsiteY10" fmla="*/ 398143 h 902986"/>
                  <a:gd name="connsiteX11" fmla="*/ 1559579 w 1628832"/>
                  <a:gd name="connsiteY11" fmla="*/ 570950 h 902986"/>
                  <a:gd name="connsiteX12" fmla="*/ 1478397 w 1628832"/>
                  <a:gd name="connsiteY12" fmla="*/ 737187 h 902986"/>
                  <a:gd name="connsiteX13" fmla="*/ 1503184 w 1628832"/>
                  <a:gd name="connsiteY13" fmla="*/ 779708 h 902986"/>
                  <a:gd name="connsiteX14" fmla="*/ 1628832 w 1628832"/>
                  <a:gd name="connsiteY14" fmla="*/ 902986 h 902986"/>
                  <a:gd name="connsiteX0" fmla="*/ 1508817 w 1559670"/>
                  <a:gd name="connsiteY0" fmla="*/ 802021 h 802021"/>
                  <a:gd name="connsiteX1" fmla="*/ 0 w 1559670"/>
                  <a:gd name="connsiteY1" fmla="*/ 802021 h 802021"/>
                  <a:gd name="connsiteX2" fmla="*/ 6383 w 1559670"/>
                  <a:gd name="connsiteY2" fmla="*/ 759757 h 802021"/>
                  <a:gd name="connsiteX3" fmla="*/ 41967 w 1559670"/>
                  <a:gd name="connsiteY3" fmla="*/ 685164 h 802021"/>
                  <a:gd name="connsiteX4" fmla="*/ 65973 w 1559670"/>
                  <a:gd name="connsiteY4" fmla="*/ 432256 h 802021"/>
                  <a:gd name="connsiteX5" fmla="*/ 313992 w 1559670"/>
                  <a:gd name="connsiteY5" fmla="*/ 271700 h 802021"/>
                  <a:gd name="connsiteX6" fmla="*/ 431093 w 1559670"/>
                  <a:gd name="connsiteY6" fmla="*/ 108555 h 802021"/>
                  <a:gd name="connsiteX7" fmla="*/ 670099 w 1559670"/>
                  <a:gd name="connsiteY7" fmla="*/ 149044 h 802021"/>
                  <a:gd name="connsiteX8" fmla="*/ 888570 w 1559670"/>
                  <a:gd name="connsiteY8" fmla="*/ 65 h 802021"/>
                  <a:gd name="connsiteX9" fmla="*/ 1101848 w 1559670"/>
                  <a:gd name="connsiteY9" fmla="*/ 183881 h 802021"/>
                  <a:gd name="connsiteX10" fmla="*/ 1434416 w 1559670"/>
                  <a:gd name="connsiteY10" fmla="*/ 398143 h 802021"/>
                  <a:gd name="connsiteX11" fmla="*/ 1559579 w 1559670"/>
                  <a:gd name="connsiteY11" fmla="*/ 570950 h 802021"/>
                  <a:gd name="connsiteX12" fmla="*/ 1478397 w 1559670"/>
                  <a:gd name="connsiteY12" fmla="*/ 737187 h 802021"/>
                  <a:gd name="connsiteX13" fmla="*/ 1503184 w 1559670"/>
                  <a:gd name="connsiteY13" fmla="*/ 779708 h 802021"/>
                  <a:gd name="connsiteX0" fmla="*/ 1508817 w 1559670"/>
                  <a:gd name="connsiteY0" fmla="*/ 802021 h 802021"/>
                  <a:gd name="connsiteX1" fmla="*/ 0 w 1559670"/>
                  <a:gd name="connsiteY1" fmla="*/ 802021 h 802021"/>
                  <a:gd name="connsiteX2" fmla="*/ 6383 w 1559670"/>
                  <a:gd name="connsiteY2" fmla="*/ 759757 h 802021"/>
                  <a:gd name="connsiteX3" fmla="*/ 41967 w 1559670"/>
                  <a:gd name="connsiteY3" fmla="*/ 685164 h 802021"/>
                  <a:gd name="connsiteX4" fmla="*/ 65973 w 1559670"/>
                  <a:gd name="connsiteY4" fmla="*/ 432256 h 802021"/>
                  <a:gd name="connsiteX5" fmla="*/ 313992 w 1559670"/>
                  <a:gd name="connsiteY5" fmla="*/ 271700 h 802021"/>
                  <a:gd name="connsiteX6" fmla="*/ 431093 w 1559670"/>
                  <a:gd name="connsiteY6" fmla="*/ 108555 h 802021"/>
                  <a:gd name="connsiteX7" fmla="*/ 670099 w 1559670"/>
                  <a:gd name="connsiteY7" fmla="*/ 149044 h 802021"/>
                  <a:gd name="connsiteX8" fmla="*/ 888570 w 1559670"/>
                  <a:gd name="connsiteY8" fmla="*/ 65 h 802021"/>
                  <a:gd name="connsiteX9" fmla="*/ 1101848 w 1559670"/>
                  <a:gd name="connsiteY9" fmla="*/ 183881 h 802021"/>
                  <a:gd name="connsiteX10" fmla="*/ 1434416 w 1559670"/>
                  <a:gd name="connsiteY10" fmla="*/ 398143 h 802021"/>
                  <a:gd name="connsiteX11" fmla="*/ 1559579 w 1559670"/>
                  <a:gd name="connsiteY11" fmla="*/ 570950 h 802021"/>
                  <a:gd name="connsiteX12" fmla="*/ 1478397 w 1559670"/>
                  <a:gd name="connsiteY12" fmla="*/ 737187 h 802021"/>
                  <a:gd name="connsiteX0" fmla="*/ 0 w 1559670"/>
                  <a:gd name="connsiteY0" fmla="*/ 802021 h 802021"/>
                  <a:gd name="connsiteX1" fmla="*/ 6383 w 1559670"/>
                  <a:gd name="connsiteY1" fmla="*/ 759757 h 802021"/>
                  <a:gd name="connsiteX2" fmla="*/ 41967 w 1559670"/>
                  <a:gd name="connsiteY2" fmla="*/ 685164 h 802021"/>
                  <a:gd name="connsiteX3" fmla="*/ 65973 w 1559670"/>
                  <a:gd name="connsiteY3" fmla="*/ 432256 h 802021"/>
                  <a:gd name="connsiteX4" fmla="*/ 313992 w 1559670"/>
                  <a:gd name="connsiteY4" fmla="*/ 271700 h 802021"/>
                  <a:gd name="connsiteX5" fmla="*/ 431093 w 1559670"/>
                  <a:gd name="connsiteY5" fmla="*/ 108555 h 802021"/>
                  <a:gd name="connsiteX6" fmla="*/ 670099 w 1559670"/>
                  <a:gd name="connsiteY6" fmla="*/ 149044 h 802021"/>
                  <a:gd name="connsiteX7" fmla="*/ 888570 w 1559670"/>
                  <a:gd name="connsiteY7" fmla="*/ 65 h 802021"/>
                  <a:gd name="connsiteX8" fmla="*/ 1101848 w 1559670"/>
                  <a:gd name="connsiteY8" fmla="*/ 183881 h 802021"/>
                  <a:gd name="connsiteX9" fmla="*/ 1434416 w 1559670"/>
                  <a:gd name="connsiteY9" fmla="*/ 398143 h 802021"/>
                  <a:gd name="connsiteX10" fmla="*/ 1559579 w 1559670"/>
                  <a:gd name="connsiteY10" fmla="*/ 570950 h 802021"/>
                  <a:gd name="connsiteX11" fmla="*/ 1478397 w 1559670"/>
                  <a:gd name="connsiteY11" fmla="*/ 737187 h 802021"/>
                  <a:gd name="connsiteX0" fmla="*/ 0 w 1553287"/>
                  <a:gd name="connsiteY0" fmla="*/ 759757 h 759757"/>
                  <a:gd name="connsiteX1" fmla="*/ 35584 w 1553287"/>
                  <a:gd name="connsiteY1" fmla="*/ 685164 h 759757"/>
                  <a:gd name="connsiteX2" fmla="*/ 59590 w 1553287"/>
                  <a:gd name="connsiteY2" fmla="*/ 432256 h 759757"/>
                  <a:gd name="connsiteX3" fmla="*/ 307609 w 1553287"/>
                  <a:gd name="connsiteY3" fmla="*/ 271700 h 759757"/>
                  <a:gd name="connsiteX4" fmla="*/ 424710 w 1553287"/>
                  <a:gd name="connsiteY4" fmla="*/ 108555 h 759757"/>
                  <a:gd name="connsiteX5" fmla="*/ 663716 w 1553287"/>
                  <a:gd name="connsiteY5" fmla="*/ 149044 h 759757"/>
                  <a:gd name="connsiteX6" fmla="*/ 882187 w 1553287"/>
                  <a:gd name="connsiteY6" fmla="*/ 65 h 759757"/>
                  <a:gd name="connsiteX7" fmla="*/ 1095465 w 1553287"/>
                  <a:gd name="connsiteY7" fmla="*/ 183881 h 759757"/>
                  <a:gd name="connsiteX8" fmla="*/ 1428033 w 1553287"/>
                  <a:gd name="connsiteY8" fmla="*/ 398143 h 759757"/>
                  <a:gd name="connsiteX9" fmla="*/ 1553196 w 1553287"/>
                  <a:gd name="connsiteY9" fmla="*/ 570950 h 759757"/>
                  <a:gd name="connsiteX10" fmla="*/ 1472014 w 1553287"/>
                  <a:gd name="connsiteY10" fmla="*/ 737187 h 759757"/>
                  <a:gd name="connsiteX0" fmla="*/ 13665 w 1531368"/>
                  <a:gd name="connsiteY0" fmla="*/ 685164 h 737186"/>
                  <a:gd name="connsiteX1" fmla="*/ 37671 w 1531368"/>
                  <a:gd name="connsiteY1" fmla="*/ 432256 h 737186"/>
                  <a:gd name="connsiteX2" fmla="*/ 285690 w 1531368"/>
                  <a:gd name="connsiteY2" fmla="*/ 271700 h 737186"/>
                  <a:gd name="connsiteX3" fmla="*/ 402791 w 1531368"/>
                  <a:gd name="connsiteY3" fmla="*/ 108555 h 737186"/>
                  <a:gd name="connsiteX4" fmla="*/ 641797 w 1531368"/>
                  <a:gd name="connsiteY4" fmla="*/ 149044 h 737186"/>
                  <a:gd name="connsiteX5" fmla="*/ 860268 w 1531368"/>
                  <a:gd name="connsiteY5" fmla="*/ 65 h 737186"/>
                  <a:gd name="connsiteX6" fmla="*/ 1073546 w 1531368"/>
                  <a:gd name="connsiteY6" fmla="*/ 183881 h 737186"/>
                  <a:gd name="connsiteX7" fmla="*/ 1406114 w 1531368"/>
                  <a:gd name="connsiteY7" fmla="*/ 398143 h 737186"/>
                  <a:gd name="connsiteX8" fmla="*/ 1531277 w 1531368"/>
                  <a:gd name="connsiteY8" fmla="*/ 570950 h 737186"/>
                  <a:gd name="connsiteX9" fmla="*/ 1450095 w 1531368"/>
                  <a:gd name="connsiteY9" fmla="*/ 737187 h 737186"/>
                  <a:gd name="connsiteX0" fmla="*/ 13665 w 1531368"/>
                  <a:gd name="connsiteY0" fmla="*/ 685164 h 685165"/>
                  <a:gd name="connsiteX1" fmla="*/ 37671 w 1531368"/>
                  <a:gd name="connsiteY1" fmla="*/ 432256 h 685165"/>
                  <a:gd name="connsiteX2" fmla="*/ 285690 w 1531368"/>
                  <a:gd name="connsiteY2" fmla="*/ 271700 h 685165"/>
                  <a:gd name="connsiteX3" fmla="*/ 402791 w 1531368"/>
                  <a:gd name="connsiteY3" fmla="*/ 108555 h 685165"/>
                  <a:gd name="connsiteX4" fmla="*/ 641797 w 1531368"/>
                  <a:gd name="connsiteY4" fmla="*/ 149044 h 685165"/>
                  <a:gd name="connsiteX5" fmla="*/ 860268 w 1531368"/>
                  <a:gd name="connsiteY5" fmla="*/ 65 h 685165"/>
                  <a:gd name="connsiteX6" fmla="*/ 1073546 w 1531368"/>
                  <a:gd name="connsiteY6" fmla="*/ 183881 h 685165"/>
                  <a:gd name="connsiteX7" fmla="*/ 1406114 w 1531368"/>
                  <a:gd name="connsiteY7" fmla="*/ 398143 h 685165"/>
                  <a:gd name="connsiteX8" fmla="*/ 1531277 w 1531368"/>
                  <a:gd name="connsiteY8" fmla="*/ 570950 h 685165"/>
                  <a:gd name="connsiteX0" fmla="*/ 1 w 1493698"/>
                  <a:gd name="connsiteY0" fmla="*/ 432256 h 570951"/>
                  <a:gd name="connsiteX1" fmla="*/ 248020 w 1493698"/>
                  <a:gd name="connsiteY1" fmla="*/ 271700 h 570951"/>
                  <a:gd name="connsiteX2" fmla="*/ 365121 w 1493698"/>
                  <a:gd name="connsiteY2" fmla="*/ 108555 h 570951"/>
                  <a:gd name="connsiteX3" fmla="*/ 604127 w 1493698"/>
                  <a:gd name="connsiteY3" fmla="*/ 149044 h 570951"/>
                  <a:gd name="connsiteX4" fmla="*/ 822598 w 1493698"/>
                  <a:gd name="connsiteY4" fmla="*/ 65 h 570951"/>
                  <a:gd name="connsiteX5" fmla="*/ 1035876 w 1493698"/>
                  <a:gd name="connsiteY5" fmla="*/ 183881 h 570951"/>
                  <a:gd name="connsiteX6" fmla="*/ 1368444 w 1493698"/>
                  <a:gd name="connsiteY6" fmla="*/ 398143 h 570951"/>
                  <a:gd name="connsiteX7" fmla="*/ 1493607 w 1493698"/>
                  <a:gd name="connsiteY7" fmla="*/ 570950 h 570951"/>
                  <a:gd name="connsiteX0" fmla="*/ 0 w 1457103"/>
                  <a:gd name="connsiteY0" fmla="*/ 547739 h 570951"/>
                  <a:gd name="connsiteX1" fmla="*/ 211425 w 1457103"/>
                  <a:gd name="connsiteY1" fmla="*/ 271700 h 570951"/>
                  <a:gd name="connsiteX2" fmla="*/ 328526 w 1457103"/>
                  <a:gd name="connsiteY2" fmla="*/ 108555 h 570951"/>
                  <a:gd name="connsiteX3" fmla="*/ 567532 w 1457103"/>
                  <a:gd name="connsiteY3" fmla="*/ 149044 h 570951"/>
                  <a:gd name="connsiteX4" fmla="*/ 786003 w 1457103"/>
                  <a:gd name="connsiteY4" fmla="*/ 65 h 570951"/>
                  <a:gd name="connsiteX5" fmla="*/ 999281 w 1457103"/>
                  <a:gd name="connsiteY5" fmla="*/ 183881 h 570951"/>
                  <a:gd name="connsiteX6" fmla="*/ 1331849 w 1457103"/>
                  <a:gd name="connsiteY6" fmla="*/ 398143 h 570951"/>
                  <a:gd name="connsiteX7" fmla="*/ 1457012 w 1457103"/>
                  <a:gd name="connsiteY7" fmla="*/ 570950 h 570951"/>
                  <a:gd name="connsiteX0" fmla="*/ 0 w 1457103"/>
                  <a:gd name="connsiteY0" fmla="*/ 547739 h 570951"/>
                  <a:gd name="connsiteX1" fmla="*/ 211425 w 1457103"/>
                  <a:gd name="connsiteY1" fmla="*/ 271700 h 570951"/>
                  <a:gd name="connsiteX2" fmla="*/ 328526 w 1457103"/>
                  <a:gd name="connsiteY2" fmla="*/ 108555 h 570951"/>
                  <a:gd name="connsiteX3" fmla="*/ 567532 w 1457103"/>
                  <a:gd name="connsiteY3" fmla="*/ 149044 h 570951"/>
                  <a:gd name="connsiteX4" fmla="*/ 786003 w 1457103"/>
                  <a:gd name="connsiteY4" fmla="*/ 65 h 570951"/>
                  <a:gd name="connsiteX5" fmla="*/ 999281 w 1457103"/>
                  <a:gd name="connsiteY5" fmla="*/ 183881 h 570951"/>
                  <a:gd name="connsiteX6" fmla="*/ 1331849 w 1457103"/>
                  <a:gd name="connsiteY6" fmla="*/ 398143 h 570951"/>
                  <a:gd name="connsiteX7" fmla="*/ 1457012 w 1457103"/>
                  <a:gd name="connsiteY7" fmla="*/ 570950 h 570951"/>
                  <a:gd name="connsiteX0" fmla="*/ 0 w 1457103"/>
                  <a:gd name="connsiteY0" fmla="*/ 565974 h 570951"/>
                  <a:gd name="connsiteX1" fmla="*/ 211425 w 1457103"/>
                  <a:gd name="connsiteY1" fmla="*/ 271700 h 570951"/>
                  <a:gd name="connsiteX2" fmla="*/ 328526 w 1457103"/>
                  <a:gd name="connsiteY2" fmla="*/ 108555 h 570951"/>
                  <a:gd name="connsiteX3" fmla="*/ 567532 w 1457103"/>
                  <a:gd name="connsiteY3" fmla="*/ 149044 h 570951"/>
                  <a:gd name="connsiteX4" fmla="*/ 786003 w 1457103"/>
                  <a:gd name="connsiteY4" fmla="*/ 65 h 570951"/>
                  <a:gd name="connsiteX5" fmla="*/ 999281 w 1457103"/>
                  <a:gd name="connsiteY5" fmla="*/ 183881 h 570951"/>
                  <a:gd name="connsiteX6" fmla="*/ 1331849 w 1457103"/>
                  <a:gd name="connsiteY6" fmla="*/ 398143 h 570951"/>
                  <a:gd name="connsiteX7" fmla="*/ 1457012 w 1457103"/>
                  <a:gd name="connsiteY7" fmla="*/ 570950 h 5709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457103" h="570951">
                    <a:moveTo>
                      <a:pt x="0" y="565974"/>
                    </a:moveTo>
                    <a:cubicBezTo>
                      <a:pt x="39067" y="356986"/>
                      <a:pt x="114216" y="263135"/>
                      <a:pt x="211425" y="271700"/>
                    </a:cubicBezTo>
                    <a:cubicBezTo>
                      <a:pt x="230563" y="202047"/>
                      <a:pt x="273275" y="142571"/>
                      <a:pt x="328526" y="108555"/>
                    </a:cubicBezTo>
                    <a:cubicBezTo>
                      <a:pt x="412475" y="56862"/>
                      <a:pt x="509333" y="73282"/>
                      <a:pt x="567532" y="149044"/>
                    </a:cubicBezTo>
                    <a:cubicBezTo>
                      <a:pt x="617056" y="58967"/>
                      <a:pt x="700232" y="2252"/>
                      <a:pt x="786003" y="65"/>
                    </a:cubicBezTo>
                    <a:cubicBezTo>
                      <a:pt x="887073" y="-2509"/>
                      <a:pt x="972186" y="70833"/>
                      <a:pt x="999281" y="183881"/>
                    </a:cubicBezTo>
                    <a:cubicBezTo>
                      <a:pt x="1150759" y="124058"/>
                      <a:pt x="1300786" y="220698"/>
                      <a:pt x="1331849" y="398143"/>
                    </a:cubicBezTo>
                    <a:cubicBezTo>
                      <a:pt x="1406677" y="407077"/>
                      <a:pt x="1459609" y="480141"/>
                      <a:pt x="1457012" y="570950"/>
                    </a:cubicBezTo>
                  </a:path>
                </a:pathLst>
              </a:custGeom>
              <a:pattFill prst="lgConfetti">
                <a:fgClr>
                  <a:schemeClr val="bg1">
                    <a:lumMod val="95000"/>
                  </a:schemeClr>
                </a:fgClr>
                <a:bgClr>
                  <a:schemeClr val="bg1"/>
                </a:bgClr>
              </a:pattFill>
              <a:ln w="571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2" name="フリーフォーム: 図形 51">
                <a:extLst>
                  <a:ext uri="{FF2B5EF4-FFF2-40B4-BE49-F238E27FC236}">
                    <a16:creationId xmlns:a16="http://schemas.microsoft.com/office/drawing/2014/main" id="{24ADA666-D71C-407F-A714-63C35F31B25F}"/>
                  </a:ext>
                </a:extLst>
              </p:cNvPr>
              <p:cNvSpPr/>
              <p:nvPr/>
            </p:nvSpPr>
            <p:spPr>
              <a:xfrm>
                <a:off x="2472538" y="1591280"/>
                <a:ext cx="607092" cy="185762"/>
              </a:xfrm>
              <a:custGeom>
                <a:avLst/>
                <a:gdLst>
                  <a:gd name="connsiteX0" fmla="*/ 888570 w 1559670"/>
                  <a:gd name="connsiteY0" fmla="*/ 65 h 802021"/>
                  <a:gd name="connsiteX1" fmla="*/ 1101848 w 1559670"/>
                  <a:gd name="connsiteY1" fmla="*/ 183881 h 802021"/>
                  <a:gd name="connsiteX2" fmla="*/ 1434416 w 1559670"/>
                  <a:gd name="connsiteY2" fmla="*/ 398143 h 802021"/>
                  <a:gd name="connsiteX3" fmla="*/ 1559579 w 1559670"/>
                  <a:gd name="connsiteY3" fmla="*/ 570950 h 802021"/>
                  <a:gd name="connsiteX4" fmla="*/ 1478397 w 1559670"/>
                  <a:gd name="connsiteY4" fmla="*/ 737187 h 802021"/>
                  <a:gd name="connsiteX5" fmla="*/ 1503184 w 1559670"/>
                  <a:gd name="connsiteY5" fmla="*/ 779708 h 802021"/>
                  <a:gd name="connsiteX6" fmla="*/ 1508817 w 1559670"/>
                  <a:gd name="connsiteY6" fmla="*/ 802021 h 802021"/>
                  <a:gd name="connsiteX7" fmla="*/ 0 w 1559670"/>
                  <a:gd name="connsiteY7" fmla="*/ 802021 h 802021"/>
                  <a:gd name="connsiteX8" fmla="*/ 6383 w 1559670"/>
                  <a:gd name="connsiteY8" fmla="*/ 759757 h 802021"/>
                  <a:gd name="connsiteX9" fmla="*/ 41967 w 1559670"/>
                  <a:gd name="connsiteY9" fmla="*/ 685164 h 802021"/>
                  <a:gd name="connsiteX10" fmla="*/ 65973 w 1559670"/>
                  <a:gd name="connsiteY10" fmla="*/ 432256 h 802021"/>
                  <a:gd name="connsiteX11" fmla="*/ 313992 w 1559670"/>
                  <a:gd name="connsiteY11" fmla="*/ 271700 h 802021"/>
                  <a:gd name="connsiteX12" fmla="*/ 431093 w 1559670"/>
                  <a:gd name="connsiteY12" fmla="*/ 108555 h 802021"/>
                  <a:gd name="connsiteX13" fmla="*/ 670099 w 1559670"/>
                  <a:gd name="connsiteY13" fmla="*/ 149044 h 802021"/>
                  <a:gd name="connsiteX14" fmla="*/ 888570 w 1559670"/>
                  <a:gd name="connsiteY14" fmla="*/ 65 h 802021"/>
                  <a:gd name="connsiteX0" fmla="*/ 1508817 w 1600257"/>
                  <a:gd name="connsiteY0" fmla="*/ 802021 h 893461"/>
                  <a:gd name="connsiteX1" fmla="*/ 0 w 1600257"/>
                  <a:gd name="connsiteY1" fmla="*/ 802021 h 893461"/>
                  <a:gd name="connsiteX2" fmla="*/ 6383 w 1600257"/>
                  <a:gd name="connsiteY2" fmla="*/ 759757 h 893461"/>
                  <a:gd name="connsiteX3" fmla="*/ 41967 w 1600257"/>
                  <a:gd name="connsiteY3" fmla="*/ 685164 h 893461"/>
                  <a:gd name="connsiteX4" fmla="*/ 65973 w 1600257"/>
                  <a:gd name="connsiteY4" fmla="*/ 432256 h 893461"/>
                  <a:gd name="connsiteX5" fmla="*/ 313992 w 1600257"/>
                  <a:gd name="connsiteY5" fmla="*/ 271700 h 893461"/>
                  <a:gd name="connsiteX6" fmla="*/ 431093 w 1600257"/>
                  <a:gd name="connsiteY6" fmla="*/ 108555 h 893461"/>
                  <a:gd name="connsiteX7" fmla="*/ 670099 w 1600257"/>
                  <a:gd name="connsiteY7" fmla="*/ 149044 h 893461"/>
                  <a:gd name="connsiteX8" fmla="*/ 888570 w 1600257"/>
                  <a:gd name="connsiteY8" fmla="*/ 65 h 893461"/>
                  <a:gd name="connsiteX9" fmla="*/ 1101848 w 1600257"/>
                  <a:gd name="connsiteY9" fmla="*/ 183881 h 893461"/>
                  <a:gd name="connsiteX10" fmla="*/ 1434416 w 1600257"/>
                  <a:gd name="connsiteY10" fmla="*/ 398143 h 893461"/>
                  <a:gd name="connsiteX11" fmla="*/ 1559579 w 1600257"/>
                  <a:gd name="connsiteY11" fmla="*/ 570950 h 893461"/>
                  <a:gd name="connsiteX12" fmla="*/ 1478397 w 1600257"/>
                  <a:gd name="connsiteY12" fmla="*/ 737187 h 893461"/>
                  <a:gd name="connsiteX13" fmla="*/ 1503184 w 1600257"/>
                  <a:gd name="connsiteY13" fmla="*/ 779708 h 893461"/>
                  <a:gd name="connsiteX14" fmla="*/ 1600257 w 1600257"/>
                  <a:gd name="connsiteY14" fmla="*/ 893461 h 893461"/>
                  <a:gd name="connsiteX0" fmla="*/ 1508817 w 1628832"/>
                  <a:gd name="connsiteY0" fmla="*/ 802021 h 902986"/>
                  <a:gd name="connsiteX1" fmla="*/ 0 w 1628832"/>
                  <a:gd name="connsiteY1" fmla="*/ 802021 h 902986"/>
                  <a:gd name="connsiteX2" fmla="*/ 6383 w 1628832"/>
                  <a:gd name="connsiteY2" fmla="*/ 759757 h 902986"/>
                  <a:gd name="connsiteX3" fmla="*/ 41967 w 1628832"/>
                  <a:gd name="connsiteY3" fmla="*/ 685164 h 902986"/>
                  <a:gd name="connsiteX4" fmla="*/ 65973 w 1628832"/>
                  <a:gd name="connsiteY4" fmla="*/ 432256 h 902986"/>
                  <a:gd name="connsiteX5" fmla="*/ 313992 w 1628832"/>
                  <a:gd name="connsiteY5" fmla="*/ 271700 h 902986"/>
                  <a:gd name="connsiteX6" fmla="*/ 431093 w 1628832"/>
                  <a:gd name="connsiteY6" fmla="*/ 108555 h 902986"/>
                  <a:gd name="connsiteX7" fmla="*/ 670099 w 1628832"/>
                  <a:gd name="connsiteY7" fmla="*/ 149044 h 902986"/>
                  <a:gd name="connsiteX8" fmla="*/ 888570 w 1628832"/>
                  <a:gd name="connsiteY8" fmla="*/ 65 h 902986"/>
                  <a:gd name="connsiteX9" fmla="*/ 1101848 w 1628832"/>
                  <a:gd name="connsiteY9" fmla="*/ 183881 h 902986"/>
                  <a:gd name="connsiteX10" fmla="*/ 1434416 w 1628832"/>
                  <a:gd name="connsiteY10" fmla="*/ 398143 h 902986"/>
                  <a:gd name="connsiteX11" fmla="*/ 1559579 w 1628832"/>
                  <a:gd name="connsiteY11" fmla="*/ 570950 h 902986"/>
                  <a:gd name="connsiteX12" fmla="*/ 1478397 w 1628832"/>
                  <a:gd name="connsiteY12" fmla="*/ 737187 h 902986"/>
                  <a:gd name="connsiteX13" fmla="*/ 1503184 w 1628832"/>
                  <a:gd name="connsiteY13" fmla="*/ 779708 h 902986"/>
                  <a:gd name="connsiteX14" fmla="*/ 1628832 w 1628832"/>
                  <a:gd name="connsiteY14" fmla="*/ 902986 h 902986"/>
                  <a:gd name="connsiteX0" fmla="*/ 1508817 w 1559670"/>
                  <a:gd name="connsiteY0" fmla="*/ 802021 h 802021"/>
                  <a:gd name="connsiteX1" fmla="*/ 0 w 1559670"/>
                  <a:gd name="connsiteY1" fmla="*/ 802021 h 802021"/>
                  <a:gd name="connsiteX2" fmla="*/ 6383 w 1559670"/>
                  <a:gd name="connsiteY2" fmla="*/ 759757 h 802021"/>
                  <a:gd name="connsiteX3" fmla="*/ 41967 w 1559670"/>
                  <a:gd name="connsiteY3" fmla="*/ 685164 h 802021"/>
                  <a:gd name="connsiteX4" fmla="*/ 65973 w 1559670"/>
                  <a:gd name="connsiteY4" fmla="*/ 432256 h 802021"/>
                  <a:gd name="connsiteX5" fmla="*/ 313992 w 1559670"/>
                  <a:gd name="connsiteY5" fmla="*/ 271700 h 802021"/>
                  <a:gd name="connsiteX6" fmla="*/ 431093 w 1559670"/>
                  <a:gd name="connsiteY6" fmla="*/ 108555 h 802021"/>
                  <a:gd name="connsiteX7" fmla="*/ 670099 w 1559670"/>
                  <a:gd name="connsiteY7" fmla="*/ 149044 h 802021"/>
                  <a:gd name="connsiteX8" fmla="*/ 888570 w 1559670"/>
                  <a:gd name="connsiteY8" fmla="*/ 65 h 802021"/>
                  <a:gd name="connsiteX9" fmla="*/ 1101848 w 1559670"/>
                  <a:gd name="connsiteY9" fmla="*/ 183881 h 802021"/>
                  <a:gd name="connsiteX10" fmla="*/ 1434416 w 1559670"/>
                  <a:gd name="connsiteY10" fmla="*/ 398143 h 802021"/>
                  <a:gd name="connsiteX11" fmla="*/ 1559579 w 1559670"/>
                  <a:gd name="connsiteY11" fmla="*/ 570950 h 802021"/>
                  <a:gd name="connsiteX12" fmla="*/ 1478397 w 1559670"/>
                  <a:gd name="connsiteY12" fmla="*/ 737187 h 802021"/>
                  <a:gd name="connsiteX13" fmla="*/ 1503184 w 1559670"/>
                  <a:gd name="connsiteY13" fmla="*/ 779708 h 802021"/>
                  <a:gd name="connsiteX0" fmla="*/ 1508817 w 1559670"/>
                  <a:gd name="connsiteY0" fmla="*/ 802021 h 802021"/>
                  <a:gd name="connsiteX1" fmla="*/ 0 w 1559670"/>
                  <a:gd name="connsiteY1" fmla="*/ 802021 h 802021"/>
                  <a:gd name="connsiteX2" fmla="*/ 6383 w 1559670"/>
                  <a:gd name="connsiteY2" fmla="*/ 759757 h 802021"/>
                  <a:gd name="connsiteX3" fmla="*/ 41967 w 1559670"/>
                  <a:gd name="connsiteY3" fmla="*/ 685164 h 802021"/>
                  <a:gd name="connsiteX4" fmla="*/ 65973 w 1559670"/>
                  <a:gd name="connsiteY4" fmla="*/ 432256 h 802021"/>
                  <a:gd name="connsiteX5" fmla="*/ 313992 w 1559670"/>
                  <a:gd name="connsiteY5" fmla="*/ 271700 h 802021"/>
                  <a:gd name="connsiteX6" fmla="*/ 431093 w 1559670"/>
                  <a:gd name="connsiteY6" fmla="*/ 108555 h 802021"/>
                  <a:gd name="connsiteX7" fmla="*/ 670099 w 1559670"/>
                  <a:gd name="connsiteY7" fmla="*/ 149044 h 802021"/>
                  <a:gd name="connsiteX8" fmla="*/ 888570 w 1559670"/>
                  <a:gd name="connsiteY8" fmla="*/ 65 h 802021"/>
                  <a:gd name="connsiteX9" fmla="*/ 1101848 w 1559670"/>
                  <a:gd name="connsiteY9" fmla="*/ 183881 h 802021"/>
                  <a:gd name="connsiteX10" fmla="*/ 1434416 w 1559670"/>
                  <a:gd name="connsiteY10" fmla="*/ 398143 h 802021"/>
                  <a:gd name="connsiteX11" fmla="*/ 1559579 w 1559670"/>
                  <a:gd name="connsiteY11" fmla="*/ 570950 h 802021"/>
                  <a:gd name="connsiteX12" fmla="*/ 1478397 w 1559670"/>
                  <a:gd name="connsiteY12" fmla="*/ 737187 h 802021"/>
                  <a:gd name="connsiteX0" fmla="*/ 0 w 1559670"/>
                  <a:gd name="connsiteY0" fmla="*/ 802021 h 802021"/>
                  <a:gd name="connsiteX1" fmla="*/ 6383 w 1559670"/>
                  <a:gd name="connsiteY1" fmla="*/ 759757 h 802021"/>
                  <a:gd name="connsiteX2" fmla="*/ 41967 w 1559670"/>
                  <a:gd name="connsiteY2" fmla="*/ 685164 h 802021"/>
                  <a:gd name="connsiteX3" fmla="*/ 65973 w 1559670"/>
                  <a:gd name="connsiteY3" fmla="*/ 432256 h 802021"/>
                  <a:gd name="connsiteX4" fmla="*/ 313992 w 1559670"/>
                  <a:gd name="connsiteY4" fmla="*/ 271700 h 802021"/>
                  <a:gd name="connsiteX5" fmla="*/ 431093 w 1559670"/>
                  <a:gd name="connsiteY5" fmla="*/ 108555 h 802021"/>
                  <a:gd name="connsiteX6" fmla="*/ 670099 w 1559670"/>
                  <a:gd name="connsiteY6" fmla="*/ 149044 h 802021"/>
                  <a:gd name="connsiteX7" fmla="*/ 888570 w 1559670"/>
                  <a:gd name="connsiteY7" fmla="*/ 65 h 802021"/>
                  <a:gd name="connsiteX8" fmla="*/ 1101848 w 1559670"/>
                  <a:gd name="connsiteY8" fmla="*/ 183881 h 802021"/>
                  <a:gd name="connsiteX9" fmla="*/ 1434416 w 1559670"/>
                  <a:gd name="connsiteY9" fmla="*/ 398143 h 802021"/>
                  <a:gd name="connsiteX10" fmla="*/ 1559579 w 1559670"/>
                  <a:gd name="connsiteY10" fmla="*/ 570950 h 802021"/>
                  <a:gd name="connsiteX11" fmla="*/ 1478397 w 1559670"/>
                  <a:gd name="connsiteY11" fmla="*/ 737187 h 802021"/>
                  <a:gd name="connsiteX0" fmla="*/ 0 w 1553287"/>
                  <a:gd name="connsiteY0" fmla="*/ 759757 h 759757"/>
                  <a:gd name="connsiteX1" fmla="*/ 35584 w 1553287"/>
                  <a:gd name="connsiteY1" fmla="*/ 685164 h 759757"/>
                  <a:gd name="connsiteX2" fmla="*/ 59590 w 1553287"/>
                  <a:gd name="connsiteY2" fmla="*/ 432256 h 759757"/>
                  <a:gd name="connsiteX3" fmla="*/ 307609 w 1553287"/>
                  <a:gd name="connsiteY3" fmla="*/ 271700 h 759757"/>
                  <a:gd name="connsiteX4" fmla="*/ 424710 w 1553287"/>
                  <a:gd name="connsiteY4" fmla="*/ 108555 h 759757"/>
                  <a:gd name="connsiteX5" fmla="*/ 663716 w 1553287"/>
                  <a:gd name="connsiteY5" fmla="*/ 149044 h 759757"/>
                  <a:gd name="connsiteX6" fmla="*/ 882187 w 1553287"/>
                  <a:gd name="connsiteY6" fmla="*/ 65 h 759757"/>
                  <a:gd name="connsiteX7" fmla="*/ 1095465 w 1553287"/>
                  <a:gd name="connsiteY7" fmla="*/ 183881 h 759757"/>
                  <a:gd name="connsiteX8" fmla="*/ 1428033 w 1553287"/>
                  <a:gd name="connsiteY8" fmla="*/ 398143 h 759757"/>
                  <a:gd name="connsiteX9" fmla="*/ 1553196 w 1553287"/>
                  <a:gd name="connsiteY9" fmla="*/ 570950 h 759757"/>
                  <a:gd name="connsiteX10" fmla="*/ 1472014 w 1553287"/>
                  <a:gd name="connsiteY10" fmla="*/ 737187 h 759757"/>
                  <a:gd name="connsiteX0" fmla="*/ 13665 w 1531368"/>
                  <a:gd name="connsiteY0" fmla="*/ 685164 h 737186"/>
                  <a:gd name="connsiteX1" fmla="*/ 37671 w 1531368"/>
                  <a:gd name="connsiteY1" fmla="*/ 432256 h 737186"/>
                  <a:gd name="connsiteX2" fmla="*/ 285690 w 1531368"/>
                  <a:gd name="connsiteY2" fmla="*/ 271700 h 737186"/>
                  <a:gd name="connsiteX3" fmla="*/ 402791 w 1531368"/>
                  <a:gd name="connsiteY3" fmla="*/ 108555 h 737186"/>
                  <a:gd name="connsiteX4" fmla="*/ 641797 w 1531368"/>
                  <a:gd name="connsiteY4" fmla="*/ 149044 h 737186"/>
                  <a:gd name="connsiteX5" fmla="*/ 860268 w 1531368"/>
                  <a:gd name="connsiteY5" fmla="*/ 65 h 737186"/>
                  <a:gd name="connsiteX6" fmla="*/ 1073546 w 1531368"/>
                  <a:gd name="connsiteY6" fmla="*/ 183881 h 737186"/>
                  <a:gd name="connsiteX7" fmla="*/ 1406114 w 1531368"/>
                  <a:gd name="connsiteY7" fmla="*/ 398143 h 737186"/>
                  <a:gd name="connsiteX8" fmla="*/ 1531277 w 1531368"/>
                  <a:gd name="connsiteY8" fmla="*/ 570950 h 737186"/>
                  <a:gd name="connsiteX9" fmla="*/ 1450095 w 1531368"/>
                  <a:gd name="connsiteY9" fmla="*/ 737187 h 737186"/>
                  <a:gd name="connsiteX0" fmla="*/ 13665 w 1531368"/>
                  <a:gd name="connsiteY0" fmla="*/ 685164 h 685165"/>
                  <a:gd name="connsiteX1" fmla="*/ 37671 w 1531368"/>
                  <a:gd name="connsiteY1" fmla="*/ 432256 h 685165"/>
                  <a:gd name="connsiteX2" fmla="*/ 285690 w 1531368"/>
                  <a:gd name="connsiteY2" fmla="*/ 271700 h 685165"/>
                  <a:gd name="connsiteX3" fmla="*/ 402791 w 1531368"/>
                  <a:gd name="connsiteY3" fmla="*/ 108555 h 685165"/>
                  <a:gd name="connsiteX4" fmla="*/ 641797 w 1531368"/>
                  <a:gd name="connsiteY4" fmla="*/ 149044 h 685165"/>
                  <a:gd name="connsiteX5" fmla="*/ 860268 w 1531368"/>
                  <a:gd name="connsiteY5" fmla="*/ 65 h 685165"/>
                  <a:gd name="connsiteX6" fmla="*/ 1073546 w 1531368"/>
                  <a:gd name="connsiteY6" fmla="*/ 183881 h 685165"/>
                  <a:gd name="connsiteX7" fmla="*/ 1406114 w 1531368"/>
                  <a:gd name="connsiteY7" fmla="*/ 398143 h 685165"/>
                  <a:gd name="connsiteX8" fmla="*/ 1531277 w 1531368"/>
                  <a:gd name="connsiteY8" fmla="*/ 570950 h 685165"/>
                  <a:gd name="connsiteX0" fmla="*/ 1 w 1493698"/>
                  <a:gd name="connsiteY0" fmla="*/ 432256 h 570951"/>
                  <a:gd name="connsiteX1" fmla="*/ 248020 w 1493698"/>
                  <a:gd name="connsiteY1" fmla="*/ 271700 h 570951"/>
                  <a:gd name="connsiteX2" fmla="*/ 365121 w 1493698"/>
                  <a:gd name="connsiteY2" fmla="*/ 108555 h 570951"/>
                  <a:gd name="connsiteX3" fmla="*/ 604127 w 1493698"/>
                  <a:gd name="connsiteY3" fmla="*/ 149044 h 570951"/>
                  <a:gd name="connsiteX4" fmla="*/ 822598 w 1493698"/>
                  <a:gd name="connsiteY4" fmla="*/ 65 h 570951"/>
                  <a:gd name="connsiteX5" fmla="*/ 1035876 w 1493698"/>
                  <a:gd name="connsiteY5" fmla="*/ 183881 h 570951"/>
                  <a:gd name="connsiteX6" fmla="*/ 1368444 w 1493698"/>
                  <a:gd name="connsiteY6" fmla="*/ 398143 h 570951"/>
                  <a:gd name="connsiteX7" fmla="*/ 1493607 w 1493698"/>
                  <a:gd name="connsiteY7" fmla="*/ 570950 h 570951"/>
                  <a:gd name="connsiteX0" fmla="*/ 0 w 1457103"/>
                  <a:gd name="connsiteY0" fmla="*/ 547739 h 570951"/>
                  <a:gd name="connsiteX1" fmla="*/ 211425 w 1457103"/>
                  <a:gd name="connsiteY1" fmla="*/ 271700 h 570951"/>
                  <a:gd name="connsiteX2" fmla="*/ 328526 w 1457103"/>
                  <a:gd name="connsiteY2" fmla="*/ 108555 h 570951"/>
                  <a:gd name="connsiteX3" fmla="*/ 567532 w 1457103"/>
                  <a:gd name="connsiteY3" fmla="*/ 149044 h 570951"/>
                  <a:gd name="connsiteX4" fmla="*/ 786003 w 1457103"/>
                  <a:gd name="connsiteY4" fmla="*/ 65 h 570951"/>
                  <a:gd name="connsiteX5" fmla="*/ 999281 w 1457103"/>
                  <a:gd name="connsiteY5" fmla="*/ 183881 h 570951"/>
                  <a:gd name="connsiteX6" fmla="*/ 1331849 w 1457103"/>
                  <a:gd name="connsiteY6" fmla="*/ 398143 h 570951"/>
                  <a:gd name="connsiteX7" fmla="*/ 1457012 w 1457103"/>
                  <a:gd name="connsiteY7" fmla="*/ 570950 h 570951"/>
                  <a:gd name="connsiteX0" fmla="*/ 0 w 1457103"/>
                  <a:gd name="connsiteY0" fmla="*/ 547739 h 570951"/>
                  <a:gd name="connsiteX1" fmla="*/ 211425 w 1457103"/>
                  <a:gd name="connsiteY1" fmla="*/ 271700 h 570951"/>
                  <a:gd name="connsiteX2" fmla="*/ 328526 w 1457103"/>
                  <a:gd name="connsiteY2" fmla="*/ 108555 h 570951"/>
                  <a:gd name="connsiteX3" fmla="*/ 567532 w 1457103"/>
                  <a:gd name="connsiteY3" fmla="*/ 149044 h 570951"/>
                  <a:gd name="connsiteX4" fmla="*/ 786003 w 1457103"/>
                  <a:gd name="connsiteY4" fmla="*/ 65 h 570951"/>
                  <a:gd name="connsiteX5" fmla="*/ 999281 w 1457103"/>
                  <a:gd name="connsiteY5" fmla="*/ 183881 h 570951"/>
                  <a:gd name="connsiteX6" fmla="*/ 1331849 w 1457103"/>
                  <a:gd name="connsiteY6" fmla="*/ 398143 h 570951"/>
                  <a:gd name="connsiteX7" fmla="*/ 1457012 w 1457103"/>
                  <a:gd name="connsiteY7" fmla="*/ 570950 h 570951"/>
                  <a:gd name="connsiteX0" fmla="*/ 0 w 1457103"/>
                  <a:gd name="connsiteY0" fmla="*/ 565974 h 570951"/>
                  <a:gd name="connsiteX1" fmla="*/ 211425 w 1457103"/>
                  <a:gd name="connsiteY1" fmla="*/ 271700 h 570951"/>
                  <a:gd name="connsiteX2" fmla="*/ 328526 w 1457103"/>
                  <a:gd name="connsiteY2" fmla="*/ 108555 h 570951"/>
                  <a:gd name="connsiteX3" fmla="*/ 567532 w 1457103"/>
                  <a:gd name="connsiteY3" fmla="*/ 149044 h 570951"/>
                  <a:gd name="connsiteX4" fmla="*/ 786003 w 1457103"/>
                  <a:gd name="connsiteY4" fmla="*/ 65 h 570951"/>
                  <a:gd name="connsiteX5" fmla="*/ 999281 w 1457103"/>
                  <a:gd name="connsiteY5" fmla="*/ 183881 h 570951"/>
                  <a:gd name="connsiteX6" fmla="*/ 1331849 w 1457103"/>
                  <a:gd name="connsiteY6" fmla="*/ 398143 h 570951"/>
                  <a:gd name="connsiteX7" fmla="*/ 1457012 w 1457103"/>
                  <a:gd name="connsiteY7" fmla="*/ 570950 h 5709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457103" h="570951">
                    <a:moveTo>
                      <a:pt x="0" y="565974"/>
                    </a:moveTo>
                    <a:cubicBezTo>
                      <a:pt x="39067" y="356986"/>
                      <a:pt x="114216" y="263135"/>
                      <a:pt x="211425" y="271700"/>
                    </a:cubicBezTo>
                    <a:cubicBezTo>
                      <a:pt x="230563" y="202047"/>
                      <a:pt x="273275" y="142571"/>
                      <a:pt x="328526" y="108555"/>
                    </a:cubicBezTo>
                    <a:cubicBezTo>
                      <a:pt x="412475" y="56862"/>
                      <a:pt x="509333" y="73282"/>
                      <a:pt x="567532" y="149044"/>
                    </a:cubicBezTo>
                    <a:cubicBezTo>
                      <a:pt x="617056" y="58967"/>
                      <a:pt x="700232" y="2252"/>
                      <a:pt x="786003" y="65"/>
                    </a:cubicBezTo>
                    <a:cubicBezTo>
                      <a:pt x="887073" y="-2509"/>
                      <a:pt x="972186" y="70833"/>
                      <a:pt x="999281" y="183881"/>
                    </a:cubicBezTo>
                    <a:cubicBezTo>
                      <a:pt x="1150759" y="124058"/>
                      <a:pt x="1300786" y="220698"/>
                      <a:pt x="1331849" y="398143"/>
                    </a:cubicBezTo>
                    <a:cubicBezTo>
                      <a:pt x="1406677" y="407077"/>
                      <a:pt x="1459609" y="480141"/>
                      <a:pt x="1457012" y="570950"/>
                    </a:cubicBezTo>
                  </a:path>
                </a:pathLst>
              </a:custGeom>
              <a:pattFill prst="lgConfetti">
                <a:fgClr>
                  <a:schemeClr val="bg1">
                    <a:lumMod val="95000"/>
                  </a:schemeClr>
                </a:fgClr>
                <a:bgClr>
                  <a:schemeClr val="bg1"/>
                </a:bgClr>
              </a:pattFill>
              <a:ln w="571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3" name="フリーフォーム: 図形 52">
                <a:extLst>
                  <a:ext uri="{FF2B5EF4-FFF2-40B4-BE49-F238E27FC236}">
                    <a16:creationId xmlns:a16="http://schemas.microsoft.com/office/drawing/2014/main" id="{D6D60DEE-6D52-426A-B651-5B18B450F8C2}"/>
                  </a:ext>
                </a:extLst>
              </p:cNvPr>
              <p:cNvSpPr/>
              <p:nvPr/>
            </p:nvSpPr>
            <p:spPr>
              <a:xfrm>
                <a:off x="1786011" y="1268901"/>
                <a:ext cx="607092" cy="185762"/>
              </a:xfrm>
              <a:custGeom>
                <a:avLst/>
                <a:gdLst>
                  <a:gd name="connsiteX0" fmla="*/ 888570 w 1559670"/>
                  <a:gd name="connsiteY0" fmla="*/ 65 h 802021"/>
                  <a:gd name="connsiteX1" fmla="*/ 1101848 w 1559670"/>
                  <a:gd name="connsiteY1" fmla="*/ 183881 h 802021"/>
                  <a:gd name="connsiteX2" fmla="*/ 1434416 w 1559670"/>
                  <a:gd name="connsiteY2" fmla="*/ 398143 h 802021"/>
                  <a:gd name="connsiteX3" fmla="*/ 1559579 w 1559670"/>
                  <a:gd name="connsiteY3" fmla="*/ 570950 h 802021"/>
                  <a:gd name="connsiteX4" fmla="*/ 1478397 w 1559670"/>
                  <a:gd name="connsiteY4" fmla="*/ 737187 h 802021"/>
                  <a:gd name="connsiteX5" fmla="*/ 1503184 w 1559670"/>
                  <a:gd name="connsiteY5" fmla="*/ 779708 h 802021"/>
                  <a:gd name="connsiteX6" fmla="*/ 1508817 w 1559670"/>
                  <a:gd name="connsiteY6" fmla="*/ 802021 h 802021"/>
                  <a:gd name="connsiteX7" fmla="*/ 0 w 1559670"/>
                  <a:gd name="connsiteY7" fmla="*/ 802021 h 802021"/>
                  <a:gd name="connsiteX8" fmla="*/ 6383 w 1559670"/>
                  <a:gd name="connsiteY8" fmla="*/ 759757 h 802021"/>
                  <a:gd name="connsiteX9" fmla="*/ 41967 w 1559670"/>
                  <a:gd name="connsiteY9" fmla="*/ 685164 h 802021"/>
                  <a:gd name="connsiteX10" fmla="*/ 65973 w 1559670"/>
                  <a:gd name="connsiteY10" fmla="*/ 432256 h 802021"/>
                  <a:gd name="connsiteX11" fmla="*/ 313992 w 1559670"/>
                  <a:gd name="connsiteY11" fmla="*/ 271700 h 802021"/>
                  <a:gd name="connsiteX12" fmla="*/ 431093 w 1559670"/>
                  <a:gd name="connsiteY12" fmla="*/ 108555 h 802021"/>
                  <a:gd name="connsiteX13" fmla="*/ 670099 w 1559670"/>
                  <a:gd name="connsiteY13" fmla="*/ 149044 h 802021"/>
                  <a:gd name="connsiteX14" fmla="*/ 888570 w 1559670"/>
                  <a:gd name="connsiteY14" fmla="*/ 65 h 802021"/>
                  <a:gd name="connsiteX0" fmla="*/ 1508817 w 1600257"/>
                  <a:gd name="connsiteY0" fmla="*/ 802021 h 893461"/>
                  <a:gd name="connsiteX1" fmla="*/ 0 w 1600257"/>
                  <a:gd name="connsiteY1" fmla="*/ 802021 h 893461"/>
                  <a:gd name="connsiteX2" fmla="*/ 6383 w 1600257"/>
                  <a:gd name="connsiteY2" fmla="*/ 759757 h 893461"/>
                  <a:gd name="connsiteX3" fmla="*/ 41967 w 1600257"/>
                  <a:gd name="connsiteY3" fmla="*/ 685164 h 893461"/>
                  <a:gd name="connsiteX4" fmla="*/ 65973 w 1600257"/>
                  <a:gd name="connsiteY4" fmla="*/ 432256 h 893461"/>
                  <a:gd name="connsiteX5" fmla="*/ 313992 w 1600257"/>
                  <a:gd name="connsiteY5" fmla="*/ 271700 h 893461"/>
                  <a:gd name="connsiteX6" fmla="*/ 431093 w 1600257"/>
                  <a:gd name="connsiteY6" fmla="*/ 108555 h 893461"/>
                  <a:gd name="connsiteX7" fmla="*/ 670099 w 1600257"/>
                  <a:gd name="connsiteY7" fmla="*/ 149044 h 893461"/>
                  <a:gd name="connsiteX8" fmla="*/ 888570 w 1600257"/>
                  <a:gd name="connsiteY8" fmla="*/ 65 h 893461"/>
                  <a:gd name="connsiteX9" fmla="*/ 1101848 w 1600257"/>
                  <a:gd name="connsiteY9" fmla="*/ 183881 h 893461"/>
                  <a:gd name="connsiteX10" fmla="*/ 1434416 w 1600257"/>
                  <a:gd name="connsiteY10" fmla="*/ 398143 h 893461"/>
                  <a:gd name="connsiteX11" fmla="*/ 1559579 w 1600257"/>
                  <a:gd name="connsiteY11" fmla="*/ 570950 h 893461"/>
                  <a:gd name="connsiteX12" fmla="*/ 1478397 w 1600257"/>
                  <a:gd name="connsiteY12" fmla="*/ 737187 h 893461"/>
                  <a:gd name="connsiteX13" fmla="*/ 1503184 w 1600257"/>
                  <a:gd name="connsiteY13" fmla="*/ 779708 h 893461"/>
                  <a:gd name="connsiteX14" fmla="*/ 1600257 w 1600257"/>
                  <a:gd name="connsiteY14" fmla="*/ 893461 h 893461"/>
                  <a:gd name="connsiteX0" fmla="*/ 1508817 w 1628832"/>
                  <a:gd name="connsiteY0" fmla="*/ 802021 h 902986"/>
                  <a:gd name="connsiteX1" fmla="*/ 0 w 1628832"/>
                  <a:gd name="connsiteY1" fmla="*/ 802021 h 902986"/>
                  <a:gd name="connsiteX2" fmla="*/ 6383 w 1628832"/>
                  <a:gd name="connsiteY2" fmla="*/ 759757 h 902986"/>
                  <a:gd name="connsiteX3" fmla="*/ 41967 w 1628832"/>
                  <a:gd name="connsiteY3" fmla="*/ 685164 h 902986"/>
                  <a:gd name="connsiteX4" fmla="*/ 65973 w 1628832"/>
                  <a:gd name="connsiteY4" fmla="*/ 432256 h 902986"/>
                  <a:gd name="connsiteX5" fmla="*/ 313992 w 1628832"/>
                  <a:gd name="connsiteY5" fmla="*/ 271700 h 902986"/>
                  <a:gd name="connsiteX6" fmla="*/ 431093 w 1628832"/>
                  <a:gd name="connsiteY6" fmla="*/ 108555 h 902986"/>
                  <a:gd name="connsiteX7" fmla="*/ 670099 w 1628832"/>
                  <a:gd name="connsiteY7" fmla="*/ 149044 h 902986"/>
                  <a:gd name="connsiteX8" fmla="*/ 888570 w 1628832"/>
                  <a:gd name="connsiteY8" fmla="*/ 65 h 902986"/>
                  <a:gd name="connsiteX9" fmla="*/ 1101848 w 1628832"/>
                  <a:gd name="connsiteY9" fmla="*/ 183881 h 902986"/>
                  <a:gd name="connsiteX10" fmla="*/ 1434416 w 1628832"/>
                  <a:gd name="connsiteY10" fmla="*/ 398143 h 902986"/>
                  <a:gd name="connsiteX11" fmla="*/ 1559579 w 1628832"/>
                  <a:gd name="connsiteY11" fmla="*/ 570950 h 902986"/>
                  <a:gd name="connsiteX12" fmla="*/ 1478397 w 1628832"/>
                  <a:gd name="connsiteY12" fmla="*/ 737187 h 902986"/>
                  <a:gd name="connsiteX13" fmla="*/ 1503184 w 1628832"/>
                  <a:gd name="connsiteY13" fmla="*/ 779708 h 902986"/>
                  <a:gd name="connsiteX14" fmla="*/ 1628832 w 1628832"/>
                  <a:gd name="connsiteY14" fmla="*/ 902986 h 902986"/>
                  <a:gd name="connsiteX0" fmla="*/ 1508817 w 1559670"/>
                  <a:gd name="connsiteY0" fmla="*/ 802021 h 802021"/>
                  <a:gd name="connsiteX1" fmla="*/ 0 w 1559670"/>
                  <a:gd name="connsiteY1" fmla="*/ 802021 h 802021"/>
                  <a:gd name="connsiteX2" fmla="*/ 6383 w 1559670"/>
                  <a:gd name="connsiteY2" fmla="*/ 759757 h 802021"/>
                  <a:gd name="connsiteX3" fmla="*/ 41967 w 1559670"/>
                  <a:gd name="connsiteY3" fmla="*/ 685164 h 802021"/>
                  <a:gd name="connsiteX4" fmla="*/ 65973 w 1559670"/>
                  <a:gd name="connsiteY4" fmla="*/ 432256 h 802021"/>
                  <a:gd name="connsiteX5" fmla="*/ 313992 w 1559670"/>
                  <a:gd name="connsiteY5" fmla="*/ 271700 h 802021"/>
                  <a:gd name="connsiteX6" fmla="*/ 431093 w 1559670"/>
                  <a:gd name="connsiteY6" fmla="*/ 108555 h 802021"/>
                  <a:gd name="connsiteX7" fmla="*/ 670099 w 1559670"/>
                  <a:gd name="connsiteY7" fmla="*/ 149044 h 802021"/>
                  <a:gd name="connsiteX8" fmla="*/ 888570 w 1559670"/>
                  <a:gd name="connsiteY8" fmla="*/ 65 h 802021"/>
                  <a:gd name="connsiteX9" fmla="*/ 1101848 w 1559670"/>
                  <a:gd name="connsiteY9" fmla="*/ 183881 h 802021"/>
                  <a:gd name="connsiteX10" fmla="*/ 1434416 w 1559670"/>
                  <a:gd name="connsiteY10" fmla="*/ 398143 h 802021"/>
                  <a:gd name="connsiteX11" fmla="*/ 1559579 w 1559670"/>
                  <a:gd name="connsiteY11" fmla="*/ 570950 h 802021"/>
                  <a:gd name="connsiteX12" fmla="*/ 1478397 w 1559670"/>
                  <a:gd name="connsiteY12" fmla="*/ 737187 h 802021"/>
                  <a:gd name="connsiteX13" fmla="*/ 1503184 w 1559670"/>
                  <a:gd name="connsiteY13" fmla="*/ 779708 h 802021"/>
                  <a:gd name="connsiteX0" fmla="*/ 1508817 w 1559670"/>
                  <a:gd name="connsiteY0" fmla="*/ 802021 h 802021"/>
                  <a:gd name="connsiteX1" fmla="*/ 0 w 1559670"/>
                  <a:gd name="connsiteY1" fmla="*/ 802021 h 802021"/>
                  <a:gd name="connsiteX2" fmla="*/ 6383 w 1559670"/>
                  <a:gd name="connsiteY2" fmla="*/ 759757 h 802021"/>
                  <a:gd name="connsiteX3" fmla="*/ 41967 w 1559670"/>
                  <a:gd name="connsiteY3" fmla="*/ 685164 h 802021"/>
                  <a:gd name="connsiteX4" fmla="*/ 65973 w 1559670"/>
                  <a:gd name="connsiteY4" fmla="*/ 432256 h 802021"/>
                  <a:gd name="connsiteX5" fmla="*/ 313992 w 1559670"/>
                  <a:gd name="connsiteY5" fmla="*/ 271700 h 802021"/>
                  <a:gd name="connsiteX6" fmla="*/ 431093 w 1559670"/>
                  <a:gd name="connsiteY6" fmla="*/ 108555 h 802021"/>
                  <a:gd name="connsiteX7" fmla="*/ 670099 w 1559670"/>
                  <a:gd name="connsiteY7" fmla="*/ 149044 h 802021"/>
                  <a:gd name="connsiteX8" fmla="*/ 888570 w 1559670"/>
                  <a:gd name="connsiteY8" fmla="*/ 65 h 802021"/>
                  <a:gd name="connsiteX9" fmla="*/ 1101848 w 1559670"/>
                  <a:gd name="connsiteY9" fmla="*/ 183881 h 802021"/>
                  <a:gd name="connsiteX10" fmla="*/ 1434416 w 1559670"/>
                  <a:gd name="connsiteY10" fmla="*/ 398143 h 802021"/>
                  <a:gd name="connsiteX11" fmla="*/ 1559579 w 1559670"/>
                  <a:gd name="connsiteY11" fmla="*/ 570950 h 802021"/>
                  <a:gd name="connsiteX12" fmla="*/ 1478397 w 1559670"/>
                  <a:gd name="connsiteY12" fmla="*/ 737187 h 802021"/>
                  <a:gd name="connsiteX0" fmla="*/ 0 w 1559670"/>
                  <a:gd name="connsiteY0" fmla="*/ 802021 h 802021"/>
                  <a:gd name="connsiteX1" fmla="*/ 6383 w 1559670"/>
                  <a:gd name="connsiteY1" fmla="*/ 759757 h 802021"/>
                  <a:gd name="connsiteX2" fmla="*/ 41967 w 1559670"/>
                  <a:gd name="connsiteY2" fmla="*/ 685164 h 802021"/>
                  <a:gd name="connsiteX3" fmla="*/ 65973 w 1559670"/>
                  <a:gd name="connsiteY3" fmla="*/ 432256 h 802021"/>
                  <a:gd name="connsiteX4" fmla="*/ 313992 w 1559670"/>
                  <a:gd name="connsiteY4" fmla="*/ 271700 h 802021"/>
                  <a:gd name="connsiteX5" fmla="*/ 431093 w 1559670"/>
                  <a:gd name="connsiteY5" fmla="*/ 108555 h 802021"/>
                  <a:gd name="connsiteX6" fmla="*/ 670099 w 1559670"/>
                  <a:gd name="connsiteY6" fmla="*/ 149044 h 802021"/>
                  <a:gd name="connsiteX7" fmla="*/ 888570 w 1559670"/>
                  <a:gd name="connsiteY7" fmla="*/ 65 h 802021"/>
                  <a:gd name="connsiteX8" fmla="*/ 1101848 w 1559670"/>
                  <a:gd name="connsiteY8" fmla="*/ 183881 h 802021"/>
                  <a:gd name="connsiteX9" fmla="*/ 1434416 w 1559670"/>
                  <a:gd name="connsiteY9" fmla="*/ 398143 h 802021"/>
                  <a:gd name="connsiteX10" fmla="*/ 1559579 w 1559670"/>
                  <a:gd name="connsiteY10" fmla="*/ 570950 h 802021"/>
                  <a:gd name="connsiteX11" fmla="*/ 1478397 w 1559670"/>
                  <a:gd name="connsiteY11" fmla="*/ 737187 h 802021"/>
                  <a:gd name="connsiteX0" fmla="*/ 0 w 1553287"/>
                  <a:gd name="connsiteY0" fmla="*/ 759757 h 759757"/>
                  <a:gd name="connsiteX1" fmla="*/ 35584 w 1553287"/>
                  <a:gd name="connsiteY1" fmla="*/ 685164 h 759757"/>
                  <a:gd name="connsiteX2" fmla="*/ 59590 w 1553287"/>
                  <a:gd name="connsiteY2" fmla="*/ 432256 h 759757"/>
                  <a:gd name="connsiteX3" fmla="*/ 307609 w 1553287"/>
                  <a:gd name="connsiteY3" fmla="*/ 271700 h 759757"/>
                  <a:gd name="connsiteX4" fmla="*/ 424710 w 1553287"/>
                  <a:gd name="connsiteY4" fmla="*/ 108555 h 759757"/>
                  <a:gd name="connsiteX5" fmla="*/ 663716 w 1553287"/>
                  <a:gd name="connsiteY5" fmla="*/ 149044 h 759757"/>
                  <a:gd name="connsiteX6" fmla="*/ 882187 w 1553287"/>
                  <a:gd name="connsiteY6" fmla="*/ 65 h 759757"/>
                  <a:gd name="connsiteX7" fmla="*/ 1095465 w 1553287"/>
                  <a:gd name="connsiteY7" fmla="*/ 183881 h 759757"/>
                  <a:gd name="connsiteX8" fmla="*/ 1428033 w 1553287"/>
                  <a:gd name="connsiteY8" fmla="*/ 398143 h 759757"/>
                  <a:gd name="connsiteX9" fmla="*/ 1553196 w 1553287"/>
                  <a:gd name="connsiteY9" fmla="*/ 570950 h 759757"/>
                  <a:gd name="connsiteX10" fmla="*/ 1472014 w 1553287"/>
                  <a:gd name="connsiteY10" fmla="*/ 737187 h 759757"/>
                  <a:gd name="connsiteX0" fmla="*/ 13665 w 1531368"/>
                  <a:gd name="connsiteY0" fmla="*/ 685164 h 737186"/>
                  <a:gd name="connsiteX1" fmla="*/ 37671 w 1531368"/>
                  <a:gd name="connsiteY1" fmla="*/ 432256 h 737186"/>
                  <a:gd name="connsiteX2" fmla="*/ 285690 w 1531368"/>
                  <a:gd name="connsiteY2" fmla="*/ 271700 h 737186"/>
                  <a:gd name="connsiteX3" fmla="*/ 402791 w 1531368"/>
                  <a:gd name="connsiteY3" fmla="*/ 108555 h 737186"/>
                  <a:gd name="connsiteX4" fmla="*/ 641797 w 1531368"/>
                  <a:gd name="connsiteY4" fmla="*/ 149044 h 737186"/>
                  <a:gd name="connsiteX5" fmla="*/ 860268 w 1531368"/>
                  <a:gd name="connsiteY5" fmla="*/ 65 h 737186"/>
                  <a:gd name="connsiteX6" fmla="*/ 1073546 w 1531368"/>
                  <a:gd name="connsiteY6" fmla="*/ 183881 h 737186"/>
                  <a:gd name="connsiteX7" fmla="*/ 1406114 w 1531368"/>
                  <a:gd name="connsiteY7" fmla="*/ 398143 h 737186"/>
                  <a:gd name="connsiteX8" fmla="*/ 1531277 w 1531368"/>
                  <a:gd name="connsiteY8" fmla="*/ 570950 h 737186"/>
                  <a:gd name="connsiteX9" fmla="*/ 1450095 w 1531368"/>
                  <a:gd name="connsiteY9" fmla="*/ 737187 h 737186"/>
                  <a:gd name="connsiteX0" fmla="*/ 13665 w 1531368"/>
                  <a:gd name="connsiteY0" fmla="*/ 685164 h 685165"/>
                  <a:gd name="connsiteX1" fmla="*/ 37671 w 1531368"/>
                  <a:gd name="connsiteY1" fmla="*/ 432256 h 685165"/>
                  <a:gd name="connsiteX2" fmla="*/ 285690 w 1531368"/>
                  <a:gd name="connsiteY2" fmla="*/ 271700 h 685165"/>
                  <a:gd name="connsiteX3" fmla="*/ 402791 w 1531368"/>
                  <a:gd name="connsiteY3" fmla="*/ 108555 h 685165"/>
                  <a:gd name="connsiteX4" fmla="*/ 641797 w 1531368"/>
                  <a:gd name="connsiteY4" fmla="*/ 149044 h 685165"/>
                  <a:gd name="connsiteX5" fmla="*/ 860268 w 1531368"/>
                  <a:gd name="connsiteY5" fmla="*/ 65 h 685165"/>
                  <a:gd name="connsiteX6" fmla="*/ 1073546 w 1531368"/>
                  <a:gd name="connsiteY6" fmla="*/ 183881 h 685165"/>
                  <a:gd name="connsiteX7" fmla="*/ 1406114 w 1531368"/>
                  <a:gd name="connsiteY7" fmla="*/ 398143 h 685165"/>
                  <a:gd name="connsiteX8" fmla="*/ 1531277 w 1531368"/>
                  <a:gd name="connsiteY8" fmla="*/ 570950 h 685165"/>
                  <a:gd name="connsiteX0" fmla="*/ 1 w 1493698"/>
                  <a:gd name="connsiteY0" fmla="*/ 432256 h 570951"/>
                  <a:gd name="connsiteX1" fmla="*/ 248020 w 1493698"/>
                  <a:gd name="connsiteY1" fmla="*/ 271700 h 570951"/>
                  <a:gd name="connsiteX2" fmla="*/ 365121 w 1493698"/>
                  <a:gd name="connsiteY2" fmla="*/ 108555 h 570951"/>
                  <a:gd name="connsiteX3" fmla="*/ 604127 w 1493698"/>
                  <a:gd name="connsiteY3" fmla="*/ 149044 h 570951"/>
                  <a:gd name="connsiteX4" fmla="*/ 822598 w 1493698"/>
                  <a:gd name="connsiteY4" fmla="*/ 65 h 570951"/>
                  <a:gd name="connsiteX5" fmla="*/ 1035876 w 1493698"/>
                  <a:gd name="connsiteY5" fmla="*/ 183881 h 570951"/>
                  <a:gd name="connsiteX6" fmla="*/ 1368444 w 1493698"/>
                  <a:gd name="connsiteY6" fmla="*/ 398143 h 570951"/>
                  <a:gd name="connsiteX7" fmla="*/ 1493607 w 1493698"/>
                  <a:gd name="connsiteY7" fmla="*/ 570950 h 570951"/>
                  <a:gd name="connsiteX0" fmla="*/ 0 w 1457103"/>
                  <a:gd name="connsiteY0" fmla="*/ 547739 h 570951"/>
                  <a:gd name="connsiteX1" fmla="*/ 211425 w 1457103"/>
                  <a:gd name="connsiteY1" fmla="*/ 271700 h 570951"/>
                  <a:gd name="connsiteX2" fmla="*/ 328526 w 1457103"/>
                  <a:gd name="connsiteY2" fmla="*/ 108555 h 570951"/>
                  <a:gd name="connsiteX3" fmla="*/ 567532 w 1457103"/>
                  <a:gd name="connsiteY3" fmla="*/ 149044 h 570951"/>
                  <a:gd name="connsiteX4" fmla="*/ 786003 w 1457103"/>
                  <a:gd name="connsiteY4" fmla="*/ 65 h 570951"/>
                  <a:gd name="connsiteX5" fmla="*/ 999281 w 1457103"/>
                  <a:gd name="connsiteY5" fmla="*/ 183881 h 570951"/>
                  <a:gd name="connsiteX6" fmla="*/ 1331849 w 1457103"/>
                  <a:gd name="connsiteY6" fmla="*/ 398143 h 570951"/>
                  <a:gd name="connsiteX7" fmla="*/ 1457012 w 1457103"/>
                  <a:gd name="connsiteY7" fmla="*/ 570950 h 570951"/>
                  <a:gd name="connsiteX0" fmla="*/ 0 w 1457103"/>
                  <a:gd name="connsiteY0" fmla="*/ 547739 h 570951"/>
                  <a:gd name="connsiteX1" fmla="*/ 211425 w 1457103"/>
                  <a:gd name="connsiteY1" fmla="*/ 271700 h 570951"/>
                  <a:gd name="connsiteX2" fmla="*/ 328526 w 1457103"/>
                  <a:gd name="connsiteY2" fmla="*/ 108555 h 570951"/>
                  <a:gd name="connsiteX3" fmla="*/ 567532 w 1457103"/>
                  <a:gd name="connsiteY3" fmla="*/ 149044 h 570951"/>
                  <a:gd name="connsiteX4" fmla="*/ 786003 w 1457103"/>
                  <a:gd name="connsiteY4" fmla="*/ 65 h 570951"/>
                  <a:gd name="connsiteX5" fmla="*/ 999281 w 1457103"/>
                  <a:gd name="connsiteY5" fmla="*/ 183881 h 570951"/>
                  <a:gd name="connsiteX6" fmla="*/ 1331849 w 1457103"/>
                  <a:gd name="connsiteY6" fmla="*/ 398143 h 570951"/>
                  <a:gd name="connsiteX7" fmla="*/ 1457012 w 1457103"/>
                  <a:gd name="connsiteY7" fmla="*/ 570950 h 570951"/>
                  <a:gd name="connsiteX0" fmla="*/ 0 w 1457103"/>
                  <a:gd name="connsiteY0" fmla="*/ 565974 h 570951"/>
                  <a:gd name="connsiteX1" fmla="*/ 211425 w 1457103"/>
                  <a:gd name="connsiteY1" fmla="*/ 271700 h 570951"/>
                  <a:gd name="connsiteX2" fmla="*/ 328526 w 1457103"/>
                  <a:gd name="connsiteY2" fmla="*/ 108555 h 570951"/>
                  <a:gd name="connsiteX3" fmla="*/ 567532 w 1457103"/>
                  <a:gd name="connsiteY3" fmla="*/ 149044 h 570951"/>
                  <a:gd name="connsiteX4" fmla="*/ 786003 w 1457103"/>
                  <a:gd name="connsiteY4" fmla="*/ 65 h 570951"/>
                  <a:gd name="connsiteX5" fmla="*/ 999281 w 1457103"/>
                  <a:gd name="connsiteY5" fmla="*/ 183881 h 570951"/>
                  <a:gd name="connsiteX6" fmla="*/ 1331849 w 1457103"/>
                  <a:gd name="connsiteY6" fmla="*/ 398143 h 570951"/>
                  <a:gd name="connsiteX7" fmla="*/ 1457012 w 1457103"/>
                  <a:gd name="connsiteY7" fmla="*/ 570950 h 5709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457103" h="570951">
                    <a:moveTo>
                      <a:pt x="0" y="565974"/>
                    </a:moveTo>
                    <a:cubicBezTo>
                      <a:pt x="39067" y="356986"/>
                      <a:pt x="114216" y="263135"/>
                      <a:pt x="211425" y="271700"/>
                    </a:cubicBezTo>
                    <a:cubicBezTo>
                      <a:pt x="230563" y="202047"/>
                      <a:pt x="273275" y="142571"/>
                      <a:pt x="328526" y="108555"/>
                    </a:cubicBezTo>
                    <a:cubicBezTo>
                      <a:pt x="412475" y="56862"/>
                      <a:pt x="509333" y="73282"/>
                      <a:pt x="567532" y="149044"/>
                    </a:cubicBezTo>
                    <a:cubicBezTo>
                      <a:pt x="617056" y="58967"/>
                      <a:pt x="700232" y="2252"/>
                      <a:pt x="786003" y="65"/>
                    </a:cubicBezTo>
                    <a:cubicBezTo>
                      <a:pt x="887073" y="-2509"/>
                      <a:pt x="972186" y="70833"/>
                      <a:pt x="999281" y="183881"/>
                    </a:cubicBezTo>
                    <a:cubicBezTo>
                      <a:pt x="1150759" y="124058"/>
                      <a:pt x="1300786" y="220698"/>
                      <a:pt x="1331849" y="398143"/>
                    </a:cubicBezTo>
                    <a:cubicBezTo>
                      <a:pt x="1406677" y="407077"/>
                      <a:pt x="1459609" y="480141"/>
                      <a:pt x="1457012" y="570950"/>
                    </a:cubicBezTo>
                  </a:path>
                </a:pathLst>
              </a:custGeom>
              <a:pattFill prst="lgConfetti">
                <a:fgClr>
                  <a:schemeClr val="bg1">
                    <a:lumMod val="95000"/>
                  </a:schemeClr>
                </a:fgClr>
                <a:bgClr>
                  <a:schemeClr val="bg1"/>
                </a:bgClr>
              </a:pattFill>
              <a:ln w="571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4" name="フリーフォーム: 図形 53">
                <a:extLst>
                  <a:ext uri="{FF2B5EF4-FFF2-40B4-BE49-F238E27FC236}">
                    <a16:creationId xmlns:a16="http://schemas.microsoft.com/office/drawing/2014/main" id="{711045E0-AAA6-4B74-940C-7AB63CF014BB}"/>
                  </a:ext>
                </a:extLst>
              </p:cNvPr>
              <p:cNvSpPr/>
              <p:nvPr/>
            </p:nvSpPr>
            <p:spPr>
              <a:xfrm>
                <a:off x="2112193" y="2040435"/>
                <a:ext cx="607092" cy="185762"/>
              </a:xfrm>
              <a:custGeom>
                <a:avLst/>
                <a:gdLst>
                  <a:gd name="connsiteX0" fmla="*/ 888570 w 1559670"/>
                  <a:gd name="connsiteY0" fmla="*/ 65 h 802021"/>
                  <a:gd name="connsiteX1" fmla="*/ 1101848 w 1559670"/>
                  <a:gd name="connsiteY1" fmla="*/ 183881 h 802021"/>
                  <a:gd name="connsiteX2" fmla="*/ 1434416 w 1559670"/>
                  <a:gd name="connsiteY2" fmla="*/ 398143 h 802021"/>
                  <a:gd name="connsiteX3" fmla="*/ 1559579 w 1559670"/>
                  <a:gd name="connsiteY3" fmla="*/ 570950 h 802021"/>
                  <a:gd name="connsiteX4" fmla="*/ 1478397 w 1559670"/>
                  <a:gd name="connsiteY4" fmla="*/ 737187 h 802021"/>
                  <a:gd name="connsiteX5" fmla="*/ 1503184 w 1559670"/>
                  <a:gd name="connsiteY5" fmla="*/ 779708 h 802021"/>
                  <a:gd name="connsiteX6" fmla="*/ 1508817 w 1559670"/>
                  <a:gd name="connsiteY6" fmla="*/ 802021 h 802021"/>
                  <a:gd name="connsiteX7" fmla="*/ 0 w 1559670"/>
                  <a:gd name="connsiteY7" fmla="*/ 802021 h 802021"/>
                  <a:gd name="connsiteX8" fmla="*/ 6383 w 1559670"/>
                  <a:gd name="connsiteY8" fmla="*/ 759757 h 802021"/>
                  <a:gd name="connsiteX9" fmla="*/ 41967 w 1559670"/>
                  <a:gd name="connsiteY9" fmla="*/ 685164 h 802021"/>
                  <a:gd name="connsiteX10" fmla="*/ 65973 w 1559670"/>
                  <a:gd name="connsiteY10" fmla="*/ 432256 h 802021"/>
                  <a:gd name="connsiteX11" fmla="*/ 313992 w 1559670"/>
                  <a:gd name="connsiteY11" fmla="*/ 271700 h 802021"/>
                  <a:gd name="connsiteX12" fmla="*/ 431093 w 1559670"/>
                  <a:gd name="connsiteY12" fmla="*/ 108555 h 802021"/>
                  <a:gd name="connsiteX13" fmla="*/ 670099 w 1559670"/>
                  <a:gd name="connsiteY13" fmla="*/ 149044 h 802021"/>
                  <a:gd name="connsiteX14" fmla="*/ 888570 w 1559670"/>
                  <a:gd name="connsiteY14" fmla="*/ 65 h 802021"/>
                  <a:gd name="connsiteX0" fmla="*/ 1508817 w 1600257"/>
                  <a:gd name="connsiteY0" fmla="*/ 802021 h 893461"/>
                  <a:gd name="connsiteX1" fmla="*/ 0 w 1600257"/>
                  <a:gd name="connsiteY1" fmla="*/ 802021 h 893461"/>
                  <a:gd name="connsiteX2" fmla="*/ 6383 w 1600257"/>
                  <a:gd name="connsiteY2" fmla="*/ 759757 h 893461"/>
                  <a:gd name="connsiteX3" fmla="*/ 41967 w 1600257"/>
                  <a:gd name="connsiteY3" fmla="*/ 685164 h 893461"/>
                  <a:gd name="connsiteX4" fmla="*/ 65973 w 1600257"/>
                  <a:gd name="connsiteY4" fmla="*/ 432256 h 893461"/>
                  <a:gd name="connsiteX5" fmla="*/ 313992 w 1600257"/>
                  <a:gd name="connsiteY5" fmla="*/ 271700 h 893461"/>
                  <a:gd name="connsiteX6" fmla="*/ 431093 w 1600257"/>
                  <a:gd name="connsiteY6" fmla="*/ 108555 h 893461"/>
                  <a:gd name="connsiteX7" fmla="*/ 670099 w 1600257"/>
                  <a:gd name="connsiteY7" fmla="*/ 149044 h 893461"/>
                  <a:gd name="connsiteX8" fmla="*/ 888570 w 1600257"/>
                  <a:gd name="connsiteY8" fmla="*/ 65 h 893461"/>
                  <a:gd name="connsiteX9" fmla="*/ 1101848 w 1600257"/>
                  <a:gd name="connsiteY9" fmla="*/ 183881 h 893461"/>
                  <a:gd name="connsiteX10" fmla="*/ 1434416 w 1600257"/>
                  <a:gd name="connsiteY10" fmla="*/ 398143 h 893461"/>
                  <a:gd name="connsiteX11" fmla="*/ 1559579 w 1600257"/>
                  <a:gd name="connsiteY11" fmla="*/ 570950 h 893461"/>
                  <a:gd name="connsiteX12" fmla="*/ 1478397 w 1600257"/>
                  <a:gd name="connsiteY12" fmla="*/ 737187 h 893461"/>
                  <a:gd name="connsiteX13" fmla="*/ 1503184 w 1600257"/>
                  <a:gd name="connsiteY13" fmla="*/ 779708 h 893461"/>
                  <a:gd name="connsiteX14" fmla="*/ 1600257 w 1600257"/>
                  <a:gd name="connsiteY14" fmla="*/ 893461 h 893461"/>
                  <a:gd name="connsiteX0" fmla="*/ 1508817 w 1628832"/>
                  <a:gd name="connsiteY0" fmla="*/ 802021 h 902986"/>
                  <a:gd name="connsiteX1" fmla="*/ 0 w 1628832"/>
                  <a:gd name="connsiteY1" fmla="*/ 802021 h 902986"/>
                  <a:gd name="connsiteX2" fmla="*/ 6383 w 1628832"/>
                  <a:gd name="connsiteY2" fmla="*/ 759757 h 902986"/>
                  <a:gd name="connsiteX3" fmla="*/ 41967 w 1628832"/>
                  <a:gd name="connsiteY3" fmla="*/ 685164 h 902986"/>
                  <a:gd name="connsiteX4" fmla="*/ 65973 w 1628832"/>
                  <a:gd name="connsiteY4" fmla="*/ 432256 h 902986"/>
                  <a:gd name="connsiteX5" fmla="*/ 313992 w 1628832"/>
                  <a:gd name="connsiteY5" fmla="*/ 271700 h 902986"/>
                  <a:gd name="connsiteX6" fmla="*/ 431093 w 1628832"/>
                  <a:gd name="connsiteY6" fmla="*/ 108555 h 902986"/>
                  <a:gd name="connsiteX7" fmla="*/ 670099 w 1628832"/>
                  <a:gd name="connsiteY7" fmla="*/ 149044 h 902986"/>
                  <a:gd name="connsiteX8" fmla="*/ 888570 w 1628832"/>
                  <a:gd name="connsiteY8" fmla="*/ 65 h 902986"/>
                  <a:gd name="connsiteX9" fmla="*/ 1101848 w 1628832"/>
                  <a:gd name="connsiteY9" fmla="*/ 183881 h 902986"/>
                  <a:gd name="connsiteX10" fmla="*/ 1434416 w 1628832"/>
                  <a:gd name="connsiteY10" fmla="*/ 398143 h 902986"/>
                  <a:gd name="connsiteX11" fmla="*/ 1559579 w 1628832"/>
                  <a:gd name="connsiteY11" fmla="*/ 570950 h 902986"/>
                  <a:gd name="connsiteX12" fmla="*/ 1478397 w 1628832"/>
                  <a:gd name="connsiteY12" fmla="*/ 737187 h 902986"/>
                  <a:gd name="connsiteX13" fmla="*/ 1503184 w 1628832"/>
                  <a:gd name="connsiteY13" fmla="*/ 779708 h 902986"/>
                  <a:gd name="connsiteX14" fmla="*/ 1628832 w 1628832"/>
                  <a:gd name="connsiteY14" fmla="*/ 902986 h 902986"/>
                  <a:gd name="connsiteX0" fmla="*/ 1508817 w 1559670"/>
                  <a:gd name="connsiteY0" fmla="*/ 802021 h 802021"/>
                  <a:gd name="connsiteX1" fmla="*/ 0 w 1559670"/>
                  <a:gd name="connsiteY1" fmla="*/ 802021 h 802021"/>
                  <a:gd name="connsiteX2" fmla="*/ 6383 w 1559670"/>
                  <a:gd name="connsiteY2" fmla="*/ 759757 h 802021"/>
                  <a:gd name="connsiteX3" fmla="*/ 41967 w 1559670"/>
                  <a:gd name="connsiteY3" fmla="*/ 685164 h 802021"/>
                  <a:gd name="connsiteX4" fmla="*/ 65973 w 1559670"/>
                  <a:gd name="connsiteY4" fmla="*/ 432256 h 802021"/>
                  <a:gd name="connsiteX5" fmla="*/ 313992 w 1559670"/>
                  <a:gd name="connsiteY5" fmla="*/ 271700 h 802021"/>
                  <a:gd name="connsiteX6" fmla="*/ 431093 w 1559670"/>
                  <a:gd name="connsiteY6" fmla="*/ 108555 h 802021"/>
                  <a:gd name="connsiteX7" fmla="*/ 670099 w 1559670"/>
                  <a:gd name="connsiteY7" fmla="*/ 149044 h 802021"/>
                  <a:gd name="connsiteX8" fmla="*/ 888570 w 1559670"/>
                  <a:gd name="connsiteY8" fmla="*/ 65 h 802021"/>
                  <a:gd name="connsiteX9" fmla="*/ 1101848 w 1559670"/>
                  <a:gd name="connsiteY9" fmla="*/ 183881 h 802021"/>
                  <a:gd name="connsiteX10" fmla="*/ 1434416 w 1559670"/>
                  <a:gd name="connsiteY10" fmla="*/ 398143 h 802021"/>
                  <a:gd name="connsiteX11" fmla="*/ 1559579 w 1559670"/>
                  <a:gd name="connsiteY11" fmla="*/ 570950 h 802021"/>
                  <a:gd name="connsiteX12" fmla="*/ 1478397 w 1559670"/>
                  <a:gd name="connsiteY12" fmla="*/ 737187 h 802021"/>
                  <a:gd name="connsiteX13" fmla="*/ 1503184 w 1559670"/>
                  <a:gd name="connsiteY13" fmla="*/ 779708 h 802021"/>
                  <a:gd name="connsiteX0" fmla="*/ 1508817 w 1559670"/>
                  <a:gd name="connsiteY0" fmla="*/ 802021 h 802021"/>
                  <a:gd name="connsiteX1" fmla="*/ 0 w 1559670"/>
                  <a:gd name="connsiteY1" fmla="*/ 802021 h 802021"/>
                  <a:gd name="connsiteX2" fmla="*/ 6383 w 1559670"/>
                  <a:gd name="connsiteY2" fmla="*/ 759757 h 802021"/>
                  <a:gd name="connsiteX3" fmla="*/ 41967 w 1559670"/>
                  <a:gd name="connsiteY3" fmla="*/ 685164 h 802021"/>
                  <a:gd name="connsiteX4" fmla="*/ 65973 w 1559670"/>
                  <a:gd name="connsiteY4" fmla="*/ 432256 h 802021"/>
                  <a:gd name="connsiteX5" fmla="*/ 313992 w 1559670"/>
                  <a:gd name="connsiteY5" fmla="*/ 271700 h 802021"/>
                  <a:gd name="connsiteX6" fmla="*/ 431093 w 1559670"/>
                  <a:gd name="connsiteY6" fmla="*/ 108555 h 802021"/>
                  <a:gd name="connsiteX7" fmla="*/ 670099 w 1559670"/>
                  <a:gd name="connsiteY7" fmla="*/ 149044 h 802021"/>
                  <a:gd name="connsiteX8" fmla="*/ 888570 w 1559670"/>
                  <a:gd name="connsiteY8" fmla="*/ 65 h 802021"/>
                  <a:gd name="connsiteX9" fmla="*/ 1101848 w 1559670"/>
                  <a:gd name="connsiteY9" fmla="*/ 183881 h 802021"/>
                  <a:gd name="connsiteX10" fmla="*/ 1434416 w 1559670"/>
                  <a:gd name="connsiteY10" fmla="*/ 398143 h 802021"/>
                  <a:gd name="connsiteX11" fmla="*/ 1559579 w 1559670"/>
                  <a:gd name="connsiteY11" fmla="*/ 570950 h 802021"/>
                  <a:gd name="connsiteX12" fmla="*/ 1478397 w 1559670"/>
                  <a:gd name="connsiteY12" fmla="*/ 737187 h 802021"/>
                  <a:gd name="connsiteX0" fmla="*/ 0 w 1559670"/>
                  <a:gd name="connsiteY0" fmla="*/ 802021 h 802021"/>
                  <a:gd name="connsiteX1" fmla="*/ 6383 w 1559670"/>
                  <a:gd name="connsiteY1" fmla="*/ 759757 h 802021"/>
                  <a:gd name="connsiteX2" fmla="*/ 41967 w 1559670"/>
                  <a:gd name="connsiteY2" fmla="*/ 685164 h 802021"/>
                  <a:gd name="connsiteX3" fmla="*/ 65973 w 1559670"/>
                  <a:gd name="connsiteY3" fmla="*/ 432256 h 802021"/>
                  <a:gd name="connsiteX4" fmla="*/ 313992 w 1559670"/>
                  <a:gd name="connsiteY4" fmla="*/ 271700 h 802021"/>
                  <a:gd name="connsiteX5" fmla="*/ 431093 w 1559670"/>
                  <a:gd name="connsiteY5" fmla="*/ 108555 h 802021"/>
                  <a:gd name="connsiteX6" fmla="*/ 670099 w 1559670"/>
                  <a:gd name="connsiteY6" fmla="*/ 149044 h 802021"/>
                  <a:gd name="connsiteX7" fmla="*/ 888570 w 1559670"/>
                  <a:gd name="connsiteY7" fmla="*/ 65 h 802021"/>
                  <a:gd name="connsiteX8" fmla="*/ 1101848 w 1559670"/>
                  <a:gd name="connsiteY8" fmla="*/ 183881 h 802021"/>
                  <a:gd name="connsiteX9" fmla="*/ 1434416 w 1559670"/>
                  <a:gd name="connsiteY9" fmla="*/ 398143 h 802021"/>
                  <a:gd name="connsiteX10" fmla="*/ 1559579 w 1559670"/>
                  <a:gd name="connsiteY10" fmla="*/ 570950 h 802021"/>
                  <a:gd name="connsiteX11" fmla="*/ 1478397 w 1559670"/>
                  <a:gd name="connsiteY11" fmla="*/ 737187 h 802021"/>
                  <a:gd name="connsiteX0" fmla="*/ 0 w 1553287"/>
                  <a:gd name="connsiteY0" fmla="*/ 759757 h 759757"/>
                  <a:gd name="connsiteX1" fmla="*/ 35584 w 1553287"/>
                  <a:gd name="connsiteY1" fmla="*/ 685164 h 759757"/>
                  <a:gd name="connsiteX2" fmla="*/ 59590 w 1553287"/>
                  <a:gd name="connsiteY2" fmla="*/ 432256 h 759757"/>
                  <a:gd name="connsiteX3" fmla="*/ 307609 w 1553287"/>
                  <a:gd name="connsiteY3" fmla="*/ 271700 h 759757"/>
                  <a:gd name="connsiteX4" fmla="*/ 424710 w 1553287"/>
                  <a:gd name="connsiteY4" fmla="*/ 108555 h 759757"/>
                  <a:gd name="connsiteX5" fmla="*/ 663716 w 1553287"/>
                  <a:gd name="connsiteY5" fmla="*/ 149044 h 759757"/>
                  <a:gd name="connsiteX6" fmla="*/ 882187 w 1553287"/>
                  <a:gd name="connsiteY6" fmla="*/ 65 h 759757"/>
                  <a:gd name="connsiteX7" fmla="*/ 1095465 w 1553287"/>
                  <a:gd name="connsiteY7" fmla="*/ 183881 h 759757"/>
                  <a:gd name="connsiteX8" fmla="*/ 1428033 w 1553287"/>
                  <a:gd name="connsiteY8" fmla="*/ 398143 h 759757"/>
                  <a:gd name="connsiteX9" fmla="*/ 1553196 w 1553287"/>
                  <a:gd name="connsiteY9" fmla="*/ 570950 h 759757"/>
                  <a:gd name="connsiteX10" fmla="*/ 1472014 w 1553287"/>
                  <a:gd name="connsiteY10" fmla="*/ 737187 h 759757"/>
                  <a:gd name="connsiteX0" fmla="*/ 13665 w 1531368"/>
                  <a:gd name="connsiteY0" fmla="*/ 685164 h 737186"/>
                  <a:gd name="connsiteX1" fmla="*/ 37671 w 1531368"/>
                  <a:gd name="connsiteY1" fmla="*/ 432256 h 737186"/>
                  <a:gd name="connsiteX2" fmla="*/ 285690 w 1531368"/>
                  <a:gd name="connsiteY2" fmla="*/ 271700 h 737186"/>
                  <a:gd name="connsiteX3" fmla="*/ 402791 w 1531368"/>
                  <a:gd name="connsiteY3" fmla="*/ 108555 h 737186"/>
                  <a:gd name="connsiteX4" fmla="*/ 641797 w 1531368"/>
                  <a:gd name="connsiteY4" fmla="*/ 149044 h 737186"/>
                  <a:gd name="connsiteX5" fmla="*/ 860268 w 1531368"/>
                  <a:gd name="connsiteY5" fmla="*/ 65 h 737186"/>
                  <a:gd name="connsiteX6" fmla="*/ 1073546 w 1531368"/>
                  <a:gd name="connsiteY6" fmla="*/ 183881 h 737186"/>
                  <a:gd name="connsiteX7" fmla="*/ 1406114 w 1531368"/>
                  <a:gd name="connsiteY7" fmla="*/ 398143 h 737186"/>
                  <a:gd name="connsiteX8" fmla="*/ 1531277 w 1531368"/>
                  <a:gd name="connsiteY8" fmla="*/ 570950 h 737186"/>
                  <a:gd name="connsiteX9" fmla="*/ 1450095 w 1531368"/>
                  <a:gd name="connsiteY9" fmla="*/ 737187 h 737186"/>
                  <a:gd name="connsiteX0" fmla="*/ 13665 w 1531368"/>
                  <a:gd name="connsiteY0" fmla="*/ 685164 h 685165"/>
                  <a:gd name="connsiteX1" fmla="*/ 37671 w 1531368"/>
                  <a:gd name="connsiteY1" fmla="*/ 432256 h 685165"/>
                  <a:gd name="connsiteX2" fmla="*/ 285690 w 1531368"/>
                  <a:gd name="connsiteY2" fmla="*/ 271700 h 685165"/>
                  <a:gd name="connsiteX3" fmla="*/ 402791 w 1531368"/>
                  <a:gd name="connsiteY3" fmla="*/ 108555 h 685165"/>
                  <a:gd name="connsiteX4" fmla="*/ 641797 w 1531368"/>
                  <a:gd name="connsiteY4" fmla="*/ 149044 h 685165"/>
                  <a:gd name="connsiteX5" fmla="*/ 860268 w 1531368"/>
                  <a:gd name="connsiteY5" fmla="*/ 65 h 685165"/>
                  <a:gd name="connsiteX6" fmla="*/ 1073546 w 1531368"/>
                  <a:gd name="connsiteY6" fmla="*/ 183881 h 685165"/>
                  <a:gd name="connsiteX7" fmla="*/ 1406114 w 1531368"/>
                  <a:gd name="connsiteY7" fmla="*/ 398143 h 685165"/>
                  <a:gd name="connsiteX8" fmla="*/ 1531277 w 1531368"/>
                  <a:gd name="connsiteY8" fmla="*/ 570950 h 685165"/>
                  <a:gd name="connsiteX0" fmla="*/ 1 w 1493698"/>
                  <a:gd name="connsiteY0" fmla="*/ 432256 h 570951"/>
                  <a:gd name="connsiteX1" fmla="*/ 248020 w 1493698"/>
                  <a:gd name="connsiteY1" fmla="*/ 271700 h 570951"/>
                  <a:gd name="connsiteX2" fmla="*/ 365121 w 1493698"/>
                  <a:gd name="connsiteY2" fmla="*/ 108555 h 570951"/>
                  <a:gd name="connsiteX3" fmla="*/ 604127 w 1493698"/>
                  <a:gd name="connsiteY3" fmla="*/ 149044 h 570951"/>
                  <a:gd name="connsiteX4" fmla="*/ 822598 w 1493698"/>
                  <a:gd name="connsiteY4" fmla="*/ 65 h 570951"/>
                  <a:gd name="connsiteX5" fmla="*/ 1035876 w 1493698"/>
                  <a:gd name="connsiteY5" fmla="*/ 183881 h 570951"/>
                  <a:gd name="connsiteX6" fmla="*/ 1368444 w 1493698"/>
                  <a:gd name="connsiteY6" fmla="*/ 398143 h 570951"/>
                  <a:gd name="connsiteX7" fmla="*/ 1493607 w 1493698"/>
                  <a:gd name="connsiteY7" fmla="*/ 570950 h 570951"/>
                  <a:gd name="connsiteX0" fmla="*/ 0 w 1457103"/>
                  <a:gd name="connsiteY0" fmla="*/ 547739 h 570951"/>
                  <a:gd name="connsiteX1" fmla="*/ 211425 w 1457103"/>
                  <a:gd name="connsiteY1" fmla="*/ 271700 h 570951"/>
                  <a:gd name="connsiteX2" fmla="*/ 328526 w 1457103"/>
                  <a:gd name="connsiteY2" fmla="*/ 108555 h 570951"/>
                  <a:gd name="connsiteX3" fmla="*/ 567532 w 1457103"/>
                  <a:gd name="connsiteY3" fmla="*/ 149044 h 570951"/>
                  <a:gd name="connsiteX4" fmla="*/ 786003 w 1457103"/>
                  <a:gd name="connsiteY4" fmla="*/ 65 h 570951"/>
                  <a:gd name="connsiteX5" fmla="*/ 999281 w 1457103"/>
                  <a:gd name="connsiteY5" fmla="*/ 183881 h 570951"/>
                  <a:gd name="connsiteX6" fmla="*/ 1331849 w 1457103"/>
                  <a:gd name="connsiteY6" fmla="*/ 398143 h 570951"/>
                  <a:gd name="connsiteX7" fmla="*/ 1457012 w 1457103"/>
                  <a:gd name="connsiteY7" fmla="*/ 570950 h 570951"/>
                  <a:gd name="connsiteX0" fmla="*/ 0 w 1457103"/>
                  <a:gd name="connsiteY0" fmla="*/ 547739 h 570951"/>
                  <a:gd name="connsiteX1" fmla="*/ 211425 w 1457103"/>
                  <a:gd name="connsiteY1" fmla="*/ 271700 h 570951"/>
                  <a:gd name="connsiteX2" fmla="*/ 328526 w 1457103"/>
                  <a:gd name="connsiteY2" fmla="*/ 108555 h 570951"/>
                  <a:gd name="connsiteX3" fmla="*/ 567532 w 1457103"/>
                  <a:gd name="connsiteY3" fmla="*/ 149044 h 570951"/>
                  <a:gd name="connsiteX4" fmla="*/ 786003 w 1457103"/>
                  <a:gd name="connsiteY4" fmla="*/ 65 h 570951"/>
                  <a:gd name="connsiteX5" fmla="*/ 999281 w 1457103"/>
                  <a:gd name="connsiteY5" fmla="*/ 183881 h 570951"/>
                  <a:gd name="connsiteX6" fmla="*/ 1331849 w 1457103"/>
                  <a:gd name="connsiteY6" fmla="*/ 398143 h 570951"/>
                  <a:gd name="connsiteX7" fmla="*/ 1457012 w 1457103"/>
                  <a:gd name="connsiteY7" fmla="*/ 570950 h 570951"/>
                  <a:gd name="connsiteX0" fmla="*/ 0 w 1457103"/>
                  <a:gd name="connsiteY0" fmla="*/ 565974 h 570951"/>
                  <a:gd name="connsiteX1" fmla="*/ 211425 w 1457103"/>
                  <a:gd name="connsiteY1" fmla="*/ 271700 h 570951"/>
                  <a:gd name="connsiteX2" fmla="*/ 328526 w 1457103"/>
                  <a:gd name="connsiteY2" fmla="*/ 108555 h 570951"/>
                  <a:gd name="connsiteX3" fmla="*/ 567532 w 1457103"/>
                  <a:gd name="connsiteY3" fmla="*/ 149044 h 570951"/>
                  <a:gd name="connsiteX4" fmla="*/ 786003 w 1457103"/>
                  <a:gd name="connsiteY4" fmla="*/ 65 h 570951"/>
                  <a:gd name="connsiteX5" fmla="*/ 999281 w 1457103"/>
                  <a:gd name="connsiteY5" fmla="*/ 183881 h 570951"/>
                  <a:gd name="connsiteX6" fmla="*/ 1331849 w 1457103"/>
                  <a:gd name="connsiteY6" fmla="*/ 398143 h 570951"/>
                  <a:gd name="connsiteX7" fmla="*/ 1457012 w 1457103"/>
                  <a:gd name="connsiteY7" fmla="*/ 570950 h 5709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457103" h="570951">
                    <a:moveTo>
                      <a:pt x="0" y="565974"/>
                    </a:moveTo>
                    <a:cubicBezTo>
                      <a:pt x="39067" y="356986"/>
                      <a:pt x="114216" y="263135"/>
                      <a:pt x="211425" y="271700"/>
                    </a:cubicBezTo>
                    <a:cubicBezTo>
                      <a:pt x="230563" y="202047"/>
                      <a:pt x="273275" y="142571"/>
                      <a:pt x="328526" y="108555"/>
                    </a:cubicBezTo>
                    <a:cubicBezTo>
                      <a:pt x="412475" y="56862"/>
                      <a:pt x="509333" y="73282"/>
                      <a:pt x="567532" y="149044"/>
                    </a:cubicBezTo>
                    <a:cubicBezTo>
                      <a:pt x="617056" y="58967"/>
                      <a:pt x="700232" y="2252"/>
                      <a:pt x="786003" y="65"/>
                    </a:cubicBezTo>
                    <a:cubicBezTo>
                      <a:pt x="887073" y="-2509"/>
                      <a:pt x="972186" y="70833"/>
                      <a:pt x="999281" y="183881"/>
                    </a:cubicBezTo>
                    <a:cubicBezTo>
                      <a:pt x="1150759" y="124058"/>
                      <a:pt x="1300786" y="220698"/>
                      <a:pt x="1331849" y="398143"/>
                    </a:cubicBezTo>
                    <a:cubicBezTo>
                      <a:pt x="1406677" y="407077"/>
                      <a:pt x="1459609" y="480141"/>
                      <a:pt x="1457012" y="570950"/>
                    </a:cubicBezTo>
                  </a:path>
                </a:pathLst>
              </a:custGeom>
              <a:pattFill prst="lgConfetti">
                <a:fgClr>
                  <a:schemeClr val="bg1">
                    <a:lumMod val="95000"/>
                  </a:schemeClr>
                </a:fgClr>
                <a:bgClr>
                  <a:schemeClr val="bg1"/>
                </a:bgClr>
              </a:pattFill>
              <a:ln w="571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35" name="フリーフォーム: 図形 34">
              <a:extLst>
                <a:ext uri="{FF2B5EF4-FFF2-40B4-BE49-F238E27FC236}">
                  <a16:creationId xmlns:a16="http://schemas.microsoft.com/office/drawing/2014/main" id="{3A4DC84E-907E-402F-9E12-DE42F4E8B4F4}"/>
                </a:ext>
              </a:extLst>
            </p:cNvPr>
            <p:cNvSpPr/>
            <p:nvPr/>
          </p:nvSpPr>
          <p:spPr>
            <a:xfrm rot="10800000">
              <a:off x="797024" y="4184649"/>
              <a:ext cx="1787426" cy="913129"/>
            </a:xfrm>
            <a:custGeom>
              <a:avLst/>
              <a:gdLst>
                <a:gd name="connsiteX0" fmla="*/ 960143 w 1846685"/>
                <a:gd name="connsiteY0" fmla="*/ 1017593 h 1018168"/>
                <a:gd name="connsiteX1" fmla="*/ 922267 w 1846685"/>
                <a:gd name="connsiteY1" fmla="*/ 1013826 h 1018168"/>
                <a:gd name="connsiteX2" fmla="*/ 892854 w 1846685"/>
                <a:gd name="connsiteY2" fmla="*/ 995850 h 1018168"/>
                <a:gd name="connsiteX3" fmla="*/ 891976 w 1846685"/>
                <a:gd name="connsiteY3" fmla="*/ 995314 h 1018168"/>
                <a:gd name="connsiteX4" fmla="*/ 798005 w 1846685"/>
                <a:gd name="connsiteY4" fmla="*/ 1012807 h 1018168"/>
                <a:gd name="connsiteX5" fmla="*/ 750352 w 1846685"/>
                <a:gd name="connsiteY5" fmla="*/ 965084 h 1018168"/>
                <a:gd name="connsiteX6" fmla="*/ 750089 w 1846685"/>
                <a:gd name="connsiteY6" fmla="*/ 964966 h 1018168"/>
                <a:gd name="connsiteX7" fmla="*/ 712463 w 1846685"/>
                <a:gd name="connsiteY7" fmla="*/ 948072 h 1018168"/>
                <a:gd name="connsiteX8" fmla="*/ 689196 w 1846685"/>
                <a:gd name="connsiteY8" fmla="*/ 918768 h 1018168"/>
                <a:gd name="connsiteX9" fmla="*/ 690883 w 1846685"/>
                <a:gd name="connsiteY9" fmla="*/ 887815 h 1018168"/>
                <a:gd name="connsiteX10" fmla="*/ 644023 w 1846685"/>
                <a:gd name="connsiteY10" fmla="*/ 908052 h 1018168"/>
                <a:gd name="connsiteX11" fmla="*/ 524064 w 1846685"/>
                <a:gd name="connsiteY11" fmla="*/ 870546 h 1018168"/>
                <a:gd name="connsiteX12" fmla="*/ 345869 w 1846685"/>
                <a:gd name="connsiteY12" fmla="*/ 833489 h 1018168"/>
                <a:gd name="connsiteX13" fmla="*/ 267521 w 1846685"/>
                <a:gd name="connsiteY13" fmla="*/ 792252 h 1018168"/>
                <a:gd name="connsiteX14" fmla="*/ 284262 w 1846685"/>
                <a:gd name="connsiteY14" fmla="*/ 736589 h 1018168"/>
                <a:gd name="connsiteX15" fmla="*/ 257929 w 1846685"/>
                <a:gd name="connsiteY15" fmla="*/ 713982 h 1018168"/>
                <a:gd name="connsiteX16" fmla="*/ 226779 w 1846685"/>
                <a:gd name="connsiteY16" fmla="*/ 724766 h 1018168"/>
                <a:gd name="connsiteX17" fmla="*/ 97486 w 1846685"/>
                <a:gd name="connsiteY17" fmla="*/ 662358 h 1018168"/>
                <a:gd name="connsiteX18" fmla="*/ 19138 w 1846685"/>
                <a:gd name="connsiteY18" fmla="*/ 611749 h 1018168"/>
                <a:gd name="connsiteX19" fmla="*/ 35879 w 1846685"/>
                <a:gd name="connsiteY19" fmla="*/ 543436 h 1018168"/>
                <a:gd name="connsiteX20" fmla="*/ 527 w 1846685"/>
                <a:gd name="connsiteY20" fmla="*/ 473348 h 1018168"/>
                <a:gd name="connsiteX21" fmla="*/ 65089 w 1846685"/>
                <a:gd name="connsiteY21" fmla="*/ 411053 h 1018168"/>
                <a:gd name="connsiteX22" fmla="*/ 65706 w 1846685"/>
                <a:gd name="connsiteY22" fmla="*/ 409410 h 1018168"/>
                <a:gd name="connsiteX23" fmla="*/ 94465 w 1846685"/>
                <a:gd name="connsiteY23" fmla="*/ 319952 h 1018168"/>
                <a:gd name="connsiteX24" fmla="*/ 234370 w 1846685"/>
                <a:gd name="connsiteY24" fmla="*/ 299514 h 1018168"/>
                <a:gd name="connsiteX25" fmla="*/ 234402 w 1846685"/>
                <a:gd name="connsiteY25" fmla="*/ 299480 h 1018168"/>
                <a:gd name="connsiteX26" fmla="*/ 262225 w 1846685"/>
                <a:gd name="connsiteY26" fmla="*/ 268742 h 1018168"/>
                <a:gd name="connsiteX27" fmla="*/ 263274 w 1846685"/>
                <a:gd name="connsiteY27" fmla="*/ 268266 h 1018168"/>
                <a:gd name="connsiteX28" fmla="*/ 231960 w 1846685"/>
                <a:gd name="connsiteY28" fmla="*/ 235937 h 1018168"/>
                <a:gd name="connsiteX29" fmla="*/ 233726 w 1846685"/>
                <a:gd name="connsiteY29" fmla="*/ 195718 h 1018168"/>
                <a:gd name="connsiteX30" fmla="*/ 391390 w 1846685"/>
                <a:gd name="connsiteY30" fmla="*/ 128500 h 1018168"/>
                <a:gd name="connsiteX31" fmla="*/ 447830 w 1846685"/>
                <a:gd name="connsiteY31" fmla="*/ 70903 h 1018168"/>
                <a:gd name="connsiteX32" fmla="*/ 639994 w 1846685"/>
                <a:gd name="connsiteY32" fmla="*/ 63929 h 1018168"/>
                <a:gd name="connsiteX33" fmla="*/ 777317 w 1846685"/>
                <a:gd name="connsiteY33" fmla="*/ 2484 h 1018168"/>
                <a:gd name="connsiteX34" fmla="*/ 979229 w 1846685"/>
                <a:gd name="connsiteY34" fmla="*/ 39990 h 1018168"/>
                <a:gd name="connsiteX35" fmla="*/ 1279162 w 1846685"/>
                <a:gd name="connsiteY35" fmla="*/ 77047 h 1018168"/>
                <a:gd name="connsiteX36" fmla="*/ 1411035 w 1846685"/>
                <a:gd name="connsiteY36" fmla="*/ 118284 h 1018168"/>
                <a:gd name="connsiteX37" fmla="*/ 1382857 w 1846685"/>
                <a:gd name="connsiteY37" fmla="*/ 173947 h 1018168"/>
                <a:gd name="connsiteX38" fmla="*/ 1393812 w 1846685"/>
                <a:gd name="connsiteY38" fmla="*/ 179535 h 1018168"/>
                <a:gd name="connsiteX39" fmla="*/ 1409024 w 1846685"/>
                <a:gd name="connsiteY39" fmla="*/ 174655 h 1018168"/>
                <a:gd name="connsiteX40" fmla="*/ 1446900 w 1846685"/>
                <a:gd name="connsiteY40" fmla="*/ 178422 h 1018168"/>
                <a:gd name="connsiteX41" fmla="*/ 1476313 w 1846685"/>
                <a:gd name="connsiteY41" fmla="*/ 196398 h 1018168"/>
                <a:gd name="connsiteX42" fmla="*/ 1477191 w 1846685"/>
                <a:gd name="connsiteY42" fmla="*/ 196934 h 1018168"/>
                <a:gd name="connsiteX43" fmla="*/ 1571162 w 1846685"/>
                <a:gd name="connsiteY43" fmla="*/ 179441 h 1018168"/>
                <a:gd name="connsiteX44" fmla="*/ 1618815 w 1846685"/>
                <a:gd name="connsiteY44" fmla="*/ 227164 h 1018168"/>
                <a:gd name="connsiteX45" fmla="*/ 1619078 w 1846685"/>
                <a:gd name="connsiteY45" fmla="*/ 227282 h 1018168"/>
                <a:gd name="connsiteX46" fmla="*/ 1656704 w 1846685"/>
                <a:gd name="connsiteY46" fmla="*/ 244176 h 1018168"/>
                <a:gd name="connsiteX47" fmla="*/ 1679971 w 1846685"/>
                <a:gd name="connsiteY47" fmla="*/ 273480 h 1018168"/>
                <a:gd name="connsiteX48" fmla="*/ 1677234 w 1846685"/>
                <a:gd name="connsiteY48" fmla="*/ 323703 h 1018168"/>
                <a:gd name="connsiteX49" fmla="*/ 1697562 w 1846685"/>
                <a:gd name="connsiteY49" fmla="*/ 359028 h 1018168"/>
                <a:gd name="connsiteX50" fmla="*/ 1717212 w 1846685"/>
                <a:gd name="connsiteY50" fmla="*/ 360416 h 1018168"/>
                <a:gd name="connsiteX51" fmla="*/ 1764865 w 1846685"/>
                <a:gd name="connsiteY51" fmla="*/ 408139 h 1018168"/>
                <a:gd name="connsiteX52" fmla="*/ 1765128 w 1846685"/>
                <a:gd name="connsiteY52" fmla="*/ 408257 h 1018168"/>
                <a:gd name="connsiteX53" fmla="*/ 1802754 w 1846685"/>
                <a:gd name="connsiteY53" fmla="*/ 425151 h 1018168"/>
                <a:gd name="connsiteX54" fmla="*/ 1826021 w 1846685"/>
                <a:gd name="connsiteY54" fmla="*/ 454455 h 1018168"/>
                <a:gd name="connsiteX55" fmla="*/ 1823284 w 1846685"/>
                <a:gd name="connsiteY55" fmla="*/ 504678 h 1018168"/>
                <a:gd name="connsiteX56" fmla="*/ 1843280 w 1846685"/>
                <a:gd name="connsiteY56" fmla="*/ 581468 h 1018168"/>
                <a:gd name="connsiteX57" fmla="*/ 1749609 w 1846685"/>
                <a:gd name="connsiteY57" fmla="*/ 648686 h 1018168"/>
                <a:gd name="connsiteX58" fmla="*/ 1747662 w 1846685"/>
                <a:gd name="connsiteY58" fmla="*/ 655584 h 1018168"/>
                <a:gd name="connsiteX59" fmla="*/ 1758604 w 1846685"/>
                <a:gd name="connsiteY59" fmla="*/ 674599 h 1018168"/>
                <a:gd name="connsiteX60" fmla="*/ 1757555 w 1846685"/>
                <a:gd name="connsiteY60" fmla="*/ 714818 h 1018168"/>
                <a:gd name="connsiteX61" fmla="*/ 1663884 w 1846685"/>
                <a:gd name="connsiteY61" fmla="*/ 782036 h 1018168"/>
                <a:gd name="connsiteX62" fmla="*/ 1630352 w 1846685"/>
                <a:gd name="connsiteY62" fmla="*/ 839633 h 1018168"/>
                <a:gd name="connsiteX63" fmla="*/ 1516184 w 1846685"/>
                <a:gd name="connsiteY63" fmla="*/ 846607 h 1018168"/>
                <a:gd name="connsiteX64" fmla="*/ 1434598 w 1846685"/>
                <a:gd name="connsiteY64" fmla="*/ 908052 h 1018168"/>
                <a:gd name="connsiteX65" fmla="*/ 1400192 w 1846685"/>
                <a:gd name="connsiteY65" fmla="*/ 910301 h 1018168"/>
                <a:gd name="connsiteX66" fmla="*/ 1352024 w 1846685"/>
                <a:gd name="connsiteY66" fmla="*/ 898493 h 1018168"/>
                <a:gd name="connsiteX67" fmla="*/ 1325181 w 1846685"/>
                <a:gd name="connsiteY67" fmla="*/ 878426 h 1018168"/>
                <a:gd name="connsiteX68" fmla="*/ 1324828 w 1846685"/>
                <a:gd name="connsiteY68" fmla="*/ 879191 h 1018168"/>
                <a:gd name="connsiteX69" fmla="*/ 1296069 w 1846685"/>
                <a:gd name="connsiteY69" fmla="*/ 952084 h 1018168"/>
                <a:gd name="connsiteX70" fmla="*/ 1156164 w 1846685"/>
                <a:gd name="connsiteY70" fmla="*/ 968737 h 1018168"/>
                <a:gd name="connsiteX71" fmla="*/ 1156132 w 1846685"/>
                <a:gd name="connsiteY71" fmla="*/ 968765 h 1018168"/>
                <a:gd name="connsiteX72" fmla="*/ 1128309 w 1846685"/>
                <a:gd name="connsiteY72" fmla="*/ 993811 h 1018168"/>
                <a:gd name="connsiteX73" fmla="*/ 1015107 w 1846685"/>
                <a:gd name="connsiteY73" fmla="*/ 986025 h 1018168"/>
                <a:gd name="connsiteX74" fmla="*/ 1014604 w 1846685"/>
                <a:gd name="connsiteY74" fmla="*/ 986496 h 1018168"/>
                <a:gd name="connsiteX75" fmla="*/ 992507 w 1846685"/>
                <a:gd name="connsiteY75" fmla="*/ 1007211 h 1018168"/>
                <a:gd name="connsiteX76" fmla="*/ 960143 w 1846685"/>
                <a:gd name="connsiteY76" fmla="*/ 1017593 h 1018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</a:cxnLst>
              <a:rect l="l" t="t" r="r" b="b"/>
              <a:pathLst>
                <a:path w="1846685" h="1018168">
                  <a:moveTo>
                    <a:pt x="960143" y="1017593"/>
                  </a:moveTo>
                  <a:cubicBezTo>
                    <a:pt x="947090" y="1019067"/>
                    <a:pt x="934046" y="1017676"/>
                    <a:pt x="922267" y="1013826"/>
                  </a:cubicBezTo>
                  <a:lnTo>
                    <a:pt x="892854" y="995850"/>
                  </a:lnTo>
                  <a:lnTo>
                    <a:pt x="891976" y="995314"/>
                  </a:lnTo>
                  <a:cubicBezTo>
                    <a:pt x="868909" y="1016938"/>
                    <a:pt x="830753" y="1024039"/>
                    <a:pt x="798005" y="1012807"/>
                  </a:cubicBezTo>
                  <a:cubicBezTo>
                    <a:pt x="773052" y="1004251"/>
                    <a:pt x="755159" y="986337"/>
                    <a:pt x="750352" y="965084"/>
                  </a:cubicBezTo>
                  <a:lnTo>
                    <a:pt x="750089" y="964966"/>
                  </a:lnTo>
                  <a:lnTo>
                    <a:pt x="712463" y="948072"/>
                  </a:lnTo>
                  <a:cubicBezTo>
                    <a:pt x="701948" y="940109"/>
                    <a:pt x="693869" y="930098"/>
                    <a:pt x="689196" y="918768"/>
                  </a:cubicBezTo>
                  <a:lnTo>
                    <a:pt x="690883" y="887815"/>
                  </a:lnTo>
                  <a:lnTo>
                    <a:pt x="644023" y="908052"/>
                  </a:lnTo>
                  <a:cubicBezTo>
                    <a:pt x="598156" y="916833"/>
                    <a:pt x="550286" y="901869"/>
                    <a:pt x="524064" y="870546"/>
                  </a:cubicBezTo>
                  <a:cubicBezTo>
                    <a:pt x="462173" y="900277"/>
                    <a:pt x="381789" y="883566"/>
                    <a:pt x="345869" y="833489"/>
                  </a:cubicBezTo>
                  <a:cubicBezTo>
                    <a:pt x="310584" y="836781"/>
                    <a:pt x="277452" y="819346"/>
                    <a:pt x="267521" y="792252"/>
                  </a:cubicBezTo>
                  <a:cubicBezTo>
                    <a:pt x="260327" y="772649"/>
                    <a:pt x="266687" y="751494"/>
                    <a:pt x="284262" y="736589"/>
                  </a:cubicBezTo>
                  <a:lnTo>
                    <a:pt x="257929" y="713982"/>
                  </a:lnTo>
                  <a:lnTo>
                    <a:pt x="226779" y="724766"/>
                  </a:lnTo>
                  <a:cubicBezTo>
                    <a:pt x="176377" y="731511"/>
                    <a:pt x="124426" y="708451"/>
                    <a:pt x="97486" y="662358"/>
                  </a:cubicBezTo>
                  <a:cubicBezTo>
                    <a:pt x="62201" y="666398"/>
                    <a:pt x="29069" y="645001"/>
                    <a:pt x="19138" y="611749"/>
                  </a:cubicBezTo>
                  <a:cubicBezTo>
                    <a:pt x="11944" y="587691"/>
                    <a:pt x="18304" y="561729"/>
                    <a:pt x="35879" y="543436"/>
                  </a:cubicBezTo>
                  <a:cubicBezTo>
                    <a:pt x="10943" y="529087"/>
                    <a:pt x="-2944" y="501553"/>
                    <a:pt x="527" y="473348"/>
                  </a:cubicBezTo>
                  <a:cubicBezTo>
                    <a:pt x="4600" y="440324"/>
                    <a:pt x="31406" y="414457"/>
                    <a:pt x="65089" y="411053"/>
                  </a:cubicBezTo>
                  <a:cubicBezTo>
                    <a:pt x="65289" y="410502"/>
                    <a:pt x="65506" y="409962"/>
                    <a:pt x="65706" y="409410"/>
                  </a:cubicBezTo>
                  <a:cubicBezTo>
                    <a:pt x="61183" y="376889"/>
                    <a:pt x="71732" y="344093"/>
                    <a:pt x="94465" y="319952"/>
                  </a:cubicBezTo>
                  <a:cubicBezTo>
                    <a:pt x="130385" y="281822"/>
                    <a:pt x="188620" y="273323"/>
                    <a:pt x="234370" y="299514"/>
                  </a:cubicBezTo>
                  <a:lnTo>
                    <a:pt x="234402" y="299480"/>
                  </a:lnTo>
                  <a:lnTo>
                    <a:pt x="262225" y="268742"/>
                  </a:lnTo>
                  <a:lnTo>
                    <a:pt x="263274" y="268266"/>
                  </a:lnTo>
                  <a:lnTo>
                    <a:pt x="231960" y="235937"/>
                  </a:lnTo>
                  <a:cubicBezTo>
                    <a:pt x="226204" y="222802"/>
                    <a:pt x="226646" y="209060"/>
                    <a:pt x="233726" y="195718"/>
                  </a:cubicBezTo>
                  <a:cubicBezTo>
                    <a:pt x="252549" y="160244"/>
                    <a:pt x="314862" y="133677"/>
                    <a:pt x="391390" y="128500"/>
                  </a:cubicBezTo>
                  <a:cubicBezTo>
                    <a:pt x="391755" y="106358"/>
                    <a:pt x="412347" y="85359"/>
                    <a:pt x="447830" y="70903"/>
                  </a:cubicBezTo>
                  <a:cubicBezTo>
                    <a:pt x="501742" y="48937"/>
                    <a:pt x="579619" y="46114"/>
                    <a:pt x="639994" y="63929"/>
                  </a:cubicBezTo>
                  <a:cubicBezTo>
                    <a:pt x="659519" y="33329"/>
                    <a:pt x="711802" y="9936"/>
                    <a:pt x="777317" y="2484"/>
                  </a:cubicBezTo>
                  <a:cubicBezTo>
                    <a:pt x="854519" y="-6297"/>
                    <a:pt x="935093" y="8667"/>
                    <a:pt x="979229" y="39990"/>
                  </a:cubicBezTo>
                  <a:cubicBezTo>
                    <a:pt x="1083402" y="10259"/>
                    <a:pt x="1218702" y="26970"/>
                    <a:pt x="1279162" y="77047"/>
                  </a:cubicBezTo>
                  <a:cubicBezTo>
                    <a:pt x="1338552" y="73755"/>
                    <a:pt x="1394319" y="91190"/>
                    <a:pt x="1411035" y="118284"/>
                  </a:cubicBezTo>
                  <a:cubicBezTo>
                    <a:pt x="1423143" y="137887"/>
                    <a:pt x="1412439" y="159042"/>
                    <a:pt x="1382857" y="173947"/>
                  </a:cubicBezTo>
                  <a:lnTo>
                    <a:pt x="1393812" y="179535"/>
                  </a:lnTo>
                  <a:lnTo>
                    <a:pt x="1409024" y="174655"/>
                  </a:lnTo>
                  <a:cubicBezTo>
                    <a:pt x="1422077" y="173181"/>
                    <a:pt x="1435121" y="174572"/>
                    <a:pt x="1446900" y="178422"/>
                  </a:cubicBezTo>
                  <a:lnTo>
                    <a:pt x="1476313" y="196398"/>
                  </a:lnTo>
                  <a:lnTo>
                    <a:pt x="1477191" y="196934"/>
                  </a:lnTo>
                  <a:cubicBezTo>
                    <a:pt x="1500258" y="175310"/>
                    <a:pt x="1538414" y="168209"/>
                    <a:pt x="1571162" y="179441"/>
                  </a:cubicBezTo>
                  <a:cubicBezTo>
                    <a:pt x="1596115" y="187997"/>
                    <a:pt x="1614008" y="205911"/>
                    <a:pt x="1618815" y="227164"/>
                  </a:cubicBezTo>
                  <a:lnTo>
                    <a:pt x="1619078" y="227282"/>
                  </a:lnTo>
                  <a:lnTo>
                    <a:pt x="1656704" y="244176"/>
                  </a:lnTo>
                  <a:cubicBezTo>
                    <a:pt x="1667219" y="252139"/>
                    <a:pt x="1675298" y="262150"/>
                    <a:pt x="1679971" y="273480"/>
                  </a:cubicBezTo>
                  <a:cubicBezTo>
                    <a:pt x="1686765" y="289928"/>
                    <a:pt x="1685796" y="307792"/>
                    <a:pt x="1677234" y="323703"/>
                  </a:cubicBezTo>
                  <a:lnTo>
                    <a:pt x="1697562" y="359028"/>
                  </a:lnTo>
                  <a:lnTo>
                    <a:pt x="1717212" y="360416"/>
                  </a:lnTo>
                  <a:cubicBezTo>
                    <a:pt x="1742165" y="368972"/>
                    <a:pt x="1760058" y="386886"/>
                    <a:pt x="1764865" y="408139"/>
                  </a:cubicBezTo>
                  <a:lnTo>
                    <a:pt x="1765128" y="408257"/>
                  </a:lnTo>
                  <a:lnTo>
                    <a:pt x="1802754" y="425151"/>
                  </a:lnTo>
                  <a:cubicBezTo>
                    <a:pt x="1813269" y="433114"/>
                    <a:pt x="1821348" y="443125"/>
                    <a:pt x="1826021" y="454455"/>
                  </a:cubicBezTo>
                  <a:cubicBezTo>
                    <a:pt x="1832815" y="470903"/>
                    <a:pt x="1831846" y="488767"/>
                    <a:pt x="1823284" y="504678"/>
                  </a:cubicBezTo>
                  <a:cubicBezTo>
                    <a:pt x="1844331" y="526498"/>
                    <a:pt x="1851692" y="554784"/>
                    <a:pt x="1843280" y="581468"/>
                  </a:cubicBezTo>
                  <a:cubicBezTo>
                    <a:pt x="1832097" y="616942"/>
                    <a:pt x="1795076" y="643509"/>
                    <a:pt x="1749609" y="648686"/>
                  </a:cubicBezTo>
                  <a:lnTo>
                    <a:pt x="1747662" y="655584"/>
                  </a:lnTo>
                  <a:lnTo>
                    <a:pt x="1758604" y="674599"/>
                  </a:lnTo>
                  <a:cubicBezTo>
                    <a:pt x="1762024" y="687734"/>
                    <a:pt x="1761761" y="701476"/>
                    <a:pt x="1757555" y="714818"/>
                  </a:cubicBezTo>
                  <a:cubicBezTo>
                    <a:pt x="1746372" y="750292"/>
                    <a:pt x="1709351" y="776859"/>
                    <a:pt x="1663884" y="782036"/>
                  </a:cubicBezTo>
                  <a:cubicBezTo>
                    <a:pt x="1663667" y="804178"/>
                    <a:pt x="1651433" y="825177"/>
                    <a:pt x="1630352" y="839633"/>
                  </a:cubicBezTo>
                  <a:cubicBezTo>
                    <a:pt x="1598322" y="861599"/>
                    <a:pt x="1552054" y="864422"/>
                    <a:pt x="1516184" y="846607"/>
                  </a:cubicBezTo>
                  <a:cubicBezTo>
                    <a:pt x="1504584" y="877207"/>
                    <a:pt x="1473522" y="900600"/>
                    <a:pt x="1434598" y="908052"/>
                  </a:cubicBezTo>
                  <a:cubicBezTo>
                    <a:pt x="1423131" y="910247"/>
                    <a:pt x="1411540" y="910958"/>
                    <a:pt x="1400192" y="910301"/>
                  </a:cubicBezTo>
                  <a:cubicBezTo>
                    <a:pt x="1383170" y="909315"/>
                    <a:pt x="1366699" y="905249"/>
                    <a:pt x="1352024" y="898493"/>
                  </a:cubicBezTo>
                  <a:lnTo>
                    <a:pt x="1325181" y="878426"/>
                  </a:lnTo>
                  <a:lnTo>
                    <a:pt x="1324828" y="879191"/>
                  </a:lnTo>
                  <a:cubicBezTo>
                    <a:pt x="1329351" y="905690"/>
                    <a:pt x="1318802" y="932413"/>
                    <a:pt x="1296069" y="952084"/>
                  </a:cubicBezTo>
                  <a:cubicBezTo>
                    <a:pt x="1260149" y="983153"/>
                    <a:pt x="1201914" y="990078"/>
                    <a:pt x="1156164" y="968737"/>
                  </a:cubicBezTo>
                  <a:lnTo>
                    <a:pt x="1156132" y="968765"/>
                  </a:lnTo>
                  <a:lnTo>
                    <a:pt x="1128309" y="993811"/>
                  </a:lnTo>
                  <a:cubicBezTo>
                    <a:pt x="1094655" y="1012376"/>
                    <a:pt x="1046928" y="1011005"/>
                    <a:pt x="1015107" y="986025"/>
                  </a:cubicBezTo>
                  <a:lnTo>
                    <a:pt x="1014604" y="986496"/>
                  </a:lnTo>
                  <a:lnTo>
                    <a:pt x="992507" y="1007211"/>
                  </a:lnTo>
                  <a:cubicBezTo>
                    <a:pt x="983068" y="1012633"/>
                    <a:pt x="972002" y="1016254"/>
                    <a:pt x="960143" y="1017593"/>
                  </a:cubicBezTo>
                  <a:close/>
                </a:path>
              </a:pathLst>
            </a:custGeom>
            <a:solidFill>
              <a:schemeClr val="accent6">
                <a:lumMod val="75000"/>
                <a:alpha val="5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6" name="フリーフォーム: 図形 35">
              <a:extLst>
                <a:ext uri="{FF2B5EF4-FFF2-40B4-BE49-F238E27FC236}">
                  <a16:creationId xmlns:a16="http://schemas.microsoft.com/office/drawing/2014/main" id="{1EFAE63A-D5B9-4C24-8BAD-912270C2CC37}"/>
                </a:ext>
              </a:extLst>
            </p:cNvPr>
            <p:cNvSpPr/>
            <p:nvPr/>
          </p:nvSpPr>
          <p:spPr>
            <a:xfrm rot="16200000">
              <a:off x="1093041" y="4658001"/>
              <a:ext cx="177306" cy="450291"/>
            </a:xfrm>
            <a:custGeom>
              <a:avLst/>
              <a:gdLst>
                <a:gd name="connsiteX0" fmla="*/ 149497 w 236655"/>
                <a:gd name="connsiteY0" fmla="*/ 0 h 943593"/>
                <a:gd name="connsiteX1" fmla="*/ 236655 w 236655"/>
                <a:gd name="connsiteY1" fmla="*/ 0 h 943593"/>
                <a:gd name="connsiteX2" fmla="*/ 209960 w 236655"/>
                <a:gd name="connsiteY2" fmla="*/ 51257 h 943593"/>
                <a:gd name="connsiteX3" fmla="*/ 133039 w 236655"/>
                <a:gd name="connsiteY3" fmla="*/ 480880 h 943593"/>
                <a:gd name="connsiteX4" fmla="*/ 209959 w 236655"/>
                <a:gd name="connsiteY4" fmla="*/ 910504 h 943593"/>
                <a:gd name="connsiteX5" fmla="*/ 227193 w 236655"/>
                <a:gd name="connsiteY5" fmla="*/ 943593 h 943593"/>
                <a:gd name="connsiteX6" fmla="*/ 132924 w 236655"/>
                <a:gd name="connsiteY6" fmla="*/ 943593 h 943593"/>
                <a:gd name="connsiteX7" fmla="*/ 117312 w 236655"/>
                <a:gd name="connsiteY7" fmla="*/ 926479 h 943593"/>
                <a:gd name="connsiteX8" fmla="*/ 0 w 236655"/>
                <a:gd name="connsiteY8" fmla="*/ 480880 h 943593"/>
                <a:gd name="connsiteX9" fmla="*/ 117312 w 236655"/>
                <a:gd name="connsiteY9" fmla="*/ 35281 h 9435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36655" h="943593">
                  <a:moveTo>
                    <a:pt x="149497" y="0"/>
                  </a:moveTo>
                  <a:lnTo>
                    <a:pt x="236655" y="0"/>
                  </a:lnTo>
                  <a:lnTo>
                    <a:pt x="209960" y="51257"/>
                  </a:lnTo>
                  <a:cubicBezTo>
                    <a:pt x="160765" y="170679"/>
                    <a:pt x="133039" y="322309"/>
                    <a:pt x="133039" y="480880"/>
                  </a:cubicBezTo>
                  <a:cubicBezTo>
                    <a:pt x="133039" y="639451"/>
                    <a:pt x="160764" y="791082"/>
                    <a:pt x="209959" y="910504"/>
                  </a:cubicBezTo>
                  <a:lnTo>
                    <a:pt x="227193" y="943593"/>
                  </a:lnTo>
                  <a:lnTo>
                    <a:pt x="132924" y="943593"/>
                  </a:lnTo>
                  <a:lnTo>
                    <a:pt x="117312" y="926479"/>
                  </a:lnTo>
                  <a:cubicBezTo>
                    <a:pt x="46534" y="829909"/>
                    <a:pt x="0" y="666370"/>
                    <a:pt x="0" y="480880"/>
                  </a:cubicBezTo>
                  <a:cubicBezTo>
                    <a:pt x="0" y="295391"/>
                    <a:pt x="46534" y="131851"/>
                    <a:pt x="117312" y="35281"/>
                  </a:cubicBezTo>
                  <a:close/>
                </a:path>
              </a:pathLst>
            </a:custGeom>
            <a:solidFill>
              <a:srgbClr val="FFFF99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7" name="フリーフォーム: 図形 36">
              <a:extLst>
                <a:ext uri="{FF2B5EF4-FFF2-40B4-BE49-F238E27FC236}">
                  <a16:creationId xmlns:a16="http://schemas.microsoft.com/office/drawing/2014/main" id="{C2738745-DA2F-4642-B1B9-EFB96ABAD387}"/>
                </a:ext>
              </a:extLst>
            </p:cNvPr>
            <p:cNvSpPr/>
            <p:nvPr/>
          </p:nvSpPr>
          <p:spPr>
            <a:xfrm rot="4945007">
              <a:off x="1914663" y="4113872"/>
              <a:ext cx="177306" cy="450291"/>
            </a:xfrm>
            <a:custGeom>
              <a:avLst/>
              <a:gdLst>
                <a:gd name="connsiteX0" fmla="*/ 149497 w 236655"/>
                <a:gd name="connsiteY0" fmla="*/ 0 h 943593"/>
                <a:gd name="connsiteX1" fmla="*/ 236655 w 236655"/>
                <a:gd name="connsiteY1" fmla="*/ 0 h 943593"/>
                <a:gd name="connsiteX2" fmla="*/ 209960 w 236655"/>
                <a:gd name="connsiteY2" fmla="*/ 51257 h 943593"/>
                <a:gd name="connsiteX3" fmla="*/ 133039 w 236655"/>
                <a:gd name="connsiteY3" fmla="*/ 480880 h 943593"/>
                <a:gd name="connsiteX4" fmla="*/ 209959 w 236655"/>
                <a:gd name="connsiteY4" fmla="*/ 910504 h 943593"/>
                <a:gd name="connsiteX5" fmla="*/ 227193 w 236655"/>
                <a:gd name="connsiteY5" fmla="*/ 943593 h 943593"/>
                <a:gd name="connsiteX6" fmla="*/ 132924 w 236655"/>
                <a:gd name="connsiteY6" fmla="*/ 943593 h 943593"/>
                <a:gd name="connsiteX7" fmla="*/ 117312 w 236655"/>
                <a:gd name="connsiteY7" fmla="*/ 926479 h 943593"/>
                <a:gd name="connsiteX8" fmla="*/ 0 w 236655"/>
                <a:gd name="connsiteY8" fmla="*/ 480880 h 943593"/>
                <a:gd name="connsiteX9" fmla="*/ 117312 w 236655"/>
                <a:gd name="connsiteY9" fmla="*/ 35281 h 9435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36655" h="943593">
                  <a:moveTo>
                    <a:pt x="149497" y="0"/>
                  </a:moveTo>
                  <a:lnTo>
                    <a:pt x="236655" y="0"/>
                  </a:lnTo>
                  <a:lnTo>
                    <a:pt x="209960" y="51257"/>
                  </a:lnTo>
                  <a:cubicBezTo>
                    <a:pt x="160765" y="170679"/>
                    <a:pt x="133039" y="322309"/>
                    <a:pt x="133039" y="480880"/>
                  </a:cubicBezTo>
                  <a:cubicBezTo>
                    <a:pt x="133039" y="639451"/>
                    <a:pt x="160764" y="791082"/>
                    <a:pt x="209959" y="910504"/>
                  </a:cubicBezTo>
                  <a:lnTo>
                    <a:pt x="227193" y="943593"/>
                  </a:lnTo>
                  <a:lnTo>
                    <a:pt x="132924" y="943593"/>
                  </a:lnTo>
                  <a:lnTo>
                    <a:pt x="117312" y="926479"/>
                  </a:lnTo>
                  <a:cubicBezTo>
                    <a:pt x="46534" y="829909"/>
                    <a:pt x="0" y="666370"/>
                    <a:pt x="0" y="480880"/>
                  </a:cubicBezTo>
                  <a:cubicBezTo>
                    <a:pt x="0" y="295391"/>
                    <a:pt x="46534" y="131851"/>
                    <a:pt x="117312" y="35281"/>
                  </a:cubicBezTo>
                  <a:close/>
                </a:path>
              </a:pathLst>
            </a:custGeom>
            <a:solidFill>
              <a:srgbClr val="FFFF99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8" name="フリーフォーム: 図形 37">
              <a:extLst>
                <a:ext uri="{FF2B5EF4-FFF2-40B4-BE49-F238E27FC236}">
                  <a16:creationId xmlns:a16="http://schemas.microsoft.com/office/drawing/2014/main" id="{7737BF2E-2437-4B93-9EAF-7AD41DF25895}"/>
                </a:ext>
              </a:extLst>
            </p:cNvPr>
            <p:cNvSpPr/>
            <p:nvPr/>
          </p:nvSpPr>
          <p:spPr>
            <a:xfrm rot="5764977">
              <a:off x="2165488" y="4469472"/>
              <a:ext cx="177306" cy="450291"/>
            </a:xfrm>
            <a:custGeom>
              <a:avLst/>
              <a:gdLst>
                <a:gd name="connsiteX0" fmla="*/ 149497 w 236655"/>
                <a:gd name="connsiteY0" fmla="*/ 0 h 943593"/>
                <a:gd name="connsiteX1" fmla="*/ 236655 w 236655"/>
                <a:gd name="connsiteY1" fmla="*/ 0 h 943593"/>
                <a:gd name="connsiteX2" fmla="*/ 209960 w 236655"/>
                <a:gd name="connsiteY2" fmla="*/ 51257 h 943593"/>
                <a:gd name="connsiteX3" fmla="*/ 133039 w 236655"/>
                <a:gd name="connsiteY3" fmla="*/ 480880 h 943593"/>
                <a:gd name="connsiteX4" fmla="*/ 209959 w 236655"/>
                <a:gd name="connsiteY4" fmla="*/ 910504 h 943593"/>
                <a:gd name="connsiteX5" fmla="*/ 227193 w 236655"/>
                <a:gd name="connsiteY5" fmla="*/ 943593 h 943593"/>
                <a:gd name="connsiteX6" fmla="*/ 132924 w 236655"/>
                <a:gd name="connsiteY6" fmla="*/ 943593 h 943593"/>
                <a:gd name="connsiteX7" fmla="*/ 117312 w 236655"/>
                <a:gd name="connsiteY7" fmla="*/ 926479 h 943593"/>
                <a:gd name="connsiteX8" fmla="*/ 0 w 236655"/>
                <a:gd name="connsiteY8" fmla="*/ 480880 h 943593"/>
                <a:gd name="connsiteX9" fmla="*/ 117312 w 236655"/>
                <a:gd name="connsiteY9" fmla="*/ 35281 h 9435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36655" h="943593">
                  <a:moveTo>
                    <a:pt x="149497" y="0"/>
                  </a:moveTo>
                  <a:lnTo>
                    <a:pt x="236655" y="0"/>
                  </a:lnTo>
                  <a:lnTo>
                    <a:pt x="209960" y="51257"/>
                  </a:lnTo>
                  <a:cubicBezTo>
                    <a:pt x="160765" y="170679"/>
                    <a:pt x="133039" y="322309"/>
                    <a:pt x="133039" y="480880"/>
                  </a:cubicBezTo>
                  <a:cubicBezTo>
                    <a:pt x="133039" y="639451"/>
                    <a:pt x="160764" y="791082"/>
                    <a:pt x="209959" y="910504"/>
                  </a:cubicBezTo>
                  <a:lnTo>
                    <a:pt x="227193" y="943593"/>
                  </a:lnTo>
                  <a:lnTo>
                    <a:pt x="132924" y="943593"/>
                  </a:lnTo>
                  <a:lnTo>
                    <a:pt x="117312" y="926479"/>
                  </a:lnTo>
                  <a:cubicBezTo>
                    <a:pt x="46534" y="829909"/>
                    <a:pt x="0" y="666370"/>
                    <a:pt x="0" y="480880"/>
                  </a:cubicBezTo>
                  <a:cubicBezTo>
                    <a:pt x="0" y="295391"/>
                    <a:pt x="46534" y="131851"/>
                    <a:pt x="117312" y="35281"/>
                  </a:cubicBezTo>
                  <a:close/>
                </a:path>
              </a:pathLst>
            </a:custGeom>
            <a:solidFill>
              <a:srgbClr val="FFFF99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9" name="フリーフォーム: 図形 38">
              <a:extLst>
                <a:ext uri="{FF2B5EF4-FFF2-40B4-BE49-F238E27FC236}">
                  <a16:creationId xmlns:a16="http://schemas.microsoft.com/office/drawing/2014/main" id="{0D9D1CA3-AB16-407A-A475-B7C8DB7AA507}"/>
                </a:ext>
              </a:extLst>
            </p:cNvPr>
            <p:cNvSpPr/>
            <p:nvPr/>
          </p:nvSpPr>
          <p:spPr>
            <a:xfrm rot="5764977">
              <a:off x="1219337" y="4126571"/>
              <a:ext cx="177306" cy="450291"/>
            </a:xfrm>
            <a:custGeom>
              <a:avLst/>
              <a:gdLst>
                <a:gd name="connsiteX0" fmla="*/ 149497 w 236655"/>
                <a:gd name="connsiteY0" fmla="*/ 0 h 943593"/>
                <a:gd name="connsiteX1" fmla="*/ 236655 w 236655"/>
                <a:gd name="connsiteY1" fmla="*/ 0 h 943593"/>
                <a:gd name="connsiteX2" fmla="*/ 209960 w 236655"/>
                <a:gd name="connsiteY2" fmla="*/ 51257 h 943593"/>
                <a:gd name="connsiteX3" fmla="*/ 133039 w 236655"/>
                <a:gd name="connsiteY3" fmla="*/ 480880 h 943593"/>
                <a:gd name="connsiteX4" fmla="*/ 209959 w 236655"/>
                <a:gd name="connsiteY4" fmla="*/ 910504 h 943593"/>
                <a:gd name="connsiteX5" fmla="*/ 227193 w 236655"/>
                <a:gd name="connsiteY5" fmla="*/ 943593 h 943593"/>
                <a:gd name="connsiteX6" fmla="*/ 132924 w 236655"/>
                <a:gd name="connsiteY6" fmla="*/ 943593 h 943593"/>
                <a:gd name="connsiteX7" fmla="*/ 117312 w 236655"/>
                <a:gd name="connsiteY7" fmla="*/ 926479 h 943593"/>
                <a:gd name="connsiteX8" fmla="*/ 0 w 236655"/>
                <a:gd name="connsiteY8" fmla="*/ 480880 h 943593"/>
                <a:gd name="connsiteX9" fmla="*/ 117312 w 236655"/>
                <a:gd name="connsiteY9" fmla="*/ 35281 h 9435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36655" h="943593">
                  <a:moveTo>
                    <a:pt x="149497" y="0"/>
                  </a:moveTo>
                  <a:lnTo>
                    <a:pt x="236655" y="0"/>
                  </a:lnTo>
                  <a:lnTo>
                    <a:pt x="209960" y="51257"/>
                  </a:lnTo>
                  <a:cubicBezTo>
                    <a:pt x="160765" y="170679"/>
                    <a:pt x="133039" y="322309"/>
                    <a:pt x="133039" y="480880"/>
                  </a:cubicBezTo>
                  <a:cubicBezTo>
                    <a:pt x="133039" y="639451"/>
                    <a:pt x="160764" y="791082"/>
                    <a:pt x="209959" y="910504"/>
                  </a:cubicBezTo>
                  <a:lnTo>
                    <a:pt x="227193" y="943593"/>
                  </a:lnTo>
                  <a:lnTo>
                    <a:pt x="132924" y="943593"/>
                  </a:lnTo>
                  <a:lnTo>
                    <a:pt x="117312" y="926479"/>
                  </a:lnTo>
                  <a:cubicBezTo>
                    <a:pt x="46534" y="829909"/>
                    <a:pt x="0" y="666370"/>
                    <a:pt x="0" y="480880"/>
                  </a:cubicBezTo>
                  <a:cubicBezTo>
                    <a:pt x="0" y="295391"/>
                    <a:pt x="46534" y="131851"/>
                    <a:pt x="117312" y="35281"/>
                  </a:cubicBezTo>
                  <a:close/>
                </a:path>
              </a:pathLst>
            </a:custGeom>
            <a:solidFill>
              <a:srgbClr val="FFFF99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0" name="フリーフォーム: 図形 39">
              <a:extLst>
                <a:ext uri="{FF2B5EF4-FFF2-40B4-BE49-F238E27FC236}">
                  <a16:creationId xmlns:a16="http://schemas.microsoft.com/office/drawing/2014/main" id="{A0011C0E-A870-4DC4-8F46-051AC6C00B91}"/>
                </a:ext>
              </a:extLst>
            </p:cNvPr>
            <p:cNvSpPr/>
            <p:nvPr/>
          </p:nvSpPr>
          <p:spPr>
            <a:xfrm rot="16200000">
              <a:off x="1494424" y="4363128"/>
              <a:ext cx="177306" cy="450291"/>
            </a:xfrm>
            <a:custGeom>
              <a:avLst/>
              <a:gdLst>
                <a:gd name="connsiteX0" fmla="*/ 149497 w 236655"/>
                <a:gd name="connsiteY0" fmla="*/ 0 h 943593"/>
                <a:gd name="connsiteX1" fmla="*/ 236655 w 236655"/>
                <a:gd name="connsiteY1" fmla="*/ 0 h 943593"/>
                <a:gd name="connsiteX2" fmla="*/ 209960 w 236655"/>
                <a:gd name="connsiteY2" fmla="*/ 51257 h 943593"/>
                <a:gd name="connsiteX3" fmla="*/ 133039 w 236655"/>
                <a:gd name="connsiteY3" fmla="*/ 480880 h 943593"/>
                <a:gd name="connsiteX4" fmla="*/ 209959 w 236655"/>
                <a:gd name="connsiteY4" fmla="*/ 910504 h 943593"/>
                <a:gd name="connsiteX5" fmla="*/ 227193 w 236655"/>
                <a:gd name="connsiteY5" fmla="*/ 943593 h 943593"/>
                <a:gd name="connsiteX6" fmla="*/ 132924 w 236655"/>
                <a:gd name="connsiteY6" fmla="*/ 943593 h 943593"/>
                <a:gd name="connsiteX7" fmla="*/ 117312 w 236655"/>
                <a:gd name="connsiteY7" fmla="*/ 926479 h 943593"/>
                <a:gd name="connsiteX8" fmla="*/ 0 w 236655"/>
                <a:gd name="connsiteY8" fmla="*/ 480880 h 943593"/>
                <a:gd name="connsiteX9" fmla="*/ 117312 w 236655"/>
                <a:gd name="connsiteY9" fmla="*/ 35281 h 9435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36655" h="943593">
                  <a:moveTo>
                    <a:pt x="149497" y="0"/>
                  </a:moveTo>
                  <a:lnTo>
                    <a:pt x="236655" y="0"/>
                  </a:lnTo>
                  <a:lnTo>
                    <a:pt x="209960" y="51257"/>
                  </a:lnTo>
                  <a:cubicBezTo>
                    <a:pt x="160765" y="170679"/>
                    <a:pt x="133039" y="322309"/>
                    <a:pt x="133039" y="480880"/>
                  </a:cubicBezTo>
                  <a:cubicBezTo>
                    <a:pt x="133039" y="639451"/>
                    <a:pt x="160764" y="791082"/>
                    <a:pt x="209959" y="910504"/>
                  </a:cubicBezTo>
                  <a:lnTo>
                    <a:pt x="227193" y="943593"/>
                  </a:lnTo>
                  <a:lnTo>
                    <a:pt x="132924" y="943593"/>
                  </a:lnTo>
                  <a:lnTo>
                    <a:pt x="117312" y="926479"/>
                  </a:lnTo>
                  <a:cubicBezTo>
                    <a:pt x="46534" y="829909"/>
                    <a:pt x="0" y="666370"/>
                    <a:pt x="0" y="480880"/>
                  </a:cubicBezTo>
                  <a:cubicBezTo>
                    <a:pt x="0" y="295391"/>
                    <a:pt x="46534" y="131851"/>
                    <a:pt x="117312" y="35281"/>
                  </a:cubicBezTo>
                  <a:close/>
                </a:path>
              </a:pathLst>
            </a:custGeom>
            <a:solidFill>
              <a:srgbClr val="FFFF99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1" name="フリーフォーム: 図形 40">
              <a:extLst>
                <a:ext uri="{FF2B5EF4-FFF2-40B4-BE49-F238E27FC236}">
                  <a16:creationId xmlns:a16="http://schemas.microsoft.com/office/drawing/2014/main" id="{A9B5D51D-B5BF-4EF7-943C-9CC1B5110BED}"/>
                </a:ext>
              </a:extLst>
            </p:cNvPr>
            <p:cNvSpPr/>
            <p:nvPr/>
          </p:nvSpPr>
          <p:spPr>
            <a:xfrm rot="16200000">
              <a:off x="1733916" y="4699678"/>
              <a:ext cx="177306" cy="450291"/>
            </a:xfrm>
            <a:custGeom>
              <a:avLst/>
              <a:gdLst>
                <a:gd name="connsiteX0" fmla="*/ 149497 w 236655"/>
                <a:gd name="connsiteY0" fmla="*/ 0 h 943593"/>
                <a:gd name="connsiteX1" fmla="*/ 236655 w 236655"/>
                <a:gd name="connsiteY1" fmla="*/ 0 h 943593"/>
                <a:gd name="connsiteX2" fmla="*/ 209960 w 236655"/>
                <a:gd name="connsiteY2" fmla="*/ 51257 h 943593"/>
                <a:gd name="connsiteX3" fmla="*/ 133039 w 236655"/>
                <a:gd name="connsiteY3" fmla="*/ 480880 h 943593"/>
                <a:gd name="connsiteX4" fmla="*/ 209959 w 236655"/>
                <a:gd name="connsiteY4" fmla="*/ 910504 h 943593"/>
                <a:gd name="connsiteX5" fmla="*/ 227193 w 236655"/>
                <a:gd name="connsiteY5" fmla="*/ 943593 h 943593"/>
                <a:gd name="connsiteX6" fmla="*/ 132924 w 236655"/>
                <a:gd name="connsiteY6" fmla="*/ 943593 h 943593"/>
                <a:gd name="connsiteX7" fmla="*/ 117312 w 236655"/>
                <a:gd name="connsiteY7" fmla="*/ 926479 h 943593"/>
                <a:gd name="connsiteX8" fmla="*/ 0 w 236655"/>
                <a:gd name="connsiteY8" fmla="*/ 480880 h 943593"/>
                <a:gd name="connsiteX9" fmla="*/ 117312 w 236655"/>
                <a:gd name="connsiteY9" fmla="*/ 35281 h 9435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36655" h="943593">
                  <a:moveTo>
                    <a:pt x="149497" y="0"/>
                  </a:moveTo>
                  <a:lnTo>
                    <a:pt x="236655" y="0"/>
                  </a:lnTo>
                  <a:lnTo>
                    <a:pt x="209960" y="51257"/>
                  </a:lnTo>
                  <a:cubicBezTo>
                    <a:pt x="160765" y="170679"/>
                    <a:pt x="133039" y="322309"/>
                    <a:pt x="133039" y="480880"/>
                  </a:cubicBezTo>
                  <a:cubicBezTo>
                    <a:pt x="133039" y="639451"/>
                    <a:pt x="160764" y="791082"/>
                    <a:pt x="209959" y="910504"/>
                  </a:cubicBezTo>
                  <a:lnTo>
                    <a:pt x="227193" y="943593"/>
                  </a:lnTo>
                  <a:lnTo>
                    <a:pt x="132924" y="943593"/>
                  </a:lnTo>
                  <a:lnTo>
                    <a:pt x="117312" y="926479"/>
                  </a:lnTo>
                  <a:cubicBezTo>
                    <a:pt x="46534" y="829909"/>
                    <a:pt x="0" y="666370"/>
                    <a:pt x="0" y="480880"/>
                  </a:cubicBezTo>
                  <a:cubicBezTo>
                    <a:pt x="0" y="295391"/>
                    <a:pt x="46534" y="131851"/>
                    <a:pt x="117312" y="35281"/>
                  </a:cubicBezTo>
                  <a:close/>
                </a:path>
              </a:pathLst>
            </a:custGeom>
            <a:solidFill>
              <a:srgbClr val="FFFF99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2" name="フリーフォーム: 図形 41">
              <a:extLst>
                <a:ext uri="{FF2B5EF4-FFF2-40B4-BE49-F238E27FC236}">
                  <a16:creationId xmlns:a16="http://schemas.microsoft.com/office/drawing/2014/main" id="{08B3509F-85E0-4984-B8CF-7272ED494EF3}"/>
                </a:ext>
              </a:extLst>
            </p:cNvPr>
            <p:cNvSpPr/>
            <p:nvPr/>
          </p:nvSpPr>
          <p:spPr>
            <a:xfrm>
              <a:off x="1427032" y="4324290"/>
              <a:ext cx="459449" cy="182550"/>
            </a:xfrm>
            <a:custGeom>
              <a:avLst/>
              <a:gdLst>
                <a:gd name="connsiteX0" fmla="*/ 67049 w 662362"/>
                <a:gd name="connsiteY0" fmla="*/ 25802 h 387987"/>
                <a:gd name="connsiteX1" fmla="*/ 124199 w 662362"/>
                <a:gd name="connsiteY1" fmla="*/ 125814 h 387987"/>
                <a:gd name="connsiteX2" fmla="*/ 374 w 662362"/>
                <a:gd name="connsiteY2" fmla="*/ 240114 h 387987"/>
                <a:gd name="connsiteX3" fmla="*/ 171824 w 662362"/>
                <a:gd name="connsiteY3" fmla="*/ 287739 h 387987"/>
                <a:gd name="connsiteX4" fmla="*/ 262312 w 662362"/>
                <a:gd name="connsiteY4" fmla="*/ 387752 h 387987"/>
                <a:gd name="connsiteX5" fmla="*/ 386137 w 662362"/>
                <a:gd name="connsiteY5" fmla="*/ 316314 h 387987"/>
                <a:gd name="connsiteX6" fmla="*/ 552824 w 662362"/>
                <a:gd name="connsiteY6" fmla="*/ 344889 h 387987"/>
                <a:gd name="connsiteX7" fmla="*/ 595687 w 662362"/>
                <a:gd name="connsiteY7" fmla="*/ 244877 h 387987"/>
                <a:gd name="connsiteX8" fmla="*/ 662362 w 662362"/>
                <a:gd name="connsiteY8" fmla="*/ 202014 h 387987"/>
                <a:gd name="connsiteX9" fmla="*/ 595687 w 662362"/>
                <a:gd name="connsiteY9" fmla="*/ 92477 h 387987"/>
                <a:gd name="connsiteX10" fmla="*/ 471862 w 662362"/>
                <a:gd name="connsiteY10" fmla="*/ 121052 h 387987"/>
                <a:gd name="connsiteX11" fmla="*/ 390899 w 662362"/>
                <a:gd name="connsiteY11" fmla="*/ 78189 h 387987"/>
                <a:gd name="connsiteX12" fmla="*/ 314699 w 662362"/>
                <a:gd name="connsiteY12" fmla="*/ 1989 h 387987"/>
                <a:gd name="connsiteX13" fmla="*/ 276599 w 662362"/>
                <a:gd name="connsiteY13" fmla="*/ 25802 h 387987"/>
                <a:gd name="connsiteX14" fmla="*/ 224212 w 662362"/>
                <a:gd name="connsiteY14" fmla="*/ 63902 h 387987"/>
                <a:gd name="connsiteX15" fmla="*/ 67049 w 662362"/>
                <a:gd name="connsiteY15" fmla="*/ 25802 h 387987"/>
                <a:gd name="connsiteX0" fmla="*/ 67650 w 662963"/>
                <a:gd name="connsiteY0" fmla="*/ 25802 h 387987"/>
                <a:gd name="connsiteX1" fmla="*/ 100988 w 662963"/>
                <a:gd name="connsiteY1" fmla="*/ 173439 h 387987"/>
                <a:gd name="connsiteX2" fmla="*/ 975 w 662963"/>
                <a:gd name="connsiteY2" fmla="*/ 240114 h 387987"/>
                <a:gd name="connsiteX3" fmla="*/ 172425 w 662963"/>
                <a:gd name="connsiteY3" fmla="*/ 287739 h 387987"/>
                <a:gd name="connsiteX4" fmla="*/ 262913 w 662963"/>
                <a:gd name="connsiteY4" fmla="*/ 387752 h 387987"/>
                <a:gd name="connsiteX5" fmla="*/ 386738 w 662963"/>
                <a:gd name="connsiteY5" fmla="*/ 316314 h 387987"/>
                <a:gd name="connsiteX6" fmla="*/ 553425 w 662963"/>
                <a:gd name="connsiteY6" fmla="*/ 344889 h 387987"/>
                <a:gd name="connsiteX7" fmla="*/ 596288 w 662963"/>
                <a:gd name="connsiteY7" fmla="*/ 244877 h 387987"/>
                <a:gd name="connsiteX8" fmla="*/ 662963 w 662963"/>
                <a:gd name="connsiteY8" fmla="*/ 202014 h 387987"/>
                <a:gd name="connsiteX9" fmla="*/ 596288 w 662963"/>
                <a:gd name="connsiteY9" fmla="*/ 92477 h 387987"/>
                <a:gd name="connsiteX10" fmla="*/ 472463 w 662963"/>
                <a:gd name="connsiteY10" fmla="*/ 121052 h 387987"/>
                <a:gd name="connsiteX11" fmla="*/ 391500 w 662963"/>
                <a:gd name="connsiteY11" fmla="*/ 78189 h 387987"/>
                <a:gd name="connsiteX12" fmla="*/ 315300 w 662963"/>
                <a:gd name="connsiteY12" fmla="*/ 1989 h 387987"/>
                <a:gd name="connsiteX13" fmla="*/ 277200 w 662963"/>
                <a:gd name="connsiteY13" fmla="*/ 25802 h 387987"/>
                <a:gd name="connsiteX14" fmla="*/ 224813 w 662963"/>
                <a:gd name="connsiteY14" fmla="*/ 63902 h 387987"/>
                <a:gd name="connsiteX15" fmla="*/ 67650 w 662963"/>
                <a:gd name="connsiteY15" fmla="*/ 25802 h 387987"/>
                <a:gd name="connsiteX0" fmla="*/ 134433 w 663071"/>
                <a:gd name="connsiteY0" fmla="*/ 75808 h 387987"/>
                <a:gd name="connsiteX1" fmla="*/ 101096 w 663071"/>
                <a:gd name="connsiteY1" fmla="*/ 173439 h 387987"/>
                <a:gd name="connsiteX2" fmla="*/ 1083 w 663071"/>
                <a:gd name="connsiteY2" fmla="*/ 240114 h 387987"/>
                <a:gd name="connsiteX3" fmla="*/ 172533 w 663071"/>
                <a:gd name="connsiteY3" fmla="*/ 287739 h 387987"/>
                <a:gd name="connsiteX4" fmla="*/ 263021 w 663071"/>
                <a:gd name="connsiteY4" fmla="*/ 387752 h 387987"/>
                <a:gd name="connsiteX5" fmla="*/ 386846 w 663071"/>
                <a:gd name="connsiteY5" fmla="*/ 316314 h 387987"/>
                <a:gd name="connsiteX6" fmla="*/ 553533 w 663071"/>
                <a:gd name="connsiteY6" fmla="*/ 344889 h 387987"/>
                <a:gd name="connsiteX7" fmla="*/ 596396 w 663071"/>
                <a:gd name="connsiteY7" fmla="*/ 244877 h 387987"/>
                <a:gd name="connsiteX8" fmla="*/ 663071 w 663071"/>
                <a:gd name="connsiteY8" fmla="*/ 202014 h 387987"/>
                <a:gd name="connsiteX9" fmla="*/ 596396 w 663071"/>
                <a:gd name="connsiteY9" fmla="*/ 92477 h 387987"/>
                <a:gd name="connsiteX10" fmla="*/ 472571 w 663071"/>
                <a:gd name="connsiteY10" fmla="*/ 121052 h 387987"/>
                <a:gd name="connsiteX11" fmla="*/ 391608 w 663071"/>
                <a:gd name="connsiteY11" fmla="*/ 78189 h 387987"/>
                <a:gd name="connsiteX12" fmla="*/ 315408 w 663071"/>
                <a:gd name="connsiteY12" fmla="*/ 1989 h 387987"/>
                <a:gd name="connsiteX13" fmla="*/ 277308 w 663071"/>
                <a:gd name="connsiteY13" fmla="*/ 25802 h 387987"/>
                <a:gd name="connsiteX14" fmla="*/ 224921 w 663071"/>
                <a:gd name="connsiteY14" fmla="*/ 63902 h 387987"/>
                <a:gd name="connsiteX15" fmla="*/ 134433 w 663071"/>
                <a:gd name="connsiteY15" fmla="*/ 75808 h 387987"/>
                <a:gd name="connsiteX0" fmla="*/ 134433 w 663071"/>
                <a:gd name="connsiteY0" fmla="*/ 77819 h 389998"/>
                <a:gd name="connsiteX1" fmla="*/ 101096 w 663071"/>
                <a:gd name="connsiteY1" fmla="*/ 175450 h 389998"/>
                <a:gd name="connsiteX2" fmla="*/ 1083 w 663071"/>
                <a:gd name="connsiteY2" fmla="*/ 242125 h 389998"/>
                <a:gd name="connsiteX3" fmla="*/ 172533 w 663071"/>
                <a:gd name="connsiteY3" fmla="*/ 289750 h 389998"/>
                <a:gd name="connsiteX4" fmla="*/ 263021 w 663071"/>
                <a:gd name="connsiteY4" fmla="*/ 389763 h 389998"/>
                <a:gd name="connsiteX5" fmla="*/ 386846 w 663071"/>
                <a:gd name="connsiteY5" fmla="*/ 318325 h 389998"/>
                <a:gd name="connsiteX6" fmla="*/ 553533 w 663071"/>
                <a:gd name="connsiteY6" fmla="*/ 346900 h 389998"/>
                <a:gd name="connsiteX7" fmla="*/ 596396 w 663071"/>
                <a:gd name="connsiteY7" fmla="*/ 246888 h 389998"/>
                <a:gd name="connsiteX8" fmla="*/ 663071 w 663071"/>
                <a:gd name="connsiteY8" fmla="*/ 204025 h 389998"/>
                <a:gd name="connsiteX9" fmla="*/ 596396 w 663071"/>
                <a:gd name="connsiteY9" fmla="*/ 94488 h 389998"/>
                <a:gd name="connsiteX10" fmla="*/ 472571 w 663071"/>
                <a:gd name="connsiteY10" fmla="*/ 123063 h 389998"/>
                <a:gd name="connsiteX11" fmla="*/ 393989 w 663071"/>
                <a:gd name="connsiteY11" fmla="*/ 113537 h 389998"/>
                <a:gd name="connsiteX12" fmla="*/ 315408 w 663071"/>
                <a:gd name="connsiteY12" fmla="*/ 4000 h 389998"/>
                <a:gd name="connsiteX13" fmla="*/ 277308 w 663071"/>
                <a:gd name="connsiteY13" fmla="*/ 27813 h 389998"/>
                <a:gd name="connsiteX14" fmla="*/ 224921 w 663071"/>
                <a:gd name="connsiteY14" fmla="*/ 65913 h 389998"/>
                <a:gd name="connsiteX15" fmla="*/ 134433 w 663071"/>
                <a:gd name="connsiteY15" fmla="*/ 77819 h 389998"/>
                <a:gd name="connsiteX0" fmla="*/ 134433 w 664422"/>
                <a:gd name="connsiteY0" fmla="*/ 77819 h 389998"/>
                <a:gd name="connsiteX1" fmla="*/ 101096 w 664422"/>
                <a:gd name="connsiteY1" fmla="*/ 175450 h 389998"/>
                <a:gd name="connsiteX2" fmla="*/ 1083 w 664422"/>
                <a:gd name="connsiteY2" fmla="*/ 242125 h 389998"/>
                <a:gd name="connsiteX3" fmla="*/ 172533 w 664422"/>
                <a:gd name="connsiteY3" fmla="*/ 289750 h 389998"/>
                <a:gd name="connsiteX4" fmla="*/ 263021 w 664422"/>
                <a:gd name="connsiteY4" fmla="*/ 389763 h 389998"/>
                <a:gd name="connsiteX5" fmla="*/ 386846 w 664422"/>
                <a:gd name="connsiteY5" fmla="*/ 318325 h 389998"/>
                <a:gd name="connsiteX6" fmla="*/ 553533 w 664422"/>
                <a:gd name="connsiteY6" fmla="*/ 346900 h 389998"/>
                <a:gd name="connsiteX7" fmla="*/ 596396 w 664422"/>
                <a:gd name="connsiteY7" fmla="*/ 246888 h 389998"/>
                <a:gd name="connsiteX8" fmla="*/ 663071 w 664422"/>
                <a:gd name="connsiteY8" fmla="*/ 204025 h 389998"/>
                <a:gd name="connsiteX9" fmla="*/ 627353 w 664422"/>
                <a:gd name="connsiteY9" fmla="*/ 73056 h 389998"/>
                <a:gd name="connsiteX10" fmla="*/ 472571 w 664422"/>
                <a:gd name="connsiteY10" fmla="*/ 123063 h 389998"/>
                <a:gd name="connsiteX11" fmla="*/ 393989 w 664422"/>
                <a:gd name="connsiteY11" fmla="*/ 113537 h 389998"/>
                <a:gd name="connsiteX12" fmla="*/ 315408 w 664422"/>
                <a:gd name="connsiteY12" fmla="*/ 4000 h 389998"/>
                <a:gd name="connsiteX13" fmla="*/ 277308 w 664422"/>
                <a:gd name="connsiteY13" fmla="*/ 27813 h 389998"/>
                <a:gd name="connsiteX14" fmla="*/ 224921 w 664422"/>
                <a:gd name="connsiteY14" fmla="*/ 65913 h 389998"/>
                <a:gd name="connsiteX15" fmla="*/ 134433 w 664422"/>
                <a:gd name="connsiteY15" fmla="*/ 77819 h 389998"/>
                <a:gd name="connsiteX0" fmla="*/ 134433 w 664422"/>
                <a:gd name="connsiteY0" fmla="*/ 54187 h 366366"/>
                <a:gd name="connsiteX1" fmla="*/ 101096 w 664422"/>
                <a:gd name="connsiteY1" fmla="*/ 151818 h 366366"/>
                <a:gd name="connsiteX2" fmla="*/ 1083 w 664422"/>
                <a:gd name="connsiteY2" fmla="*/ 218493 h 366366"/>
                <a:gd name="connsiteX3" fmla="*/ 172533 w 664422"/>
                <a:gd name="connsiteY3" fmla="*/ 266118 h 366366"/>
                <a:gd name="connsiteX4" fmla="*/ 263021 w 664422"/>
                <a:gd name="connsiteY4" fmla="*/ 366131 h 366366"/>
                <a:gd name="connsiteX5" fmla="*/ 386846 w 664422"/>
                <a:gd name="connsiteY5" fmla="*/ 294693 h 366366"/>
                <a:gd name="connsiteX6" fmla="*/ 553533 w 664422"/>
                <a:gd name="connsiteY6" fmla="*/ 323268 h 366366"/>
                <a:gd name="connsiteX7" fmla="*/ 596396 w 664422"/>
                <a:gd name="connsiteY7" fmla="*/ 223256 h 366366"/>
                <a:gd name="connsiteX8" fmla="*/ 663071 w 664422"/>
                <a:gd name="connsiteY8" fmla="*/ 180393 h 366366"/>
                <a:gd name="connsiteX9" fmla="*/ 627353 w 664422"/>
                <a:gd name="connsiteY9" fmla="*/ 49424 h 366366"/>
                <a:gd name="connsiteX10" fmla="*/ 472571 w 664422"/>
                <a:gd name="connsiteY10" fmla="*/ 99431 h 366366"/>
                <a:gd name="connsiteX11" fmla="*/ 393989 w 664422"/>
                <a:gd name="connsiteY11" fmla="*/ 89905 h 366366"/>
                <a:gd name="connsiteX12" fmla="*/ 386846 w 664422"/>
                <a:gd name="connsiteY12" fmla="*/ 18468 h 366366"/>
                <a:gd name="connsiteX13" fmla="*/ 277308 w 664422"/>
                <a:gd name="connsiteY13" fmla="*/ 4181 h 366366"/>
                <a:gd name="connsiteX14" fmla="*/ 224921 w 664422"/>
                <a:gd name="connsiteY14" fmla="*/ 42281 h 366366"/>
                <a:gd name="connsiteX15" fmla="*/ 134433 w 664422"/>
                <a:gd name="connsiteY15" fmla="*/ 54187 h 366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664422" h="366366">
                  <a:moveTo>
                    <a:pt x="134433" y="54187"/>
                  </a:moveTo>
                  <a:cubicBezTo>
                    <a:pt x="113796" y="72443"/>
                    <a:pt x="123321" y="124434"/>
                    <a:pt x="101096" y="151818"/>
                  </a:cubicBezTo>
                  <a:cubicBezTo>
                    <a:pt x="78871" y="179202"/>
                    <a:pt x="-10823" y="199443"/>
                    <a:pt x="1083" y="218493"/>
                  </a:cubicBezTo>
                  <a:cubicBezTo>
                    <a:pt x="12989" y="237543"/>
                    <a:pt x="128877" y="241512"/>
                    <a:pt x="172533" y="266118"/>
                  </a:cubicBezTo>
                  <a:cubicBezTo>
                    <a:pt x="216189" y="290724"/>
                    <a:pt x="227302" y="361369"/>
                    <a:pt x="263021" y="366131"/>
                  </a:cubicBezTo>
                  <a:cubicBezTo>
                    <a:pt x="298740" y="370893"/>
                    <a:pt x="338427" y="301837"/>
                    <a:pt x="386846" y="294693"/>
                  </a:cubicBezTo>
                  <a:cubicBezTo>
                    <a:pt x="435265" y="287549"/>
                    <a:pt x="518608" y="335174"/>
                    <a:pt x="553533" y="323268"/>
                  </a:cubicBezTo>
                  <a:cubicBezTo>
                    <a:pt x="588458" y="311362"/>
                    <a:pt x="578140" y="247068"/>
                    <a:pt x="596396" y="223256"/>
                  </a:cubicBezTo>
                  <a:cubicBezTo>
                    <a:pt x="614652" y="199444"/>
                    <a:pt x="657912" y="209365"/>
                    <a:pt x="663071" y="180393"/>
                  </a:cubicBezTo>
                  <a:cubicBezTo>
                    <a:pt x="668230" y="151421"/>
                    <a:pt x="659103" y="62918"/>
                    <a:pt x="627353" y="49424"/>
                  </a:cubicBezTo>
                  <a:cubicBezTo>
                    <a:pt x="595603" y="35930"/>
                    <a:pt x="511465" y="92684"/>
                    <a:pt x="472571" y="99431"/>
                  </a:cubicBezTo>
                  <a:cubicBezTo>
                    <a:pt x="433677" y="106178"/>
                    <a:pt x="408276" y="103399"/>
                    <a:pt x="393989" y="89905"/>
                  </a:cubicBezTo>
                  <a:cubicBezTo>
                    <a:pt x="379702" y="76411"/>
                    <a:pt x="406293" y="32755"/>
                    <a:pt x="386846" y="18468"/>
                  </a:cubicBezTo>
                  <a:cubicBezTo>
                    <a:pt x="367399" y="4181"/>
                    <a:pt x="292389" y="-6138"/>
                    <a:pt x="277308" y="4181"/>
                  </a:cubicBezTo>
                  <a:cubicBezTo>
                    <a:pt x="262227" y="14500"/>
                    <a:pt x="248733" y="33947"/>
                    <a:pt x="224921" y="42281"/>
                  </a:cubicBezTo>
                  <a:cubicBezTo>
                    <a:pt x="201109" y="50615"/>
                    <a:pt x="155070" y="35931"/>
                    <a:pt x="134433" y="54187"/>
                  </a:cubicBezTo>
                  <a:close/>
                </a:path>
              </a:pathLst>
            </a:custGeom>
            <a:solidFill>
              <a:srgbClr val="6633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" name="フリーフォーム: 図形 42">
              <a:extLst>
                <a:ext uri="{FF2B5EF4-FFF2-40B4-BE49-F238E27FC236}">
                  <a16:creationId xmlns:a16="http://schemas.microsoft.com/office/drawing/2014/main" id="{A4DC67FA-6877-4521-AC0A-407E0FF82E29}"/>
                </a:ext>
              </a:extLst>
            </p:cNvPr>
            <p:cNvSpPr/>
            <p:nvPr/>
          </p:nvSpPr>
          <p:spPr>
            <a:xfrm rot="10800000">
              <a:off x="1957488" y="4405591"/>
              <a:ext cx="459449" cy="182550"/>
            </a:xfrm>
            <a:custGeom>
              <a:avLst/>
              <a:gdLst>
                <a:gd name="connsiteX0" fmla="*/ 67049 w 662362"/>
                <a:gd name="connsiteY0" fmla="*/ 25802 h 387987"/>
                <a:gd name="connsiteX1" fmla="*/ 124199 w 662362"/>
                <a:gd name="connsiteY1" fmla="*/ 125814 h 387987"/>
                <a:gd name="connsiteX2" fmla="*/ 374 w 662362"/>
                <a:gd name="connsiteY2" fmla="*/ 240114 h 387987"/>
                <a:gd name="connsiteX3" fmla="*/ 171824 w 662362"/>
                <a:gd name="connsiteY3" fmla="*/ 287739 h 387987"/>
                <a:gd name="connsiteX4" fmla="*/ 262312 w 662362"/>
                <a:gd name="connsiteY4" fmla="*/ 387752 h 387987"/>
                <a:gd name="connsiteX5" fmla="*/ 386137 w 662362"/>
                <a:gd name="connsiteY5" fmla="*/ 316314 h 387987"/>
                <a:gd name="connsiteX6" fmla="*/ 552824 w 662362"/>
                <a:gd name="connsiteY6" fmla="*/ 344889 h 387987"/>
                <a:gd name="connsiteX7" fmla="*/ 595687 w 662362"/>
                <a:gd name="connsiteY7" fmla="*/ 244877 h 387987"/>
                <a:gd name="connsiteX8" fmla="*/ 662362 w 662362"/>
                <a:gd name="connsiteY8" fmla="*/ 202014 h 387987"/>
                <a:gd name="connsiteX9" fmla="*/ 595687 w 662362"/>
                <a:gd name="connsiteY9" fmla="*/ 92477 h 387987"/>
                <a:gd name="connsiteX10" fmla="*/ 471862 w 662362"/>
                <a:gd name="connsiteY10" fmla="*/ 121052 h 387987"/>
                <a:gd name="connsiteX11" fmla="*/ 390899 w 662362"/>
                <a:gd name="connsiteY11" fmla="*/ 78189 h 387987"/>
                <a:gd name="connsiteX12" fmla="*/ 314699 w 662362"/>
                <a:gd name="connsiteY12" fmla="*/ 1989 h 387987"/>
                <a:gd name="connsiteX13" fmla="*/ 276599 w 662362"/>
                <a:gd name="connsiteY13" fmla="*/ 25802 h 387987"/>
                <a:gd name="connsiteX14" fmla="*/ 224212 w 662362"/>
                <a:gd name="connsiteY14" fmla="*/ 63902 h 387987"/>
                <a:gd name="connsiteX15" fmla="*/ 67049 w 662362"/>
                <a:gd name="connsiteY15" fmla="*/ 25802 h 387987"/>
                <a:gd name="connsiteX0" fmla="*/ 67650 w 662963"/>
                <a:gd name="connsiteY0" fmla="*/ 25802 h 387987"/>
                <a:gd name="connsiteX1" fmla="*/ 100988 w 662963"/>
                <a:gd name="connsiteY1" fmla="*/ 173439 h 387987"/>
                <a:gd name="connsiteX2" fmla="*/ 975 w 662963"/>
                <a:gd name="connsiteY2" fmla="*/ 240114 h 387987"/>
                <a:gd name="connsiteX3" fmla="*/ 172425 w 662963"/>
                <a:gd name="connsiteY3" fmla="*/ 287739 h 387987"/>
                <a:gd name="connsiteX4" fmla="*/ 262913 w 662963"/>
                <a:gd name="connsiteY4" fmla="*/ 387752 h 387987"/>
                <a:gd name="connsiteX5" fmla="*/ 386738 w 662963"/>
                <a:gd name="connsiteY5" fmla="*/ 316314 h 387987"/>
                <a:gd name="connsiteX6" fmla="*/ 553425 w 662963"/>
                <a:gd name="connsiteY6" fmla="*/ 344889 h 387987"/>
                <a:gd name="connsiteX7" fmla="*/ 596288 w 662963"/>
                <a:gd name="connsiteY7" fmla="*/ 244877 h 387987"/>
                <a:gd name="connsiteX8" fmla="*/ 662963 w 662963"/>
                <a:gd name="connsiteY8" fmla="*/ 202014 h 387987"/>
                <a:gd name="connsiteX9" fmla="*/ 596288 w 662963"/>
                <a:gd name="connsiteY9" fmla="*/ 92477 h 387987"/>
                <a:gd name="connsiteX10" fmla="*/ 472463 w 662963"/>
                <a:gd name="connsiteY10" fmla="*/ 121052 h 387987"/>
                <a:gd name="connsiteX11" fmla="*/ 391500 w 662963"/>
                <a:gd name="connsiteY11" fmla="*/ 78189 h 387987"/>
                <a:gd name="connsiteX12" fmla="*/ 315300 w 662963"/>
                <a:gd name="connsiteY12" fmla="*/ 1989 h 387987"/>
                <a:gd name="connsiteX13" fmla="*/ 277200 w 662963"/>
                <a:gd name="connsiteY13" fmla="*/ 25802 h 387987"/>
                <a:gd name="connsiteX14" fmla="*/ 224813 w 662963"/>
                <a:gd name="connsiteY14" fmla="*/ 63902 h 387987"/>
                <a:gd name="connsiteX15" fmla="*/ 67650 w 662963"/>
                <a:gd name="connsiteY15" fmla="*/ 25802 h 387987"/>
                <a:gd name="connsiteX0" fmla="*/ 134433 w 663071"/>
                <a:gd name="connsiteY0" fmla="*/ 75808 h 387987"/>
                <a:gd name="connsiteX1" fmla="*/ 101096 w 663071"/>
                <a:gd name="connsiteY1" fmla="*/ 173439 h 387987"/>
                <a:gd name="connsiteX2" fmla="*/ 1083 w 663071"/>
                <a:gd name="connsiteY2" fmla="*/ 240114 h 387987"/>
                <a:gd name="connsiteX3" fmla="*/ 172533 w 663071"/>
                <a:gd name="connsiteY3" fmla="*/ 287739 h 387987"/>
                <a:gd name="connsiteX4" fmla="*/ 263021 w 663071"/>
                <a:gd name="connsiteY4" fmla="*/ 387752 h 387987"/>
                <a:gd name="connsiteX5" fmla="*/ 386846 w 663071"/>
                <a:gd name="connsiteY5" fmla="*/ 316314 h 387987"/>
                <a:gd name="connsiteX6" fmla="*/ 553533 w 663071"/>
                <a:gd name="connsiteY6" fmla="*/ 344889 h 387987"/>
                <a:gd name="connsiteX7" fmla="*/ 596396 w 663071"/>
                <a:gd name="connsiteY7" fmla="*/ 244877 h 387987"/>
                <a:gd name="connsiteX8" fmla="*/ 663071 w 663071"/>
                <a:gd name="connsiteY8" fmla="*/ 202014 h 387987"/>
                <a:gd name="connsiteX9" fmla="*/ 596396 w 663071"/>
                <a:gd name="connsiteY9" fmla="*/ 92477 h 387987"/>
                <a:gd name="connsiteX10" fmla="*/ 472571 w 663071"/>
                <a:gd name="connsiteY10" fmla="*/ 121052 h 387987"/>
                <a:gd name="connsiteX11" fmla="*/ 391608 w 663071"/>
                <a:gd name="connsiteY11" fmla="*/ 78189 h 387987"/>
                <a:gd name="connsiteX12" fmla="*/ 315408 w 663071"/>
                <a:gd name="connsiteY12" fmla="*/ 1989 h 387987"/>
                <a:gd name="connsiteX13" fmla="*/ 277308 w 663071"/>
                <a:gd name="connsiteY13" fmla="*/ 25802 h 387987"/>
                <a:gd name="connsiteX14" fmla="*/ 224921 w 663071"/>
                <a:gd name="connsiteY14" fmla="*/ 63902 h 387987"/>
                <a:gd name="connsiteX15" fmla="*/ 134433 w 663071"/>
                <a:gd name="connsiteY15" fmla="*/ 75808 h 387987"/>
                <a:gd name="connsiteX0" fmla="*/ 134433 w 663071"/>
                <a:gd name="connsiteY0" fmla="*/ 77819 h 389998"/>
                <a:gd name="connsiteX1" fmla="*/ 101096 w 663071"/>
                <a:gd name="connsiteY1" fmla="*/ 175450 h 389998"/>
                <a:gd name="connsiteX2" fmla="*/ 1083 w 663071"/>
                <a:gd name="connsiteY2" fmla="*/ 242125 h 389998"/>
                <a:gd name="connsiteX3" fmla="*/ 172533 w 663071"/>
                <a:gd name="connsiteY3" fmla="*/ 289750 h 389998"/>
                <a:gd name="connsiteX4" fmla="*/ 263021 w 663071"/>
                <a:gd name="connsiteY4" fmla="*/ 389763 h 389998"/>
                <a:gd name="connsiteX5" fmla="*/ 386846 w 663071"/>
                <a:gd name="connsiteY5" fmla="*/ 318325 h 389998"/>
                <a:gd name="connsiteX6" fmla="*/ 553533 w 663071"/>
                <a:gd name="connsiteY6" fmla="*/ 346900 h 389998"/>
                <a:gd name="connsiteX7" fmla="*/ 596396 w 663071"/>
                <a:gd name="connsiteY7" fmla="*/ 246888 h 389998"/>
                <a:gd name="connsiteX8" fmla="*/ 663071 w 663071"/>
                <a:gd name="connsiteY8" fmla="*/ 204025 h 389998"/>
                <a:gd name="connsiteX9" fmla="*/ 596396 w 663071"/>
                <a:gd name="connsiteY9" fmla="*/ 94488 h 389998"/>
                <a:gd name="connsiteX10" fmla="*/ 472571 w 663071"/>
                <a:gd name="connsiteY10" fmla="*/ 123063 h 389998"/>
                <a:gd name="connsiteX11" fmla="*/ 393989 w 663071"/>
                <a:gd name="connsiteY11" fmla="*/ 113537 h 389998"/>
                <a:gd name="connsiteX12" fmla="*/ 315408 w 663071"/>
                <a:gd name="connsiteY12" fmla="*/ 4000 h 389998"/>
                <a:gd name="connsiteX13" fmla="*/ 277308 w 663071"/>
                <a:gd name="connsiteY13" fmla="*/ 27813 h 389998"/>
                <a:gd name="connsiteX14" fmla="*/ 224921 w 663071"/>
                <a:gd name="connsiteY14" fmla="*/ 65913 h 389998"/>
                <a:gd name="connsiteX15" fmla="*/ 134433 w 663071"/>
                <a:gd name="connsiteY15" fmla="*/ 77819 h 389998"/>
                <a:gd name="connsiteX0" fmla="*/ 134433 w 664422"/>
                <a:gd name="connsiteY0" fmla="*/ 77819 h 389998"/>
                <a:gd name="connsiteX1" fmla="*/ 101096 w 664422"/>
                <a:gd name="connsiteY1" fmla="*/ 175450 h 389998"/>
                <a:gd name="connsiteX2" fmla="*/ 1083 w 664422"/>
                <a:gd name="connsiteY2" fmla="*/ 242125 h 389998"/>
                <a:gd name="connsiteX3" fmla="*/ 172533 w 664422"/>
                <a:gd name="connsiteY3" fmla="*/ 289750 h 389998"/>
                <a:gd name="connsiteX4" fmla="*/ 263021 w 664422"/>
                <a:gd name="connsiteY4" fmla="*/ 389763 h 389998"/>
                <a:gd name="connsiteX5" fmla="*/ 386846 w 664422"/>
                <a:gd name="connsiteY5" fmla="*/ 318325 h 389998"/>
                <a:gd name="connsiteX6" fmla="*/ 553533 w 664422"/>
                <a:gd name="connsiteY6" fmla="*/ 346900 h 389998"/>
                <a:gd name="connsiteX7" fmla="*/ 596396 w 664422"/>
                <a:gd name="connsiteY7" fmla="*/ 246888 h 389998"/>
                <a:gd name="connsiteX8" fmla="*/ 663071 w 664422"/>
                <a:gd name="connsiteY8" fmla="*/ 204025 h 389998"/>
                <a:gd name="connsiteX9" fmla="*/ 627353 w 664422"/>
                <a:gd name="connsiteY9" fmla="*/ 73056 h 389998"/>
                <a:gd name="connsiteX10" fmla="*/ 472571 w 664422"/>
                <a:gd name="connsiteY10" fmla="*/ 123063 h 389998"/>
                <a:gd name="connsiteX11" fmla="*/ 393989 w 664422"/>
                <a:gd name="connsiteY11" fmla="*/ 113537 h 389998"/>
                <a:gd name="connsiteX12" fmla="*/ 315408 w 664422"/>
                <a:gd name="connsiteY12" fmla="*/ 4000 h 389998"/>
                <a:gd name="connsiteX13" fmla="*/ 277308 w 664422"/>
                <a:gd name="connsiteY13" fmla="*/ 27813 h 389998"/>
                <a:gd name="connsiteX14" fmla="*/ 224921 w 664422"/>
                <a:gd name="connsiteY14" fmla="*/ 65913 h 389998"/>
                <a:gd name="connsiteX15" fmla="*/ 134433 w 664422"/>
                <a:gd name="connsiteY15" fmla="*/ 77819 h 389998"/>
                <a:gd name="connsiteX0" fmla="*/ 134433 w 664422"/>
                <a:gd name="connsiteY0" fmla="*/ 54187 h 366366"/>
                <a:gd name="connsiteX1" fmla="*/ 101096 w 664422"/>
                <a:gd name="connsiteY1" fmla="*/ 151818 h 366366"/>
                <a:gd name="connsiteX2" fmla="*/ 1083 w 664422"/>
                <a:gd name="connsiteY2" fmla="*/ 218493 h 366366"/>
                <a:gd name="connsiteX3" fmla="*/ 172533 w 664422"/>
                <a:gd name="connsiteY3" fmla="*/ 266118 h 366366"/>
                <a:gd name="connsiteX4" fmla="*/ 263021 w 664422"/>
                <a:gd name="connsiteY4" fmla="*/ 366131 h 366366"/>
                <a:gd name="connsiteX5" fmla="*/ 386846 w 664422"/>
                <a:gd name="connsiteY5" fmla="*/ 294693 h 366366"/>
                <a:gd name="connsiteX6" fmla="*/ 553533 w 664422"/>
                <a:gd name="connsiteY6" fmla="*/ 323268 h 366366"/>
                <a:gd name="connsiteX7" fmla="*/ 596396 w 664422"/>
                <a:gd name="connsiteY7" fmla="*/ 223256 h 366366"/>
                <a:gd name="connsiteX8" fmla="*/ 663071 w 664422"/>
                <a:gd name="connsiteY8" fmla="*/ 180393 h 366366"/>
                <a:gd name="connsiteX9" fmla="*/ 627353 w 664422"/>
                <a:gd name="connsiteY9" fmla="*/ 49424 h 366366"/>
                <a:gd name="connsiteX10" fmla="*/ 472571 w 664422"/>
                <a:gd name="connsiteY10" fmla="*/ 99431 h 366366"/>
                <a:gd name="connsiteX11" fmla="*/ 393989 w 664422"/>
                <a:gd name="connsiteY11" fmla="*/ 89905 h 366366"/>
                <a:gd name="connsiteX12" fmla="*/ 386846 w 664422"/>
                <a:gd name="connsiteY12" fmla="*/ 18468 h 366366"/>
                <a:gd name="connsiteX13" fmla="*/ 277308 w 664422"/>
                <a:gd name="connsiteY13" fmla="*/ 4181 h 366366"/>
                <a:gd name="connsiteX14" fmla="*/ 224921 w 664422"/>
                <a:gd name="connsiteY14" fmla="*/ 42281 h 366366"/>
                <a:gd name="connsiteX15" fmla="*/ 134433 w 664422"/>
                <a:gd name="connsiteY15" fmla="*/ 54187 h 366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664422" h="366366">
                  <a:moveTo>
                    <a:pt x="134433" y="54187"/>
                  </a:moveTo>
                  <a:cubicBezTo>
                    <a:pt x="113796" y="72443"/>
                    <a:pt x="123321" y="124434"/>
                    <a:pt x="101096" y="151818"/>
                  </a:cubicBezTo>
                  <a:cubicBezTo>
                    <a:pt x="78871" y="179202"/>
                    <a:pt x="-10823" y="199443"/>
                    <a:pt x="1083" y="218493"/>
                  </a:cubicBezTo>
                  <a:cubicBezTo>
                    <a:pt x="12989" y="237543"/>
                    <a:pt x="128877" y="241512"/>
                    <a:pt x="172533" y="266118"/>
                  </a:cubicBezTo>
                  <a:cubicBezTo>
                    <a:pt x="216189" y="290724"/>
                    <a:pt x="227302" y="361369"/>
                    <a:pt x="263021" y="366131"/>
                  </a:cubicBezTo>
                  <a:cubicBezTo>
                    <a:pt x="298740" y="370893"/>
                    <a:pt x="338427" y="301837"/>
                    <a:pt x="386846" y="294693"/>
                  </a:cubicBezTo>
                  <a:cubicBezTo>
                    <a:pt x="435265" y="287549"/>
                    <a:pt x="518608" y="335174"/>
                    <a:pt x="553533" y="323268"/>
                  </a:cubicBezTo>
                  <a:cubicBezTo>
                    <a:pt x="588458" y="311362"/>
                    <a:pt x="578140" y="247068"/>
                    <a:pt x="596396" y="223256"/>
                  </a:cubicBezTo>
                  <a:cubicBezTo>
                    <a:pt x="614652" y="199444"/>
                    <a:pt x="657912" y="209365"/>
                    <a:pt x="663071" y="180393"/>
                  </a:cubicBezTo>
                  <a:cubicBezTo>
                    <a:pt x="668230" y="151421"/>
                    <a:pt x="659103" y="62918"/>
                    <a:pt x="627353" y="49424"/>
                  </a:cubicBezTo>
                  <a:cubicBezTo>
                    <a:pt x="595603" y="35930"/>
                    <a:pt x="511465" y="92684"/>
                    <a:pt x="472571" y="99431"/>
                  </a:cubicBezTo>
                  <a:cubicBezTo>
                    <a:pt x="433677" y="106178"/>
                    <a:pt x="408276" y="103399"/>
                    <a:pt x="393989" y="89905"/>
                  </a:cubicBezTo>
                  <a:cubicBezTo>
                    <a:pt x="379702" y="76411"/>
                    <a:pt x="406293" y="32755"/>
                    <a:pt x="386846" y="18468"/>
                  </a:cubicBezTo>
                  <a:cubicBezTo>
                    <a:pt x="367399" y="4181"/>
                    <a:pt x="292389" y="-6138"/>
                    <a:pt x="277308" y="4181"/>
                  </a:cubicBezTo>
                  <a:cubicBezTo>
                    <a:pt x="262227" y="14500"/>
                    <a:pt x="248733" y="33947"/>
                    <a:pt x="224921" y="42281"/>
                  </a:cubicBezTo>
                  <a:cubicBezTo>
                    <a:pt x="201109" y="50615"/>
                    <a:pt x="155070" y="35931"/>
                    <a:pt x="134433" y="54187"/>
                  </a:cubicBezTo>
                  <a:close/>
                </a:path>
              </a:pathLst>
            </a:custGeom>
            <a:solidFill>
              <a:srgbClr val="6633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" name="フリーフォーム: 図形 43">
              <a:extLst>
                <a:ext uri="{FF2B5EF4-FFF2-40B4-BE49-F238E27FC236}">
                  <a16:creationId xmlns:a16="http://schemas.microsoft.com/office/drawing/2014/main" id="{750EF8F1-BD9D-46EA-9A0B-B0809E174B27}"/>
                </a:ext>
              </a:extLst>
            </p:cNvPr>
            <p:cNvSpPr/>
            <p:nvPr/>
          </p:nvSpPr>
          <p:spPr>
            <a:xfrm rot="10800000">
              <a:off x="980606" y="4496998"/>
              <a:ext cx="459449" cy="182550"/>
            </a:xfrm>
            <a:custGeom>
              <a:avLst/>
              <a:gdLst>
                <a:gd name="connsiteX0" fmla="*/ 67049 w 662362"/>
                <a:gd name="connsiteY0" fmla="*/ 25802 h 387987"/>
                <a:gd name="connsiteX1" fmla="*/ 124199 w 662362"/>
                <a:gd name="connsiteY1" fmla="*/ 125814 h 387987"/>
                <a:gd name="connsiteX2" fmla="*/ 374 w 662362"/>
                <a:gd name="connsiteY2" fmla="*/ 240114 h 387987"/>
                <a:gd name="connsiteX3" fmla="*/ 171824 w 662362"/>
                <a:gd name="connsiteY3" fmla="*/ 287739 h 387987"/>
                <a:gd name="connsiteX4" fmla="*/ 262312 w 662362"/>
                <a:gd name="connsiteY4" fmla="*/ 387752 h 387987"/>
                <a:gd name="connsiteX5" fmla="*/ 386137 w 662362"/>
                <a:gd name="connsiteY5" fmla="*/ 316314 h 387987"/>
                <a:gd name="connsiteX6" fmla="*/ 552824 w 662362"/>
                <a:gd name="connsiteY6" fmla="*/ 344889 h 387987"/>
                <a:gd name="connsiteX7" fmla="*/ 595687 w 662362"/>
                <a:gd name="connsiteY7" fmla="*/ 244877 h 387987"/>
                <a:gd name="connsiteX8" fmla="*/ 662362 w 662362"/>
                <a:gd name="connsiteY8" fmla="*/ 202014 h 387987"/>
                <a:gd name="connsiteX9" fmla="*/ 595687 w 662362"/>
                <a:gd name="connsiteY9" fmla="*/ 92477 h 387987"/>
                <a:gd name="connsiteX10" fmla="*/ 471862 w 662362"/>
                <a:gd name="connsiteY10" fmla="*/ 121052 h 387987"/>
                <a:gd name="connsiteX11" fmla="*/ 390899 w 662362"/>
                <a:gd name="connsiteY11" fmla="*/ 78189 h 387987"/>
                <a:gd name="connsiteX12" fmla="*/ 314699 w 662362"/>
                <a:gd name="connsiteY12" fmla="*/ 1989 h 387987"/>
                <a:gd name="connsiteX13" fmla="*/ 276599 w 662362"/>
                <a:gd name="connsiteY13" fmla="*/ 25802 h 387987"/>
                <a:gd name="connsiteX14" fmla="*/ 224212 w 662362"/>
                <a:gd name="connsiteY14" fmla="*/ 63902 h 387987"/>
                <a:gd name="connsiteX15" fmla="*/ 67049 w 662362"/>
                <a:gd name="connsiteY15" fmla="*/ 25802 h 387987"/>
                <a:gd name="connsiteX0" fmla="*/ 67650 w 662963"/>
                <a:gd name="connsiteY0" fmla="*/ 25802 h 387987"/>
                <a:gd name="connsiteX1" fmla="*/ 100988 w 662963"/>
                <a:gd name="connsiteY1" fmla="*/ 173439 h 387987"/>
                <a:gd name="connsiteX2" fmla="*/ 975 w 662963"/>
                <a:gd name="connsiteY2" fmla="*/ 240114 h 387987"/>
                <a:gd name="connsiteX3" fmla="*/ 172425 w 662963"/>
                <a:gd name="connsiteY3" fmla="*/ 287739 h 387987"/>
                <a:gd name="connsiteX4" fmla="*/ 262913 w 662963"/>
                <a:gd name="connsiteY4" fmla="*/ 387752 h 387987"/>
                <a:gd name="connsiteX5" fmla="*/ 386738 w 662963"/>
                <a:gd name="connsiteY5" fmla="*/ 316314 h 387987"/>
                <a:gd name="connsiteX6" fmla="*/ 553425 w 662963"/>
                <a:gd name="connsiteY6" fmla="*/ 344889 h 387987"/>
                <a:gd name="connsiteX7" fmla="*/ 596288 w 662963"/>
                <a:gd name="connsiteY7" fmla="*/ 244877 h 387987"/>
                <a:gd name="connsiteX8" fmla="*/ 662963 w 662963"/>
                <a:gd name="connsiteY8" fmla="*/ 202014 h 387987"/>
                <a:gd name="connsiteX9" fmla="*/ 596288 w 662963"/>
                <a:gd name="connsiteY9" fmla="*/ 92477 h 387987"/>
                <a:gd name="connsiteX10" fmla="*/ 472463 w 662963"/>
                <a:gd name="connsiteY10" fmla="*/ 121052 h 387987"/>
                <a:gd name="connsiteX11" fmla="*/ 391500 w 662963"/>
                <a:gd name="connsiteY11" fmla="*/ 78189 h 387987"/>
                <a:gd name="connsiteX12" fmla="*/ 315300 w 662963"/>
                <a:gd name="connsiteY12" fmla="*/ 1989 h 387987"/>
                <a:gd name="connsiteX13" fmla="*/ 277200 w 662963"/>
                <a:gd name="connsiteY13" fmla="*/ 25802 h 387987"/>
                <a:gd name="connsiteX14" fmla="*/ 224813 w 662963"/>
                <a:gd name="connsiteY14" fmla="*/ 63902 h 387987"/>
                <a:gd name="connsiteX15" fmla="*/ 67650 w 662963"/>
                <a:gd name="connsiteY15" fmla="*/ 25802 h 387987"/>
                <a:gd name="connsiteX0" fmla="*/ 134433 w 663071"/>
                <a:gd name="connsiteY0" fmla="*/ 75808 h 387987"/>
                <a:gd name="connsiteX1" fmla="*/ 101096 w 663071"/>
                <a:gd name="connsiteY1" fmla="*/ 173439 h 387987"/>
                <a:gd name="connsiteX2" fmla="*/ 1083 w 663071"/>
                <a:gd name="connsiteY2" fmla="*/ 240114 h 387987"/>
                <a:gd name="connsiteX3" fmla="*/ 172533 w 663071"/>
                <a:gd name="connsiteY3" fmla="*/ 287739 h 387987"/>
                <a:gd name="connsiteX4" fmla="*/ 263021 w 663071"/>
                <a:gd name="connsiteY4" fmla="*/ 387752 h 387987"/>
                <a:gd name="connsiteX5" fmla="*/ 386846 w 663071"/>
                <a:gd name="connsiteY5" fmla="*/ 316314 h 387987"/>
                <a:gd name="connsiteX6" fmla="*/ 553533 w 663071"/>
                <a:gd name="connsiteY6" fmla="*/ 344889 h 387987"/>
                <a:gd name="connsiteX7" fmla="*/ 596396 w 663071"/>
                <a:gd name="connsiteY7" fmla="*/ 244877 h 387987"/>
                <a:gd name="connsiteX8" fmla="*/ 663071 w 663071"/>
                <a:gd name="connsiteY8" fmla="*/ 202014 h 387987"/>
                <a:gd name="connsiteX9" fmla="*/ 596396 w 663071"/>
                <a:gd name="connsiteY9" fmla="*/ 92477 h 387987"/>
                <a:gd name="connsiteX10" fmla="*/ 472571 w 663071"/>
                <a:gd name="connsiteY10" fmla="*/ 121052 h 387987"/>
                <a:gd name="connsiteX11" fmla="*/ 391608 w 663071"/>
                <a:gd name="connsiteY11" fmla="*/ 78189 h 387987"/>
                <a:gd name="connsiteX12" fmla="*/ 315408 w 663071"/>
                <a:gd name="connsiteY12" fmla="*/ 1989 h 387987"/>
                <a:gd name="connsiteX13" fmla="*/ 277308 w 663071"/>
                <a:gd name="connsiteY13" fmla="*/ 25802 h 387987"/>
                <a:gd name="connsiteX14" fmla="*/ 224921 w 663071"/>
                <a:gd name="connsiteY14" fmla="*/ 63902 h 387987"/>
                <a:gd name="connsiteX15" fmla="*/ 134433 w 663071"/>
                <a:gd name="connsiteY15" fmla="*/ 75808 h 387987"/>
                <a:gd name="connsiteX0" fmla="*/ 134433 w 663071"/>
                <a:gd name="connsiteY0" fmla="*/ 77819 h 389998"/>
                <a:gd name="connsiteX1" fmla="*/ 101096 w 663071"/>
                <a:gd name="connsiteY1" fmla="*/ 175450 h 389998"/>
                <a:gd name="connsiteX2" fmla="*/ 1083 w 663071"/>
                <a:gd name="connsiteY2" fmla="*/ 242125 h 389998"/>
                <a:gd name="connsiteX3" fmla="*/ 172533 w 663071"/>
                <a:gd name="connsiteY3" fmla="*/ 289750 h 389998"/>
                <a:gd name="connsiteX4" fmla="*/ 263021 w 663071"/>
                <a:gd name="connsiteY4" fmla="*/ 389763 h 389998"/>
                <a:gd name="connsiteX5" fmla="*/ 386846 w 663071"/>
                <a:gd name="connsiteY5" fmla="*/ 318325 h 389998"/>
                <a:gd name="connsiteX6" fmla="*/ 553533 w 663071"/>
                <a:gd name="connsiteY6" fmla="*/ 346900 h 389998"/>
                <a:gd name="connsiteX7" fmla="*/ 596396 w 663071"/>
                <a:gd name="connsiteY7" fmla="*/ 246888 h 389998"/>
                <a:gd name="connsiteX8" fmla="*/ 663071 w 663071"/>
                <a:gd name="connsiteY8" fmla="*/ 204025 h 389998"/>
                <a:gd name="connsiteX9" fmla="*/ 596396 w 663071"/>
                <a:gd name="connsiteY9" fmla="*/ 94488 h 389998"/>
                <a:gd name="connsiteX10" fmla="*/ 472571 w 663071"/>
                <a:gd name="connsiteY10" fmla="*/ 123063 h 389998"/>
                <a:gd name="connsiteX11" fmla="*/ 393989 w 663071"/>
                <a:gd name="connsiteY11" fmla="*/ 113537 h 389998"/>
                <a:gd name="connsiteX12" fmla="*/ 315408 w 663071"/>
                <a:gd name="connsiteY12" fmla="*/ 4000 h 389998"/>
                <a:gd name="connsiteX13" fmla="*/ 277308 w 663071"/>
                <a:gd name="connsiteY13" fmla="*/ 27813 h 389998"/>
                <a:gd name="connsiteX14" fmla="*/ 224921 w 663071"/>
                <a:gd name="connsiteY14" fmla="*/ 65913 h 389998"/>
                <a:gd name="connsiteX15" fmla="*/ 134433 w 663071"/>
                <a:gd name="connsiteY15" fmla="*/ 77819 h 389998"/>
                <a:gd name="connsiteX0" fmla="*/ 134433 w 664422"/>
                <a:gd name="connsiteY0" fmla="*/ 77819 h 389998"/>
                <a:gd name="connsiteX1" fmla="*/ 101096 w 664422"/>
                <a:gd name="connsiteY1" fmla="*/ 175450 h 389998"/>
                <a:gd name="connsiteX2" fmla="*/ 1083 w 664422"/>
                <a:gd name="connsiteY2" fmla="*/ 242125 h 389998"/>
                <a:gd name="connsiteX3" fmla="*/ 172533 w 664422"/>
                <a:gd name="connsiteY3" fmla="*/ 289750 h 389998"/>
                <a:gd name="connsiteX4" fmla="*/ 263021 w 664422"/>
                <a:gd name="connsiteY4" fmla="*/ 389763 h 389998"/>
                <a:gd name="connsiteX5" fmla="*/ 386846 w 664422"/>
                <a:gd name="connsiteY5" fmla="*/ 318325 h 389998"/>
                <a:gd name="connsiteX6" fmla="*/ 553533 w 664422"/>
                <a:gd name="connsiteY6" fmla="*/ 346900 h 389998"/>
                <a:gd name="connsiteX7" fmla="*/ 596396 w 664422"/>
                <a:gd name="connsiteY7" fmla="*/ 246888 h 389998"/>
                <a:gd name="connsiteX8" fmla="*/ 663071 w 664422"/>
                <a:gd name="connsiteY8" fmla="*/ 204025 h 389998"/>
                <a:gd name="connsiteX9" fmla="*/ 627353 w 664422"/>
                <a:gd name="connsiteY9" fmla="*/ 73056 h 389998"/>
                <a:gd name="connsiteX10" fmla="*/ 472571 w 664422"/>
                <a:gd name="connsiteY10" fmla="*/ 123063 h 389998"/>
                <a:gd name="connsiteX11" fmla="*/ 393989 w 664422"/>
                <a:gd name="connsiteY11" fmla="*/ 113537 h 389998"/>
                <a:gd name="connsiteX12" fmla="*/ 315408 w 664422"/>
                <a:gd name="connsiteY12" fmla="*/ 4000 h 389998"/>
                <a:gd name="connsiteX13" fmla="*/ 277308 w 664422"/>
                <a:gd name="connsiteY13" fmla="*/ 27813 h 389998"/>
                <a:gd name="connsiteX14" fmla="*/ 224921 w 664422"/>
                <a:gd name="connsiteY14" fmla="*/ 65913 h 389998"/>
                <a:gd name="connsiteX15" fmla="*/ 134433 w 664422"/>
                <a:gd name="connsiteY15" fmla="*/ 77819 h 389998"/>
                <a:gd name="connsiteX0" fmla="*/ 134433 w 664422"/>
                <a:gd name="connsiteY0" fmla="*/ 54187 h 366366"/>
                <a:gd name="connsiteX1" fmla="*/ 101096 w 664422"/>
                <a:gd name="connsiteY1" fmla="*/ 151818 h 366366"/>
                <a:gd name="connsiteX2" fmla="*/ 1083 w 664422"/>
                <a:gd name="connsiteY2" fmla="*/ 218493 h 366366"/>
                <a:gd name="connsiteX3" fmla="*/ 172533 w 664422"/>
                <a:gd name="connsiteY3" fmla="*/ 266118 h 366366"/>
                <a:gd name="connsiteX4" fmla="*/ 263021 w 664422"/>
                <a:gd name="connsiteY4" fmla="*/ 366131 h 366366"/>
                <a:gd name="connsiteX5" fmla="*/ 386846 w 664422"/>
                <a:gd name="connsiteY5" fmla="*/ 294693 h 366366"/>
                <a:gd name="connsiteX6" fmla="*/ 553533 w 664422"/>
                <a:gd name="connsiteY6" fmla="*/ 323268 h 366366"/>
                <a:gd name="connsiteX7" fmla="*/ 596396 w 664422"/>
                <a:gd name="connsiteY7" fmla="*/ 223256 h 366366"/>
                <a:gd name="connsiteX8" fmla="*/ 663071 w 664422"/>
                <a:gd name="connsiteY8" fmla="*/ 180393 h 366366"/>
                <a:gd name="connsiteX9" fmla="*/ 627353 w 664422"/>
                <a:gd name="connsiteY9" fmla="*/ 49424 h 366366"/>
                <a:gd name="connsiteX10" fmla="*/ 472571 w 664422"/>
                <a:gd name="connsiteY10" fmla="*/ 99431 h 366366"/>
                <a:gd name="connsiteX11" fmla="*/ 393989 w 664422"/>
                <a:gd name="connsiteY11" fmla="*/ 89905 h 366366"/>
                <a:gd name="connsiteX12" fmla="*/ 386846 w 664422"/>
                <a:gd name="connsiteY12" fmla="*/ 18468 h 366366"/>
                <a:gd name="connsiteX13" fmla="*/ 277308 w 664422"/>
                <a:gd name="connsiteY13" fmla="*/ 4181 h 366366"/>
                <a:gd name="connsiteX14" fmla="*/ 224921 w 664422"/>
                <a:gd name="connsiteY14" fmla="*/ 42281 h 366366"/>
                <a:gd name="connsiteX15" fmla="*/ 134433 w 664422"/>
                <a:gd name="connsiteY15" fmla="*/ 54187 h 366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664422" h="366366">
                  <a:moveTo>
                    <a:pt x="134433" y="54187"/>
                  </a:moveTo>
                  <a:cubicBezTo>
                    <a:pt x="113796" y="72443"/>
                    <a:pt x="123321" y="124434"/>
                    <a:pt x="101096" y="151818"/>
                  </a:cubicBezTo>
                  <a:cubicBezTo>
                    <a:pt x="78871" y="179202"/>
                    <a:pt x="-10823" y="199443"/>
                    <a:pt x="1083" y="218493"/>
                  </a:cubicBezTo>
                  <a:cubicBezTo>
                    <a:pt x="12989" y="237543"/>
                    <a:pt x="128877" y="241512"/>
                    <a:pt x="172533" y="266118"/>
                  </a:cubicBezTo>
                  <a:cubicBezTo>
                    <a:pt x="216189" y="290724"/>
                    <a:pt x="227302" y="361369"/>
                    <a:pt x="263021" y="366131"/>
                  </a:cubicBezTo>
                  <a:cubicBezTo>
                    <a:pt x="298740" y="370893"/>
                    <a:pt x="338427" y="301837"/>
                    <a:pt x="386846" y="294693"/>
                  </a:cubicBezTo>
                  <a:cubicBezTo>
                    <a:pt x="435265" y="287549"/>
                    <a:pt x="518608" y="335174"/>
                    <a:pt x="553533" y="323268"/>
                  </a:cubicBezTo>
                  <a:cubicBezTo>
                    <a:pt x="588458" y="311362"/>
                    <a:pt x="578140" y="247068"/>
                    <a:pt x="596396" y="223256"/>
                  </a:cubicBezTo>
                  <a:cubicBezTo>
                    <a:pt x="614652" y="199444"/>
                    <a:pt x="657912" y="209365"/>
                    <a:pt x="663071" y="180393"/>
                  </a:cubicBezTo>
                  <a:cubicBezTo>
                    <a:pt x="668230" y="151421"/>
                    <a:pt x="659103" y="62918"/>
                    <a:pt x="627353" y="49424"/>
                  </a:cubicBezTo>
                  <a:cubicBezTo>
                    <a:pt x="595603" y="35930"/>
                    <a:pt x="511465" y="92684"/>
                    <a:pt x="472571" y="99431"/>
                  </a:cubicBezTo>
                  <a:cubicBezTo>
                    <a:pt x="433677" y="106178"/>
                    <a:pt x="408276" y="103399"/>
                    <a:pt x="393989" y="89905"/>
                  </a:cubicBezTo>
                  <a:cubicBezTo>
                    <a:pt x="379702" y="76411"/>
                    <a:pt x="406293" y="32755"/>
                    <a:pt x="386846" y="18468"/>
                  </a:cubicBezTo>
                  <a:cubicBezTo>
                    <a:pt x="367399" y="4181"/>
                    <a:pt x="292389" y="-6138"/>
                    <a:pt x="277308" y="4181"/>
                  </a:cubicBezTo>
                  <a:cubicBezTo>
                    <a:pt x="262227" y="14500"/>
                    <a:pt x="248733" y="33947"/>
                    <a:pt x="224921" y="42281"/>
                  </a:cubicBezTo>
                  <a:cubicBezTo>
                    <a:pt x="201109" y="50615"/>
                    <a:pt x="155070" y="35931"/>
                    <a:pt x="134433" y="54187"/>
                  </a:cubicBezTo>
                  <a:close/>
                </a:path>
              </a:pathLst>
            </a:custGeom>
            <a:solidFill>
              <a:srgbClr val="6633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" name="フリーフォーム: 図形 44">
              <a:extLst>
                <a:ext uri="{FF2B5EF4-FFF2-40B4-BE49-F238E27FC236}">
                  <a16:creationId xmlns:a16="http://schemas.microsoft.com/office/drawing/2014/main" id="{EBD77970-99DB-4259-8932-C732BECBD52C}"/>
                </a:ext>
              </a:extLst>
            </p:cNvPr>
            <p:cNvSpPr/>
            <p:nvPr/>
          </p:nvSpPr>
          <p:spPr>
            <a:xfrm rot="10800000">
              <a:off x="1399226" y="4528202"/>
              <a:ext cx="459449" cy="182550"/>
            </a:xfrm>
            <a:custGeom>
              <a:avLst/>
              <a:gdLst>
                <a:gd name="connsiteX0" fmla="*/ 67049 w 662362"/>
                <a:gd name="connsiteY0" fmla="*/ 25802 h 387987"/>
                <a:gd name="connsiteX1" fmla="*/ 124199 w 662362"/>
                <a:gd name="connsiteY1" fmla="*/ 125814 h 387987"/>
                <a:gd name="connsiteX2" fmla="*/ 374 w 662362"/>
                <a:gd name="connsiteY2" fmla="*/ 240114 h 387987"/>
                <a:gd name="connsiteX3" fmla="*/ 171824 w 662362"/>
                <a:gd name="connsiteY3" fmla="*/ 287739 h 387987"/>
                <a:gd name="connsiteX4" fmla="*/ 262312 w 662362"/>
                <a:gd name="connsiteY4" fmla="*/ 387752 h 387987"/>
                <a:gd name="connsiteX5" fmla="*/ 386137 w 662362"/>
                <a:gd name="connsiteY5" fmla="*/ 316314 h 387987"/>
                <a:gd name="connsiteX6" fmla="*/ 552824 w 662362"/>
                <a:gd name="connsiteY6" fmla="*/ 344889 h 387987"/>
                <a:gd name="connsiteX7" fmla="*/ 595687 w 662362"/>
                <a:gd name="connsiteY7" fmla="*/ 244877 h 387987"/>
                <a:gd name="connsiteX8" fmla="*/ 662362 w 662362"/>
                <a:gd name="connsiteY8" fmla="*/ 202014 h 387987"/>
                <a:gd name="connsiteX9" fmla="*/ 595687 w 662362"/>
                <a:gd name="connsiteY9" fmla="*/ 92477 h 387987"/>
                <a:gd name="connsiteX10" fmla="*/ 471862 w 662362"/>
                <a:gd name="connsiteY10" fmla="*/ 121052 h 387987"/>
                <a:gd name="connsiteX11" fmla="*/ 390899 w 662362"/>
                <a:gd name="connsiteY11" fmla="*/ 78189 h 387987"/>
                <a:gd name="connsiteX12" fmla="*/ 314699 w 662362"/>
                <a:gd name="connsiteY12" fmla="*/ 1989 h 387987"/>
                <a:gd name="connsiteX13" fmla="*/ 276599 w 662362"/>
                <a:gd name="connsiteY13" fmla="*/ 25802 h 387987"/>
                <a:gd name="connsiteX14" fmla="*/ 224212 w 662362"/>
                <a:gd name="connsiteY14" fmla="*/ 63902 h 387987"/>
                <a:gd name="connsiteX15" fmla="*/ 67049 w 662362"/>
                <a:gd name="connsiteY15" fmla="*/ 25802 h 387987"/>
                <a:gd name="connsiteX0" fmla="*/ 67650 w 662963"/>
                <a:gd name="connsiteY0" fmla="*/ 25802 h 387987"/>
                <a:gd name="connsiteX1" fmla="*/ 100988 w 662963"/>
                <a:gd name="connsiteY1" fmla="*/ 173439 h 387987"/>
                <a:gd name="connsiteX2" fmla="*/ 975 w 662963"/>
                <a:gd name="connsiteY2" fmla="*/ 240114 h 387987"/>
                <a:gd name="connsiteX3" fmla="*/ 172425 w 662963"/>
                <a:gd name="connsiteY3" fmla="*/ 287739 h 387987"/>
                <a:gd name="connsiteX4" fmla="*/ 262913 w 662963"/>
                <a:gd name="connsiteY4" fmla="*/ 387752 h 387987"/>
                <a:gd name="connsiteX5" fmla="*/ 386738 w 662963"/>
                <a:gd name="connsiteY5" fmla="*/ 316314 h 387987"/>
                <a:gd name="connsiteX6" fmla="*/ 553425 w 662963"/>
                <a:gd name="connsiteY6" fmla="*/ 344889 h 387987"/>
                <a:gd name="connsiteX7" fmla="*/ 596288 w 662963"/>
                <a:gd name="connsiteY7" fmla="*/ 244877 h 387987"/>
                <a:gd name="connsiteX8" fmla="*/ 662963 w 662963"/>
                <a:gd name="connsiteY8" fmla="*/ 202014 h 387987"/>
                <a:gd name="connsiteX9" fmla="*/ 596288 w 662963"/>
                <a:gd name="connsiteY9" fmla="*/ 92477 h 387987"/>
                <a:gd name="connsiteX10" fmla="*/ 472463 w 662963"/>
                <a:gd name="connsiteY10" fmla="*/ 121052 h 387987"/>
                <a:gd name="connsiteX11" fmla="*/ 391500 w 662963"/>
                <a:gd name="connsiteY11" fmla="*/ 78189 h 387987"/>
                <a:gd name="connsiteX12" fmla="*/ 315300 w 662963"/>
                <a:gd name="connsiteY12" fmla="*/ 1989 h 387987"/>
                <a:gd name="connsiteX13" fmla="*/ 277200 w 662963"/>
                <a:gd name="connsiteY13" fmla="*/ 25802 h 387987"/>
                <a:gd name="connsiteX14" fmla="*/ 224813 w 662963"/>
                <a:gd name="connsiteY14" fmla="*/ 63902 h 387987"/>
                <a:gd name="connsiteX15" fmla="*/ 67650 w 662963"/>
                <a:gd name="connsiteY15" fmla="*/ 25802 h 387987"/>
                <a:gd name="connsiteX0" fmla="*/ 134433 w 663071"/>
                <a:gd name="connsiteY0" fmla="*/ 75808 h 387987"/>
                <a:gd name="connsiteX1" fmla="*/ 101096 w 663071"/>
                <a:gd name="connsiteY1" fmla="*/ 173439 h 387987"/>
                <a:gd name="connsiteX2" fmla="*/ 1083 w 663071"/>
                <a:gd name="connsiteY2" fmla="*/ 240114 h 387987"/>
                <a:gd name="connsiteX3" fmla="*/ 172533 w 663071"/>
                <a:gd name="connsiteY3" fmla="*/ 287739 h 387987"/>
                <a:gd name="connsiteX4" fmla="*/ 263021 w 663071"/>
                <a:gd name="connsiteY4" fmla="*/ 387752 h 387987"/>
                <a:gd name="connsiteX5" fmla="*/ 386846 w 663071"/>
                <a:gd name="connsiteY5" fmla="*/ 316314 h 387987"/>
                <a:gd name="connsiteX6" fmla="*/ 553533 w 663071"/>
                <a:gd name="connsiteY6" fmla="*/ 344889 h 387987"/>
                <a:gd name="connsiteX7" fmla="*/ 596396 w 663071"/>
                <a:gd name="connsiteY7" fmla="*/ 244877 h 387987"/>
                <a:gd name="connsiteX8" fmla="*/ 663071 w 663071"/>
                <a:gd name="connsiteY8" fmla="*/ 202014 h 387987"/>
                <a:gd name="connsiteX9" fmla="*/ 596396 w 663071"/>
                <a:gd name="connsiteY9" fmla="*/ 92477 h 387987"/>
                <a:gd name="connsiteX10" fmla="*/ 472571 w 663071"/>
                <a:gd name="connsiteY10" fmla="*/ 121052 h 387987"/>
                <a:gd name="connsiteX11" fmla="*/ 391608 w 663071"/>
                <a:gd name="connsiteY11" fmla="*/ 78189 h 387987"/>
                <a:gd name="connsiteX12" fmla="*/ 315408 w 663071"/>
                <a:gd name="connsiteY12" fmla="*/ 1989 h 387987"/>
                <a:gd name="connsiteX13" fmla="*/ 277308 w 663071"/>
                <a:gd name="connsiteY13" fmla="*/ 25802 h 387987"/>
                <a:gd name="connsiteX14" fmla="*/ 224921 w 663071"/>
                <a:gd name="connsiteY14" fmla="*/ 63902 h 387987"/>
                <a:gd name="connsiteX15" fmla="*/ 134433 w 663071"/>
                <a:gd name="connsiteY15" fmla="*/ 75808 h 387987"/>
                <a:gd name="connsiteX0" fmla="*/ 134433 w 663071"/>
                <a:gd name="connsiteY0" fmla="*/ 77819 h 389998"/>
                <a:gd name="connsiteX1" fmla="*/ 101096 w 663071"/>
                <a:gd name="connsiteY1" fmla="*/ 175450 h 389998"/>
                <a:gd name="connsiteX2" fmla="*/ 1083 w 663071"/>
                <a:gd name="connsiteY2" fmla="*/ 242125 h 389998"/>
                <a:gd name="connsiteX3" fmla="*/ 172533 w 663071"/>
                <a:gd name="connsiteY3" fmla="*/ 289750 h 389998"/>
                <a:gd name="connsiteX4" fmla="*/ 263021 w 663071"/>
                <a:gd name="connsiteY4" fmla="*/ 389763 h 389998"/>
                <a:gd name="connsiteX5" fmla="*/ 386846 w 663071"/>
                <a:gd name="connsiteY5" fmla="*/ 318325 h 389998"/>
                <a:gd name="connsiteX6" fmla="*/ 553533 w 663071"/>
                <a:gd name="connsiteY6" fmla="*/ 346900 h 389998"/>
                <a:gd name="connsiteX7" fmla="*/ 596396 w 663071"/>
                <a:gd name="connsiteY7" fmla="*/ 246888 h 389998"/>
                <a:gd name="connsiteX8" fmla="*/ 663071 w 663071"/>
                <a:gd name="connsiteY8" fmla="*/ 204025 h 389998"/>
                <a:gd name="connsiteX9" fmla="*/ 596396 w 663071"/>
                <a:gd name="connsiteY9" fmla="*/ 94488 h 389998"/>
                <a:gd name="connsiteX10" fmla="*/ 472571 w 663071"/>
                <a:gd name="connsiteY10" fmla="*/ 123063 h 389998"/>
                <a:gd name="connsiteX11" fmla="*/ 393989 w 663071"/>
                <a:gd name="connsiteY11" fmla="*/ 113537 h 389998"/>
                <a:gd name="connsiteX12" fmla="*/ 315408 w 663071"/>
                <a:gd name="connsiteY12" fmla="*/ 4000 h 389998"/>
                <a:gd name="connsiteX13" fmla="*/ 277308 w 663071"/>
                <a:gd name="connsiteY13" fmla="*/ 27813 h 389998"/>
                <a:gd name="connsiteX14" fmla="*/ 224921 w 663071"/>
                <a:gd name="connsiteY14" fmla="*/ 65913 h 389998"/>
                <a:gd name="connsiteX15" fmla="*/ 134433 w 663071"/>
                <a:gd name="connsiteY15" fmla="*/ 77819 h 389998"/>
                <a:gd name="connsiteX0" fmla="*/ 134433 w 664422"/>
                <a:gd name="connsiteY0" fmla="*/ 77819 h 389998"/>
                <a:gd name="connsiteX1" fmla="*/ 101096 w 664422"/>
                <a:gd name="connsiteY1" fmla="*/ 175450 h 389998"/>
                <a:gd name="connsiteX2" fmla="*/ 1083 w 664422"/>
                <a:gd name="connsiteY2" fmla="*/ 242125 h 389998"/>
                <a:gd name="connsiteX3" fmla="*/ 172533 w 664422"/>
                <a:gd name="connsiteY3" fmla="*/ 289750 h 389998"/>
                <a:gd name="connsiteX4" fmla="*/ 263021 w 664422"/>
                <a:gd name="connsiteY4" fmla="*/ 389763 h 389998"/>
                <a:gd name="connsiteX5" fmla="*/ 386846 w 664422"/>
                <a:gd name="connsiteY5" fmla="*/ 318325 h 389998"/>
                <a:gd name="connsiteX6" fmla="*/ 553533 w 664422"/>
                <a:gd name="connsiteY6" fmla="*/ 346900 h 389998"/>
                <a:gd name="connsiteX7" fmla="*/ 596396 w 664422"/>
                <a:gd name="connsiteY7" fmla="*/ 246888 h 389998"/>
                <a:gd name="connsiteX8" fmla="*/ 663071 w 664422"/>
                <a:gd name="connsiteY8" fmla="*/ 204025 h 389998"/>
                <a:gd name="connsiteX9" fmla="*/ 627353 w 664422"/>
                <a:gd name="connsiteY9" fmla="*/ 73056 h 389998"/>
                <a:gd name="connsiteX10" fmla="*/ 472571 w 664422"/>
                <a:gd name="connsiteY10" fmla="*/ 123063 h 389998"/>
                <a:gd name="connsiteX11" fmla="*/ 393989 w 664422"/>
                <a:gd name="connsiteY11" fmla="*/ 113537 h 389998"/>
                <a:gd name="connsiteX12" fmla="*/ 315408 w 664422"/>
                <a:gd name="connsiteY12" fmla="*/ 4000 h 389998"/>
                <a:gd name="connsiteX13" fmla="*/ 277308 w 664422"/>
                <a:gd name="connsiteY13" fmla="*/ 27813 h 389998"/>
                <a:gd name="connsiteX14" fmla="*/ 224921 w 664422"/>
                <a:gd name="connsiteY14" fmla="*/ 65913 h 389998"/>
                <a:gd name="connsiteX15" fmla="*/ 134433 w 664422"/>
                <a:gd name="connsiteY15" fmla="*/ 77819 h 389998"/>
                <a:gd name="connsiteX0" fmla="*/ 134433 w 664422"/>
                <a:gd name="connsiteY0" fmla="*/ 54187 h 366366"/>
                <a:gd name="connsiteX1" fmla="*/ 101096 w 664422"/>
                <a:gd name="connsiteY1" fmla="*/ 151818 h 366366"/>
                <a:gd name="connsiteX2" fmla="*/ 1083 w 664422"/>
                <a:gd name="connsiteY2" fmla="*/ 218493 h 366366"/>
                <a:gd name="connsiteX3" fmla="*/ 172533 w 664422"/>
                <a:gd name="connsiteY3" fmla="*/ 266118 h 366366"/>
                <a:gd name="connsiteX4" fmla="*/ 263021 w 664422"/>
                <a:gd name="connsiteY4" fmla="*/ 366131 h 366366"/>
                <a:gd name="connsiteX5" fmla="*/ 386846 w 664422"/>
                <a:gd name="connsiteY5" fmla="*/ 294693 h 366366"/>
                <a:gd name="connsiteX6" fmla="*/ 553533 w 664422"/>
                <a:gd name="connsiteY6" fmla="*/ 323268 h 366366"/>
                <a:gd name="connsiteX7" fmla="*/ 596396 w 664422"/>
                <a:gd name="connsiteY7" fmla="*/ 223256 h 366366"/>
                <a:gd name="connsiteX8" fmla="*/ 663071 w 664422"/>
                <a:gd name="connsiteY8" fmla="*/ 180393 h 366366"/>
                <a:gd name="connsiteX9" fmla="*/ 627353 w 664422"/>
                <a:gd name="connsiteY9" fmla="*/ 49424 h 366366"/>
                <a:gd name="connsiteX10" fmla="*/ 472571 w 664422"/>
                <a:gd name="connsiteY10" fmla="*/ 99431 h 366366"/>
                <a:gd name="connsiteX11" fmla="*/ 393989 w 664422"/>
                <a:gd name="connsiteY11" fmla="*/ 89905 h 366366"/>
                <a:gd name="connsiteX12" fmla="*/ 386846 w 664422"/>
                <a:gd name="connsiteY12" fmla="*/ 18468 h 366366"/>
                <a:gd name="connsiteX13" fmla="*/ 277308 w 664422"/>
                <a:gd name="connsiteY13" fmla="*/ 4181 h 366366"/>
                <a:gd name="connsiteX14" fmla="*/ 224921 w 664422"/>
                <a:gd name="connsiteY14" fmla="*/ 42281 h 366366"/>
                <a:gd name="connsiteX15" fmla="*/ 134433 w 664422"/>
                <a:gd name="connsiteY15" fmla="*/ 54187 h 366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664422" h="366366">
                  <a:moveTo>
                    <a:pt x="134433" y="54187"/>
                  </a:moveTo>
                  <a:cubicBezTo>
                    <a:pt x="113796" y="72443"/>
                    <a:pt x="123321" y="124434"/>
                    <a:pt x="101096" y="151818"/>
                  </a:cubicBezTo>
                  <a:cubicBezTo>
                    <a:pt x="78871" y="179202"/>
                    <a:pt x="-10823" y="199443"/>
                    <a:pt x="1083" y="218493"/>
                  </a:cubicBezTo>
                  <a:cubicBezTo>
                    <a:pt x="12989" y="237543"/>
                    <a:pt x="128877" y="241512"/>
                    <a:pt x="172533" y="266118"/>
                  </a:cubicBezTo>
                  <a:cubicBezTo>
                    <a:pt x="216189" y="290724"/>
                    <a:pt x="227302" y="361369"/>
                    <a:pt x="263021" y="366131"/>
                  </a:cubicBezTo>
                  <a:cubicBezTo>
                    <a:pt x="298740" y="370893"/>
                    <a:pt x="338427" y="301837"/>
                    <a:pt x="386846" y="294693"/>
                  </a:cubicBezTo>
                  <a:cubicBezTo>
                    <a:pt x="435265" y="287549"/>
                    <a:pt x="518608" y="335174"/>
                    <a:pt x="553533" y="323268"/>
                  </a:cubicBezTo>
                  <a:cubicBezTo>
                    <a:pt x="588458" y="311362"/>
                    <a:pt x="578140" y="247068"/>
                    <a:pt x="596396" y="223256"/>
                  </a:cubicBezTo>
                  <a:cubicBezTo>
                    <a:pt x="614652" y="199444"/>
                    <a:pt x="657912" y="209365"/>
                    <a:pt x="663071" y="180393"/>
                  </a:cubicBezTo>
                  <a:cubicBezTo>
                    <a:pt x="668230" y="151421"/>
                    <a:pt x="659103" y="62918"/>
                    <a:pt x="627353" y="49424"/>
                  </a:cubicBezTo>
                  <a:cubicBezTo>
                    <a:pt x="595603" y="35930"/>
                    <a:pt x="511465" y="92684"/>
                    <a:pt x="472571" y="99431"/>
                  </a:cubicBezTo>
                  <a:cubicBezTo>
                    <a:pt x="433677" y="106178"/>
                    <a:pt x="408276" y="103399"/>
                    <a:pt x="393989" y="89905"/>
                  </a:cubicBezTo>
                  <a:cubicBezTo>
                    <a:pt x="379702" y="76411"/>
                    <a:pt x="406293" y="32755"/>
                    <a:pt x="386846" y="18468"/>
                  </a:cubicBezTo>
                  <a:cubicBezTo>
                    <a:pt x="367399" y="4181"/>
                    <a:pt x="292389" y="-6138"/>
                    <a:pt x="277308" y="4181"/>
                  </a:cubicBezTo>
                  <a:cubicBezTo>
                    <a:pt x="262227" y="14500"/>
                    <a:pt x="248733" y="33947"/>
                    <a:pt x="224921" y="42281"/>
                  </a:cubicBezTo>
                  <a:cubicBezTo>
                    <a:pt x="201109" y="50615"/>
                    <a:pt x="155070" y="35931"/>
                    <a:pt x="134433" y="54187"/>
                  </a:cubicBez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6" name="フリーフォーム: 図形 45">
              <a:extLst>
                <a:ext uri="{FF2B5EF4-FFF2-40B4-BE49-F238E27FC236}">
                  <a16:creationId xmlns:a16="http://schemas.microsoft.com/office/drawing/2014/main" id="{9297AEB8-C8ED-48FC-BCA1-7288212D2733}"/>
                </a:ext>
              </a:extLst>
            </p:cNvPr>
            <p:cNvSpPr/>
            <p:nvPr/>
          </p:nvSpPr>
          <p:spPr>
            <a:xfrm rot="10800000">
              <a:off x="1885686" y="4600629"/>
              <a:ext cx="459449" cy="182550"/>
            </a:xfrm>
            <a:custGeom>
              <a:avLst/>
              <a:gdLst>
                <a:gd name="connsiteX0" fmla="*/ 67049 w 662362"/>
                <a:gd name="connsiteY0" fmla="*/ 25802 h 387987"/>
                <a:gd name="connsiteX1" fmla="*/ 124199 w 662362"/>
                <a:gd name="connsiteY1" fmla="*/ 125814 h 387987"/>
                <a:gd name="connsiteX2" fmla="*/ 374 w 662362"/>
                <a:gd name="connsiteY2" fmla="*/ 240114 h 387987"/>
                <a:gd name="connsiteX3" fmla="*/ 171824 w 662362"/>
                <a:gd name="connsiteY3" fmla="*/ 287739 h 387987"/>
                <a:gd name="connsiteX4" fmla="*/ 262312 w 662362"/>
                <a:gd name="connsiteY4" fmla="*/ 387752 h 387987"/>
                <a:gd name="connsiteX5" fmla="*/ 386137 w 662362"/>
                <a:gd name="connsiteY5" fmla="*/ 316314 h 387987"/>
                <a:gd name="connsiteX6" fmla="*/ 552824 w 662362"/>
                <a:gd name="connsiteY6" fmla="*/ 344889 h 387987"/>
                <a:gd name="connsiteX7" fmla="*/ 595687 w 662362"/>
                <a:gd name="connsiteY7" fmla="*/ 244877 h 387987"/>
                <a:gd name="connsiteX8" fmla="*/ 662362 w 662362"/>
                <a:gd name="connsiteY8" fmla="*/ 202014 h 387987"/>
                <a:gd name="connsiteX9" fmla="*/ 595687 w 662362"/>
                <a:gd name="connsiteY9" fmla="*/ 92477 h 387987"/>
                <a:gd name="connsiteX10" fmla="*/ 471862 w 662362"/>
                <a:gd name="connsiteY10" fmla="*/ 121052 h 387987"/>
                <a:gd name="connsiteX11" fmla="*/ 390899 w 662362"/>
                <a:gd name="connsiteY11" fmla="*/ 78189 h 387987"/>
                <a:gd name="connsiteX12" fmla="*/ 314699 w 662362"/>
                <a:gd name="connsiteY12" fmla="*/ 1989 h 387987"/>
                <a:gd name="connsiteX13" fmla="*/ 276599 w 662362"/>
                <a:gd name="connsiteY13" fmla="*/ 25802 h 387987"/>
                <a:gd name="connsiteX14" fmla="*/ 224212 w 662362"/>
                <a:gd name="connsiteY14" fmla="*/ 63902 h 387987"/>
                <a:gd name="connsiteX15" fmla="*/ 67049 w 662362"/>
                <a:gd name="connsiteY15" fmla="*/ 25802 h 387987"/>
                <a:gd name="connsiteX0" fmla="*/ 67650 w 662963"/>
                <a:gd name="connsiteY0" fmla="*/ 25802 h 387987"/>
                <a:gd name="connsiteX1" fmla="*/ 100988 w 662963"/>
                <a:gd name="connsiteY1" fmla="*/ 173439 h 387987"/>
                <a:gd name="connsiteX2" fmla="*/ 975 w 662963"/>
                <a:gd name="connsiteY2" fmla="*/ 240114 h 387987"/>
                <a:gd name="connsiteX3" fmla="*/ 172425 w 662963"/>
                <a:gd name="connsiteY3" fmla="*/ 287739 h 387987"/>
                <a:gd name="connsiteX4" fmla="*/ 262913 w 662963"/>
                <a:gd name="connsiteY4" fmla="*/ 387752 h 387987"/>
                <a:gd name="connsiteX5" fmla="*/ 386738 w 662963"/>
                <a:gd name="connsiteY5" fmla="*/ 316314 h 387987"/>
                <a:gd name="connsiteX6" fmla="*/ 553425 w 662963"/>
                <a:gd name="connsiteY6" fmla="*/ 344889 h 387987"/>
                <a:gd name="connsiteX7" fmla="*/ 596288 w 662963"/>
                <a:gd name="connsiteY7" fmla="*/ 244877 h 387987"/>
                <a:gd name="connsiteX8" fmla="*/ 662963 w 662963"/>
                <a:gd name="connsiteY8" fmla="*/ 202014 h 387987"/>
                <a:gd name="connsiteX9" fmla="*/ 596288 w 662963"/>
                <a:gd name="connsiteY9" fmla="*/ 92477 h 387987"/>
                <a:gd name="connsiteX10" fmla="*/ 472463 w 662963"/>
                <a:gd name="connsiteY10" fmla="*/ 121052 h 387987"/>
                <a:gd name="connsiteX11" fmla="*/ 391500 w 662963"/>
                <a:gd name="connsiteY11" fmla="*/ 78189 h 387987"/>
                <a:gd name="connsiteX12" fmla="*/ 315300 w 662963"/>
                <a:gd name="connsiteY12" fmla="*/ 1989 h 387987"/>
                <a:gd name="connsiteX13" fmla="*/ 277200 w 662963"/>
                <a:gd name="connsiteY13" fmla="*/ 25802 h 387987"/>
                <a:gd name="connsiteX14" fmla="*/ 224813 w 662963"/>
                <a:gd name="connsiteY14" fmla="*/ 63902 h 387987"/>
                <a:gd name="connsiteX15" fmla="*/ 67650 w 662963"/>
                <a:gd name="connsiteY15" fmla="*/ 25802 h 387987"/>
                <a:gd name="connsiteX0" fmla="*/ 134433 w 663071"/>
                <a:gd name="connsiteY0" fmla="*/ 75808 h 387987"/>
                <a:gd name="connsiteX1" fmla="*/ 101096 w 663071"/>
                <a:gd name="connsiteY1" fmla="*/ 173439 h 387987"/>
                <a:gd name="connsiteX2" fmla="*/ 1083 w 663071"/>
                <a:gd name="connsiteY2" fmla="*/ 240114 h 387987"/>
                <a:gd name="connsiteX3" fmla="*/ 172533 w 663071"/>
                <a:gd name="connsiteY3" fmla="*/ 287739 h 387987"/>
                <a:gd name="connsiteX4" fmla="*/ 263021 w 663071"/>
                <a:gd name="connsiteY4" fmla="*/ 387752 h 387987"/>
                <a:gd name="connsiteX5" fmla="*/ 386846 w 663071"/>
                <a:gd name="connsiteY5" fmla="*/ 316314 h 387987"/>
                <a:gd name="connsiteX6" fmla="*/ 553533 w 663071"/>
                <a:gd name="connsiteY6" fmla="*/ 344889 h 387987"/>
                <a:gd name="connsiteX7" fmla="*/ 596396 w 663071"/>
                <a:gd name="connsiteY7" fmla="*/ 244877 h 387987"/>
                <a:gd name="connsiteX8" fmla="*/ 663071 w 663071"/>
                <a:gd name="connsiteY8" fmla="*/ 202014 h 387987"/>
                <a:gd name="connsiteX9" fmla="*/ 596396 w 663071"/>
                <a:gd name="connsiteY9" fmla="*/ 92477 h 387987"/>
                <a:gd name="connsiteX10" fmla="*/ 472571 w 663071"/>
                <a:gd name="connsiteY10" fmla="*/ 121052 h 387987"/>
                <a:gd name="connsiteX11" fmla="*/ 391608 w 663071"/>
                <a:gd name="connsiteY11" fmla="*/ 78189 h 387987"/>
                <a:gd name="connsiteX12" fmla="*/ 315408 w 663071"/>
                <a:gd name="connsiteY12" fmla="*/ 1989 h 387987"/>
                <a:gd name="connsiteX13" fmla="*/ 277308 w 663071"/>
                <a:gd name="connsiteY13" fmla="*/ 25802 h 387987"/>
                <a:gd name="connsiteX14" fmla="*/ 224921 w 663071"/>
                <a:gd name="connsiteY14" fmla="*/ 63902 h 387987"/>
                <a:gd name="connsiteX15" fmla="*/ 134433 w 663071"/>
                <a:gd name="connsiteY15" fmla="*/ 75808 h 387987"/>
                <a:gd name="connsiteX0" fmla="*/ 134433 w 663071"/>
                <a:gd name="connsiteY0" fmla="*/ 77819 h 389998"/>
                <a:gd name="connsiteX1" fmla="*/ 101096 w 663071"/>
                <a:gd name="connsiteY1" fmla="*/ 175450 h 389998"/>
                <a:gd name="connsiteX2" fmla="*/ 1083 w 663071"/>
                <a:gd name="connsiteY2" fmla="*/ 242125 h 389998"/>
                <a:gd name="connsiteX3" fmla="*/ 172533 w 663071"/>
                <a:gd name="connsiteY3" fmla="*/ 289750 h 389998"/>
                <a:gd name="connsiteX4" fmla="*/ 263021 w 663071"/>
                <a:gd name="connsiteY4" fmla="*/ 389763 h 389998"/>
                <a:gd name="connsiteX5" fmla="*/ 386846 w 663071"/>
                <a:gd name="connsiteY5" fmla="*/ 318325 h 389998"/>
                <a:gd name="connsiteX6" fmla="*/ 553533 w 663071"/>
                <a:gd name="connsiteY6" fmla="*/ 346900 h 389998"/>
                <a:gd name="connsiteX7" fmla="*/ 596396 w 663071"/>
                <a:gd name="connsiteY7" fmla="*/ 246888 h 389998"/>
                <a:gd name="connsiteX8" fmla="*/ 663071 w 663071"/>
                <a:gd name="connsiteY8" fmla="*/ 204025 h 389998"/>
                <a:gd name="connsiteX9" fmla="*/ 596396 w 663071"/>
                <a:gd name="connsiteY9" fmla="*/ 94488 h 389998"/>
                <a:gd name="connsiteX10" fmla="*/ 472571 w 663071"/>
                <a:gd name="connsiteY10" fmla="*/ 123063 h 389998"/>
                <a:gd name="connsiteX11" fmla="*/ 393989 w 663071"/>
                <a:gd name="connsiteY11" fmla="*/ 113537 h 389998"/>
                <a:gd name="connsiteX12" fmla="*/ 315408 w 663071"/>
                <a:gd name="connsiteY12" fmla="*/ 4000 h 389998"/>
                <a:gd name="connsiteX13" fmla="*/ 277308 w 663071"/>
                <a:gd name="connsiteY13" fmla="*/ 27813 h 389998"/>
                <a:gd name="connsiteX14" fmla="*/ 224921 w 663071"/>
                <a:gd name="connsiteY14" fmla="*/ 65913 h 389998"/>
                <a:gd name="connsiteX15" fmla="*/ 134433 w 663071"/>
                <a:gd name="connsiteY15" fmla="*/ 77819 h 389998"/>
                <a:gd name="connsiteX0" fmla="*/ 134433 w 664422"/>
                <a:gd name="connsiteY0" fmla="*/ 77819 h 389998"/>
                <a:gd name="connsiteX1" fmla="*/ 101096 w 664422"/>
                <a:gd name="connsiteY1" fmla="*/ 175450 h 389998"/>
                <a:gd name="connsiteX2" fmla="*/ 1083 w 664422"/>
                <a:gd name="connsiteY2" fmla="*/ 242125 h 389998"/>
                <a:gd name="connsiteX3" fmla="*/ 172533 w 664422"/>
                <a:gd name="connsiteY3" fmla="*/ 289750 h 389998"/>
                <a:gd name="connsiteX4" fmla="*/ 263021 w 664422"/>
                <a:gd name="connsiteY4" fmla="*/ 389763 h 389998"/>
                <a:gd name="connsiteX5" fmla="*/ 386846 w 664422"/>
                <a:gd name="connsiteY5" fmla="*/ 318325 h 389998"/>
                <a:gd name="connsiteX6" fmla="*/ 553533 w 664422"/>
                <a:gd name="connsiteY6" fmla="*/ 346900 h 389998"/>
                <a:gd name="connsiteX7" fmla="*/ 596396 w 664422"/>
                <a:gd name="connsiteY7" fmla="*/ 246888 h 389998"/>
                <a:gd name="connsiteX8" fmla="*/ 663071 w 664422"/>
                <a:gd name="connsiteY8" fmla="*/ 204025 h 389998"/>
                <a:gd name="connsiteX9" fmla="*/ 627353 w 664422"/>
                <a:gd name="connsiteY9" fmla="*/ 73056 h 389998"/>
                <a:gd name="connsiteX10" fmla="*/ 472571 w 664422"/>
                <a:gd name="connsiteY10" fmla="*/ 123063 h 389998"/>
                <a:gd name="connsiteX11" fmla="*/ 393989 w 664422"/>
                <a:gd name="connsiteY11" fmla="*/ 113537 h 389998"/>
                <a:gd name="connsiteX12" fmla="*/ 315408 w 664422"/>
                <a:gd name="connsiteY12" fmla="*/ 4000 h 389998"/>
                <a:gd name="connsiteX13" fmla="*/ 277308 w 664422"/>
                <a:gd name="connsiteY13" fmla="*/ 27813 h 389998"/>
                <a:gd name="connsiteX14" fmla="*/ 224921 w 664422"/>
                <a:gd name="connsiteY14" fmla="*/ 65913 h 389998"/>
                <a:gd name="connsiteX15" fmla="*/ 134433 w 664422"/>
                <a:gd name="connsiteY15" fmla="*/ 77819 h 389998"/>
                <a:gd name="connsiteX0" fmla="*/ 134433 w 664422"/>
                <a:gd name="connsiteY0" fmla="*/ 54187 h 366366"/>
                <a:gd name="connsiteX1" fmla="*/ 101096 w 664422"/>
                <a:gd name="connsiteY1" fmla="*/ 151818 h 366366"/>
                <a:gd name="connsiteX2" fmla="*/ 1083 w 664422"/>
                <a:gd name="connsiteY2" fmla="*/ 218493 h 366366"/>
                <a:gd name="connsiteX3" fmla="*/ 172533 w 664422"/>
                <a:gd name="connsiteY3" fmla="*/ 266118 h 366366"/>
                <a:gd name="connsiteX4" fmla="*/ 263021 w 664422"/>
                <a:gd name="connsiteY4" fmla="*/ 366131 h 366366"/>
                <a:gd name="connsiteX5" fmla="*/ 386846 w 664422"/>
                <a:gd name="connsiteY5" fmla="*/ 294693 h 366366"/>
                <a:gd name="connsiteX6" fmla="*/ 553533 w 664422"/>
                <a:gd name="connsiteY6" fmla="*/ 323268 h 366366"/>
                <a:gd name="connsiteX7" fmla="*/ 596396 w 664422"/>
                <a:gd name="connsiteY7" fmla="*/ 223256 h 366366"/>
                <a:gd name="connsiteX8" fmla="*/ 663071 w 664422"/>
                <a:gd name="connsiteY8" fmla="*/ 180393 h 366366"/>
                <a:gd name="connsiteX9" fmla="*/ 627353 w 664422"/>
                <a:gd name="connsiteY9" fmla="*/ 49424 h 366366"/>
                <a:gd name="connsiteX10" fmla="*/ 472571 w 664422"/>
                <a:gd name="connsiteY10" fmla="*/ 99431 h 366366"/>
                <a:gd name="connsiteX11" fmla="*/ 393989 w 664422"/>
                <a:gd name="connsiteY11" fmla="*/ 89905 h 366366"/>
                <a:gd name="connsiteX12" fmla="*/ 386846 w 664422"/>
                <a:gd name="connsiteY12" fmla="*/ 18468 h 366366"/>
                <a:gd name="connsiteX13" fmla="*/ 277308 w 664422"/>
                <a:gd name="connsiteY13" fmla="*/ 4181 h 366366"/>
                <a:gd name="connsiteX14" fmla="*/ 224921 w 664422"/>
                <a:gd name="connsiteY14" fmla="*/ 42281 h 366366"/>
                <a:gd name="connsiteX15" fmla="*/ 134433 w 664422"/>
                <a:gd name="connsiteY15" fmla="*/ 54187 h 366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664422" h="366366">
                  <a:moveTo>
                    <a:pt x="134433" y="54187"/>
                  </a:moveTo>
                  <a:cubicBezTo>
                    <a:pt x="113796" y="72443"/>
                    <a:pt x="123321" y="124434"/>
                    <a:pt x="101096" y="151818"/>
                  </a:cubicBezTo>
                  <a:cubicBezTo>
                    <a:pt x="78871" y="179202"/>
                    <a:pt x="-10823" y="199443"/>
                    <a:pt x="1083" y="218493"/>
                  </a:cubicBezTo>
                  <a:cubicBezTo>
                    <a:pt x="12989" y="237543"/>
                    <a:pt x="128877" y="241512"/>
                    <a:pt x="172533" y="266118"/>
                  </a:cubicBezTo>
                  <a:cubicBezTo>
                    <a:pt x="216189" y="290724"/>
                    <a:pt x="227302" y="361369"/>
                    <a:pt x="263021" y="366131"/>
                  </a:cubicBezTo>
                  <a:cubicBezTo>
                    <a:pt x="298740" y="370893"/>
                    <a:pt x="338427" y="301837"/>
                    <a:pt x="386846" y="294693"/>
                  </a:cubicBezTo>
                  <a:cubicBezTo>
                    <a:pt x="435265" y="287549"/>
                    <a:pt x="518608" y="335174"/>
                    <a:pt x="553533" y="323268"/>
                  </a:cubicBezTo>
                  <a:cubicBezTo>
                    <a:pt x="588458" y="311362"/>
                    <a:pt x="578140" y="247068"/>
                    <a:pt x="596396" y="223256"/>
                  </a:cubicBezTo>
                  <a:cubicBezTo>
                    <a:pt x="614652" y="199444"/>
                    <a:pt x="657912" y="209365"/>
                    <a:pt x="663071" y="180393"/>
                  </a:cubicBezTo>
                  <a:cubicBezTo>
                    <a:pt x="668230" y="151421"/>
                    <a:pt x="659103" y="62918"/>
                    <a:pt x="627353" y="49424"/>
                  </a:cubicBezTo>
                  <a:cubicBezTo>
                    <a:pt x="595603" y="35930"/>
                    <a:pt x="511465" y="92684"/>
                    <a:pt x="472571" y="99431"/>
                  </a:cubicBezTo>
                  <a:cubicBezTo>
                    <a:pt x="433677" y="106178"/>
                    <a:pt x="408276" y="103399"/>
                    <a:pt x="393989" y="89905"/>
                  </a:cubicBezTo>
                  <a:cubicBezTo>
                    <a:pt x="379702" y="76411"/>
                    <a:pt x="406293" y="32755"/>
                    <a:pt x="386846" y="18468"/>
                  </a:cubicBezTo>
                  <a:cubicBezTo>
                    <a:pt x="367399" y="4181"/>
                    <a:pt x="292389" y="-6138"/>
                    <a:pt x="277308" y="4181"/>
                  </a:cubicBezTo>
                  <a:cubicBezTo>
                    <a:pt x="262227" y="14500"/>
                    <a:pt x="248733" y="33947"/>
                    <a:pt x="224921" y="42281"/>
                  </a:cubicBezTo>
                  <a:cubicBezTo>
                    <a:pt x="201109" y="50615"/>
                    <a:pt x="155070" y="35931"/>
                    <a:pt x="134433" y="54187"/>
                  </a:cubicBez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7" name="フリーフォーム: 図形 46">
              <a:extLst>
                <a:ext uri="{FF2B5EF4-FFF2-40B4-BE49-F238E27FC236}">
                  <a16:creationId xmlns:a16="http://schemas.microsoft.com/office/drawing/2014/main" id="{77E9E7F5-B46B-45C6-BCB0-2092509ADEE9}"/>
                </a:ext>
              </a:extLst>
            </p:cNvPr>
            <p:cNvSpPr/>
            <p:nvPr/>
          </p:nvSpPr>
          <p:spPr>
            <a:xfrm rot="10800000">
              <a:off x="1139792" y="4675604"/>
              <a:ext cx="459449" cy="182550"/>
            </a:xfrm>
            <a:custGeom>
              <a:avLst/>
              <a:gdLst>
                <a:gd name="connsiteX0" fmla="*/ 67049 w 662362"/>
                <a:gd name="connsiteY0" fmla="*/ 25802 h 387987"/>
                <a:gd name="connsiteX1" fmla="*/ 124199 w 662362"/>
                <a:gd name="connsiteY1" fmla="*/ 125814 h 387987"/>
                <a:gd name="connsiteX2" fmla="*/ 374 w 662362"/>
                <a:gd name="connsiteY2" fmla="*/ 240114 h 387987"/>
                <a:gd name="connsiteX3" fmla="*/ 171824 w 662362"/>
                <a:gd name="connsiteY3" fmla="*/ 287739 h 387987"/>
                <a:gd name="connsiteX4" fmla="*/ 262312 w 662362"/>
                <a:gd name="connsiteY4" fmla="*/ 387752 h 387987"/>
                <a:gd name="connsiteX5" fmla="*/ 386137 w 662362"/>
                <a:gd name="connsiteY5" fmla="*/ 316314 h 387987"/>
                <a:gd name="connsiteX6" fmla="*/ 552824 w 662362"/>
                <a:gd name="connsiteY6" fmla="*/ 344889 h 387987"/>
                <a:gd name="connsiteX7" fmla="*/ 595687 w 662362"/>
                <a:gd name="connsiteY7" fmla="*/ 244877 h 387987"/>
                <a:gd name="connsiteX8" fmla="*/ 662362 w 662362"/>
                <a:gd name="connsiteY8" fmla="*/ 202014 h 387987"/>
                <a:gd name="connsiteX9" fmla="*/ 595687 w 662362"/>
                <a:gd name="connsiteY9" fmla="*/ 92477 h 387987"/>
                <a:gd name="connsiteX10" fmla="*/ 471862 w 662362"/>
                <a:gd name="connsiteY10" fmla="*/ 121052 h 387987"/>
                <a:gd name="connsiteX11" fmla="*/ 390899 w 662362"/>
                <a:gd name="connsiteY11" fmla="*/ 78189 h 387987"/>
                <a:gd name="connsiteX12" fmla="*/ 314699 w 662362"/>
                <a:gd name="connsiteY12" fmla="*/ 1989 h 387987"/>
                <a:gd name="connsiteX13" fmla="*/ 276599 w 662362"/>
                <a:gd name="connsiteY13" fmla="*/ 25802 h 387987"/>
                <a:gd name="connsiteX14" fmla="*/ 224212 w 662362"/>
                <a:gd name="connsiteY14" fmla="*/ 63902 h 387987"/>
                <a:gd name="connsiteX15" fmla="*/ 67049 w 662362"/>
                <a:gd name="connsiteY15" fmla="*/ 25802 h 387987"/>
                <a:gd name="connsiteX0" fmla="*/ 67650 w 662963"/>
                <a:gd name="connsiteY0" fmla="*/ 25802 h 387987"/>
                <a:gd name="connsiteX1" fmla="*/ 100988 w 662963"/>
                <a:gd name="connsiteY1" fmla="*/ 173439 h 387987"/>
                <a:gd name="connsiteX2" fmla="*/ 975 w 662963"/>
                <a:gd name="connsiteY2" fmla="*/ 240114 h 387987"/>
                <a:gd name="connsiteX3" fmla="*/ 172425 w 662963"/>
                <a:gd name="connsiteY3" fmla="*/ 287739 h 387987"/>
                <a:gd name="connsiteX4" fmla="*/ 262913 w 662963"/>
                <a:gd name="connsiteY4" fmla="*/ 387752 h 387987"/>
                <a:gd name="connsiteX5" fmla="*/ 386738 w 662963"/>
                <a:gd name="connsiteY5" fmla="*/ 316314 h 387987"/>
                <a:gd name="connsiteX6" fmla="*/ 553425 w 662963"/>
                <a:gd name="connsiteY6" fmla="*/ 344889 h 387987"/>
                <a:gd name="connsiteX7" fmla="*/ 596288 w 662963"/>
                <a:gd name="connsiteY7" fmla="*/ 244877 h 387987"/>
                <a:gd name="connsiteX8" fmla="*/ 662963 w 662963"/>
                <a:gd name="connsiteY8" fmla="*/ 202014 h 387987"/>
                <a:gd name="connsiteX9" fmla="*/ 596288 w 662963"/>
                <a:gd name="connsiteY9" fmla="*/ 92477 h 387987"/>
                <a:gd name="connsiteX10" fmla="*/ 472463 w 662963"/>
                <a:gd name="connsiteY10" fmla="*/ 121052 h 387987"/>
                <a:gd name="connsiteX11" fmla="*/ 391500 w 662963"/>
                <a:gd name="connsiteY11" fmla="*/ 78189 h 387987"/>
                <a:gd name="connsiteX12" fmla="*/ 315300 w 662963"/>
                <a:gd name="connsiteY12" fmla="*/ 1989 h 387987"/>
                <a:gd name="connsiteX13" fmla="*/ 277200 w 662963"/>
                <a:gd name="connsiteY13" fmla="*/ 25802 h 387987"/>
                <a:gd name="connsiteX14" fmla="*/ 224813 w 662963"/>
                <a:gd name="connsiteY14" fmla="*/ 63902 h 387987"/>
                <a:gd name="connsiteX15" fmla="*/ 67650 w 662963"/>
                <a:gd name="connsiteY15" fmla="*/ 25802 h 387987"/>
                <a:gd name="connsiteX0" fmla="*/ 134433 w 663071"/>
                <a:gd name="connsiteY0" fmla="*/ 75808 h 387987"/>
                <a:gd name="connsiteX1" fmla="*/ 101096 w 663071"/>
                <a:gd name="connsiteY1" fmla="*/ 173439 h 387987"/>
                <a:gd name="connsiteX2" fmla="*/ 1083 w 663071"/>
                <a:gd name="connsiteY2" fmla="*/ 240114 h 387987"/>
                <a:gd name="connsiteX3" fmla="*/ 172533 w 663071"/>
                <a:gd name="connsiteY3" fmla="*/ 287739 h 387987"/>
                <a:gd name="connsiteX4" fmla="*/ 263021 w 663071"/>
                <a:gd name="connsiteY4" fmla="*/ 387752 h 387987"/>
                <a:gd name="connsiteX5" fmla="*/ 386846 w 663071"/>
                <a:gd name="connsiteY5" fmla="*/ 316314 h 387987"/>
                <a:gd name="connsiteX6" fmla="*/ 553533 w 663071"/>
                <a:gd name="connsiteY6" fmla="*/ 344889 h 387987"/>
                <a:gd name="connsiteX7" fmla="*/ 596396 w 663071"/>
                <a:gd name="connsiteY7" fmla="*/ 244877 h 387987"/>
                <a:gd name="connsiteX8" fmla="*/ 663071 w 663071"/>
                <a:gd name="connsiteY8" fmla="*/ 202014 h 387987"/>
                <a:gd name="connsiteX9" fmla="*/ 596396 w 663071"/>
                <a:gd name="connsiteY9" fmla="*/ 92477 h 387987"/>
                <a:gd name="connsiteX10" fmla="*/ 472571 w 663071"/>
                <a:gd name="connsiteY10" fmla="*/ 121052 h 387987"/>
                <a:gd name="connsiteX11" fmla="*/ 391608 w 663071"/>
                <a:gd name="connsiteY11" fmla="*/ 78189 h 387987"/>
                <a:gd name="connsiteX12" fmla="*/ 315408 w 663071"/>
                <a:gd name="connsiteY12" fmla="*/ 1989 h 387987"/>
                <a:gd name="connsiteX13" fmla="*/ 277308 w 663071"/>
                <a:gd name="connsiteY13" fmla="*/ 25802 h 387987"/>
                <a:gd name="connsiteX14" fmla="*/ 224921 w 663071"/>
                <a:gd name="connsiteY14" fmla="*/ 63902 h 387987"/>
                <a:gd name="connsiteX15" fmla="*/ 134433 w 663071"/>
                <a:gd name="connsiteY15" fmla="*/ 75808 h 387987"/>
                <a:gd name="connsiteX0" fmla="*/ 134433 w 663071"/>
                <a:gd name="connsiteY0" fmla="*/ 77819 h 389998"/>
                <a:gd name="connsiteX1" fmla="*/ 101096 w 663071"/>
                <a:gd name="connsiteY1" fmla="*/ 175450 h 389998"/>
                <a:gd name="connsiteX2" fmla="*/ 1083 w 663071"/>
                <a:gd name="connsiteY2" fmla="*/ 242125 h 389998"/>
                <a:gd name="connsiteX3" fmla="*/ 172533 w 663071"/>
                <a:gd name="connsiteY3" fmla="*/ 289750 h 389998"/>
                <a:gd name="connsiteX4" fmla="*/ 263021 w 663071"/>
                <a:gd name="connsiteY4" fmla="*/ 389763 h 389998"/>
                <a:gd name="connsiteX5" fmla="*/ 386846 w 663071"/>
                <a:gd name="connsiteY5" fmla="*/ 318325 h 389998"/>
                <a:gd name="connsiteX6" fmla="*/ 553533 w 663071"/>
                <a:gd name="connsiteY6" fmla="*/ 346900 h 389998"/>
                <a:gd name="connsiteX7" fmla="*/ 596396 w 663071"/>
                <a:gd name="connsiteY7" fmla="*/ 246888 h 389998"/>
                <a:gd name="connsiteX8" fmla="*/ 663071 w 663071"/>
                <a:gd name="connsiteY8" fmla="*/ 204025 h 389998"/>
                <a:gd name="connsiteX9" fmla="*/ 596396 w 663071"/>
                <a:gd name="connsiteY9" fmla="*/ 94488 h 389998"/>
                <a:gd name="connsiteX10" fmla="*/ 472571 w 663071"/>
                <a:gd name="connsiteY10" fmla="*/ 123063 h 389998"/>
                <a:gd name="connsiteX11" fmla="*/ 393989 w 663071"/>
                <a:gd name="connsiteY11" fmla="*/ 113537 h 389998"/>
                <a:gd name="connsiteX12" fmla="*/ 315408 w 663071"/>
                <a:gd name="connsiteY12" fmla="*/ 4000 h 389998"/>
                <a:gd name="connsiteX13" fmla="*/ 277308 w 663071"/>
                <a:gd name="connsiteY13" fmla="*/ 27813 h 389998"/>
                <a:gd name="connsiteX14" fmla="*/ 224921 w 663071"/>
                <a:gd name="connsiteY14" fmla="*/ 65913 h 389998"/>
                <a:gd name="connsiteX15" fmla="*/ 134433 w 663071"/>
                <a:gd name="connsiteY15" fmla="*/ 77819 h 389998"/>
                <a:gd name="connsiteX0" fmla="*/ 134433 w 664422"/>
                <a:gd name="connsiteY0" fmla="*/ 77819 h 389998"/>
                <a:gd name="connsiteX1" fmla="*/ 101096 w 664422"/>
                <a:gd name="connsiteY1" fmla="*/ 175450 h 389998"/>
                <a:gd name="connsiteX2" fmla="*/ 1083 w 664422"/>
                <a:gd name="connsiteY2" fmla="*/ 242125 h 389998"/>
                <a:gd name="connsiteX3" fmla="*/ 172533 w 664422"/>
                <a:gd name="connsiteY3" fmla="*/ 289750 h 389998"/>
                <a:gd name="connsiteX4" fmla="*/ 263021 w 664422"/>
                <a:gd name="connsiteY4" fmla="*/ 389763 h 389998"/>
                <a:gd name="connsiteX5" fmla="*/ 386846 w 664422"/>
                <a:gd name="connsiteY5" fmla="*/ 318325 h 389998"/>
                <a:gd name="connsiteX6" fmla="*/ 553533 w 664422"/>
                <a:gd name="connsiteY6" fmla="*/ 346900 h 389998"/>
                <a:gd name="connsiteX7" fmla="*/ 596396 w 664422"/>
                <a:gd name="connsiteY7" fmla="*/ 246888 h 389998"/>
                <a:gd name="connsiteX8" fmla="*/ 663071 w 664422"/>
                <a:gd name="connsiteY8" fmla="*/ 204025 h 389998"/>
                <a:gd name="connsiteX9" fmla="*/ 627353 w 664422"/>
                <a:gd name="connsiteY9" fmla="*/ 73056 h 389998"/>
                <a:gd name="connsiteX10" fmla="*/ 472571 w 664422"/>
                <a:gd name="connsiteY10" fmla="*/ 123063 h 389998"/>
                <a:gd name="connsiteX11" fmla="*/ 393989 w 664422"/>
                <a:gd name="connsiteY11" fmla="*/ 113537 h 389998"/>
                <a:gd name="connsiteX12" fmla="*/ 315408 w 664422"/>
                <a:gd name="connsiteY12" fmla="*/ 4000 h 389998"/>
                <a:gd name="connsiteX13" fmla="*/ 277308 w 664422"/>
                <a:gd name="connsiteY13" fmla="*/ 27813 h 389998"/>
                <a:gd name="connsiteX14" fmla="*/ 224921 w 664422"/>
                <a:gd name="connsiteY14" fmla="*/ 65913 h 389998"/>
                <a:gd name="connsiteX15" fmla="*/ 134433 w 664422"/>
                <a:gd name="connsiteY15" fmla="*/ 77819 h 389998"/>
                <a:gd name="connsiteX0" fmla="*/ 134433 w 664422"/>
                <a:gd name="connsiteY0" fmla="*/ 54187 h 366366"/>
                <a:gd name="connsiteX1" fmla="*/ 101096 w 664422"/>
                <a:gd name="connsiteY1" fmla="*/ 151818 h 366366"/>
                <a:gd name="connsiteX2" fmla="*/ 1083 w 664422"/>
                <a:gd name="connsiteY2" fmla="*/ 218493 h 366366"/>
                <a:gd name="connsiteX3" fmla="*/ 172533 w 664422"/>
                <a:gd name="connsiteY3" fmla="*/ 266118 h 366366"/>
                <a:gd name="connsiteX4" fmla="*/ 263021 w 664422"/>
                <a:gd name="connsiteY4" fmla="*/ 366131 h 366366"/>
                <a:gd name="connsiteX5" fmla="*/ 386846 w 664422"/>
                <a:gd name="connsiteY5" fmla="*/ 294693 h 366366"/>
                <a:gd name="connsiteX6" fmla="*/ 553533 w 664422"/>
                <a:gd name="connsiteY6" fmla="*/ 323268 h 366366"/>
                <a:gd name="connsiteX7" fmla="*/ 596396 w 664422"/>
                <a:gd name="connsiteY7" fmla="*/ 223256 h 366366"/>
                <a:gd name="connsiteX8" fmla="*/ 663071 w 664422"/>
                <a:gd name="connsiteY8" fmla="*/ 180393 h 366366"/>
                <a:gd name="connsiteX9" fmla="*/ 627353 w 664422"/>
                <a:gd name="connsiteY9" fmla="*/ 49424 h 366366"/>
                <a:gd name="connsiteX10" fmla="*/ 472571 w 664422"/>
                <a:gd name="connsiteY10" fmla="*/ 99431 h 366366"/>
                <a:gd name="connsiteX11" fmla="*/ 393989 w 664422"/>
                <a:gd name="connsiteY11" fmla="*/ 89905 h 366366"/>
                <a:gd name="connsiteX12" fmla="*/ 386846 w 664422"/>
                <a:gd name="connsiteY12" fmla="*/ 18468 h 366366"/>
                <a:gd name="connsiteX13" fmla="*/ 277308 w 664422"/>
                <a:gd name="connsiteY13" fmla="*/ 4181 h 366366"/>
                <a:gd name="connsiteX14" fmla="*/ 224921 w 664422"/>
                <a:gd name="connsiteY14" fmla="*/ 42281 h 366366"/>
                <a:gd name="connsiteX15" fmla="*/ 134433 w 664422"/>
                <a:gd name="connsiteY15" fmla="*/ 54187 h 366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664422" h="366366">
                  <a:moveTo>
                    <a:pt x="134433" y="54187"/>
                  </a:moveTo>
                  <a:cubicBezTo>
                    <a:pt x="113796" y="72443"/>
                    <a:pt x="123321" y="124434"/>
                    <a:pt x="101096" y="151818"/>
                  </a:cubicBezTo>
                  <a:cubicBezTo>
                    <a:pt x="78871" y="179202"/>
                    <a:pt x="-10823" y="199443"/>
                    <a:pt x="1083" y="218493"/>
                  </a:cubicBezTo>
                  <a:cubicBezTo>
                    <a:pt x="12989" y="237543"/>
                    <a:pt x="128877" y="241512"/>
                    <a:pt x="172533" y="266118"/>
                  </a:cubicBezTo>
                  <a:cubicBezTo>
                    <a:pt x="216189" y="290724"/>
                    <a:pt x="227302" y="361369"/>
                    <a:pt x="263021" y="366131"/>
                  </a:cubicBezTo>
                  <a:cubicBezTo>
                    <a:pt x="298740" y="370893"/>
                    <a:pt x="338427" y="301837"/>
                    <a:pt x="386846" y="294693"/>
                  </a:cubicBezTo>
                  <a:cubicBezTo>
                    <a:pt x="435265" y="287549"/>
                    <a:pt x="518608" y="335174"/>
                    <a:pt x="553533" y="323268"/>
                  </a:cubicBezTo>
                  <a:cubicBezTo>
                    <a:pt x="588458" y="311362"/>
                    <a:pt x="578140" y="247068"/>
                    <a:pt x="596396" y="223256"/>
                  </a:cubicBezTo>
                  <a:cubicBezTo>
                    <a:pt x="614652" y="199444"/>
                    <a:pt x="657912" y="209365"/>
                    <a:pt x="663071" y="180393"/>
                  </a:cubicBezTo>
                  <a:cubicBezTo>
                    <a:pt x="668230" y="151421"/>
                    <a:pt x="659103" y="62918"/>
                    <a:pt x="627353" y="49424"/>
                  </a:cubicBezTo>
                  <a:cubicBezTo>
                    <a:pt x="595603" y="35930"/>
                    <a:pt x="511465" y="92684"/>
                    <a:pt x="472571" y="99431"/>
                  </a:cubicBezTo>
                  <a:cubicBezTo>
                    <a:pt x="433677" y="106178"/>
                    <a:pt x="408276" y="103399"/>
                    <a:pt x="393989" y="89905"/>
                  </a:cubicBezTo>
                  <a:cubicBezTo>
                    <a:pt x="379702" y="76411"/>
                    <a:pt x="406293" y="32755"/>
                    <a:pt x="386846" y="18468"/>
                  </a:cubicBezTo>
                  <a:cubicBezTo>
                    <a:pt x="367399" y="4181"/>
                    <a:pt x="292389" y="-6138"/>
                    <a:pt x="277308" y="4181"/>
                  </a:cubicBezTo>
                  <a:cubicBezTo>
                    <a:pt x="262227" y="14500"/>
                    <a:pt x="248733" y="33947"/>
                    <a:pt x="224921" y="42281"/>
                  </a:cubicBezTo>
                  <a:cubicBezTo>
                    <a:pt x="201109" y="50615"/>
                    <a:pt x="155070" y="35931"/>
                    <a:pt x="134433" y="54187"/>
                  </a:cubicBez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8" name="フリーフォーム: 図形 47">
              <a:extLst>
                <a:ext uri="{FF2B5EF4-FFF2-40B4-BE49-F238E27FC236}">
                  <a16:creationId xmlns:a16="http://schemas.microsoft.com/office/drawing/2014/main" id="{F56FD88F-6494-4F62-AA7F-270E702EEC9F}"/>
                </a:ext>
              </a:extLst>
            </p:cNvPr>
            <p:cNvSpPr/>
            <p:nvPr/>
          </p:nvSpPr>
          <p:spPr>
            <a:xfrm rot="10800000">
              <a:off x="1573733" y="4773287"/>
              <a:ext cx="459449" cy="182550"/>
            </a:xfrm>
            <a:custGeom>
              <a:avLst/>
              <a:gdLst>
                <a:gd name="connsiteX0" fmla="*/ 67049 w 662362"/>
                <a:gd name="connsiteY0" fmla="*/ 25802 h 387987"/>
                <a:gd name="connsiteX1" fmla="*/ 124199 w 662362"/>
                <a:gd name="connsiteY1" fmla="*/ 125814 h 387987"/>
                <a:gd name="connsiteX2" fmla="*/ 374 w 662362"/>
                <a:gd name="connsiteY2" fmla="*/ 240114 h 387987"/>
                <a:gd name="connsiteX3" fmla="*/ 171824 w 662362"/>
                <a:gd name="connsiteY3" fmla="*/ 287739 h 387987"/>
                <a:gd name="connsiteX4" fmla="*/ 262312 w 662362"/>
                <a:gd name="connsiteY4" fmla="*/ 387752 h 387987"/>
                <a:gd name="connsiteX5" fmla="*/ 386137 w 662362"/>
                <a:gd name="connsiteY5" fmla="*/ 316314 h 387987"/>
                <a:gd name="connsiteX6" fmla="*/ 552824 w 662362"/>
                <a:gd name="connsiteY6" fmla="*/ 344889 h 387987"/>
                <a:gd name="connsiteX7" fmla="*/ 595687 w 662362"/>
                <a:gd name="connsiteY7" fmla="*/ 244877 h 387987"/>
                <a:gd name="connsiteX8" fmla="*/ 662362 w 662362"/>
                <a:gd name="connsiteY8" fmla="*/ 202014 h 387987"/>
                <a:gd name="connsiteX9" fmla="*/ 595687 w 662362"/>
                <a:gd name="connsiteY9" fmla="*/ 92477 h 387987"/>
                <a:gd name="connsiteX10" fmla="*/ 471862 w 662362"/>
                <a:gd name="connsiteY10" fmla="*/ 121052 h 387987"/>
                <a:gd name="connsiteX11" fmla="*/ 390899 w 662362"/>
                <a:gd name="connsiteY11" fmla="*/ 78189 h 387987"/>
                <a:gd name="connsiteX12" fmla="*/ 314699 w 662362"/>
                <a:gd name="connsiteY12" fmla="*/ 1989 h 387987"/>
                <a:gd name="connsiteX13" fmla="*/ 276599 w 662362"/>
                <a:gd name="connsiteY13" fmla="*/ 25802 h 387987"/>
                <a:gd name="connsiteX14" fmla="*/ 224212 w 662362"/>
                <a:gd name="connsiteY14" fmla="*/ 63902 h 387987"/>
                <a:gd name="connsiteX15" fmla="*/ 67049 w 662362"/>
                <a:gd name="connsiteY15" fmla="*/ 25802 h 387987"/>
                <a:gd name="connsiteX0" fmla="*/ 67650 w 662963"/>
                <a:gd name="connsiteY0" fmla="*/ 25802 h 387987"/>
                <a:gd name="connsiteX1" fmla="*/ 100988 w 662963"/>
                <a:gd name="connsiteY1" fmla="*/ 173439 h 387987"/>
                <a:gd name="connsiteX2" fmla="*/ 975 w 662963"/>
                <a:gd name="connsiteY2" fmla="*/ 240114 h 387987"/>
                <a:gd name="connsiteX3" fmla="*/ 172425 w 662963"/>
                <a:gd name="connsiteY3" fmla="*/ 287739 h 387987"/>
                <a:gd name="connsiteX4" fmla="*/ 262913 w 662963"/>
                <a:gd name="connsiteY4" fmla="*/ 387752 h 387987"/>
                <a:gd name="connsiteX5" fmla="*/ 386738 w 662963"/>
                <a:gd name="connsiteY5" fmla="*/ 316314 h 387987"/>
                <a:gd name="connsiteX6" fmla="*/ 553425 w 662963"/>
                <a:gd name="connsiteY6" fmla="*/ 344889 h 387987"/>
                <a:gd name="connsiteX7" fmla="*/ 596288 w 662963"/>
                <a:gd name="connsiteY7" fmla="*/ 244877 h 387987"/>
                <a:gd name="connsiteX8" fmla="*/ 662963 w 662963"/>
                <a:gd name="connsiteY8" fmla="*/ 202014 h 387987"/>
                <a:gd name="connsiteX9" fmla="*/ 596288 w 662963"/>
                <a:gd name="connsiteY9" fmla="*/ 92477 h 387987"/>
                <a:gd name="connsiteX10" fmla="*/ 472463 w 662963"/>
                <a:gd name="connsiteY10" fmla="*/ 121052 h 387987"/>
                <a:gd name="connsiteX11" fmla="*/ 391500 w 662963"/>
                <a:gd name="connsiteY11" fmla="*/ 78189 h 387987"/>
                <a:gd name="connsiteX12" fmla="*/ 315300 w 662963"/>
                <a:gd name="connsiteY12" fmla="*/ 1989 h 387987"/>
                <a:gd name="connsiteX13" fmla="*/ 277200 w 662963"/>
                <a:gd name="connsiteY13" fmla="*/ 25802 h 387987"/>
                <a:gd name="connsiteX14" fmla="*/ 224813 w 662963"/>
                <a:gd name="connsiteY14" fmla="*/ 63902 h 387987"/>
                <a:gd name="connsiteX15" fmla="*/ 67650 w 662963"/>
                <a:gd name="connsiteY15" fmla="*/ 25802 h 387987"/>
                <a:gd name="connsiteX0" fmla="*/ 134433 w 663071"/>
                <a:gd name="connsiteY0" fmla="*/ 75808 h 387987"/>
                <a:gd name="connsiteX1" fmla="*/ 101096 w 663071"/>
                <a:gd name="connsiteY1" fmla="*/ 173439 h 387987"/>
                <a:gd name="connsiteX2" fmla="*/ 1083 w 663071"/>
                <a:gd name="connsiteY2" fmla="*/ 240114 h 387987"/>
                <a:gd name="connsiteX3" fmla="*/ 172533 w 663071"/>
                <a:gd name="connsiteY3" fmla="*/ 287739 h 387987"/>
                <a:gd name="connsiteX4" fmla="*/ 263021 w 663071"/>
                <a:gd name="connsiteY4" fmla="*/ 387752 h 387987"/>
                <a:gd name="connsiteX5" fmla="*/ 386846 w 663071"/>
                <a:gd name="connsiteY5" fmla="*/ 316314 h 387987"/>
                <a:gd name="connsiteX6" fmla="*/ 553533 w 663071"/>
                <a:gd name="connsiteY6" fmla="*/ 344889 h 387987"/>
                <a:gd name="connsiteX7" fmla="*/ 596396 w 663071"/>
                <a:gd name="connsiteY7" fmla="*/ 244877 h 387987"/>
                <a:gd name="connsiteX8" fmla="*/ 663071 w 663071"/>
                <a:gd name="connsiteY8" fmla="*/ 202014 h 387987"/>
                <a:gd name="connsiteX9" fmla="*/ 596396 w 663071"/>
                <a:gd name="connsiteY9" fmla="*/ 92477 h 387987"/>
                <a:gd name="connsiteX10" fmla="*/ 472571 w 663071"/>
                <a:gd name="connsiteY10" fmla="*/ 121052 h 387987"/>
                <a:gd name="connsiteX11" fmla="*/ 391608 w 663071"/>
                <a:gd name="connsiteY11" fmla="*/ 78189 h 387987"/>
                <a:gd name="connsiteX12" fmla="*/ 315408 w 663071"/>
                <a:gd name="connsiteY12" fmla="*/ 1989 h 387987"/>
                <a:gd name="connsiteX13" fmla="*/ 277308 w 663071"/>
                <a:gd name="connsiteY13" fmla="*/ 25802 h 387987"/>
                <a:gd name="connsiteX14" fmla="*/ 224921 w 663071"/>
                <a:gd name="connsiteY14" fmla="*/ 63902 h 387987"/>
                <a:gd name="connsiteX15" fmla="*/ 134433 w 663071"/>
                <a:gd name="connsiteY15" fmla="*/ 75808 h 387987"/>
                <a:gd name="connsiteX0" fmla="*/ 134433 w 663071"/>
                <a:gd name="connsiteY0" fmla="*/ 77819 h 389998"/>
                <a:gd name="connsiteX1" fmla="*/ 101096 w 663071"/>
                <a:gd name="connsiteY1" fmla="*/ 175450 h 389998"/>
                <a:gd name="connsiteX2" fmla="*/ 1083 w 663071"/>
                <a:gd name="connsiteY2" fmla="*/ 242125 h 389998"/>
                <a:gd name="connsiteX3" fmla="*/ 172533 w 663071"/>
                <a:gd name="connsiteY3" fmla="*/ 289750 h 389998"/>
                <a:gd name="connsiteX4" fmla="*/ 263021 w 663071"/>
                <a:gd name="connsiteY4" fmla="*/ 389763 h 389998"/>
                <a:gd name="connsiteX5" fmla="*/ 386846 w 663071"/>
                <a:gd name="connsiteY5" fmla="*/ 318325 h 389998"/>
                <a:gd name="connsiteX6" fmla="*/ 553533 w 663071"/>
                <a:gd name="connsiteY6" fmla="*/ 346900 h 389998"/>
                <a:gd name="connsiteX7" fmla="*/ 596396 w 663071"/>
                <a:gd name="connsiteY7" fmla="*/ 246888 h 389998"/>
                <a:gd name="connsiteX8" fmla="*/ 663071 w 663071"/>
                <a:gd name="connsiteY8" fmla="*/ 204025 h 389998"/>
                <a:gd name="connsiteX9" fmla="*/ 596396 w 663071"/>
                <a:gd name="connsiteY9" fmla="*/ 94488 h 389998"/>
                <a:gd name="connsiteX10" fmla="*/ 472571 w 663071"/>
                <a:gd name="connsiteY10" fmla="*/ 123063 h 389998"/>
                <a:gd name="connsiteX11" fmla="*/ 393989 w 663071"/>
                <a:gd name="connsiteY11" fmla="*/ 113537 h 389998"/>
                <a:gd name="connsiteX12" fmla="*/ 315408 w 663071"/>
                <a:gd name="connsiteY12" fmla="*/ 4000 h 389998"/>
                <a:gd name="connsiteX13" fmla="*/ 277308 w 663071"/>
                <a:gd name="connsiteY13" fmla="*/ 27813 h 389998"/>
                <a:gd name="connsiteX14" fmla="*/ 224921 w 663071"/>
                <a:gd name="connsiteY14" fmla="*/ 65913 h 389998"/>
                <a:gd name="connsiteX15" fmla="*/ 134433 w 663071"/>
                <a:gd name="connsiteY15" fmla="*/ 77819 h 389998"/>
                <a:gd name="connsiteX0" fmla="*/ 134433 w 664422"/>
                <a:gd name="connsiteY0" fmla="*/ 77819 h 389998"/>
                <a:gd name="connsiteX1" fmla="*/ 101096 w 664422"/>
                <a:gd name="connsiteY1" fmla="*/ 175450 h 389998"/>
                <a:gd name="connsiteX2" fmla="*/ 1083 w 664422"/>
                <a:gd name="connsiteY2" fmla="*/ 242125 h 389998"/>
                <a:gd name="connsiteX3" fmla="*/ 172533 w 664422"/>
                <a:gd name="connsiteY3" fmla="*/ 289750 h 389998"/>
                <a:gd name="connsiteX4" fmla="*/ 263021 w 664422"/>
                <a:gd name="connsiteY4" fmla="*/ 389763 h 389998"/>
                <a:gd name="connsiteX5" fmla="*/ 386846 w 664422"/>
                <a:gd name="connsiteY5" fmla="*/ 318325 h 389998"/>
                <a:gd name="connsiteX6" fmla="*/ 553533 w 664422"/>
                <a:gd name="connsiteY6" fmla="*/ 346900 h 389998"/>
                <a:gd name="connsiteX7" fmla="*/ 596396 w 664422"/>
                <a:gd name="connsiteY7" fmla="*/ 246888 h 389998"/>
                <a:gd name="connsiteX8" fmla="*/ 663071 w 664422"/>
                <a:gd name="connsiteY8" fmla="*/ 204025 h 389998"/>
                <a:gd name="connsiteX9" fmla="*/ 627353 w 664422"/>
                <a:gd name="connsiteY9" fmla="*/ 73056 h 389998"/>
                <a:gd name="connsiteX10" fmla="*/ 472571 w 664422"/>
                <a:gd name="connsiteY10" fmla="*/ 123063 h 389998"/>
                <a:gd name="connsiteX11" fmla="*/ 393989 w 664422"/>
                <a:gd name="connsiteY11" fmla="*/ 113537 h 389998"/>
                <a:gd name="connsiteX12" fmla="*/ 315408 w 664422"/>
                <a:gd name="connsiteY12" fmla="*/ 4000 h 389998"/>
                <a:gd name="connsiteX13" fmla="*/ 277308 w 664422"/>
                <a:gd name="connsiteY13" fmla="*/ 27813 h 389998"/>
                <a:gd name="connsiteX14" fmla="*/ 224921 w 664422"/>
                <a:gd name="connsiteY14" fmla="*/ 65913 h 389998"/>
                <a:gd name="connsiteX15" fmla="*/ 134433 w 664422"/>
                <a:gd name="connsiteY15" fmla="*/ 77819 h 389998"/>
                <a:gd name="connsiteX0" fmla="*/ 134433 w 664422"/>
                <a:gd name="connsiteY0" fmla="*/ 54187 h 366366"/>
                <a:gd name="connsiteX1" fmla="*/ 101096 w 664422"/>
                <a:gd name="connsiteY1" fmla="*/ 151818 h 366366"/>
                <a:gd name="connsiteX2" fmla="*/ 1083 w 664422"/>
                <a:gd name="connsiteY2" fmla="*/ 218493 h 366366"/>
                <a:gd name="connsiteX3" fmla="*/ 172533 w 664422"/>
                <a:gd name="connsiteY3" fmla="*/ 266118 h 366366"/>
                <a:gd name="connsiteX4" fmla="*/ 263021 w 664422"/>
                <a:gd name="connsiteY4" fmla="*/ 366131 h 366366"/>
                <a:gd name="connsiteX5" fmla="*/ 386846 w 664422"/>
                <a:gd name="connsiteY5" fmla="*/ 294693 h 366366"/>
                <a:gd name="connsiteX6" fmla="*/ 553533 w 664422"/>
                <a:gd name="connsiteY6" fmla="*/ 323268 h 366366"/>
                <a:gd name="connsiteX7" fmla="*/ 596396 w 664422"/>
                <a:gd name="connsiteY7" fmla="*/ 223256 h 366366"/>
                <a:gd name="connsiteX8" fmla="*/ 663071 w 664422"/>
                <a:gd name="connsiteY8" fmla="*/ 180393 h 366366"/>
                <a:gd name="connsiteX9" fmla="*/ 627353 w 664422"/>
                <a:gd name="connsiteY9" fmla="*/ 49424 h 366366"/>
                <a:gd name="connsiteX10" fmla="*/ 472571 w 664422"/>
                <a:gd name="connsiteY10" fmla="*/ 99431 h 366366"/>
                <a:gd name="connsiteX11" fmla="*/ 393989 w 664422"/>
                <a:gd name="connsiteY11" fmla="*/ 89905 h 366366"/>
                <a:gd name="connsiteX12" fmla="*/ 386846 w 664422"/>
                <a:gd name="connsiteY12" fmla="*/ 18468 h 366366"/>
                <a:gd name="connsiteX13" fmla="*/ 277308 w 664422"/>
                <a:gd name="connsiteY13" fmla="*/ 4181 h 366366"/>
                <a:gd name="connsiteX14" fmla="*/ 224921 w 664422"/>
                <a:gd name="connsiteY14" fmla="*/ 42281 h 366366"/>
                <a:gd name="connsiteX15" fmla="*/ 134433 w 664422"/>
                <a:gd name="connsiteY15" fmla="*/ 54187 h 366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664422" h="366366">
                  <a:moveTo>
                    <a:pt x="134433" y="54187"/>
                  </a:moveTo>
                  <a:cubicBezTo>
                    <a:pt x="113796" y="72443"/>
                    <a:pt x="123321" y="124434"/>
                    <a:pt x="101096" y="151818"/>
                  </a:cubicBezTo>
                  <a:cubicBezTo>
                    <a:pt x="78871" y="179202"/>
                    <a:pt x="-10823" y="199443"/>
                    <a:pt x="1083" y="218493"/>
                  </a:cubicBezTo>
                  <a:cubicBezTo>
                    <a:pt x="12989" y="237543"/>
                    <a:pt x="128877" y="241512"/>
                    <a:pt x="172533" y="266118"/>
                  </a:cubicBezTo>
                  <a:cubicBezTo>
                    <a:pt x="216189" y="290724"/>
                    <a:pt x="227302" y="361369"/>
                    <a:pt x="263021" y="366131"/>
                  </a:cubicBezTo>
                  <a:cubicBezTo>
                    <a:pt x="298740" y="370893"/>
                    <a:pt x="338427" y="301837"/>
                    <a:pt x="386846" y="294693"/>
                  </a:cubicBezTo>
                  <a:cubicBezTo>
                    <a:pt x="435265" y="287549"/>
                    <a:pt x="518608" y="335174"/>
                    <a:pt x="553533" y="323268"/>
                  </a:cubicBezTo>
                  <a:cubicBezTo>
                    <a:pt x="588458" y="311362"/>
                    <a:pt x="578140" y="247068"/>
                    <a:pt x="596396" y="223256"/>
                  </a:cubicBezTo>
                  <a:cubicBezTo>
                    <a:pt x="614652" y="199444"/>
                    <a:pt x="657912" y="209365"/>
                    <a:pt x="663071" y="180393"/>
                  </a:cubicBezTo>
                  <a:cubicBezTo>
                    <a:pt x="668230" y="151421"/>
                    <a:pt x="659103" y="62918"/>
                    <a:pt x="627353" y="49424"/>
                  </a:cubicBezTo>
                  <a:cubicBezTo>
                    <a:pt x="595603" y="35930"/>
                    <a:pt x="511465" y="92684"/>
                    <a:pt x="472571" y="99431"/>
                  </a:cubicBezTo>
                  <a:cubicBezTo>
                    <a:pt x="433677" y="106178"/>
                    <a:pt x="408276" y="103399"/>
                    <a:pt x="393989" y="89905"/>
                  </a:cubicBezTo>
                  <a:cubicBezTo>
                    <a:pt x="379702" y="76411"/>
                    <a:pt x="406293" y="32755"/>
                    <a:pt x="386846" y="18468"/>
                  </a:cubicBezTo>
                  <a:cubicBezTo>
                    <a:pt x="367399" y="4181"/>
                    <a:pt x="292389" y="-6138"/>
                    <a:pt x="277308" y="4181"/>
                  </a:cubicBezTo>
                  <a:cubicBezTo>
                    <a:pt x="262227" y="14500"/>
                    <a:pt x="248733" y="33947"/>
                    <a:pt x="224921" y="42281"/>
                  </a:cubicBezTo>
                  <a:cubicBezTo>
                    <a:pt x="201109" y="50615"/>
                    <a:pt x="155070" y="35931"/>
                    <a:pt x="134433" y="54187"/>
                  </a:cubicBezTo>
                  <a:close/>
                </a:path>
              </a:pathLst>
            </a:custGeom>
            <a:solidFill>
              <a:srgbClr val="6633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59" name="グループ化 58">
            <a:extLst>
              <a:ext uri="{FF2B5EF4-FFF2-40B4-BE49-F238E27FC236}">
                <a16:creationId xmlns:a16="http://schemas.microsoft.com/office/drawing/2014/main" id="{3403AE16-7663-4A73-8844-CF300114CF71}"/>
              </a:ext>
            </a:extLst>
          </p:cNvPr>
          <p:cNvGrpSpPr/>
          <p:nvPr/>
        </p:nvGrpSpPr>
        <p:grpSpPr>
          <a:xfrm>
            <a:off x="6946346" y="4100348"/>
            <a:ext cx="2348383" cy="2257732"/>
            <a:chOff x="6795085" y="4014165"/>
            <a:chExt cx="2058364" cy="1978908"/>
          </a:xfrm>
        </p:grpSpPr>
        <p:grpSp>
          <p:nvGrpSpPr>
            <p:cNvPr id="60" name="グループ化 59">
              <a:extLst>
                <a:ext uri="{FF2B5EF4-FFF2-40B4-BE49-F238E27FC236}">
                  <a16:creationId xmlns:a16="http://schemas.microsoft.com/office/drawing/2014/main" id="{5C55C0CE-7C65-4EDD-B989-EF29AEC20BE6}"/>
                </a:ext>
              </a:extLst>
            </p:cNvPr>
            <p:cNvGrpSpPr/>
            <p:nvPr/>
          </p:nvGrpSpPr>
          <p:grpSpPr>
            <a:xfrm>
              <a:off x="6795085" y="4014165"/>
              <a:ext cx="2058364" cy="1978908"/>
              <a:chOff x="632518" y="952947"/>
              <a:chExt cx="2736305" cy="2630683"/>
            </a:xfrm>
          </p:grpSpPr>
          <p:sp>
            <p:nvSpPr>
              <p:cNvPr id="79" name="楕円 228">
                <a:extLst>
                  <a:ext uri="{FF2B5EF4-FFF2-40B4-BE49-F238E27FC236}">
                    <a16:creationId xmlns:a16="http://schemas.microsoft.com/office/drawing/2014/main" id="{D479C360-BC62-4E79-AB5B-A331985CA479}"/>
                  </a:ext>
                </a:extLst>
              </p:cNvPr>
              <p:cNvSpPr/>
              <p:nvPr/>
            </p:nvSpPr>
            <p:spPr>
              <a:xfrm flipV="1">
                <a:off x="1429590" y="2799482"/>
                <a:ext cx="1142160" cy="784148"/>
              </a:xfrm>
              <a:custGeom>
                <a:avLst/>
                <a:gdLst>
                  <a:gd name="connsiteX0" fmla="*/ 0 w 2736304"/>
                  <a:gd name="connsiteY0" fmla="*/ 842577 h 1685154"/>
                  <a:gd name="connsiteX1" fmla="*/ 1368152 w 2736304"/>
                  <a:gd name="connsiteY1" fmla="*/ 0 h 1685154"/>
                  <a:gd name="connsiteX2" fmla="*/ 2736304 w 2736304"/>
                  <a:gd name="connsiteY2" fmla="*/ 842577 h 1685154"/>
                  <a:gd name="connsiteX3" fmla="*/ 1368152 w 2736304"/>
                  <a:gd name="connsiteY3" fmla="*/ 1685154 h 1685154"/>
                  <a:gd name="connsiteX4" fmla="*/ 0 w 2736304"/>
                  <a:gd name="connsiteY4" fmla="*/ 842577 h 1685154"/>
                  <a:gd name="connsiteX0" fmla="*/ 3 w 2736307"/>
                  <a:gd name="connsiteY0" fmla="*/ 842577 h 2237604"/>
                  <a:gd name="connsiteX1" fmla="*/ 1368155 w 2736307"/>
                  <a:gd name="connsiteY1" fmla="*/ 0 h 2237604"/>
                  <a:gd name="connsiteX2" fmla="*/ 2736307 w 2736307"/>
                  <a:gd name="connsiteY2" fmla="*/ 842577 h 2237604"/>
                  <a:gd name="connsiteX3" fmla="*/ 1377680 w 2736307"/>
                  <a:gd name="connsiteY3" fmla="*/ 2237604 h 2237604"/>
                  <a:gd name="connsiteX4" fmla="*/ 3 w 2736307"/>
                  <a:gd name="connsiteY4" fmla="*/ 842577 h 2237604"/>
                  <a:gd name="connsiteX0" fmla="*/ 3 w 2736307"/>
                  <a:gd name="connsiteY0" fmla="*/ 842577 h 2237604"/>
                  <a:gd name="connsiteX1" fmla="*/ 1368155 w 2736307"/>
                  <a:gd name="connsiteY1" fmla="*/ 0 h 2237604"/>
                  <a:gd name="connsiteX2" fmla="*/ 2736307 w 2736307"/>
                  <a:gd name="connsiteY2" fmla="*/ 842577 h 2237604"/>
                  <a:gd name="connsiteX3" fmla="*/ 1377680 w 2736307"/>
                  <a:gd name="connsiteY3" fmla="*/ 2237604 h 2237604"/>
                  <a:gd name="connsiteX4" fmla="*/ 3 w 2736307"/>
                  <a:gd name="connsiteY4" fmla="*/ 842577 h 22376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36307" h="2237604">
                    <a:moveTo>
                      <a:pt x="3" y="842577"/>
                    </a:moveTo>
                    <a:cubicBezTo>
                      <a:pt x="-1585" y="469643"/>
                      <a:pt x="507771" y="0"/>
                      <a:pt x="1368155" y="0"/>
                    </a:cubicBezTo>
                    <a:cubicBezTo>
                      <a:pt x="2228539" y="0"/>
                      <a:pt x="2736307" y="377235"/>
                      <a:pt x="2736307" y="842577"/>
                    </a:cubicBezTo>
                    <a:cubicBezTo>
                      <a:pt x="2736307" y="1307919"/>
                      <a:pt x="2133289" y="2237604"/>
                      <a:pt x="1377680" y="2237604"/>
                    </a:cubicBezTo>
                    <a:cubicBezTo>
                      <a:pt x="622071" y="2237604"/>
                      <a:pt x="1591" y="1215511"/>
                      <a:pt x="3" y="842577"/>
                    </a:cubicBezTo>
                    <a:close/>
                  </a:path>
                </a:pathLst>
              </a:custGeom>
              <a:gradFill flip="none" rotWithShape="1">
                <a:gsLst>
                  <a:gs pos="20000">
                    <a:schemeClr val="tx2">
                      <a:lumMod val="75000"/>
                    </a:schemeClr>
                  </a:gs>
                  <a:gs pos="50000">
                    <a:schemeClr val="tx2">
                      <a:lumMod val="60000"/>
                      <a:lumOff val="40000"/>
                    </a:schemeClr>
                  </a:gs>
                  <a:gs pos="80000">
                    <a:schemeClr val="tx2">
                      <a:lumMod val="75000"/>
                    </a:schemeClr>
                  </a:gs>
                </a:gsLst>
                <a:lin ang="0" scaled="1"/>
                <a:tileRect/>
              </a:gradFill>
              <a:ln w="571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0" name="楕円 228">
                <a:extLst>
                  <a:ext uri="{FF2B5EF4-FFF2-40B4-BE49-F238E27FC236}">
                    <a16:creationId xmlns:a16="http://schemas.microsoft.com/office/drawing/2014/main" id="{21AAB1B0-AF9F-4BF3-8129-0FCBE64D9F8E}"/>
                  </a:ext>
                </a:extLst>
              </p:cNvPr>
              <p:cNvSpPr/>
              <p:nvPr/>
            </p:nvSpPr>
            <p:spPr>
              <a:xfrm>
                <a:off x="632518" y="952947"/>
                <a:ext cx="2736305" cy="2321424"/>
              </a:xfrm>
              <a:custGeom>
                <a:avLst/>
                <a:gdLst>
                  <a:gd name="connsiteX0" fmla="*/ 0 w 2736304"/>
                  <a:gd name="connsiteY0" fmla="*/ 842577 h 1685154"/>
                  <a:gd name="connsiteX1" fmla="*/ 1368152 w 2736304"/>
                  <a:gd name="connsiteY1" fmla="*/ 0 h 1685154"/>
                  <a:gd name="connsiteX2" fmla="*/ 2736304 w 2736304"/>
                  <a:gd name="connsiteY2" fmla="*/ 842577 h 1685154"/>
                  <a:gd name="connsiteX3" fmla="*/ 1368152 w 2736304"/>
                  <a:gd name="connsiteY3" fmla="*/ 1685154 h 1685154"/>
                  <a:gd name="connsiteX4" fmla="*/ 0 w 2736304"/>
                  <a:gd name="connsiteY4" fmla="*/ 842577 h 1685154"/>
                  <a:gd name="connsiteX0" fmla="*/ 3 w 2736307"/>
                  <a:gd name="connsiteY0" fmla="*/ 842577 h 2237604"/>
                  <a:gd name="connsiteX1" fmla="*/ 1368155 w 2736307"/>
                  <a:gd name="connsiteY1" fmla="*/ 0 h 2237604"/>
                  <a:gd name="connsiteX2" fmla="*/ 2736307 w 2736307"/>
                  <a:gd name="connsiteY2" fmla="*/ 842577 h 2237604"/>
                  <a:gd name="connsiteX3" fmla="*/ 1377680 w 2736307"/>
                  <a:gd name="connsiteY3" fmla="*/ 2237604 h 2237604"/>
                  <a:gd name="connsiteX4" fmla="*/ 3 w 2736307"/>
                  <a:gd name="connsiteY4" fmla="*/ 842577 h 2237604"/>
                  <a:gd name="connsiteX0" fmla="*/ 3 w 2736307"/>
                  <a:gd name="connsiteY0" fmla="*/ 842577 h 2237604"/>
                  <a:gd name="connsiteX1" fmla="*/ 1368155 w 2736307"/>
                  <a:gd name="connsiteY1" fmla="*/ 0 h 2237604"/>
                  <a:gd name="connsiteX2" fmla="*/ 2736307 w 2736307"/>
                  <a:gd name="connsiteY2" fmla="*/ 842577 h 2237604"/>
                  <a:gd name="connsiteX3" fmla="*/ 1377680 w 2736307"/>
                  <a:gd name="connsiteY3" fmla="*/ 2237604 h 2237604"/>
                  <a:gd name="connsiteX4" fmla="*/ 3 w 2736307"/>
                  <a:gd name="connsiteY4" fmla="*/ 842577 h 2237604"/>
                  <a:gd name="connsiteX0" fmla="*/ 3 w 2736307"/>
                  <a:gd name="connsiteY0" fmla="*/ 842577 h 2237604"/>
                  <a:gd name="connsiteX1" fmla="*/ 1368155 w 2736307"/>
                  <a:gd name="connsiteY1" fmla="*/ 0 h 2237604"/>
                  <a:gd name="connsiteX2" fmla="*/ 2736307 w 2736307"/>
                  <a:gd name="connsiteY2" fmla="*/ 842577 h 2237604"/>
                  <a:gd name="connsiteX3" fmla="*/ 1377680 w 2736307"/>
                  <a:gd name="connsiteY3" fmla="*/ 2237604 h 2237604"/>
                  <a:gd name="connsiteX4" fmla="*/ 3 w 2736307"/>
                  <a:gd name="connsiteY4" fmla="*/ 842577 h 2237604"/>
                  <a:gd name="connsiteX0" fmla="*/ 1 w 2736305"/>
                  <a:gd name="connsiteY0" fmla="*/ 842577 h 2321424"/>
                  <a:gd name="connsiteX1" fmla="*/ 1368153 w 2736305"/>
                  <a:gd name="connsiteY1" fmla="*/ 0 h 2321424"/>
                  <a:gd name="connsiteX2" fmla="*/ 2736305 w 2736305"/>
                  <a:gd name="connsiteY2" fmla="*/ 842577 h 2321424"/>
                  <a:gd name="connsiteX3" fmla="*/ 1370058 w 2736305"/>
                  <a:gd name="connsiteY3" fmla="*/ 2321424 h 2321424"/>
                  <a:gd name="connsiteX4" fmla="*/ 1 w 2736305"/>
                  <a:gd name="connsiteY4" fmla="*/ 842577 h 23214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36305" h="2321424">
                    <a:moveTo>
                      <a:pt x="1" y="842577"/>
                    </a:moveTo>
                    <a:cubicBezTo>
                      <a:pt x="-317" y="455673"/>
                      <a:pt x="507769" y="0"/>
                      <a:pt x="1368153" y="0"/>
                    </a:cubicBezTo>
                    <a:cubicBezTo>
                      <a:pt x="2228537" y="0"/>
                      <a:pt x="2736305" y="377235"/>
                      <a:pt x="2736305" y="842577"/>
                    </a:cubicBezTo>
                    <a:cubicBezTo>
                      <a:pt x="2736305" y="1307919"/>
                      <a:pt x="2415227" y="2321424"/>
                      <a:pt x="1370058" y="2321424"/>
                    </a:cubicBezTo>
                    <a:cubicBezTo>
                      <a:pt x="324889" y="2321424"/>
                      <a:pt x="319" y="1229481"/>
                      <a:pt x="1" y="842577"/>
                    </a:cubicBezTo>
                    <a:close/>
                  </a:path>
                </a:pathLst>
              </a:custGeom>
              <a:gradFill flip="none" rotWithShape="1">
                <a:gsLst>
                  <a:gs pos="20000">
                    <a:schemeClr val="tx2">
                      <a:lumMod val="75000"/>
                    </a:schemeClr>
                  </a:gs>
                  <a:gs pos="50000">
                    <a:schemeClr val="tx2">
                      <a:lumMod val="60000"/>
                      <a:lumOff val="40000"/>
                    </a:schemeClr>
                  </a:gs>
                  <a:gs pos="80000">
                    <a:schemeClr val="tx2">
                      <a:lumMod val="75000"/>
                    </a:schemeClr>
                  </a:gs>
                </a:gsLst>
                <a:lin ang="0" scaled="1"/>
                <a:tileRect/>
              </a:gradFill>
              <a:ln w="571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1" name="楕円 80">
                <a:extLst>
                  <a:ext uri="{FF2B5EF4-FFF2-40B4-BE49-F238E27FC236}">
                    <a16:creationId xmlns:a16="http://schemas.microsoft.com/office/drawing/2014/main" id="{B761BFB8-337C-42AF-8D97-5D68919324D6}"/>
                  </a:ext>
                </a:extLst>
              </p:cNvPr>
              <p:cNvSpPr/>
              <p:nvPr/>
            </p:nvSpPr>
            <p:spPr>
              <a:xfrm>
                <a:off x="701379" y="990600"/>
                <a:ext cx="2598582" cy="1498990"/>
              </a:xfrm>
              <a:prstGeom prst="ellipse">
                <a:avLst/>
              </a:prstGeom>
              <a:solidFill>
                <a:schemeClr val="tx1"/>
              </a:solidFill>
              <a:ln w="571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2" name="フリーフォーム: 図形 81">
                <a:extLst>
                  <a:ext uri="{FF2B5EF4-FFF2-40B4-BE49-F238E27FC236}">
                    <a16:creationId xmlns:a16="http://schemas.microsoft.com/office/drawing/2014/main" id="{A5416E01-B21A-4576-ACB0-C7B3FA149CD3}"/>
                  </a:ext>
                </a:extLst>
              </p:cNvPr>
              <p:cNvSpPr/>
              <p:nvPr/>
            </p:nvSpPr>
            <p:spPr>
              <a:xfrm>
                <a:off x="735035" y="1118236"/>
                <a:ext cx="2531270" cy="1371355"/>
              </a:xfrm>
              <a:custGeom>
                <a:avLst/>
                <a:gdLst>
                  <a:gd name="connsiteX0" fmla="*/ 1299291 w 2598582"/>
                  <a:gd name="connsiteY0" fmla="*/ 0 h 1318015"/>
                  <a:gd name="connsiteX1" fmla="*/ 2594749 w 2598582"/>
                  <a:gd name="connsiteY1" fmla="*/ 526618 h 1318015"/>
                  <a:gd name="connsiteX2" fmla="*/ 2594952 w 2598582"/>
                  <a:gd name="connsiteY2" fmla="*/ 527054 h 1318015"/>
                  <a:gd name="connsiteX3" fmla="*/ 2598582 w 2598582"/>
                  <a:gd name="connsiteY3" fmla="*/ 568520 h 1318015"/>
                  <a:gd name="connsiteX4" fmla="*/ 1299291 w 2598582"/>
                  <a:gd name="connsiteY4" fmla="*/ 1318015 h 1318015"/>
                  <a:gd name="connsiteX5" fmla="*/ 0 w 2598582"/>
                  <a:gd name="connsiteY5" fmla="*/ 568520 h 1318015"/>
                  <a:gd name="connsiteX6" fmla="*/ 3630 w 2598582"/>
                  <a:gd name="connsiteY6" fmla="*/ 527054 h 1318015"/>
                  <a:gd name="connsiteX7" fmla="*/ 3833 w 2598582"/>
                  <a:gd name="connsiteY7" fmla="*/ 526618 h 1318015"/>
                  <a:gd name="connsiteX8" fmla="*/ 1299291 w 2598582"/>
                  <a:gd name="connsiteY8" fmla="*/ 0 h 1318015"/>
                  <a:gd name="connsiteX0" fmla="*/ 1306911 w 2598582"/>
                  <a:gd name="connsiteY0" fmla="*/ 0 h 1371355"/>
                  <a:gd name="connsiteX1" fmla="*/ 2594749 w 2598582"/>
                  <a:gd name="connsiteY1" fmla="*/ 579958 h 1371355"/>
                  <a:gd name="connsiteX2" fmla="*/ 2594952 w 2598582"/>
                  <a:gd name="connsiteY2" fmla="*/ 580394 h 1371355"/>
                  <a:gd name="connsiteX3" fmla="*/ 2598582 w 2598582"/>
                  <a:gd name="connsiteY3" fmla="*/ 621860 h 1371355"/>
                  <a:gd name="connsiteX4" fmla="*/ 1299291 w 2598582"/>
                  <a:gd name="connsiteY4" fmla="*/ 1371355 h 1371355"/>
                  <a:gd name="connsiteX5" fmla="*/ 0 w 2598582"/>
                  <a:gd name="connsiteY5" fmla="*/ 621860 h 1371355"/>
                  <a:gd name="connsiteX6" fmla="*/ 3630 w 2598582"/>
                  <a:gd name="connsiteY6" fmla="*/ 580394 h 1371355"/>
                  <a:gd name="connsiteX7" fmla="*/ 3833 w 2598582"/>
                  <a:gd name="connsiteY7" fmla="*/ 579958 h 1371355"/>
                  <a:gd name="connsiteX8" fmla="*/ 1306911 w 2598582"/>
                  <a:gd name="connsiteY8" fmla="*/ 0 h 1371355"/>
                  <a:gd name="connsiteX0" fmla="*/ 1306911 w 2598582"/>
                  <a:gd name="connsiteY0" fmla="*/ 0 h 1371355"/>
                  <a:gd name="connsiteX1" fmla="*/ 2594749 w 2598582"/>
                  <a:gd name="connsiteY1" fmla="*/ 579958 h 1371355"/>
                  <a:gd name="connsiteX2" fmla="*/ 2594952 w 2598582"/>
                  <a:gd name="connsiteY2" fmla="*/ 580394 h 1371355"/>
                  <a:gd name="connsiteX3" fmla="*/ 2598582 w 2598582"/>
                  <a:gd name="connsiteY3" fmla="*/ 621860 h 1371355"/>
                  <a:gd name="connsiteX4" fmla="*/ 1299291 w 2598582"/>
                  <a:gd name="connsiteY4" fmla="*/ 1371355 h 1371355"/>
                  <a:gd name="connsiteX5" fmla="*/ 0 w 2598582"/>
                  <a:gd name="connsiteY5" fmla="*/ 621860 h 1371355"/>
                  <a:gd name="connsiteX6" fmla="*/ 3630 w 2598582"/>
                  <a:gd name="connsiteY6" fmla="*/ 580394 h 1371355"/>
                  <a:gd name="connsiteX7" fmla="*/ 3833 w 2598582"/>
                  <a:gd name="connsiteY7" fmla="*/ 579958 h 1371355"/>
                  <a:gd name="connsiteX8" fmla="*/ 1306911 w 2598582"/>
                  <a:gd name="connsiteY8" fmla="*/ 0 h 13713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598582" h="1371355">
                    <a:moveTo>
                      <a:pt x="1306911" y="0"/>
                    </a:moveTo>
                    <a:cubicBezTo>
                      <a:pt x="1991789" y="0"/>
                      <a:pt x="2423008" y="274862"/>
                      <a:pt x="2594749" y="579958"/>
                    </a:cubicBezTo>
                    <a:cubicBezTo>
                      <a:pt x="2594817" y="580103"/>
                      <a:pt x="2594884" y="580249"/>
                      <a:pt x="2594952" y="580394"/>
                    </a:cubicBezTo>
                    <a:lnTo>
                      <a:pt x="2598582" y="621860"/>
                    </a:lnTo>
                    <a:cubicBezTo>
                      <a:pt x="2598582" y="1035795"/>
                      <a:pt x="2016870" y="1371355"/>
                      <a:pt x="1299291" y="1371355"/>
                    </a:cubicBezTo>
                    <a:cubicBezTo>
                      <a:pt x="581712" y="1371355"/>
                      <a:pt x="0" y="1035795"/>
                      <a:pt x="0" y="621860"/>
                    </a:cubicBezTo>
                    <a:lnTo>
                      <a:pt x="3630" y="580394"/>
                    </a:lnTo>
                    <a:cubicBezTo>
                      <a:pt x="3698" y="580249"/>
                      <a:pt x="3765" y="580103"/>
                      <a:pt x="3833" y="579958"/>
                    </a:cubicBezTo>
                    <a:cubicBezTo>
                      <a:pt x="175574" y="274862"/>
                      <a:pt x="622033" y="0"/>
                      <a:pt x="1306911" y="0"/>
                    </a:cubicBezTo>
                    <a:close/>
                  </a:path>
                </a:pathLst>
              </a:custGeom>
              <a:pattFill prst="lgConfetti">
                <a:fgClr>
                  <a:schemeClr val="bg1">
                    <a:lumMod val="95000"/>
                  </a:schemeClr>
                </a:fgClr>
                <a:bgClr>
                  <a:schemeClr val="bg1"/>
                </a:bgClr>
              </a:pattFill>
              <a:ln w="571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61" name="フリーフォーム: 図形 60">
              <a:extLst>
                <a:ext uri="{FF2B5EF4-FFF2-40B4-BE49-F238E27FC236}">
                  <a16:creationId xmlns:a16="http://schemas.microsoft.com/office/drawing/2014/main" id="{27E6A36A-03DD-4EA2-8CA1-982D0EC22419}"/>
                </a:ext>
              </a:extLst>
            </p:cNvPr>
            <p:cNvSpPr/>
            <p:nvPr/>
          </p:nvSpPr>
          <p:spPr>
            <a:xfrm rot="10800000">
              <a:off x="6893778" y="4105094"/>
              <a:ext cx="1846685" cy="1018168"/>
            </a:xfrm>
            <a:custGeom>
              <a:avLst/>
              <a:gdLst>
                <a:gd name="connsiteX0" fmla="*/ 960143 w 1846685"/>
                <a:gd name="connsiteY0" fmla="*/ 1017593 h 1018168"/>
                <a:gd name="connsiteX1" fmla="*/ 922267 w 1846685"/>
                <a:gd name="connsiteY1" fmla="*/ 1013826 h 1018168"/>
                <a:gd name="connsiteX2" fmla="*/ 892854 w 1846685"/>
                <a:gd name="connsiteY2" fmla="*/ 995850 h 1018168"/>
                <a:gd name="connsiteX3" fmla="*/ 891976 w 1846685"/>
                <a:gd name="connsiteY3" fmla="*/ 995314 h 1018168"/>
                <a:gd name="connsiteX4" fmla="*/ 798005 w 1846685"/>
                <a:gd name="connsiteY4" fmla="*/ 1012807 h 1018168"/>
                <a:gd name="connsiteX5" fmla="*/ 750352 w 1846685"/>
                <a:gd name="connsiteY5" fmla="*/ 965084 h 1018168"/>
                <a:gd name="connsiteX6" fmla="*/ 750089 w 1846685"/>
                <a:gd name="connsiteY6" fmla="*/ 964966 h 1018168"/>
                <a:gd name="connsiteX7" fmla="*/ 712463 w 1846685"/>
                <a:gd name="connsiteY7" fmla="*/ 948072 h 1018168"/>
                <a:gd name="connsiteX8" fmla="*/ 689196 w 1846685"/>
                <a:gd name="connsiteY8" fmla="*/ 918768 h 1018168"/>
                <a:gd name="connsiteX9" fmla="*/ 690883 w 1846685"/>
                <a:gd name="connsiteY9" fmla="*/ 887815 h 1018168"/>
                <a:gd name="connsiteX10" fmla="*/ 644023 w 1846685"/>
                <a:gd name="connsiteY10" fmla="*/ 908052 h 1018168"/>
                <a:gd name="connsiteX11" fmla="*/ 524064 w 1846685"/>
                <a:gd name="connsiteY11" fmla="*/ 870546 h 1018168"/>
                <a:gd name="connsiteX12" fmla="*/ 345869 w 1846685"/>
                <a:gd name="connsiteY12" fmla="*/ 833489 h 1018168"/>
                <a:gd name="connsiteX13" fmla="*/ 267521 w 1846685"/>
                <a:gd name="connsiteY13" fmla="*/ 792252 h 1018168"/>
                <a:gd name="connsiteX14" fmla="*/ 284262 w 1846685"/>
                <a:gd name="connsiteY14" fmla="*/ 736589 h 1018168"/>
                <a:gd name="connsiteX15" fmla="*/ 257929 w 1846685"/>
                <a:gd name="connsiteY15" fmla="*/ 713982 h 1018168"/>
                <a:gd name="connsiteX16" fmla="*/ 226779 w 1846685"/>
                <a:gd name="connsiteY16" fmla="*/ 724766 h 1018168"/>
                <a:gd name="connsiteX17" fmla="*/ 97486 w 1846685"/>
                <a:gd name="connsiteY17" fmla="*/ 662358 h 1018168"/>
                <a:gd name="connsiteX18" fmla="*/ 19138 w 1846685"/>
                <a:gd name="connsiteY18" fmla="*/ 611749 h 1018168"/>
                <a:gd name="connsiteX19" fmla="*/ 35879 w 1846685"/>
                <a:gd name="connsiteY19" fmla="*/ 543436 h 1018168"/>
                <a:gd name="connsiteX20" fmla="*/ 527 w 1846685"/>
                <a:gd name="connsiteY20" fmla="*/ 473348 h 1018168"/>
                <a:gd name="connsiteX21" fmla="*/ 65089 w 1846685"/>
                <a:gd name="connsiteY21" fmla="*/ 411053 h 1018168"/>
                <a:gd name="connsiteX22" fmla="*/ 65706 w 1846685"/>
                <a:gd name="connsiteY22" fmla="*/ 409410 h 1018168"/>
                <a:gd name="connsiteX23" fmla="*/ 94465 w 1846685"/>
                <a:gd name="connsiteY23" fmla="*/ 319952 h 1018168"/>
                <a:gd name="connsiteX24" fmla="*/ 234370 w 1846685"/>
                <a:gd name="connsiteY24" fmla="*/ 299514 h 1018168"/>
                <a:gd name="connsiteX25" fmla="*/ 234402 w 1846685"/>
                <a:gd name="connsiteY25" fmla="*/ 299480 h 1018168"/>
                <a:gd name="connsiteX26" fmla="*/ 262225 w 1846685"/>
                <a:gd name="connsiteY26" fmla="*/ 268742 h 1018168"/>
                <a:gd name="connsiteX27" fmla="*/ 263274 w 1846685"/>
                <a:gd name="connsiteY27" fmla="*/ 268266 h 1018168"/>
                <a:gd name="connsiteX28" fmla="*/ 231960 w 1846685"/>
                <a:gd name="connsiteY28" fmla="*/ 235937 h 1018168"/>
                <a:gd name="connsiteX29" fmla="*/ 233726 w 1846685"/>
                <a:gd name="connsiteY29" fmla="*/ 195718 h 1018168"/>
                <a:gd name="connsiteX30" fmla="*/ 391390 w 1846685"/>
                <a:gd name="connsiteY30" fmla="*/ 128500 h 1018168"/>
                <a:gd name="connsiteX31" fmla="*/ 447830 w 1846685"/>
                <a:gd name="connsiteY31" fmla="*/ 70903 h 1018168"/>
                <a:gd name="connsiteX32" fmla="*/ 639994 w 1846685"/>
                <a:gd name="connsiteY32" fmla="*/ 63929 h 1018168"/>
                <a:gd name="connsiteX33" fmla="*/ 777317 w 1846685"/>
                <a:gd name="connsiteY33" fmla="*/ 2484 h 1018168"/>
                <a:gd name="connsiteX34" fmla="*/ 979229 w 1846685"/>
                <a:gd name="connsiteY34" fmla="*/ 39990 h 1018168"/>
                <a:gd name="connsiteX35" fmla="*/ 1279162 w 1846685"/>
                <a:gd name="connsiteY35" fmla="*/ 77047 h 1018168"/>
                <a:gd name="connsiteX36" fmla="*/ 1411035 w 1846685"/>
                <a:gd name="connsiteY36" fmla="*/ 118284 h 1018168"/>
                <a:gd name="connsiteX37" fmla="*/ 1382857 w 1846685"/>
                <a:gd name="connsiteY37" fmla="*/ 173947 h 1018168"/>
                <a:gd name="connsiteX38" fmla="*/ 1393812 w 1846685"/>
                <a:gd name="connsiteY38" fmla="*/ 179535 h 1018168"/>
                <a:gd name="connsiteX39" fmla="*/ 1409024 w 1846685"/>
                <a:gd name="connsiteY39" fmla="*/ 174655 h 1018168"/>
                <a:gd name="connsiteX40" fmla="*/ 1446900 w 1846685"/>
                <a:gd name="connsiteY40" fmla="*/ 178422 h 1018168"/>
                <a:gd name="connsiteX41" fmla="*/ 1476313 w 1846685"/>
                <a:gd name="connsiteY41" fmla="*/ 196398 h 1018168"/>
                <a:gd name="connsiteX42" fmla="*/ 1477191 w 1846685"/>
                <a:gd name="connsiteY42" fmla="*/ 196934 h 1018168"/>
                <a:gd name="connsiteX43" fmla="*/ 1571162 w 1846685"/>
                <a:gd name="connsiteY43" fmla="*/ 179441 h 1018168"/>
                <a:gd name="connsiteX44" fmla="*/ 1618815 w 1846685"/>
                <a:gd name="connsiteY44" fmla="*/ 227164 h 1018168"/>
                <a:gd name="connsiteX45" fmla="*/ 1619078 w 1846685"/>
                <a:gd name="connsiteY45" fmla="*/ 227282 h 1018168"/>
                <a:gd name="connsiteX46" fmla="*/ 1656704 w 1846685"/>
                <a:gd name="connsiteY46" fmla="*/ 244176 h 1018168"/>
                <a:gd name="connsiteX47" fmla="*/ 1679971 w 1846685"/>
                <a:gd name="connsiteY47" fmla="*/ 273480 h 1018168"/>
                <a:gd name="connsiteX48" fmla="*/ 1677234 w 1846685"/>
                <a:gd name="connsiteY48" fmla="*/ 323703 h 1018168"/>
                <a:gd name="connsiteX49" fmla="*/ 1697562 w 1846685"/>
                <a:gd name="connsiteY49" fmla="*/ 359028 h 1018168"/>
                <a:gd name="connsiteX50" fmla="*/ 1717212 w 1846685"/>
                <a:gd name="connsiteY50" fmla="*/ 360416 h 1018168"/>
                <a:gd name="connsiteX51" fmla="*/ 1764865 w 1846685"/>
                <a:gd name="connsiteY51" fmla="*/ 408139 h 1018168"/>
                <a:gd name="connsiteX52" fmla="*/ 1765128 w 1846685"/>
                <a:gd name="connsiteY52" fmla="*/ 408257 h 1018168"/>
                <a:gd name="connsiteX53" fmla="*/ 1802754 w 1846685"/>
                <a:gd name="connsiteY53" fmla="*/ 425151 h 1018168"/>
                <a:gd name="connsiteX54" fmla="*/ 1826021 w 1846685"/>
                <a:gd name="connsiteY54" fmla="*/ 454455 h 1018168"/>
                <a:gd name="connsiteX55" fmla="*/ 1823284 w 1846685"/>
                <a:gd name="connsiteY55" fmla="*/ 504678 h 1018168"/>
                <a:gd name="connsiteX56" fmla="*/ 1843280 w 1846685"/>
                <a:gd name="connsiteY56" fmla="*/ 581468 h 1018168"/>
                <a:gd name="connsiteX57" fmla="*/ 1749609 w 1846685"/>
                <a:gd name="connsiteY57" fmla="*/ 648686 h 1018168"/>
                <a:gd name="connsiteX58" fmla="*/ 1747662 w 1846685"/>
                <a:gd name="connsiteY58" fmla="*/ 655584 h 1018168"/>
                <a:gd name="connsiteX59" fmla="*/ 1758604 w 1846685"/>
                <a:gd name="connsiteY59" fmla="*/ 674599 h 1018168"/>
                <a:gd name="connsiteX60" fmla="*/ 1757555 w 1846685"/>
                <a:gd name="connsiteY60" fmla="*/ 714818 h 1018168"/>
                <a:gd name="connsiteX61" fmla="*/ 1663884 w 1846685"/>
                <a:gd name="connsiteY61" fmla="*/ 782036 h 1018168"/>
                <a:gd name="connsiteX62" fmla="*/ 1630352 w 1846685"/>
                <a:gd name="connsiteY62" fmla="*/ 839633 h 1018168"/>
                <a:gd name="connsiteX63" fmla="*/ 1516184 w 1846685"/>
                <a:gd name="connsiteY63" fmla="*/ 846607 h 1018168"/>
                <a:gd name="connsiteX64" fmla="*/ 1434598 w 1846685"/>
                <a:gd name="connsiteY64" fmla="*/ 908052 h 1018168"/>
                <a:gd name="connsiteX65" fmla="*/ 1400192 w 1846685"/>
                <a:gd name="connsiteY65" fmla="*/ 910301 h 1018168"/>
                <a:gd name="connsiteX66" fmla="*/ 1352024 w 1846685"/>
                <a:gd name="connsiteY66" fmla="*/ 898493 h 1018168"/>
                <a:gd name="connsiteX67" fmla="*/ 1325181 w 1846685"/>
                <a:gd name="connsiteY67" fmla="*/ 878426 h 1018168"/>
                <a:gd name="connsiteX68" fmla="*/ 1324828 w 1846685"/>
                <a:gd name="connsiteY68" fmla="*/ 879191 h 1018168"/>
                <a:gd name="connsiteX69" fmla="*/ 1296069 w 1846685"/>
                <a:gd name="connsiteY69" fmla="*/ 952084 h 1018168"/>
                <a:gd name="connsiteX70" fmla="*/ 1156164 w 1846685"/>
                <a:gd name="connsiteY70" fmla="*/ 968737 h 1018168"/>
                <a:gd name="connsiteX71" fmla="*/ 1156132 w 1846685"/>
                <a:gd name="connsiteY71" fmla="*/ 968765 h 1018168"/>
                <a:gd name="connsiteX72" fmla="*/ 1128309 w 1846685"/>
                <a:gd name="connsiteY72" fmla="*/ 993811 h 1018168"/>
                <a:gd name="connsiteX73" fmla="*/ 1015107 w 1846685"/>
                <a:gd name="connsiteY73" fmla="*/ 986025 h 1018168"/>
                <a:gd name="connsiteX74" fmla="*/ 1014604 w 1846685"/>
                <a:gd name="connsiteY74" fmla="*/ 986496 h 1018168"/>
                <a:gd name="connsiteX75" fmla="*/ 992507 w 1846685"/>
                <a:gd name="connsiteY75" fmla="*/ 1007211 h 1018168"/>
                <a:gd name="connsiteX76" fmla="*/ 960143 w 1846685"/>
                <a:gd name="connsiteY76" fmla="*/ 1017593 h 1018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</a:cxnLst>
              <a:rect l="l" t="t" r="r" b="b"/>
              <a:pathLst>
                <a:path w="1846685" h="1018168">
                  <a:moveTo>
                    <a:pt x="960143" y="1017593"/>
                  </a:moveTo>
                  <a:cubicBezTo>
                    <a:pt x="947090" y="1019067"/>
                    <a:pt x="934046" y="1017676"/>
                    <a:pt x="922267" y="1013826"/>
                  </a:cubicBezTo>
                  <a:lnTo>
                    <a:pt x="892854" y="995850"/>
                  </a:lnTo>
                  <a:lnTo>
                    <a:pt x="891976" y="995314"/>
                  </a:lnTo>
                  <a:cubicBezTo>
                    <a:pt x="868909" y="1016938"/>
                    <a:pt x="830753" y="1024039"/>
                    <a:pt x="798005" y="1012807"/>
                  </a:cubicBezTo>
                  <a:cubicBezTo>
                    <a:pt x="773052" y="1004251"/>
                    <a:pt x="755159" y="986337"/>
                    <a:pt x="750352" y="965084"/>
                  </a:cubicBezTo>
                  <a:lnTo>
                    <a:pt x="750089" y="964966"/>
                  </a:lnTo>
                  <a:lnTo>
                    <a:pt x="712463" y="948072"/>
                  </a:lnTo>
                  <a:cubicBezTo>
                    <a:pt x="701948" y="940109"/>
                    <a:pt x="693869" y="930098"/>
                    <a:pt x="689196" y="918768"/>
                  </a:cubicBezTo>
                  <a:lnTo>
                    <a:pt x="690883" y="887815"/>
                  </a:lnTo>
                  <a:lnTo>
                    <a:pt x="644023" y="908052"/>
                  </a:lnTo>
                  <a:cubicBezTo>
                    <a:pt x="598156" y="916833"/>
                    <a:pt x="550286" y="901869"/>
                    <a:pt x="524064" y="870546"/>
                  </a:cubicBezTo>
                  <a:cubicBezTo>
                    <a:pt x="462173" y="900277"/>
                    <a:pt x="381789" y="883566"/>
                    <a:pt x="345869" y="833489"/>
                  </a:cubicBezTo>
                  <a:cubicBezTo>
                    <a:pt x="310584" y="836781"/>
                    <a:pt x="277452" y="819346"/>
                    <a:pt x="267521" y="792252"/>
                  </a:cubicBezTo>
                  <a:cubicBezTo>
                    <a:pt x="260327" y="772649"/>
                    <a:pt x="266687" y="751494"/>
                    <a:pt x="284262" y="736589"/>
                  </a:cubicBezTo>
                  <a:lnTo>
                    <a:pt x="257929" y="713982"/>
                  </a:lnTo>
                  <a:lnTo>
                    <a:pt x="226779" y="724766"/>
                  </a:lnTo>
                  <a:cubicBezTo>
                    <a:pt x="176377" y="731511"/>
                    <a:pt x="124426" y="708451"/>
                    <a:pt x="97486" y="662358"/>
                  </a:cubicBezTo>
                  <a:cubicBezTo>
                    <a:pt x="62201" y="666398"/>
                    <a:pt x="29069" y="645001"/>
                    <a:pt x="19138" y="611749"/>
                  </a:cubicBezTo>
                  <a:cubicBezTo>
                    <a:pt x="11944" y="587691"/>
                    <a:pt x="18304" y="561729"/>
                    <a:pt x="35879" y="543436"/>
                  </a:cubicBezTo>
                  <a:cubicBezTo>
                    <a:pt x="10943" y="529087"/>
                    <a:pt x="-2944" y="501553"/>
                    <a:pt x="527" y="473348"/>
                  </a:cubicBezTo>
                  <a:cubicBezTo>
                    <a:pt x="4600" y="440324"/>
                    <a:pt x="31406" y="414457"/>
                    <a:pt x="65089" y="411053"/>
                  </a:cubicBezTo>
                  <a:cubicBezTo>
                    <a:pt x="65289" y="410502"/>
                    <a:pt x="65506" y="409962"/>
                    <a:pt x="65706" y="409410"/>
                  </a:cubicBezTo>
                  <a:cubicBezTo>
                    <a:pt x="61183" y="376889"/>
                    <a:pt x="71732" y="344093"/>
                    <a:pt x="94465" y="319952"/>
                  </a:cubicBezTo>
                  <a:cubicBezTo>
                    <a:pt x="130385" y="281822"/>
                    <a:pt x="188620" y="273323"/>
                    <a:pt x="234370" y="299514"/>
                  </a:cubicBezTo>
                  <a:lnTo>
                    <a:pt x="234402" y="299480"/>
                  </a:lnTo>
                  <a:lnTo>
                    <a:pt x="262225" y="268742"/>
                  </a:lnTo>
                  <a:lnTo>
                    <a:pt x="263274" y="268266"/>
                  </a:lnTo>
                  <a:lnTo>
                    <a:pt x="231960" y="235937"/>
                  </a:lnTo>
                  <a:cubicBezTo>
                    <a:pt x="226204" y="222802"/>
                    <a:pt x="226646" y="209060"/>
                    <a:pt x="233726" y="195718"/>
                  </a:cubicBezTo>
                  <a:cubicBezTo>
                    <a:pt x="252549" y="160244"/>
                    <a:pt x="314862" y="133677"/>
                    <a:pt x="391390" y="128500"/>
                  </a:cubicBezTo>
                  <a:cubicBezTo>
                    <a:pt x="391755" y="106358"/>
                    <a:pt x="412347" y="85359"/>
                    <a:pt x="447830" y="70903"/>
                  </a:cubicBezTo>
                  <a:cubicBezTo>
                    <a:pt x="501742" y="48937"/>
                    <a:pt x="579619" y="46114"/>
                    <a:pt x="639994" y="63929"/>
                  </a:cubicBezTo>
                  <a:cubicBezTo>
                    <a:pt x="659519" y="33329"/>
                    <a:pt x="711802" y="9936"/>
                    <a:pt x="777317" y="2484"/>
                  </a:cubicBezTo>
                  <a:cubicBezTo>
                    <a:pt x="854519" y="-6297"/>
                    <a:pt x="935093" y="8667"/>
                    <a:pt x="979229" y="39990"/>
                  </a:cubicBezTo>
                  <a:cubicBezTo>
                    <a:pt x="1083402" y="10259"/>
                    <a:pt x="1218702" y="26970"/>
                    <a:pt x="1279162" y="77047"/>
                  </a:cubicBezTo>
                  <a:cubicBezTo>
                    <a:pt x="1338552" y="73755"/>
                    <a:pt x="1394319" y="91190"/>
                    <a:pt x="1411035" y="118284"/>
                  </a:cubicBezTo>
                  <a:cubicBezTo>
                    <a:pt x="1423143" y="137887"/>
                    <a:pt x="1412439" y="159042"/>
                    <a:pt x="1382857" y="173947"/>
                  </a:cubicBezTo>
                  <a:lnTo>
                    <a:pt x="1393812" y="179535"/>
                  </a:lnTo>
                  <a:lnTo>
                    <a:pt x="1409024" y="174655"/>
                  </a:lnTo>
                  <a:cubicBezTo>
                    <a:pt x="1422077" y="173181"/>
                    <a:pt x="1435121" y="174572"/>
                    <a:pt x="1446900" y="178422"/>
                  </a:cubicBezTo>
                  <a:lnTo>
                    <a:pt x="1476313" y="196398"/>
                  </a:lnTo>
                  <a:lnTo>
                    <a:pt x="1477191" y="196934"/>
                  </a:lnTo>
                  <a:cubicBezTo>
                    <a:pt x="1500258" y="175310"/>
                    <a:pt x="1538414" y="168209"/>
                    <a:pt x="1571162" y="179441"/>
                  </a:cubicBezTo>
                  <a:cubicBezTo>
                    <a:pt x="1596115" y="187997"/>
                    <a:pt x="1614008" y="205911"/>
                    <a:pt x="1618815" y="227164"/>
                  </a:cubicBezTo>
                  <a:lnTo>
                    <a:pt x="1619078" y="227282"/>
                  </a:lnTo>
                  <a:lnTo>
                    <a:pt x="1656704" y="244176"/>
                  </a:lnTo>
                  <a:cubicBezTo>
                    <a:pt x="1667219" y="252139"/>
                    <a:pt x="1675298" y="262150"/>
                    <a:pt x="1679971" y="273480"/>
                  </a:cubicBezTo>
                  <a:cubicBezTo>
                    <a:pt x="1686765" y="289928"/>
                    <a:pt x="1685796" y="307792"/>
                    <a:pt x="1677234" y="323703"/>
                  </a:cubicBezTo>
                  <a:lnTo>
                    <a:pt x="1697562" y="359028"/>
                  </a:lnTo>
                  <a:lnTo>
                    <a:pt x="1717212" y="360416"/>
                  </a:lnTo>
                  <a:cubicBezTo>
                    <a:pt x="1742165" y="368972"/>
                    <a:pt x="1760058" y="386886"/>
                    <a:pt x="1764865" y="408139"/>
                  </a:cubicBezTo>
                  <a:lnTo>
                    <a:pt x="1765128" y="408257"/>
                  </a:lnTo>
                  <a:lnTo>
                    <a:pt x="1802754" y="425151"/>
                  </a:lnTo>
                  <a:cubicBezTo>
                    <a:pt x="1813269" y="433114"/>
                    <a:pt x="1821348" y="443125"/>
                    <a:pt x="1826021" y="454455"/>
                  </a:cubicBezTo>
                  <a:cubicBezTo>
                    <a:pt x="1832815" y="470903"/>
                    <a:pt x="1831846" y="488767"/>
                    <a:pt x="1823284" y="504678"/>
                  </a:cubicBezTo>
                  <a:cubicBezTo>
                    <a:pt x="1844331" y="526498"/>
                    <a:pt x="1851692" y="554784"/>
                    <a:pt x="1843280" y="581468"/>
                  </a:cubicBezTo>
                  <a:cubicBezTo>
                    <a:pt x="1832097" y="616942"/>
                    <a:pt x="1795076" y="643509"/>
                    <a:pt x="1749609" y="648686"/>
                  </a:cubicBezTo>
                  <a:lnTo>
                    <a:pt x="1747662" y="655584"/>
                  </a:lnTo>
                  <a:lnTo>
                    <a:pt x="1758604" y="674599"/>
                  </a:lnTo>
                  <a:cubicBezTo>
                    <a:pt x="1762024" y="687734"/>
                    <a:pt x="1761761" y="701476"/>
                    <a:pt x="1757555" y="714818"/>
                  </a:cubicBezTo>
                  <a:cubicBezTo>
                    <a:pt x="1746372" y="750292"/>
                    <a:pt x="1709351" y="776859"/>
                    <a:pt x="1663884" y="782036"/>
                  </a:cubicBezTo>
                  <a:cubicBezTo>
                    <a:pt x="1663667" y="804178"/>
                    <a:pt x="1651433" y="825177"/>
                    <a:pt x="1630352" y="839633"/>
                  </a:cubicBezTo>
                  <a:cubicBezTo>
                    <a:pt x="1598322" y="861599"/>
                    <a:pt x="1552054" y="864422"/>
                    <a:pt x="1516184" y="846607"/>
                  </a:cubicBezTo>
                  <a:cubicBezTo>
                    <a:pt x="1504584" y="877207"/>
                    <a:pt x="1473522" y="900600"/>
                    <a:pt x="1434598" y="908052"/>
                  </a:cubicBezTo>
                  <a:cubicBezTo>
                    <a:pt x="1423131" y="910247"/>
                    <a:pt x="1411540" y="910958"/>
                    <a:pt x="1400192" y="910301"/>
                  </a:cubicBezTo>
                  <a:cubicBezTo>
                    <a:pt x="1383170" y="909315"/>
                    <a:pt x="1366699" y="905249"/>
                    <a:pt x="1352024" y="898493"/>
                  </a:cubicBezTo>
                  <a:lnTo>
                    <a:pt x="1325181" y="878426"/>
                  </a:lnTo>
                  <a:lnTo>
                    <a:pt x="1324828" y="879191"/>
                  </a:lnTo>
                  <a:cubicBezTo>
                    <a:pt x="1329351" y="905690"/>
                    <a:pt x="1318802" y="932413"/>
                    <a:pt x="1296069" y="952084"/>
                  </a:cubicBezTo>
                  <a:cubicBezTo>
                    <a:pt x="1260149" y="983153"/>
                    <a:pt x="1201914" y="990078"/>
                    <a:pt x="1156164" y="968737"/>
                  </a:cubicBezTo>
                  <a:lnTo>
                    <a:pt x="1156132" y="968765"/>
                  </a:lnTo>
                  <a:lnTo>
                    <a:pt x="1128309" y="993811"/>
                  </a:lnTo>
                  <a:cubicBezTo>
                    <a:pt x="1094655" y="1012376"/>
                    <a:pt x="1046928" y="1011005"/>
                    <a:pt x="1015107" y="986025"/>
                  </a:cubicBezTo>
                  <a:lnTo>
                    <a:pt x="1014604" y="986496"/>
                  </a:lnTo>
                  <a:lnTo>
                    <a:pt x="992507" y="1007211"/>
                  </a:lnTo>
                  <a:cubicBezTo>
                    <a:pt x="983068" y="1012633"/>
                    <a:pt x="972002" y="1016254"/>
                    <a:pt x="960143" y="1017593"/>
                  </a:cubicBezTo>
                  <a:close/>
                </a:path>
              </a:pathLst>
            </a:custGeom>
            <a:solidFill>
              <a:srgbClr val="FFFF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2" name="フリーフォーム: 図形 61">
              <a:extLst>
                <a:ext uri="{FF2B5EF4-FFF2-40B4-BE49-F238E27FC236}">
                  <a16:creationId xmlns:a16="http://schemas.microsoft.com/office/drawing/2014/main" id="{1FB9A9BD-82DD-4B06-A12D-BA4EEB287C97}"/>
                </a:ext>
              </a:extLst>
            </p:cNvPr>
            <p:cNvSpPr/>
            <p:nvPr/>
          </p:nvSpPr>
          <p:spPr>
            <a:xfrm rot="16200000">
              <a:off x="7193717" y="4658001"/>
              <a:ext cx="177306" cy="450291"/>
            </a:xfrm>
            <a:custGeom>
              <a:avLst/>
              <a:gdLst>
                <a:gd name="connsiteX0" fmla="*/ 149497 w 236655"/>
                <a:gd name="connsiteY0" fmla="*/ 0 h 943593"/>
                <a:gd name="connsiteX1" fmla="*/ 236655 w 236655"/>
                <a:gd name="connsiteY1" fmla="*/ 0 h 943593"/>
                <a:gd name="connsiteX2" fmla="*/ 209960 w 236655"/>
                <a:gd name="connsiteY2" fmla="*/ 51257 h 943593"/>
                <a:gd name="connsiteX3" fmla="*/ 133039 w 236655"/>
                <a:gd name="connsiteY3" fmla="*/ 480880 h 943593"/>
                <a:gd name="connsiteX4" fmla="*/ 209959 w 236655"/>
                <a:gd name="connsiteY4" fmla="*/ 910504 h 943593"/>
                <a:gd name="connsiteX5" fmla="*/ 227193 w 236655"/>
                <a:gd name="connsiteY5" fmla="*/ 943593 h 943593"/>
                <a:gd name="connsiteX6" fmla="*/ 132924 w 236655"/>
                <a:gd name="connsiteY6" fmla="*/ 943593 h 943593"/>
                <a:gd name="connsiteX7" fmla="*/ 117312 w 236655"/>
                <a:gd name="connsiteY7" fmla="*/ 926479 h 943593"/>
                <a:gd name="connsiteX8" fmla="*/ 0 w 236655"/>
                <a:gd name="connsiteY8" fmla="*/ 480880 h 943593"/>
                <a:gd name="connsiteX9" fmla="*/ 117312 w 236655"/>
                <a:gd name="connsiteY9" fmla="*/ 35281 h 9435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36655" h="943593">
                  <a:moveTo>
                    <a:pt x="149497" y="0"/>
                  </a:moveTo>
                  <a:lnTo>
                    <a:pt x="236655" y="0"/>
                  </a:lnTo>
                  <a:lnTo>
                    <a:pt x="209960" y="51257"/>
                  </a:lnTo>
                  <a:cubicBezTo>
                    <a:pt x="160765" y="170679"/>
                    <a:pt x="133039" y="322309"/>
                    <a:pt x="133039" y="480880"/>
                  </a:cubicBezTo>
                  <a:cubicBezTo>
                    <a:pt x="133039" y="639451"/>
                    <a:pt x="160764" y="791082"/>
                    <a:pt x="209959" y="910504"/>
                  </a:cubicBezTo>
                  <a:lnTo>
                    <a:pt x="227193" y="943593"/>
                  </a:lnTo>
                  <a:lnTo>
                    <a:pt x="132924" y="943593"/>
                  </a:lnTo>
                  <a:lnTo>
                    <a:pt x="117312" y="926479"/>
                  </a:lnTo>
                  <a:cubicBezTo>
                    <a:pt x="46534" y="829909"/>
                    <a:pt x="0" y="666370"/>
                    <a:pt x="0" y="480880"/>
                  </a:cubicBezTo>
                  <a:cubicBezTo>
                    <a:pt x="0" y="295391"/>
                    <a:pt x="46534" y="131851"/>
                    <a:pt x="117312" y="35281"/>
                  </a:cubicBezTo>
                  <a:close/>
                </a:path>
              </a:pathLst>
            </a:custGeom>
            <a:solidFill>
              <a:srgbClr val="FFFF99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3" name="フリーフォーム: 図形 62">
              <a:extLst>
                <a:ext uri="{FF2B5EF4-FFF2-40B4-BE49-F238E27FC236}">
                  <a16:creationId xmlns:a16="http://schemas.microsoft.com/office/drawing/2014/main" id="{26B6FB9A-99A2-4E0A-913D-CB871B5DE432}"/>
                </a:ext>
              </a:extLst>
            </p:cNvPr>
            <p:cNvSpPr/>
            <p:nvPr/>
          </p:nvSpPr>
          <p:spPr>
            <a:xfrm rot="4945007">
              <a:off x="8015339" y="4113872"/>
              <a:ext cx="177306" cy="450291"/>
            </a:xfrm>
            <a:custGeom>
              <a:avLst/>
              <a:gdLst>
                <a:gd name="connsiteX0" fmla="*/ 149497 w 236655"/>
                <a:gd name="connsiteY0" fmla="*/ 0 h 943593"/>
                <a:gd name="connsiteX1" fmla="*/ 236655 w 236655"/>
                <a:gd name="connsiteY1" fmla="*/ 0 h 943593"/>
                <a:gd name="connsiteX2" fmla="*/ 209960 w 236655"/>
                <a:gd name="connsiteY2" fmla="*/ 51257 h 943593"/>
                <a:gd name="connsiteX3" fmla="*/ 133039 w 236655"/>
                <a:gd name="connsiteY3" fmla="*/ 480880 h 943593"/>
                <a:gd name="connsiteX4" fmla="*/ 209959 w 236655"/>
                <a:gd name="connsiteY4" fmla="*/ 910504 h 943593"/>
                <a:gd name="connsiteX5" fmla="*/ 227193 w 236655"/>
                <a:gd name="connsiteY5" fmla="*/ 943593 h 943593"/>
                <a:gd name="connsiteX6" fmla="*/ 132924 w 236655"/>
                <a:gd name="connsiteY6" fmla="*/ 943593 h 943593"/>
                <a:gd name="connsiteX7" fmla="*/ 117312 w 236655"/>
                <a:gd name="connsiteY7" fmla="*/ 926479 h 943593"/>
                <a:gd name="connsiteX8" fmla="*/ 0 w 236655"/>
                <a:gd name="connsiteY8" fmla="*/ 480880 h 943593"/>
                <a:gd name="connsiteX9" fmla="*/ 117312 w 236655"/>
                <a:gd name="connsiteY9" fmla="*/ 35281 h 9435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36655" h="943593">
                  <a:moveTo>
                    <a:pt x="149497" y="0"/>
                  </a:moveTo>
                  <a:lnTo>
                    <a:pt x="236655" y="0"/>
                  </a:lnTo>
                  <a:lnTo>
                    <a:pt x="209960" y="51257"/>
                  </a:lnTo>
                  <a:cubicBezTo>
                    <a:pt x="160765" y="170679"/>
                    <a:pt x="133039" y="322309"/>
                    <a:pt x="133039" y="480880"/>
                  </a:cubicBezTo>
                  <a:cubicBezTo>
                    <a:pt x="133039" y="639451"/>
                    <a:pt x="160764" y="791082"/>
                    <a:pt x="209959" y="910504"/>
                  </a:cubicBezTo>
                  <a:lnTo>
                    <a:pt x="227193" y="943593"/>
                  </a:lnTo>
                  <a:lnTo>
                    <a:pt x="132924" y="943593"/>
                  </a:lnTo>
                  <a:lnTo>
                    <a:pt x="117312" y="926479"/>
                  </a:lnTo>
                  <a:cubicBezTo>
                    <a:pt x="46534" y="829909"/>
                    <a:pt x="0" y="666370"/>
                    <a:pt x="0" y="480880"/>
                  </a:cubicBezTo>
                  <a:cubicBezTo>
                    <a:pt x="0" y="295391"/>
                    <a:pt x="46534" y="131851"/>
                    <a:pt x="117312" y="35281"/>
                  </a:cubicBezTo>
                  <a:close/>
                </a:path>
              </a:pathLst>
            </a:custGeom>
            <a:solidFill>
              <a:srgbClr val="FFFF99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4" name="フリーフォーム: 図形 63">
              <a:extLst>
                <a:ext uri="{FF2B5EF4-FFF2-40B4-BE49-F238E27FC236}">
                  <a16:creationId xmlns:a16="http://schemas.microsoft.com/office/drawing/2014/main" id="{065EAA5A-8590-4595-8542-218DDD2874B2}"/>
                </a:ext>
              </a:extLst>
            </p:cNvPr>
            <p:cNvSpPr/>
            <p:nvPr/>
          </p:nvSpPr>
          <p:spPr>
            <a:xfrm rot="5764977">
              <a:off x="8266164" y="4469472"/>
              <a:ext cx="177306" cy="450291"/>
            </a:xfrm>
            <a:custGeom>
              <a:avLst/>
              <a:gdLst>
                <a:gd name="connsiteX0" fmla="*/ 149497 w 236655"/>
                <a:gd name="connsiteY0" fmla="*/ 0 h 943593"/>
                <a:gd name="connsiteX1" fmla="*/ 236655 w 236655"/>
                <a:gd name="connsiteY1" fmla="*/ 0 h 943593"/>
                <a:gd name="connsiteX2" fmla="*/ 209960 w 236655"/>
                <a:gd name="connsiteY2" fmla="*/ 51257 h 943593"/>
                <a:gd name="connsiteX3" fmla="*/ 133039 w 236655"/>
                <a:gd name="connsiteY3" fmla="*/ 480880 h 943593"/>
                <a:gd name="connsiteX4" fmla="*/ 209959 w 236655"/>
                <a:gd name="connsiteY4" fmla="*/ 910504 h 943593"/>
                <a:gd name="connsiteX5" fmla="*/ 227193 w 236655"/>
                <a:gd name="connsiteY5" fmla="*/ 943593 h 943593"/>
                <a:gd name="connsiteX6" fmla="*/ 132924 w 236655"/>
                <a:gd name="connsiteY6" fmla="*/ 943593 h 943593"/>
                <a:gd name="connsiteX7" fmla="*/ 117312 w 236655"/>
                <a:gd name="connsiteY7" fmla="*/ 926479 h 943593"/>
                <a:gd name="connsiteX8" fmla="*/ 0 w 236655"/>
                <a:gd name="connsiteY8" fmla="*/ 480880 h 943593"/>
                <a:gd name="connsiteX9" fmla="*/ 117312 w 236655"/>
                <a:gd name="connsiteY9" fmla="*/ 35281 h 9435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36655" h="943593">
                  <a:moveTo>
                    <a:pt x="149497" y="0"/>
                  </a:moveTo>
                  <a:lnTo>
                    <a:pt x="236655" y="0"/>
                  </a:lnTo>
                  <a:lnTo>
                    <a:pt x="209960" y="51257"/>
                  </a:lnTo>
                  <a:cubicBezTo>
                    <a:pt x="160765" y="170679"/>
                    <a:pt x="133039" y="322309"/>
                    <a:pt x="133039" y="480880"/>
                  </a:cubicBezTo>
                  <a:cubicBezTo>
                    <a:pt x="133039" y="639451"/>
                    <a:pt x="160764" y="791082"/>
                    <a:pt x="209959" y="910504"/>
                  </a:cubicBezTo>
                  <a:lnTo>
                    <a:pt x="227193" y="943593"/>
                  </a:lnTo>
                  <a:lnTo>
                    <a:pt x="132924" y="943593"/>
                  </a:lnTo>
                  <a:lnTo>
                    <a:pt x="117312" y="926479"/>
                  </a:lnTo>
                  <a:cubicBezTo>
                    <a:pt x="46534" y="829909"/>
                    <a:pt x="0" y="666370"/>
                    <a:pt x="0" y="480880"/>
                  </a:cubicBezTo>
                  <a:cubicBezTo>
                    <a:pt x="0" y="295391"/>
                    <a:pt x="46534" y="131851"/>
                    <a:pt x="117312" y="35281"/>
                  </a:cubicBezTo>
                  <a:close/>
                </a:path>
              </a:pathLst>
            </a:custGeom>
            <a:solidFill>
              <a:srgbClr val="FFFF99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5" name="フリーフォーム: 図形 64">
              <a:extLst>
                <a:ext uri="{FF2B5EF4-FFF2-40B4-BE49-F238E27FC236}">
                  <a16:creationId xmlns:a16="http://schemas.microsoft.com/office/drawing/2014/main" id="{9192EA7E-B0E2-4E7C-893E-98211393A5EA}"/>
                </a:ext>
              </a:extLst>
            </p:cNvPr>
            <p:cNvSpPr/>
            <p:nvPr/>
          </p:nvSpPr>
          <p:spPr>
            <a:xfrm rot="5764977">
              <a:off x="7320013" y="4126571"/>
              <a:ext cx="177306" cy="450291"/>
            </a:xfrm>
            <a:custGeom>
              <a:avLst/>
              <a:gdLst>
                <a:gd name="connsiteX0" fmla="*/ 149497 w 236655"/>
                <a:gd name="connsiteY0" fmla="*/ 0 h 943593"/>
                <a:gd name="connsiteX1" fmla="*/ 236655 w 236655"/>
                <a:gd name="connsiteY1" fmla="*/ 0 h 943593"/>
                <a:gd name="connsiteX2" fmla="*/ 209960 w 236655"/>
                <a:gd name="connsiteY2" fmla="*/ 51257 h 943593"/>
                <a:gd name="connsiteX3" fmla="*/ 133039 w 236655"/>
                <a:gd name="connsiteY3" fmla="*/ 480880 h 943593"/>
                <a:gd name="connsiteX4" fmla="*/ 209959 w 236655"/>
                <a:gd name="connsiteY4" fmla="*/ 910504 h 943593"/>
                <a:gd name="connsiteX5" fmla="*/ 227193 w 236655"/>
                <a:gd name="connsiteY5" fmla="*/ 943593 h 943593"/>
                <a:gd name="connsiteX6" fmla="*/ 132924 w 236655"/>
                <a:gd name="connsiteY6" fmla="*/ 943593 h 943593"/>
                <a:gd name="connsiteX7" fmla="*/ 117312 w 236655"/>
                <a:gd name="connsiteY7" fmla="*/ 926479 h 943593"/>
                <a:gd name="connsiteX8" fmla="*/ 0 w 236655"/>
                <a:gd name="connsiteY8" fmla="*/ 480880 h 943593"/>
                <a:gd name="connsiteX9" fmla="*/ 117312 w 236655"/>
                <a:gd name="connsiteY9" fmla="*/ 35281 h 9435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36655" h="943593">
                  <a:moveTo>
                    <a:pt x="149497" y="0"/>
                  </a:moveTo>
                  <a:lnTo>
                    <a:pt x="236655" y="0"/>
                  </a:lnTo>
                  <a:lnTo>
                    <a:pt x="209960" y="51257"/>
                  </a:lnTo>
                  <a:cubicBezTo>
                    <a:pt x="160765" y="170679"/>
                    <a:pt x="133039" y="322309"/>
                    <a:pt x="133039" y="480880"/>
                  </a:cubicBezTo>
                  <a:cubicBezTo>
                    <a:pt x="133039" y="639451"/>
                    <a:pt x="160764" y="791082"/>
                    <a:pt x="209959" y="910504"/>
                  </a:cubicBezTo>
                  <a:lnTo>
                    <a:pt x="227193" y="943593"/>
                  </a:lnTo>
                  <a:lnTo>
                    <a:pt x="132924" y="943593"/>
                  </a:lnTo>
                  <a:lnTo>
                    <a:pt x="117312" y="926479"/>
                  </a:lnTo>
                  <a:cubicBezTo>
                    <a:pt x="46534" y="829909"/>
                    <a:pt x="0" y="666370"/>
                    <a:pt x="0" y="480880"/>
                  </a:cubicBezTo>
                  <a:cubicBezTo>
                    <a:pt x="0" y="295391"/>
                    <a:pt x="46534" y="131851"/>
                    <a:pt x="117312" y="35281"/>
                  </a:cubicBezTo>
                  <a:close/>
                </a:path>
              </a:pathLst>
            </a:custGeom>
            <a:solidFill>
              <a:srgbClr val="FFFF99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6" name="フリーフォーム: 図形 65">
              <a:extLst>
                <a:ext uri="{FF2B5EF4-FFF2-40B4-BE49-F238E27FC236}">
                  <a16:creationId xmlns:a16="http://schemas.microsoft.com/office/drawing/2014/main" id="{08E863A3-45E7-42BA-97B1-3E9B02B2A4C1}"/>
                </a:ext>
              </a:extLst>
            </p:cNvPr>
            <p:cNvSpPr/>
            <p:nvPr/>
          </p:nvSpPr>
          <p:spPr>
            <a:xfrm rot="16200000">
              <a:off x="7574241" y="4363128"/>
              <a:ext cx="177306" cy="450291"/>
            </a:xfrm>
            <a:custGeom>
              <a:avLst/>
              <a:gdLst>
                <a:gd name="connsiteX0" fmla="*/ 149497 w 236655"/>
                <a:gd name="connsiteY0" fmla="*/ 0 h 943593"/>
                <a:gd name="connsiteX1" fmla="*/ 236655 w 236655"/>
                <a:gd name="connsiteY1" fmla="*/ 0 h 943593"/>
                <a:gd name="connsiteX2" fmla="*/ 209960 w 236655"/>
                <a:gd name="connsiteY2" fmla="*/ 51257 h 943593"/>
                <a:gd name="connsiteX3" fmla="*/ 133039 w 236655"/>
                <a:gd name="connsiteY3" fmla="*/ 480880 h 943593"/>
                <a:gd name="connsiteX4" fmla="*/ 209959 w 236655"/>
                <a:gd name="connsiteY4" fmla="*/ 910504 h 943593"/>
                <a:gd name="connsiteX5" fmla="*/ 227193 w 236655"/>
                <a:gd name="connsiteY5" fmla="*/ 943593 h 943593"/>
                <a:gd name="connsiteX6" fmla="*/ 132924 w 236655"/>
                <a:gd name="connsiteY6" fmla="*/ 943593 h 943593"/>
                <a:gd name="connsiteX7" fmla="*/ 117312 w 236655"/>
                <a:gd name="connsiteY7" fmla="*/ 926479 h 943593"/>
                <a:gd name="connsiteX8" fmla="*/ 0 w 236655"/>
                <a:gd name="connsiteY8" fmla="*/ 480880 h 943593"/>
                <a:gd name="connsiteX9" fmla="*/ 117312 w 236655"/>
                <a:gd name="connsiteY9" fmla="*/ 35281 h 9435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36655" h="943593">
                  <a:moveTo>
                    <a:pt x="149497" y="0"/>
                  </a:moveTo>
                  <a:lnTo>
                    <a:pt x="236655" y="0"/>
                  </a:lnTo>
                  <a:lnTo>
                    <a:pt x="209960" y="51257"/>
                  </a:lnTo>
                  <a:cubicBezTo>
                    <a:pt x="160765" y="170679"/>
                    <a:pt x="133039" y="322309"/>
                    <a:pt x="133039" y="480880"/>
                  </a:cubicBezTo>
                  <a:cubicBezTo>
                    <a:pt x="133039" y="639451"/>
                    <a:pt x="160764" y="791082"/>
                    <a:pt x="209959" y="910504"/>
                  </a:cubicBezTo>
                  <a:lnTo>
                    <a:pt x="227193" y="943593"/>
                  </a:lnTo>
                  <a:lnTo>
                    <a:pt x="132924" y="943593"/>
                  </a:lnTo>
                  <a:lnTo>
                    <a:pt x="117312" y="926479"/>
                  </a:lnTo>
                  <a:cubicBezTo>
                    <a:pt x="46534" y="829909"/>
                    <a:pt x="0" y="666370"/>
                    <a:pt x="0" y="480880"/>
                  </a:cubicBezTo>
                  <a:cubicBezTo>
                    <a:pt x="0" y="295391"/>
                    <a:pt x="46534" y="131851"/>
                    <a:pt x="117312" y="35281"/>
                  </a:cubicBezTo>
                  <a:close/>
                </a:path>
              </a:pathLst>
            </a:custGeom>
            <a:solidFill>
              <a:srgbClr val="FFFF99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7" name="フリーフォーム: 図形 66">
              <a:extLst>
                <a:ext uri="{FF2B5EF4-FFF2-40B4-BE49-F238E27FC236}">
                  <a16:creationId xmlns:a16="http://schemas.microsoft.com/office/drawing/2014/main" id="{91223FE9-EBE0-4566-94F7-84F310BE65D3}"/>
                </a:ext>
              </a:extLst>
            </p:cNvPr>
            <p:cNvSpPr/>
            <p:nvPr/>
          </p:nvSpPr>
          <p:spPr>
            <a:xfrm rot="16200000">
              <a:off x="7834592" y="4699678"/>
              <a:ext cx="177306" cy="450291"/>
            </a:xfrm>
            <a:custGeom>
              <a:avLst/>
              <a:gdLst>
                <a:gd name="connsiteX0" fmla="*/ 149497 w 236655"/>
                <a:gd name="connsiteY0" fmla="*/ 0 h 943593"/>
                <a:gd name="connsiteX1" fmla="*/ 236655 w 236655"/>
                <a:gd name="connsiteY1" fmla="*/ 0 h 943593"/>
                <a:gd name="connsiteX2" fmla="*/ 209960 w 236655"/>
                <a:gd name="connsiteY2" fmla="*/ 51257 h 943593"/>
                <a:gd name="connsiteX3" fmla="*/ 133039 w 236655"/>
                <a:gd name="connsiteY3" fmla="*/ 480880 h 943593"/>
                <a:gd name="connsiteX4" fmla="*/ 209959 w 236655"/>
                <a:gd name="connsiteY4" fmla="*/ 910504 h 943593"/>
                <a:gd name="connsiteX5" fmla="*/ 227193 w 236655"/>
                <a:gd name="connsiteY5" fmla="*/ 943593 h 943593"/>
                <a:gd name="connsiteX6" fmla="*/ 132924 w 236655"/>
                <a:gd name="connsiteY6" fmla="*/ 943593 h 943593"/>
                <a:gd name="connsiteX7" fmla="*/ 117312 w 236655"/>
                <a:gd name="connsiteY7" fmla="*/ 926479 h 943593"/>
                <a:gd name="connsiteX8" fmla="*/ 0 w 236655"/>
                <a:gd name="connsiteY8" fmla="*/ 480880 h 943593"/>
                <a:gd name="connsiteX9" fmla="*/ 117312 w 236655"/>
                <a:gd name="connsiteY9" fmla="*/ 35281 h 9435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36655" h="943593">
                  <a:moveTo>
                    <a:pt x="149497" y="0"/>
                  </a:moveTo>
                  <a:lnTo>
                    <a:pt x="236655" y="0"/>
                  </a:lnTo>
                  <a:lnTo>
                    <a:pt x="209960" y="51257"/>
                  </a:lnTo>
                  <a:cubicBezTo>
                    <a:pt x="160765" y="170679"/>
                    <a:pt x="133039" y="322309"/>
                    <a:pt x="133039" y="480880"/>
                  </a:cubicBezTo>
                  <a:cubicBezTo>
                    <a:pt x="133039" y="639451"/>
                    <a:pt x="160764" y="791082"/>
                    <a:pt x="209959" y="910504"/>
                  </a:cubicBezTo>
                  <a:lnTo>
                    <a:pt x="227193" y="943593"/>
                  </a:lnTo>
                  <a:lnTo>
                    <a:pt x="132924" y="943593"/>
                  </a:lnTo>
                  <a:lnTo>
                    <a:pt x="117312" y="926479"/>
                  </a:lnTo>
                  <a:cubicBezTo>
                    <a:pt x="46534" y="829909"/>
                    <a:pt x="0" y="666370"/>
                    <a:pt x="0" y="480880"/>
                  </a:cubicBezTo>
                  <a:cubicBezTo>
                    <a:pt x="0" y="295391"/>
                    <a:pt x="46534" y="131851"/>
                    <a:pt x="117312" y="35281"/>
                  </a:cubicBezTo>
                  <a:close/>
                </a:path>
              </a:pathLst>
            </a:custGeom>
            <a:solidFill>
              <a:srgbClr val="FFFF99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8" name="フリーフォーム: 図形 67">
              <a:extLst>
                <a:ext uri="{FF2B5EF4-FFF2-40B4-BE49-F238E27FC236}">
                  <a16:creationId xmlns:a16="http://schemas.microsoft.com/office/drawing/2014/main" id="{6F023668-E21D-46F9-9065-DBF4451CDF99}"/>
                </a:ext>
              </a:extLst>
            </p:cNvPr>
            <p:cNvSpPr/>
            <p:nvPr/>
          </p:nvSpPr>
          <p:spPr>
            <a:xfrm>
              <a:off x="7506849" y="4324290"/>
              <a:ext cx="459449" cy="182550"/>
            </a:xfrm>
            <a:custGeom>
              <a:avLst/>
              <a:gdLst>
                <a:gd name="connsiteX0" fmla="*/ 67049 w 662362"/>
                <a:gd name="connsiteY0" fmla="*/ 25802 h 387987"/>
                <a:gd name="connsiteX1" fmla="*/ 124199 w 662362"/>
                <a:gd name="connsiteY1" fmla="*/ 125814 h 387987"/>
                <a:gd name="connsiteX2" fmla="*/ 374 w 662362"/>
                <a:gd name="connsiteY2" fmla="*/ 240114 h 387987"/>
                <a:gd name="connsiteX3" fmla="*/ 171824 w 662362"/>
                <a:gd name="connsiteY3" fmla="*/ 287739 h 387987"/>
                <a:gd name="connsiteX4" fmla="*/ 262312 w 662362"/>
                <a:gd name="connsiteY4" fmla="*/ 387752 h 387987"/>
                <a:gd name="connsiteX5" fmla="*/ 386137 w 662362"/>
                <a:gd name="connsiteY5" fmla="*/ 316314 h 387987"/>
                <a:gd name="connsiteX6" fmla="*/ 552824 w 662362"/>
                <a:gd name="connsiteY6" fmla="*/ 344889 h 387987"/>
                <a:gd name="connsiteX7" fmla="*/ 595687 w 662362"/>
                <a:gd name="connsiteY7" fmla="*/ 244877 h 387987"/>
                <a:gd name="connsiteX8" fmla="*/ 662362 w 662362"/>
                <a:gd name="connsiteY8" fmla="*/ 202014 h 387987"/>
                <a:gd name="connsiteX9" fmla="*/ 595687 w 662362"/>
                <a:gd name="connsiteY9" fmla="*/ 92477 h 387987"/>
                <a:gd name="connsiteX10" fmla="*/ 471862 w 662362"/>
                <a:gd name="connsiteY10" fmla="*/ 121052 h 387987"/>
                <a:gd name="connsiteX11" fmla="*/ 390899 w 662362"/>
                <a:gd name="connsiteY11" fmla="*/ 78189 h 387987"/>
                <a:gd name="connsiteX12" fmla="*/ 314699 w 662362"/>
                <a:gd name="connsiteY12" fmla="*/ 1989 h 387987"/>
                <a:gd name="connsiteX13" fmla="*/ 276599 w 662362"/>
                <a:gd name="connsiteY13" fmla="*/ 25802 h 387987"/>
                <a:gd name="connsiteX14" fmla="*/ 224212 w 662362"/>
                <a:gd name="connsiteY14" fmla="*/ 63902 h 387987"/>
                <a:gd name="connsiteX15" fmla="*/ 67049 w 662362"/>
                <a:gd name="connsiteY15" fmla="*/ 25802 h 387987"/>
                <a:gd name="connsiteX0" fmla="*/ 67650 w 662963"/>
                <a:gd name="connsiteY0" fmla="*/ 25802 h 387987"/>
                <a:gd name="connsiteX1" fmla="*/ 100988 w 662963"/>
                <a:gd name="connsiteY1" fmla="*/ 173439 h 387987"/>
                <a:gd name="connsiteX2" fmla="*/ 975 w 662963"/>
                <a:gd name="connsiteY2" fmla="*/ 240114 h 387987"/>
                <a:gd name="connsiteX3" fmla="*/ 172425 w 662963"/>
                <a:gd name="connsiteY3" fmla="*/ 287739 h 387987"/>
                <a:gd name="connsiteX4" fmla="*/ 262913 w 662963"/>
                <a:gd name="connsiteY4" fmla="*/ 387752 h 387987"/>
                <a:gd name="connsiteX5" fmla="*/ 386738 w 662963"/>
                <a:gd name="connsiteY5" fmla="*/ 316314 h 387987"/>
                <a:gd name="connsiteX6" fmla="*/ 553425 w 662963"/>
                <a:gd name="connsiteY6" fmla="*/ 344889 h 387987"/>
                <a:gd name="connsiteX7" fmla="*/ 596288 w 662963"/>
                <a:gd name="connsiteY7" fmla="*/ 244877 h 387987"/>
                <a:gd name="connsiteX8" fmla="*/ 662963 w 662963"/>
                <a:gd name="connsiteY8" fmla="*/ 202014 h 387987"/>
                <a:gd name="connsiteX9" fmla="*/ 596288 w 662963"/>
                <a:gd name="connsiteY9" fmla="*/ 92477 h 387987"/>
                <a:gd name="connsiteX10" fmla="*/ 472463 w 662963"/>
                <a:gd name="connsiteY10" fmla="*/ 121052 h 387987"/>
                <a:gd name="connsiteX11" fmla="*/ 391500 w 662963"/>
                <a:gd name="connsiteY11" fmla="*/ 78189 h 387987"/>
                <a:gd name="connsiteX12" fmla="*/ 315300 w 662963"/>
                <a:gd name="connsiteY12" fmla="*/ 1989 h 387987"/>
                <a:gd name="connsiteX13" fmla="*/ 277200 w 662963"/>
                <a:gd name="connsiteY13" fmla="*/ 25802 h 387987"/>
                <a:gd name="connsiteX14" fmla="*/ 224813 w 662963"/>
                <a:gd name="connsiteY14" fmla="*/ 63902 h 387987"/>
                <a:gd name="connsiteX15" fmla="*/ 67650 w 662963"/>
                <a:gd name="connsiteY15" fmla="*/ 25802 h 387987"/>
                <a:gd name="connsiteX0" fmla="*/ 134433 w 663071"/>
                <a:gd name="connsiteY0" fmla="*/ 75808 h 387987"/>
                <a:gd name="connsiteX1" fmla="*/ 101096 w 663071"/>
                <a:gd name="connsiteY1" fmla="*/ 173439 h 387987"/>
                <a:gd name="connsiteX2" fmla="*/ 1083 w 663071"/>
                <a:gd name="connsiteY2" fmla="*/ 240114 h 387987"/>
                <a:gd name="connsiteX3" fmla="*/ 172533 w 663071"/>
                <a:gd name="connsiteY3" fmla="*/ 287739 h 387987"/>
                <a:gd name="connsiteX4" fmla="*/ 263021 w 663071"/>
                <a:gd name="connsiteY4" fmla="*/ 387752 h 387987"/>
                <a:gd name="connsiteX5" fmla="*/ 386846 w 663071"/>
                <a:gd name="connsiteY5" fmla="*/ 316314 h 387987"/>
                <a:gd name="connsiteX6" fmla="*/ 553533 w 663071"/>
                <a:gd name="connsiteY6" fmla="*/ 344889 h 387987"/>
                <a:gd name="connsiteX7" fmla="*/ 596396 w 663071"/>
                <a:gd name="connsiteY7" fmla="*/ 244877 h 387987"/>
                <a:gd name="connsiteX8" fmla="*/ 663071 w 663071"/>
                <a:gd name="connsiteY8" fmla="*/ 202014 h 387987"/>
                <a:gd name="connsiteX9" fmla="*/ 596396 w 663071"/>
                <a:gd name="connsiteY9" fmla="*/ 92477 h 387987"/>
                <a:gd name="connsiteX10" fmla="*/ 472571 w 663071"/>
                <a:gd name="connsiteY10" fmla="*/ 121052 h 387987"/>
                <a:gd name="connsiteX11" fmla="*/ 391608 w 663071"/>
                <a:gd name="connsiteY11" fmla="*/ 78189 h 387987"/>
                <a:gd name="connsiteX12" fmla="*/ 315408 w 663071"/>
                <a:gd name="connsiteY12" fmla="*/ 1989 h 387987"/>
                <a:gd name="connsiteX13" fmla="*/ 277308 w 663071"/>
                <a:gd name="connsiteY13" fmla="*/ 25802 h 387987"/>
                <a:gd name="connsiteX14" fmla="*/ 224921 w 663071"/>
                <a:gd name="connsiteY14" fmla="*/ 63902 h 387987"/>
                <a:gd name="connsiteX15" fmla="*/ 134433 w 663071"/>
                <a:gd name="connsiteY15" fmla="*/ 75808 h 387987"/>
                <a:gd name="connsiteX0" fmla="*/ 134433 w 663071"/>
                <a:gd name="connsiteY0" fmla="*/ 77819 h 389998"/>
                <a:gd name="connsiteX1" fmla="*/ 101096 w 663071"/>
                <a:gd name="connsiteY1" fmla="*/ 175450 h 389998"/>
                <a:gd name="connsiteX2" fmla="*/ 1083 w 663071"/>
                <a:gd name="connsiteY2" fmla="*/ 242125 h 389998"/>
                <a:gd name="connsiteX3" fmla="*/ 172533 w 663071"/>
                <a:gd name="connsiteY3" fmla="*/ 289750 h 389998"/>
                <a:gd name="connsiteX4" fmla="*/ 263021 w 663071"/>
                <a:gd name="connsiteY4" fmla="*/ 389763 h 389998"/>
                <a:gd name="connsiteX5" fmla="*/ 386846 w 663071"/>
                <a:gd name="connsiteY5" fmla="*/ 318325 h 389998"/>
                <a:gd name="connsiteX6" fmla="*/ 553533 w 663071"/>
                <a:gd name="connsiteY6" fmla="*/ 346900 h 389998"/>
                <a:gd name="connsiteX7" fmla="*/ 596396 w 663071"/>
                <a:gd name="connsiteY7" fmla="*/ 246888 h 389998"/>
                <a:gd name="connsiteX8" fmla="*/ 663071 w 663071"/>
                <a:gd name="connsiteY8" fmla="*/ 204025 h 389998"/>
                <a:gd name="connsiteX9" fmla="*/ 596396 w 663071"/>
                <a:gd name="connsiteY9" fmla="*/ 94488 h 389998"/>
                <a:gd name="connsiteX10" fmla="*/ 472571 w 663071"/>
                <a:gd name="connsiteY10" fmla="*/ 123063 h 389998"/>
                <a:gd name="connsiteX11" fmla="*/ 393989 w 663071"/>
                <a:gd name="connsiteY11" fmla="*/ 113537 h 389998"/>
                <a:gd name="connsiteX12" fmla="*/ 315408 w 663071"/>
                <a:gd name="connsiteY12" fmla="*/ 4000 h 389998"/>
                <a:gd name="connsiteX13" fmla="*/ 277308 w 663071"/>
                <a:gd name="connsiteY13" fmla="*/ 27813 h 389998"/>
                <a:gd name="connsiteX14" fmla="*/ 224921 w 663071"/>
                <a:gd name="connsiteY14" fmla="*/ 65913 h 389998"/>
                <a:gd name="connsiteX15" fmla="*/ 134433 w 663071"/>
                <a:gd name="connsiteY15" fmla="*/ 77819 h 389998"/>
                <a:gd name="connsiteX0" fmla="*/ 134433 w 664422"/>
                <a:gd name="connsiteY0" fmla="*/ 77819 h 389998"/>
                <a:gd name="connsiteX1" fmla="*/ 101096 w 664422"/>
                <a:gd name="connsiteY1" fmla="*/ 175450 h 389998"/>
                <a:gd name="connsiteX2" fmla="*/ 1083 w 664422"/>
                <a:gd name="connsiteY2" fmla="*/ 242125 h 389998"/>
                <a:gd name="connsiteX3" fmla="*/ 172533 w 664422"/>
                <a:gd name="connsiteY3" fmla="*/ 289750 h 389998"/>
                <a:gd name="connsiteX4" fmla="*/ 263021 w 664422"/>
                <a:gd name="connsiteY4" fmla="*/ 389763 h 389998"/>
                <a:gd name="connsiteX5" fmla="*/ 386846 w 664422"/>
                <a:gd name="connsiteY5" fmla="*/ 318325 h 389998"/>
                <a:gd name="connsiteX6" fmla="*/ 553533 w 664422"/>
                <a:gd name="connsiteY6" fmla="*/ 346900 h 389998"/>
                <a:gd name="connsiteX7" fmla="*/ 596396 w 664422"/>
                <a:gd name="connsiteY7" fmla="*/ 246888 h 389998"/>
                <a:gd name="connsiteX8" fmla="*/ 663071 w 664422"/>
                <a:gd name="connsiteY8" fmla="*/ 204025 h 389998"/>
                <a:gd name="connsiteX9" fmla="*/ 627353 w 664422"/>
                <a:gd name="connsiteY9" fmla="*/ 73056 h 389998"/>
                <a:gd name="connsiteX10" fmla="*/ 472571 w 664422"/>
                <a:gd name="connsiteY10" fmla="*/ 123063 h 389998"/>
                <a:gd name="connsiteX11" fmla="*/ 393989 w 664422"/>
                <a:gd name="connsiteY11" fmla="*/ 113537 h 389998"/>
                <a:gd name="connsiteX12" fmla="*/ 315408 w 664422"/>
                <a:gd name="connsiteY12" fmla="*/ 4000 h 389998"/>
                <a:gd name="connsiteX13" fmla="*/ 277308 w 664422"/>
                <a:gd name="connsiteY13" fmla="*/ 27813 h 389998"/>
                <a:gd name="connsiteX14" fmla="*/ 224921 w 664422"/>
                <a:gd name="connsiteY14" fmla="*/ 65913 h 389998"/>
                <a:gd name="connsiteX15" fmla="*/ 134433 w 664422"/>
                <a:gd name="connsiteY15" fmla="*/ 77819 h 389998"/>
                <a:gd name="connsiteX0" fmla="*/ 134433 w 664422"/>
                <a:gd name="connsiteY0" fmla="*/ 54187 h 366366"/>
                <a:gd name="connsiteX1" fmla="*/ 101096 w 664422"/>
                <a:gd name="connsiteY1" fmla="*/ 151818 h 366366"/>
                <a:gd name="connsiteX2" fmla="*/ 1083 w 664422"/>
                <a:gd name="connsiteY2" fmla="*/ 218493 h 366366"/>
                <a:gd name="connsiteX3" fmla="*/ 172533 w 664422"/>
                <a:gd name="connsiteY3" fmla="*/ 266118 h 366366"/>
                <a:gd name="connsiteX4" fmla="*/ 263021 w 664422"/>
                <a:gd name="connsiteY4" fmla="*/ 366131 h 366366"/>
                <a:gd name="connsiteX5" fmla="*/ 386846 w 664422"/>
                <a:gd name="connsiteY5" fmla="*/ 294693 h 366366"/>
                <a:gd name="connsiteX6" fmla="*/ 553533 w 664422"/>
                <a:gd name="connsiteY6" fmla="*/ 323268 h 366366"/>
                <a:gd name="connsiteX7" fmla="*/ 596396 w 664422"/>
                <a:gd name="connsiteY7" fmla="*/ 223256 h 366366"/>
                <a:gd name="connsiteX8" fmla="*/ 663071 w 664422"/>
                <a:gd name="connsiteY8" fmla="*/ 180393 h 366366"/>
                <a:gd name="connsiteX9" fmla="*/ 627353 w 664422"/>
                <a:gd name="connsiteY9" fmla="*/ 49424 h 366366"/>
                <a:gd name="connsiteX10" fmla="*/ 472571 w 664422"/>
                <a:gd name="connsiteY10" fmla="*/ 99431 h 366366"/>
                <a:gd name="connsiteX11" fmla="*/ 393989 w 664422"/>
                <a:gd name="connsiteY11" fmla="*/ 89905 h 366366"/>
                <a:gd name="connsiteX12" fmla="*/ 386846 w 664422"/>
                <a:gd name="connsiteY12" fmla="*/ 18468 h 366366"/>
                <a:gd name="connsiteX13" fmla="*/ 277308 w 664422"/>
                <a:gd name="connsiteY13" fmla="*/ 4181 h 366366"/>
                <a:gd name="connsiteX14" fmla="*/ 224921 w 664422"/>
                <a:gd name="connsiteY14" fmla="*/ 42281 h 366366"/>
                <a:gd name="connsiteX15" fmla="*/ 134433 w 664422"/>
                <a:gd name="connsiteY15" fmla="*/ 54187 h 366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664422" h="366366">
                  <a:moveTo>
                    <a:pt x="134433" y="54187"/>
                  </a:moveTo>
                  <a:cubicBezTo>
                    <a:pt x="113796" y="72443"/>
                    <a:pt x="123321" y="124434"/>
                    <a:pt x="101096" y="151818"/>
                  </a:cubicBezTo>
                  <a:cubicBezTo>
                    <a:pt x="78871" y="179202"/>
                    <a:pt x="-10823" y="199443"/>
                    <a:pt x="1083" y="218493"/>
                  </a:cubicBezTo>
                  <a:cubicBezTo>
                    <a:pt x="12989" y="237543"/>
                    <a:pt x="128877" y="241512"/>
                    <a:pt x="172533" y="266118"/>
                  </a:cubicBezTo>
                  <a:cubicBezTo>
                    <a:pt x="216189" y="290724"/>
                    <a:pt x="227302" y="361369"/>
                    <a:pt x="263021" y="366131"/>
                  </a:cubicBezTo>
                  <a:cubicBezTo>
                    <a:pt x="298740" y="370893"/>
                    <a:pt x="338427" y="301837"/>
                    <a:pt x="386846" y="294693"/>
                  </a:cubicBezTo>
                  <a:cubicBezTo>
                    <a:pt x="435265" y="287549"/>
                    <a:pt x="518608" y="335174"/>
                    <a:pt x="553533" y="323268"/>
                  </a:cubicBezTo>
                  <a:cubicBezTo>
                    <a:pt x="588458" y="311362"/>
                    <a:pt x="578140" y="247068"/>
                    <a:pt x="596396" y="223256"/>
                  </a:cubicBezTo>
                  <a:cubicBezTo>
                    <a:pt x="614652" y="199444"/>
                    <a:pt x="657912" y="209365"/>
                    <a:pt x="663071" y="180393"/>
                  </a:cubicBezTo>
                  <a:cubicBezTo>
                    <a:pt x="668230" y="151421"/>
                    <a:pt x="659103" y="62918"/>
                    <a:pt x="627353" y="49424"/>
                  </a:cubicBezTo>
                  <a:cubicBezTo>
                    <a:pt x="595603" y="35930"/>
                    <a:pt x="511465" y="92684"/>
                    <a:pt x="472571" y="99431"/>
                  </a:cubicBezTo>
                  <a:cubicBezTo>
                    <a:pt x="433677" y="106178"/>
                    <a:pt x="408276" y="103399"/>
                    <a:pt x="393989" y="89905"/>
                  </a:cubicBezTo>
                  <a:cubicBezTo>
                    <a:pt x="379702" y="76411"/>
                    <a:pt x="406293" y="32755"/>
                    <a:pt x="386846" y="18468"/>
                  </a:cubicBezTo>
                  <a:cubicBezTo>
                    <a:pt x="367399" y="4181"/>
                    <a:pt x="292389" y="-6138"/>
                    <a:pt x="277308" y="4181"/>
                  </a:cubicBezTo>
                  <a:cubicBezTo>
                    <a:pt x="262227" y="14500"/>
                    <a:pt x="248733" y="33947"/>
                    <a:pt x="224921" y="42281"/>
                  </a:cubicBezTo>
                  <a:cubicBezTo>
                    <a:pt x="201109" y="50615"/>
                    <a:pt x="155070" y="35931"/>
                    <a:pt x="134433" y="54187"/>
                  </a:cubicBez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9" name="フリーフォーム: 図形 68">
              <a:extLst>
                <a:ext uri="{FF2B5EF4-FFF2-40B4-BE49-F238E27FC236}">
                  <a16:creationId xmlns:a16="http://schemas.microsoft.com/office/drawing/2014/main" id="{1760D689-2CF3-4E87-AB62-BF3420CC79C4}"/>
                </a:ext>
              </a:extLst>
            </p:cNvPr>
            <p:cNvSpPr/>
            <p:nvPr/>
          </p:nvSpPr>
          <p:spPr>
            <a:xfrm rot="10800000">
              <a:off x="8037305" y="4405591"/>
              <a:ext cx="459449" cy="182550"/>
            </a:xfrm>
            <a:custGeom>
              <a:avLst/>
              <a:gdLst>
                <a:gd name="connsiteX0" fmla="*/ 67049 w 662362"/>
                <a:gd name="connsiteY0" fmla="*/ 25802 h 387987"/>
                <a:gd name="connsiteX1" fmla="*/ 124199 w 662362"/>
                <a:gd name="connsiteY1" fmla="*/ 125814 h 387987"/>
                <a:gd name="connsiteX2" fmla="*/ 374 w 662362"/>
                <a:gd name="connsiteY2" fmla="*/ 240114 h 387987"/>
                <a:gd name="connsiteX3" fmla="*/ 171824 w 662362"/>
                <a:gd name="connsiteY3" fmla="*/ 287739 h 387987"/>
                <a:gd name="connsiteX4" fmla="*/ 262312 w 662362"/>
                <a:gd name="connsiteY4" fmla="*/ 387752 h 387987"/>
                <a:gd name="connsiteX5" fmla="*/ 386137 w 662362"/>
                <a:gd name="connsiteY5" fmla="*/ 316314 h 387987"/>
                <a:gd name="connsiteX6" fmla="*/ 552824 w 662362"/>
                <a:gd name="connsiteY6" fmla="*/ 344889 h 387987"/>
                <a:gd name="connsiteX7" fmla="*/ 595687 w 662362"/>
                <a:gd name="connsiteY7" fmla="*/ 244877 h 387987"/>
                <a:gd name="connsiteX8" fmla="*/ 662362 w 662362"/>
                <a:gd name="connsiteY8" fmla="*/ 202014 h 387987"/>
                <a:gd name="connsiteX9" fmla="*/ 595687 w 662362"/>
                <a:gd name="connsiteY9" fmla="*/ 92477 h 387987"/>
                <a:gd name="connsiteX10" fmla="*/ 471862 w 662362"/>
                <a:gd name="connsiteY10" fmla="*/ 121052 h 387987"/>
                <a:gd name="connsiteX11" fmla="*/ 390899 w 662362"/>
                <a:gd name="connsiteY11" fmla="*/ 78189 h 387987"/>
                <a:gd name="connsiteX12" fmla="*/ 314699 w 662362"/>
                <a:gd name="connsiteY12" fmla="*/ 1989 h 387987"/>
                <a:gd name="connsiteX13" fmla="*/ 276599 w 662362"/>
                <a:gd name="connsiteY13" fmla="*/ 25802 h 387987"/>
                <a:gd name="connsiteX14" fmla="*/ 224212 w 662362"/>
                <a:gd name="connsiteY14" fmla="*/ 63902 h 387987"/>
                <a:gd name="connsiteX15" fmla="*/ 67049 w 662362"/>
                <a:gd name="connsiteY15" fmla="*/ 25802 h 387987"/>
                <a:gd name="connsiteX0" fmla="*/ 67650 w 662963"/>
                <a:gd name="connsiteY0" fmla="*/ 25802 h 387987"/>
                <a:gd name="connsiteX1" fmla="*/ 100988 w 662963"/>
                <a:gd name="connsiteY1" fmla="*/ 173439 h 387987"/>
                <a:gd name="connsiteX2" fmla="*/ 975 w 662963"/>
                <a:gd name="connsiteY2" fmla="*/ 240114 h 387987"/>
                <a:gd name="connsiteX3" fmla="*/ 172425 w 662963"/>
                <a:gd name="connsiteY3" fmla="*/ 287739 h 387987"/>
                <a:gd name="connsiteX4" fmla="*/ 262913 w 662963"/>
                <a:gd name="connsiteY4" fmla="*/ 387752 h 387987"/>
                <a:gd name="connsiteX5" fmla="*/ 386738 w 662963"/>
                <a:gd name="connsiteY5" fmla="*/ 316314 h 387987"/>
                <a:gd name="connsiteX6" fmla="*/ 553425 w 662963"/>
                <a:gd name="connsiteY6" fmla="*/ 344889 h 387987"/>
                <a:gd name="connsiteX7" fmla="*/ 596288 w 662963"/>
                <a:gd name="connsiteY7" fmla="*/ 244877 h 387987"/>
                <a:gd name="connsiteX8" fmla="*/ 662963 w 662963"/>
                <a:gd name="connsiteY8" fmla="*/ 202014 h 387987"/>
                <a:gd name="connsiteX9" fmla="*/ 596288 w 662963"/>
                <a:gd name="connsiteY9" fmla="*/ 92477 h 387987"/>
                <a:gd name="connsiteX10" fmla="*/ 472463 w 662963"/>
                <a:gd name="connsiteY10" fmla="*/ 121052 h 387987"/>
                <a:gd name="connsiteX11" fmla="*/ 391500 w 662963"/>
                <a:gd name="connsiteY11" fmla="*/ 78189 h 387987"/>
                <a:gd name="connsiteX12" fmla="*/ 315300 w 662963"/>
                <a:gd name="connsiteY12" fmla="*/ 1989 h 387987"/>
                <a:gd name="connsiteX13" fmla="*/ 277200 w 662963"/>
                <a:gd name="connsiteY13" fmla="*/ 25802 h 387987"/>
                <a:gd name="connsiteX14" fmla="*/ 224813 w 662963"/>
                <a:gd name="connsiteY14" fmla="*/ 63902 h 387987"/>
                <a:gd name="connsiteX15" fmla="*/ 67650 w 662963"/>
                <a:gd name="connsiteY15" fmla="*/ 25802 h 387987"/>
                <a:gd name="connsiteX0" fmla="*/ 134433 w 663071"/>
                <a:gd name="connsiteY0" fmla="*/ 75808 h 387987"/>
                <a:gd name="connsiteX1" fmla="*/ 101096 w 663071"/>
                <a:gd name="connsiteY1" fmla="*/ 173439 h 387987"/>
                <a:gd name="connsiteX2" fmla="*/ 1083 w 663071"/>
                <a:gd name="connsiteY2" fmla="*/ 240114 h 387987"/>
                <a:gd name="connsiteX3" fmla="*/ 172533 w 663071"/>
                <a:gd name="connsiteY3" fmla="*/ 287739 h 387987"/>
                <a:gd name="connsiteX4" fmla="*/ 263021 w 663071"/>
                <a:gd name="connsiteY4" fmla="*/ 387752 h 387987"/>
                <a:gd name="connsiteX5" fmla="*/ 386846 w 663071"/>
                <a:gd name="connsiteY5" fmla="*/ 316314 h 387987"/>
                <a:gd name="connsiteX6" fmla="*/ 553533 w 663071"/>
                <a:gd name="connsiteY6" fmla="*/ 344889 h 387987"/>
                <a:gd name="connsiteX7" fmla="*/ 596396 w 663071"/>
                <a:gd name="connsiteY7" fmla="*/ 244877 h 387987"/>
                <a:gd name="connsiteX8" fmla="*/ 663071 w 663071"/>
                <a:gd name="connsiteY8" fmla="*/ 202014 h 387987"/>
                <a:gd name="connsiteX9" fmla="*/ 596396 w 663071"/>
                <a:gd name="connsiteY9" fmla="*/ 92477 h 387987"/>
                <a:gd name="connsiteX10" fmla="*/ 472571 w 663071"/>
                <a:gd name="connsiteY10" fmla="*/ 121052 h 387987"/>
                <a:gd name="connsiteX11" fmla="*/ 391608 w 663071"/>
                <a:gd name="connsiteY11" fmla="*/ 78189 h 387987"/>
                <a:gd name="connsiteX12" fmla="*/ 315408 w 663071"/>
                <a:gd name="connsiteY12" fmla="*/ 1989 h 387987"/>
                <a:gd name="connsiteX13" fmla="*/ 277308 w 663071"/>
                <a:gd name="connsiteY13" fmla="*/ 25802 h 387987"/>
                <a:gd name="connsiteX14" fmla="*/ 224921 w 663071"/>
                <a:gd name="connsiteY14" fmla="*/ 63902 h 387987"/>
                <a:gd name="connsiteX15" fmla="*/ 134433 w 663071"/>
                <a:gd name="connsiteY15" fmla="*/ 75808 h 387987"/>
                <a:gd name="connsiteX0" fmla="*/ 134433 w 663071"/>
                <a:gd name="connsiteY0" fmla="*/ 77819 h 389998"/>
                <a:gd name="connsiteX1" fmla="*/ 101096 w 663071"/>
                <a:gd name="connsiteY1" fmla="*/ 175450 h 389998"/>
                <a:gd name="connsiteX2" fmla="*/ 1083 w 663071"/>
                <a:gd name="connsiteY2" fmla="*/ 242125 h 389998"/>
                <a:gd name="connsiteX3" fmla="*/ 172533 w 663071"/>
                <a:gd name="connsiteY3" fmla="*/ 289750 h 389998"/>
                <a:gd name="connsiteX4" fmla="*/ 263021 w 663071"/>
                <a:gd name="connsiteY4" fmla="*/ 389763 h 389998"/>
                <a:gd name="connsiteX5" fmla="*/ 386846 w 663071"/>
                <a:gd name="connsiteY5" fmla="*/ 318325 h 389998"/>
                <a:gd name="connsiteX6" fmla="*/ 553533 w 663071"/>
                <a:gd name="connsiteY6" fmla="*/ 346900 h 389998"/>
                <a:gd name="connsiteX7" fmla="*/ 596396 w 663071"/>
                <a:gd name="connsiteY7" fmla="*/ 246888 h 389998"/>
                <a:gd name="connsiteX8" fmla="*/ 663071 w 663071"/>
                <a:gd name="connsiteY8" fmla="*/ 204025 h 389998"/>
                <a:gd name="connsiteX9" fmla="*/ 596396 w 663071"/>
                <a:gd name="connsiteY9" fmla="*/ 94488 h 389998"/>
                <a:gd name="connsiteX10" fmla="*/ 472571 w 663071"/>
                <a:gd name="connsiteY10" fmla="*/ 123063 h 389998"/>
                <a:gd name="connsiteX11" fmla="*/ 393989 w 663071"/>
                <a:gd name="connsiteY11" fmla="*/ 113537 h 389998"/>
                <a:gd name="connsiteX12" fmla="*/ 315408 w 663071"/>
                <a:gd name="connsiteY12" fmla="*/ 4000 h 389998"/>
                <a:gd name="connsiteX13" fmla="*/ 277308 w 663071"/>
                <a:gd name="connsiteY13" fmla="*/ 27813 h 389998"/>
                <a:gd name="connsiteX14" fmla="*/ 224921 w 663071"/>
                <a:gd name="connsiteY14" fmla="*/ 65913 h 389998"/>
                <a:gd name="connsiteX15" fmla="*/ 134433 w 663071"/>
                <a:gd name="connsiteY15" fmla="*/ 77819 h 389998"/>
                <a:gd name="connsiteX0" fmla="*/ 134433 w 664422"/>
                <a:gd name="connsiteY0" fmla="*/ 77819 h 389998"/>
                <a:gd name="connsiteX1" fmla="*/ 101096 w 664422"/>
                <a:gd name="connsiteY1" fmla="*/ 175450 h 389998"/>
                <a:gd name="connsiteX2" fmla="*/ 1083 w 664422"/>
                <a:gd name="connsiteY2" fmla="*/ 242125 h 389998"/>
                <a:gd name="connsiteX3" fmla="*/ 172533 w 664422"/>
                <a:gd name="connsiteY3" fmla="*/ 289750 h 389998"/>
                <a:gd name="connsiteX4" fmla="*/ 263021 w 664422"/>
                <a:gd name="connsiteY4" fmla="*/ 389763 h 389998"/>
                <a:gd name="connsiteX5" fmla="*/ 386846 w 664422"/>
                <a:gd name="connsiteY5" fmla="*/ 318325 h 389998"/>
                <a:gd name="connsiteX6" fmla="*/ 553533 w 664422"/>
                <a:gd name="connsiteY6" fmla="*/ 346900 h 389998"/>
                <a:gd name="connsiteX7" fmla="*/ 596396 w 664422"/>
                <a:gd name="connsiteY7" fmla="*/ 246888 h 389998"/>
                <a:gd name="connsiteX8" fmla="*/ 663071 w 664422"/>
                <a:gd name="connsiteY8" fmla="*/ 204025 h 389998"/>
                <a:gd name="connsiteX9" fmla="*/ 627353 w 664422"/>
                <a:gd name="connsiteY9" fmla="*/ 73056 h 389998"/>
                <a:gd name="connsiteX10" fmla="*/ 472571 w 664422"/>
                <a:gd name="connsiteY10" fmla="*/ 123063 h 389998"/>
                <a:gd name="connsiteX11" fmla="*/ 393989 w 664422"/>
                <a:gd name="connsiteY11" fmla="*/ 113537 h 389998"/>
                <a:gd name="connsiteX12" fmla="*/ 315408 w 664422"/>
                <a:gd name="connsiteY12" fmla="*/ 4000 h 389998"/>
                <a:gd name="connsiteX13" fmla="*/ 277308 w 664422"/>
                <a:gd name="connsiteY13" fmla="*/ 27813 h 389998"/>
                <a:gd name="connsiteX14" fmla="*/ 224921 w 664422"/>
                <a:gd name="connsiteY14" fmla="*/ 65913 h 389998"/>
                <a:gd name="connsiteX15" fmla="*/ 134433 w 664422"/>
                <a:gd name="connsiteY15" fmla="*/ 77819 h 389998"/>
                <a:gd name="connsiteX0" fmla="*/ 134433 w 664422"/>
                <a:gd name="connsiteY0" fmla="*/ 54187 h 366366"/>
                <a:gd name="connsiteX1" fmla="*/ 101096 w 664422"/>
                <a:gd name="connsiteY1" fmla="*/ 151818 h 366366"/>
                <a:gd name="connsiteX2" fmla="*/ 1083 w 664422"/>
                <a:gd name="connsiteY2" fmla="*/ 218493 h 366366"/>
                <a:gd name="connsiteX3" fmla="*/ 172533 w 664422"/>
                <a:gd name="connsiteY3" fmla="*/ 266118 h 366366"/>
                <a:gd name="connsiteX4" fmla="*/ 263021 w 664422"/>
                <a:gd name="connsiteY4" fmla="*/ 366131 h 366366"/>
                <a:gd name="connsiteX5" fmla="*/ 386846 w 664422"/>
                <a:gd name="connsiteY5" fmla="*/ 294693 h 366366"/>
                <a:gd name="connsiteX6" fmla="*/ 553533 w 664422"/>
                <a:gd name="connsiteY6" fmla="*/ 323268 h 366366"/>
                <a:gd name="connsiteX7" fmla="*/ 596396 w 664422"/>
                <a:gd name="connsiteY7" fmla="*/ 223256 h 366366"/>
                <a:gd name="connsiteX8" fmla="*/ 663071 w 664422"/>
                <a:gd name="connsiteY8" fmla="*/ 180393 h 366366"/>
                <a:gd name="connsiteX9" fmla="*/ 627353 w 664422"/>
                <a:gd name="connsiteY9" fmla="*/ 49424 h 366366"/>
                <a:gd name="connsiteX10" fmla="*/ 472571 w 664422"/>
                <a:gd name="connsiteY10" fmla="*/ 99431 h 366366"/>
                <a:gd name="connsiteX11" fmla="*/ 393989 w 664422"/>
                <a:gd name="connsiteY11" fmla="*/ 89905 h 366366"/>
                <a:gd name="connsiteX12" fmla="*/ 386846 w 664422"/>
                <a:gd name="connsiteY12" fmla="*/ 18468 h 366366"/>
                <a:gd name="connsiteX13" fmla="*/ 277308 w 664422"/>
                <a:gd name="connsiteY13" fmla="*/ 4181 h 366366"/>
                <a:gd name="connsiteX14" fmla="*/ 224921 w 664422"/>
                <a:gd name="connsiteY14" fmla="*/ 42281 h 366366"/>
                <a:gd name="connsiteX15" fmla="*/ 134433 w 664422"/>
                <a:gd name="connsiteY15" fmla="*/ 54187 h 366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664422" h="366366">
                  <a:moveTo>
                    <a:pt x="134433" y="54187"/>
                  </a:moveTo>
                  <a:cubicBezTo>
                    <a:pt x="113796" y="72443"/>
                    <a:pt x="123321" y="124434"/>
                    <a:pt x="101096" y="151818"/>
                  </a:cubicBezTo>
                  <a:cubicBezTo>
                    <a:pt x="78871" y="179202"/>
                    <a:pt x="-10823" y="199443"/>
                    <a:pt x="1083" y="218493"/>
                  </a:cubicBezTo>
                  <a:cubicBezTo>
                    <a:pt x="12989" y="237543"/>
                    <a:pt x="128877" y="241512"/>
                    <a:pt x="172533" y="266118"/>
                  </a:cubicBezTo>
                  <a:cubicBezTo>
                    <a:pt x="216189" y="290724"/>
                    <a:pt x="227302" y="361369"/>
                    <a:pt x="263021" y="366131"/>
                  </a:cubicBezTo>
                  <a:cubicBezTo>
                    <a:pt x="298740" y="370893"/>
                    <a:pt x="338427" y="301837"/>
                    <a:pt x="386846" y="294693"/>
                  </a:cubicBezTo>
                  <a:cubicBezTo>
                    <a:pt x="435265" y="287549"/>
                    <a:pt x="518608" y="335174"/>
                    <a:pt x="553533" y="323268"/>
                  </a:cubicBezTo>
                  <a:cubicBezTo>
                    <a:pt x="588458" y="311362"/>
                    <a:pt x="578140" y="247068"/>
                    <a:pt x="596396" y="223256"/>
                  </a:cubicBezTo>
                  <a:cubicBezTo>
                    <a:pt x="614652" y="199444"/>
                    <a:pt x="657912" y="209365"/>
                    <a:pt x="663071" y="180393"/>
                  </a:cubicBezTo>
                  <a:cubicBezTo>
                    <a:pt x="668230" y="151421"/>
                    <a:pt x="659103" y="62918"/>
                    <a:pt x="627353" y="49424"/>
                  </a:cubicBezTo>
                  <a:cubicBezTo>
                    <a:pt x="595603" y="35930"/>
                    <a:pt x="511465" y="92684"/>
                    <a:pt x="472571" y="99431"/>
                  </a:cubicBezTo>
                  <a:cubicBezTo>
                    <a:pt x="433677" y="106178"/>
                    <a:pt x="408276" y="103399"/>
                    <a:pt x="393989" y="89905"/>
                  </a:cubicBezTo>
                  <a:cubicBezTo>
                    <a:pt x="379702" y="76411"/>
                    <a:pt x="406293" y="32755"/>
                    <a:pt x="386846" y="18468"/>
                  </a:cubicBezTo>
                  <a:cubicBezTo>
                    <a:pt x="367399" y="4181"/>
                    <a:pt x="292389" y="-6138"/>
                    <a:pt x="277308" y="4181"/>
                  </a:cubicBezTo>
                  <a:cubicBezTo>
                    <a:pt x="262227" y="14500"/>
                    <a:pt x="248733" y="33947"/>
                    <a:pt x="224921" y="42281"/>
                  </a:cubicBezTo>
                  <a:cubicBezTo>
                    <a:pt x="201109" y="50615"/>
                    <a:pt x="155070" y="35931"/>
                    <a:pt x="134433" y="54187"/>
                  </a:cubicBez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0" name="フリーフォーム: 図形 69">
              <a:extLst>
                <a:ext uri="{FF2B5EF4-FFF2-40B4-BE49-F238E27FC236}">
                  <a16:creationId xmlns:a16="http://schemas.microsoft.com/office/drawing/2014/main" id="{CAD5792B-687C-44C1-9357-A714375CA7B1}"/>
                </a:ext>
              </a:extLst>
            </p:cNvPr>
            <p:cNvSpPr/>
            <p:nvPr/>
          </p:nvSpPr>
          <p:spPr>
            <a:xfrm rot="10800000">
              <a:off x="7060423" y="4496998"/>
              <a:ext cx="459449" cy="182550"/>
            </a:xfrm>
            <a:custGeom>
              <a:avLst/>
              <a:gdLst>
                <a:gd name="connsiteX0" fmla="*/ 67049 w 662362"/>
                <a:gd name="connsiteY0" fmla="*/ 25802 h 387987"/>
                <a:gd name="connsiteX1" fmla="*/ 124199 w 662362"/>
                <a:gd name="connsiteY1" fmla="*/ 125814 h 387987"/>
                <a:gd name="connsiteX2" fmla="*/ 374 w 662362"/>
                <a:gd name="connsiteY2" fmla="*/ 240114 h 387987"/>
                <a:gd name="connsiteX3" fmla="*/ 171824 w 662362"/>
                <a:gd name="connsiteY3" fmla="*/ 287739 h 387987"/>
                <a:gd name="connsiteX4" fmla="*/ 262312 w 662362"/>
                <a:gd name="connsiteY4" fmla="*/ 387752 h 387987"/>
                <a:gd name="connsiteX5" fmla="*/ 386137 w 662362"/>
                <a:gd name="connsiteY5" fmla="*/ 316314 h 387987"/>
                <a:gd name="connsiteX6" fmla="*/ 552824 w 662362"/>
                <a:gd name="connsiteY6" fmla="*/ 344889 h 387987"/>
                <a:gd name="connsiteX7" fmla="*/ 595687 w 662362"/>
                <a:gd name="connsiteY7" fmla="*/ 244877 h 387987"/>
                <a:gd name="connsiteX8" fmla="*/ 662362 w 662362"/>
                <a:gd name="connsiteY8" fmla="*/ 202014 h 387987"/>
                <a:gd name="connsiteX9" fmla="*/ 595687 w 662362"/>
                <a:gd name="connsiteY9" fmla="*/ 92477 h 387987"/>
                <a:gd name="connsiteX10" fmla="*/ 471862 w 662362"/>
                <a:gd name="connsiteY10" fmla="*/ 121052 h 387987"/>
                <a:gd name="connsiteX11" fmla="*/ 390899 w 662362"/>
                <a:gd name="connsiteY11" fmla="*/ 78189 h 387987"/>
                <a:gd name="connsiteX12" fmla="*/ 314699 w 662362"/>
                <a:gd name="connsiteY12" fmla="*/ 1989 h 387987"/>
                <a:gd name="connsiteX13" fmla="*/ 276599 w 662362"/>
                <a:gd name="connsiteY13" fmla="*/ 25802 h 387987"/>
                <a:gd name="connsiteX14" fmla="*/ 224212 w 662362"/>
                <a:gd name="connsiteY14" fmla="*/ 63902 h 387987"/>
                <a:gd name="connsiteX15" fmla="*/ 67049 w 662362"/>
                <a:gd name="connsiteY15" fmla="*/ 25802 h 387987"/>
                <a:gd name="connsiteX0" fmla="*/ 67650 w 662963"/>
                <a:gd name="connsiteY0" fmla="*/ 25802 h 387987"/>
                <a:gd name="connsiteX1" fmla="*/ 100988 w 662963"/>
                <a:gd name="connsiteY1" fmla="*/ 173439 h 387987"/>
                <a:gd name="connsiteX2" fmla="*/ 975 w 662963"/>
                <a:gd name="connsiteY2" fmla="*/ 240114 h 387987"/>
                <a:gd name="connsiteX3" fmla="*/ 172425 w 662963"/>
                <a:gd name="connsiteY3" fmla="*/ 287739 h 387987"/>
                <a:gd name="connsiteX4" fmla="*/ 262913 w 662963"/>
                <a:gd name="connsiteY4" fmla="*/ 387752 h 387987"/>
                <a:gd name="connsiteX5" fmla="*/ 386738 w 662963"/>
                <a:gd name="connsiteY5" fmla="*/ 316314 h 387987"/>
                <a:gd name="connsiteX6" fmla="*/ 553425 w 662963"/>
                <a:gd name="connsiteY6" fmla="*/ 344889 h 387987"/>
                <a:gd name="connsiteX7" fmla="*/ 596288 w 662963"/>
                <a:gd name="connsiteY7" fmla="*/ 244877 h 387987"/>
                <a:gd name="connsiteX8" fmla="*/ 662963 w 662963"/>
                <a:gd name="connsiteY8" fmla="*/ 202014 h 387987"/>
                <a:gd name="connsiteX9" fmla="*/ 596288 w 662963"/>
                <a:gd name="connsiteY9" fmla="*/ 92477 h 387987"/>
                <a:gd name="connsiteX10" fmla="*/ 472463 w 662963"/>
                <a:gd name="connsiteY10" fmla="*/ 121052 h 387987"/>
                <a:gd name="connsiteX11" fmla="*/ 391500 w 662963"/>
                <a:gd name="connsiteY11" fmla="*/ 78189 h 387987"/>
                <a:gd name="connsiteX12" fmla="*/ 315300 w 662963"/>
                <a:gd name="connsiteY12" fmla="*/ 1989 h 387987"/>
                <a:gd name="connsiteX13" fmla="*/ 277200 w 662963"/>
                <a:gd name="connsiteY13" fmla="*/ 25802 h 387987"/>
                <a:gd name="connsiteX14" fmla="*/ 224813 w 662963"/>
                <a:gd name="connsiteY14" fmla="*/ 63902 h 387987"/>
                <a:gd name="connsiteX15" fmla="*/ 67650 w 662963"/>
                <a:gd name="connsiteY15" fmla="*/ 25802 h 387987"/>
                <a:gd name="connsiteX0" fmla="*/ 134433 w 663071"/>
                <a:gd name="connsiteY0" fmla="*/ 75808 h 387987"/>
                <a:gd name="connsiteX1" fmla="*/ 101096 w 663071"/>
                <a:gd name="connsiteY1" fmla="*/ 173439 h 387987"/>
                <a:gd name="connsiteX2" fmla="*/ 1083 w 663071"/>
                <a:gd name="connsiteY2" fmla="*/ 240114 h 387987"/>
                <a:gd name="connsiteX3" fmla="*/ 172533 w 663071"/>
                <a:gd name="connsiteY3" fmla="*/ 287739 h 387987"/>
                <a:gd name="connsiteX4" fmla="*/ 263021 w 663071"/>
                <a:gd name="connsiteY4" fmla="*/ 387752 h 387987"/>
                <a:gd name="connsiteX5" fmla="*/ 386846 w 663071"/>
                <a:gd name="connsiteY5" fmla="*/ 316314 h 387987"/>
                <a:gd name="connsiteX6" fmla="*/ 553533 w 663071"/>
                <a:gd name="connsiteY6" fmla="*/ 344889 h 387987"/>
                <a:gd name="connsiteX7" fmla="*/ 596396 w 663071"/>
                <a:gd name="connsiteY7" fmla="*/ 244877 h 387987"/>
                <a:gd name="connsiteX8" fmla="*/ 663071 w 663071"/>
                <a:gd name="connsiteY8" fmla="*/ 202014 h 387987"/>
                <a:gd name="connsiteX9" fmla="*/ 596396 w 663071"/>
                <a:gd name="connsiteY9" fmla="*/ 92477 h 387987"/>
                <a:gd name="connsiteX10" fmla="*/ 472571 w 663071"/>
                <a:gd name="connsiteY10" fmla="*/ 121052 h 387987"/>
                <a:gd name="connsiteX11" fmla="*/ 391608 w 663071"/>
                <a:gd name="connsiteY11" fmla="*/ 78189 h 387987"/>
                <a:gd name="connsiteX12" fmla="*/ 315408 w 663071"/>
                <a:gd name="connsiteY12" fmla="*/ 1989 h 387987"/>
                <a:gd name="connsiteX13" fmla="*/ 277308 w 663071"/>
                <a:gd name="connsiteY13" fmla="*/ 25802 h 387987"/>
                <a:gd name="connsiteX14" fmla="*/ 224921 w 663071"/>
                <a:gd name="connsiteY14" fmla="*/ 63902 h 387987"/>
                <a:gd name="connsiteX15" fmla="*/ 134433 w 663071"/>
                <a:gd name="connsiteY15" fmla="*/ 75808 h 387987"/>
                <a:gd name="connsiteX0" fmla="*/ 134433 w 663071"/>
                <a:gd name="connsiteY0" fmla="*/ 77819 h 389998"/>
                <a:gd name="connsiteX1" fmla="*/ 101096 w 663071"/>
                <a:gd name="connsiteY1" fmla="*/ 175450 h 389998"/>
                <a:gd name="connsiteX2" fmla="*/ 1083 w 663071"/>
                <a:gd name="connsiteY2" fmla="*/ 242125 h 389998"/>
                <a:gd name="connsiteX3" fmla="*/ 172533 w 663071"/>
                <a:gd name="connsiteY3" fmla="*/ 289750 h 389998"/>
                <a:gd name="connsiteX4" fmla="*/ 263021 w 663071"/>
                <a:gd name="connsiteY4" fmla="*/ 389763 h 389998"/>
                <a:gd name="connsiteX5" fmla="*/ 386846 w 663071"/>
                <a:gd name="connsiteY5" fmla="*/ 318325 h 389998"/>
                <a:gd name="connsiteX6" fmla="*/ 553533 w 663071"/>
                <a:gd name="connsiteY6" fmla="*/ 346900 h 389998"/>
                <a:gd name="connsiteX7" fmla="*/ 596396 w 663071"/>
                <a:gd name="connsiteY7" fmla="*/ 246888 h 389998"/>
                <a:gd name="connsiteX8" fmla="*/ 663071 w 663071"/>
                <a:gd name="connsiteY8" fmla="*/ 204025 h 389998"/>
                <a:gd name="connsiteX9" fmla="*/ 596396 w 663071"/>
                <a:gd name="connsiteY9" fmla="*/ 94488 h 389998"/>
                <a:gd name="connsiteX10" fmla="*/ 472571 w 663071"/>
                <a:gd name="connsiteY10" fmla="*/ 123063 h 389998"/>
                <a:gd name="connsiteX11" fmla="*/ 393989 w 663071"/>
                <a:gd name="connsiteY11" fmla="*/ 113537 h 389998"/>
                <a:gd name="connsiteX12" fmla="*/ 315408 w 663071"/>
                <a:gd name="connsiteY12" fmla="*/ 4000 h 389998"/>
                <a:gd name="connsiteX13" fmla="*/ 277308 w 663071"/>
                <a:gd name="connsiteY13" fmla="*/ 27813 h 389998"/>
                <a:gd name="connsiteX14" fmla="*/ 224921 w 663071"/>
                <a:gd name="connsiteY14" fmla="*/ 65913 h 389998"/>
                <a:gd name="connsiteX15" fmla="*/ 134433 w 663071"/>
                <a:gd name="connsiteY15" fmla="*/ 77819 h 389998"/>
                <a:gd name="connsiteX0" fmla="*/ 134433 w 664422"/>
                <a:gd name="connsiteY0" fmla="*/ 77819 h 389998"/>
                <a:gd name="connsiteX1" fmla="*/ 101096 w 664422"/>
                <a:gd name="connsiteY1" fmla="*/ 175450 h 389998"/>
                <a:gd name="connsiteX2" fmla="*/ 1083 w 664422"/>
                <a:gd name="connsiteY2" fmla="*/ 242125 h 389998"/>
                <a:gd name="connsiteX3" fmla="*/ 172533 w 664422"/>
                <a:gd name="connsiteY3" fmla="*/ 289750 h 389998"/>
                <a:gd name="connsiteX4" fmla="*/ 263021 w 664422"/>
                <a:gd name="connsiteY4" fmla="*/ 389763 h 389998"/>
                <a:gd name="connsiteX5" fmla="*/ 386846 w 664422"/>
                <a:gd name="connsiteY5" fmla="*/ 318325 h 389998"/>
                <a:gd name="connsiteX6" fmla="*/ 553533 w 664422"/>
                <a:gd name="connsiteY6" fmla="*/ 346900 h 389998"/>
                <a:gd name="connsiteX7" fmla="*/ 596396 w 664422"/>
                <a:gd name="connsiteY7" fmla="*/ 246888 h 389998"/>
                <a:gd name="connsiteX8" fmla="*/ 663071 w 664422"/>
                <a:gd name="connsiteY8" fmla="*/ 204025 h 389998"/>
                <a:gd name="connsiteX9" fmla="*/ 627353 w 664422"/>
                <a:gd name="connsiteY9" fmla="*/ 73056 h 389998"/>
                <a:gd name="connsiteX10" fmla="*/ 472571 w 664422"/>
                <a:gd name="connsiteY10" fmla="*/ 123063 h 389998"/>
                <a:gd name="connsiteX11" fmla="*/ 393989 w 664422"/>
                <a:gd name="connsiteY11" fmla="*/ 113537 h 389998"/>
                <a:gd name="connsiteX12" fmla="*/ 315408 w 664422"/>
                <a:gd name="connsiteY12" fmla="*/ 4000 h 389998"/>
                <a:gd name="connsiteX13" fmla="*/ 277308 w 664422"/>
                <a:gd name="connsiteY13" fmla="*/ 27813 h 389998"/>
                <a:gd name="connsiteX14" fmla="*/ 224921 w 664422"/>
                <a:gd name="connsiteY14" fmla="*/ 65913 h 389998"/>
                <a:gd name="connsiteX15" fmla="*/ 134433 w 664422"/>
                <a:gd name="connsiteY15" fmla="*/ 77819 h 389998"/>
                <a:gd name="connsiteX0" fmla="*/ 134433 w 664422"/>
                <a:gd name="connsiteY0" fmla="*/ 54187 h 366366"/>
                <a:gd name="connsiteX1" fmla="*/ 101096 w 664422"/>
                <a:gd name="connsiteY1" fmla="*/ 151818 h 366366"/>
                <a:gd name="connsiteX2" fmla="*/ 1083 w 664422"/>
                <a:gd name="connsiteY2" fmla="*/ 218493 h 366366"/>
                <a:gd name="connsiteX3" fmla="*/ 172533 w 664422"/>
                <a:gd name="connsiteY3" fmla="*/ 266118 h 366366"/>
                <a:gd name="connsiteX4" fmla="*/ 263021 w 664422"/>
                <a:gd name="connsiteY4" fmla="*/ 366131 h 366366"/>
                <a:gd name="connsiteX5" fmla="*/ 386846 w 664422"/>
                <a:gd name="connsiteY5" fmla="*/ 294693 h 366366"/>
                <a:gd name="connsiteX6" fmla="*/ 553533 w 664422"/>
                <a:gd name="connsiteY6" fmla="*/ 323268 h 366366"/>
                <a:gd name="connsiteX7" fmla="*/ 596396 w 664422"/>
                <a:gd name="connsiteY7" fmla="*/ 223256 h 366366"/>
                <a:gd name="connsiteX8" fmla="*/ 663071 w 664422"/>
                <a:gd name="connsiteY8" fmla="*/ 180393 h 366366"/>
                <a:gd name="connsiteX9" fmla="*/ 627353 w 664422"/>
                <a:gd name="connsiteY9" fmla="*/ 49424 h 366366"/>
                <a:gd name="connsiteX10" fmla="*/ 472571 w 664422"/>
                <a:gd name="connsiteY10" fmla="*/ 99431 h 366366"/>
                <a:gd name="connsiteX11" fmla="*/ 393989 w 664422"/>
                <a:gd name="connsiteY11" fmla="*/ 89905 h 366366"/>
                <a:gd name="connsiteX12" fmla="*/ 386846 w 664422"/>
                <a:gd name="connsiteY12" fmla="*/ 18468 h 366366"/>
                <a:gd name="connsiteX13" fmla="*/ 277308 w 664422"/>
                <a:gd name="connsiteY13" fmla="*/ 4181 h 366366"/>
                <a:gd name="connsiteX14" fmla="*/ 224921 w 664422"/>
                <a:gd name="connsiteY14" fmla="*/ 42281 h 366366"/>
                <a:gd name="connsiteX15" fmla="*/ 134433 w 664422"/>
                <a:gd name="connsiteY15" fmla="*/ 54187 h 366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664422" h="366366">
                  <a:moveTo>
                    <a:pt x="134433" y="54187"/>
                  </a:moveTo>
                  <a:cubicBezTo>
                    <a:pt x="113796" y="72443"/>
                    <a:pt x="123321" y="124434"/>
                    <a:pt x="101096" y="151818"/>
                  </a:cubicBezTo>
                  <a:cubicBezTo>
                    <a:pt x="78871" y="179202"/>
                    <a:pt x="-10823" y="199443"/>
                    <a:pt x="1083" y="218493"/>
                  </a:cubicBezTo>
                  <a:cubicBezTo>
                    <a:pt x="12989" y="237543"/>
                    <a:pt x="128877" y="241512"/>
                    <a:pt x="172533" y="266118"/>
                  </a:cubicBezTo>
                  <a:cubicBezTo>
                    <a:pt x="216189" y="290724"/>
                    <a:pt x="227302" y="361369"/>
                    <a:pt x="263021" y="366131"/>
                  </a:cubicBezTo>
                  <a:cubicBezTo>
                    <a:pt x="298740" y="370893"/>
                    <a:pt x="338427" y="301837"/>
                    <a:pt x="386846" y="294693"/>
                  </a:cubicBezTo>
                  <a:cubicBezTo>
                    <a:pt x="435265" y="287549"/>
                    <a:pt x="518608" y="335174"/>
                    <a:pt x="553533" y="323268"/>
                  </a:cubicBezTo>
                  <a:cubicBezTo>
                    <a:pt x="588458" y="311362"/>
                    <a:pt x="578140" y="247068"/>
                    <a:pt x="596396" y="223256"/>
                  </a:cubicBezTo>
                  <a:cubicBezTo>
                    <a:pt x="614652" y="199444"/>
                    <a:pt x="657912" y="209365"/>
                    <a:pt x="663071" y="180393"/>
                  </a:cubicBezTo>
                  <a:cubicBezTo>
                    <a:pt x="668230" y="151421"/>
                    <a:pt x="659103" y="62918"/>
                    <a:pt x="627353" y="49424"/>
                  </a:cubicBezTo>
                  <a:cubicBezTo>
                    <a:pt x="595603" y="35930"/>
                    <a:pt x="511465" y="92684"/>
                    <a:pt x="472571" y="99431"/>
                  </a:cubicBezTo>
                  <a:cubicBezTo>
                    <a:pt x="433677" y="106178"/>
                    <a:pt x="408276" y="103399"/>
                    <a:pt x="393989" y="89905"/>
                  </a:cubicBezTo>
                  <a:cubicBezTo>
                    <a:pt x="379702" y="76411"/>
                    <a:pt x="406293" y="32755"/>
                    <a:pt x="386846" y="18468"/>
                  </a:cubicBezTo>
                  <a:cubicBezTo>
                    <a:pt x="367399" y="4181"/>
                    <a:pt x="292389" y="-6138"/>
                    <a:pt x="277308" y="4181"/>
                  </a:cubicBezTo>
                  <a:cubicBezTo>
                    <a:pt x="262227" y="14500"/>
                    <a:pt x="248733" y="33947"/>
                    <a:pt x="224921" y="42281"/>
                  </a:cubicBezTo>
                  <a:cubicBezTo>
                    <a:pt x="201109" y="50615"/>
                    <a:pt x="155070" y="35931"/>
                    <a:pt x="134433" y="54187"/>
                  </a:cubicBez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1" name="フリーフォーム: 図形 70">
              <a:extLst>
                <a:ext uri="{FF2B5EF4-FFF2-40B4-BE49-F238E27FC236}">
                  <a16:creationId xmlns:a16="http://schemas.microsoft.com/office/drawing/2014/main" id="{0FF3F0C9-DA2C-47E5-BC5D-32DBD3DEBFEF}"/>
                </a:ext>
              </a:extLst>
            </p:cNvPr>
            <p:cNvSpPr/>
            <p:nvPr/>
          </p:nvSpPr>
          <p:spPr>
            <a:xfrm rot="10800000">
              <a:off x="7479043" y="4528202"/>
              <a:ext cx="459449" cy="182550"/>
            </a:xfrm>
            <a:custGeom>
              <a:avLst/>
              <a:gdLst>
                <a:gd name="connsiteX0" fmla="*/ 67049 w 662362"/>
                <a:gd name="connsiteY0" fmla="*/ 25802 h 387987"/>
                <a:gd name="connsiteX1" fmla="*/ 124199 w 662362"/>
                <a:gd name="connsiteY1" fmla="*/ 125814 h 387987"/>
                <a:gd name="connsiteX2" fmla="*/ 374 w 662362"/>
                <a:gd name="connsiteY2" fmla="*/ 240114 h 387987"/>
                <a:gd name="connsiteX3" fmla="*/ 171824 w 662362"/>
                <a:gd name="connsiteY3" fmla="*/ 287739 h 387987"/>
                <a:gd name="connsiteX4" fmla="*/ 262312 w 662362"/>
                <a:gd name="connsiteY4" fmla="*/ 387752 h 387987"/>
                <a:gd name="connsiteX5" fmla="*/ 386137 w 662362"/>
                <a:gd name="connsiteY5" fmla="*/ 316314 h 387987"/>
                <a:gd name="connsiteX6" fmla="*/ 552824 w 662362"/>
                <a:gd name="connsiteY6" fmla="*/ 344889 h 387987"/>
                <a:gd name="connsiteX7" fmla="*/ 595687 w 662362"/>
                <a:gd name="connsiteY7" fmla="*/ 244877 h 387987"/>
                <a:gd name="connsiteX8" fmla="*/ 662362 w 662362"/>
                <a:gd name="connsiteY8" fmla="*/ 202014 h 387987"/>
                <a:gd name="connsiteX9" fmla="*/ 595687 w 662362"/>
                <a:gd name="connsiteY9" fmla="*/ 92477 h 387987"/>
                <a:gd name="connsiteX10" fmla="*/ 471862 w 662362"/>
                <a:gd name="connsiteY10" fmla="*/ 121052 h 387987"/>
                <a:gd name="connsiteX11" fmla="*/ 390899 w 662362"/>
                <a:gd name="connsiteY11" fmla="*/ 78189 h 387987"/>
                <a:gd name="connsiteX12" fmla="*/ 314699 w 662362"/>
                <a:gd name="connsiteY12" fmla="*/ 1989 h 387987"/>
                <a:gd name="connsiteX13" fmla="*/ 276599 w 662362"/>
                <a:gd name="connsiteY13" fmla="*/ 25802 h 387987"/>
                <a:gd name="connsiteX14" fmla="*/ 224212 w 662362"/>
                <a:gd name="connsiteY14" fmla="*/ 63902 h 387987"/>
                <a:gd name="connsiteX15" fmla="*/ 67049 w 662362"/>
                <a:gd name="connsiteY15" fmla="*/ 25802 h 387987"/>
                <a:gd name="connsiteX0" fmla="*/ 67650 w 662963"/>
                <a:gd name="connsiteY0" fmla="*/ 25802 h 387987"/>
                <a:gd name="connsiteX1" fmla="*/ 100988 w 662963"/>
                <a:gd name="connsiteY1" fmla="*/ 173439 h 387987"/>
                <a:gd name="connsiteX2" fmla="*/ 975 w 662963"/>
                <a:gd name="connsiteY2" fmla="*/ 240114 h 387987"/>
                <a:gd name="connsiteX3" fmla="*/ 172425 w 662963"/>
                <a:gd name="connsiteY3" fmla="*/ 287739 h 387987"/>
                <a:gd name="connsiteX4" fmla="*/ 262913 w 662963"/>
                <a:gd name="connsiteY4" fmla="*/ 387752 h 387987"/>
                <a:gd name="connsiteX5" fmla="*/ 386738 w 662963"/>
                <a:gd name="connsiteY5" fmla="*/ 316314 h 387987"/>
                <a:gd name="connsiteX6" fmla="*/ 553425 w 662963"/>
                <a:gd name="connsiteY6" fmla="*/ 344889 h 387987"/>
                <a:gd name="connsiteX7" fmla="*/ 596288 w 662963"/>
                <a:gd name="connsiteY7" fmla="*/ 244877 h 387987"/>
                <a:gd name="connsiteX8" fmla="*/ 662963 w 662963"/>
                <a:gd name="connsiteY8" fmla="*/ 202014 h 387987"/>
                <a:gd name="connsiteX9" fmla="*/ 596288 w 662963"/>
                <a:gd name="connsiteY9" fmla="*/ 92477 h 387987"/>
                <a:gd name="connsiteX10" fmla="*/ 472463 w 662963"/>
                <a:gd name="connsiteY10" fmla="*/ 121052 h 387987"/>
                <a:gd name="connsiteX11" fmla="*/ 391500 w 662963"/>
                <a:gd name="connsiteY11" fmla="*/ 78189 h 387987"/>
                <a:gd name="connsiteX12" fmla="*/ 315300 w 662963"/>
                <a:gd name="connsiteY12" fmla="*/ 1989 h 387987"/>
                <a:gd name="connsiteX13" fmla="*/ 277200 w 662963"/>
                <a:gd name="connsiteY13" fmla="*/ 25802 h 387987"/>
                <a:gd name="connsiteX14" fmla="*/ 224813 w 662963"/>
                <a:gd name="connsiteY14" fmla="*/ 63902 h 387987"/>
                <a:gd name="connsiteX15" fmla="*/ 67650 w 662963"/>
                <a:gd name="connsiteY15" fmla="*/ 25802 h 387987"/>
                <a:gd name="connsiteX0" fmla="*/ 134433 w 663071"/>
                <a:gd name="connsiteY0" fmla="*/ 75808 h 387987"/>
                <a:gd name="connsiteX1" fmla="*/ 101096 w 663071"/>
                <a:gd name="connsiteY1" fmla="*/ 173439 h 387987"/>
                <a:gd name="connsiteX2" fmla="*/ 1083 w 663071"/>
                <a:gd name="connsiteY2" fmla="*/ 240114 h 387987"/>
                <a:gd name="connsiteX3" fmla="*/ 172533 w 663071"/>
                <a:gd name="connsiteY3" fmla="*/ 287739 h 387987"/>
                <a:gd name="connsiteX4" fmla="*/ 263021 w 663071"/>
                <a:gd name="connsiteY4" fmla="*/ 387752 h 387987"/>
                <a:gd name="connsiteX5" fmla="*/ 386846 w 663071"/>
                <a:gd name="connsiteY5" fmla="*/ 316314 h 387987"/>
                <a:gd name="connsiteX6" fmla="*/ 553533 w 663071"/>
                <a:gd name="connsiteY6" fmla="*/ 344889 h 387987"/>
                <a:gd name="connsiteX7" fmla="*/ 596396 w 663071"/>
                <a:gd name="connsiteY7" fmla="*/ 244877 h 387987"/>
                <a:gd name="connsiteX8" fmla="*/ 663071 w 663071"/>
                <a:gd name="connsiteY8" fmla="*/ 202014 h 387987"/>
                <a:gd name="connsiteX9" fmla="*/ 596396 w 663071"/>
                <a:gd name="connsiteY9" fmla="*/ 92477 h 387987"/>
                <a:gd name="connsiteX10" fmla="*/ 472571 w 663071"/>
                <a:gd name="connsiteY10" fmla="*/ 121052 h 387987"/>
                <a:gd name="connsiteX11" fmla="*/ 391608 w 663071"/>
                <a:gd name="connsiteY11" fmla="*/ 78189 h 387987"/>
                <a:gd name="connsiteX12" fmla="*/ 315408 w 663071"/>
                <a:gd name="connsiteY12" fmla="*/ 1989 h 387987"/>
                <a:gd name="connsiteX13" fmla="*/ 277308 w 663071"/>
                <a:gd name="connsiteY13" fmla="*/ 25802 h 387987"/>
                <a:gd name="connsiteX14" fmla="*/ 224921 w 663071"/>
                <a:gd name="connsiteY14" fmla="*/ 63902 h 387987"/>
                <a:gd name="connsiteX15" fmla="*/ 134433 w 663071"/>
                <a:gd name="connsiteY15" fmla="*/ 75808 h 387987"/>
                <a:gd name="connsiteX0" fmla="*/ 134433 w 663071"/>
                <a:gd name="connsiteY0" fmla="*/ 77819 h 389998"/>
                <a:gd name="connsiteX1" fmla="*/ 101096 w 663071"/>
                <a:gd name="connsiteY1" fmla="*/ 175450 h 389998"/>
                <a:gd name="connsiteX2" fmla="*/ 1083 w 663071"/>
                <a:gd name="connsiteY2" fmla="*/ 242125 h 389998"/>
                <a:gd name="connsiteX3" fmla="*/ 172533 w 663071"/>
                <a:gd name="connsiteY3" fmla="*/ 289750 h 389998"/>
                <a:gd name="connsiteX4" fmla="*/ 263021 w 663071"/>
                <a:gd name="connsiteY4" fmla="*/ 389763 h 389998"/>
                <a:gd name="connsiteX5" fmla="*/ 386846 w 663071"/>
                <a:gd name="connsiteY5" fmla="*/ 318325 h 389998"/>
                <a:gd name="connsiteX6" fmla="*/ 553533 w 663071"/>
                <a:gd name="connsiteY6" fmla="*/ 346900 h 389998"/>
                <a:gd name="connsiteX7" fmla="*/ 596396 w 663071"/>
                <a:gd name="connsiteY7" fmla="*/ 246888 h 389998"/>
                <a:gd name="connsiteX8" fmla="*/ 663071 w 663071"/>
                <a:gd name="connsiteY8" fmla="*/ 204025 h 389998"/>
                <a:gd name="connsiteX9" fmla="*/ 596396 w 663071"/>
                <a:gd name="connsiteY9" fmla="*/ 94488 h 389998"/>
                <a:gd name="connsiteX10" fmla="*/ 472571 w 663071"/>
                <a:gd name="connsiteY10" fmla="*/ 123063 h 389998"/>
                <a:gd name="connsiteX11" fmla="*/ 393989 w 663071"/>
                <a:gd name="connsiteY11" fmla="*/ 113537 h 389998"/>
                <a:gd name="connsiteX12" fmla="*/ 315408 w 663071"/>
                <a:gd name="connsiteY12" fmla="*/ 4000 h 389998"/>
                <a:gd name="connsiteX13" fmla="*/ 277308 w 663071"/>
                <a:gd name="connsiteY13" fmla="*/ 27813 h 389998"/>
                <a:gd name="connsiteX14" fmla="*/ 224921 w 663071"/>
                <a:gd name="connsiteY14" fmla="*/ 65913 h 389998"/>
                <a:gd name="connsiteX15" fmla="*/ 134433 w 663071"/>
                <a:gd name="connsiteY15" fmla="*/ 77819 h 389998"/>
                <a:gd name="connsiteX0" fmla="*/ 134433 w 664422"/>
                <a:gd name="connsiteY0" fmla="*/ 77819 h 389998"/>
                <a:gd name="connsiteX1" fmla="*/ 101096 w 664422"/>
                <a:gd name="connsiteY1" fmla="*/ 175450 h 389998"/>
                <a:gd name="connsiteX2" fmla="*/ 1083 w 664422"/>
                <a:gd name="connsiteY2" fmla="*/ 242125 h 389998"/>
                <a:gd name="connsiteX3" fmla="*/ 172533 w 664422"/>
                <a:gd name="connsiteY3" fmla="*/ 289750 h 389998"/>
                <a:gd name="connsiteX4" fmla="*/ 263021 w 664422"/>
                <a:gd name="connsiteY4" fmla="*/ 389763 h 389998"/>
                <a:gd name="connsiteX5" fmla="*/ 386846 w 664422"/>
                <a:gd name="connsiteY5" fmla="*/ 318325 h 389998"/>
                <a:gd name="connsiteX6" fmla="*/ 553533 w 664422"/>
                <a:gd name="connsiteY6" fmla="*/ 346900 h 389998"/>
                <a:gd name="connsiteX7" fmla="*/ 596396 w 664422"/>
                <a:gd name="connsiteY7" fmla="*/ 246888 h 389998"/>
                <a:gd name="connsiteX8" fmla="*/ 663071 w 664422"/>
                <a:gd name="connsiteY8" fmla="*/ 204025 h 389998"/>
                <a:gd name="connsiteX9" fmla="*/ 627353 w 664422"/>
                <a:gd name="connsiteY9" fmla="*/ 73056 h 389998"/>
                <a:gd name="connsiteX10" fmla="*/ 472571 w 664422"/>
                <a:gd name="connsiteY10" fmla="*/ 123063 h 389998"/>
                <a:gd name="connsiteX11" fmla="*/ 393989 w 664422"/>
                <a:gd name="connsiteY11" fmla="*/ 113537 h 389998"/>
                <a:gd name="connsiteX12" fmla="*/ 315408 w 664422"/>
                <a:gd name="connsiteY12" fmla="*/ 4000 h 389998"/>
                <a:gd name="connsiteX13" fmla="*/ 277308 w 664422"/>
                <a:gd name="connsiteY13" fmla="*/ 27813 h 389998"/>
                <a:gd name="connsiteX14" fmla="*/ 224921 w 664422"/>
                <a:gd name="connsiteY14" fmla="*/ 65913 h 389998"/>
                <a:gd name="connsiteX15" fmla="*/ 134433 w 664422"/>
                <a:gd name="connsiteY15" fmla="*/ 77819 h 389998"/>
                <a:gd name="connsiteX0" fmla="*/ 134433 w 664422"/>
                <a:gd name="connsiteY0" fmla="*/ 54187 h 366366"/>
                <a:gd name="connsiteX1" fmla="*/ 101096 w 664422"/>
                <a:gd name="connsiteY1" fmla="*/ 151818 h 366366"/>
                <a:gd name="connsiteX2" fmla="*/ 1083 w 664422"/>
                <a:gd name="connsiteY2" fmla="*/ 218493 h 366366"/>
                <a:gd name="connsiteX3" fmla="*/ 172533 w 664422"/>
                <a:gd name="connsiteY3" fmla="*/ 266118 h 366366"/>
                <a:gd name="connsiteX4" fmla="*/ 263021 w 664422"/>
                <a:gd name="connsiteY4" fmla="*/ 366131 h 366366"/>
                <a:gd name="connsiteX5" fmla="*/ 386846 w 664422"/>
                <a:gd name="connsiteY5" fmla="*/ 294693 h 366366"/>
                <a:gd name="connsiteX6" fmla="*/ 553533 w 664422"/>
                <a:gd name="connsiteY6" fmla="*/ 323268 h 366366"/>
                <a:gd name="connsiteX7" fmla="*/ 596396 w 664422"/>
                <a:gd name="connsiteY7" fmla="*/ 223256 h 366366"/>
                <a:gd name="connsiteX8" fmla="*/ 663071 w 664422"/>
                <a:gd name="connsiteY8" fmla="*/ 180393 h 366366"/>
                <a:gd name="connsiteX9" fmla="*/ 627353 w 664422"/>
                <a:gd name="connsiteY9" fmla="*/ 49424 h 366366"/>
                <a:gd name="connsiteX10" fmla="*/ 472571 w 664422"/>
                <a:gd name="connsiteY10" fmla="*/ 99431 h 366366"/>
                <a:gd name="connsiteX11" fmla="*/ 393989 w 664422"/>
                <a:gd name="connsiteY11" fmla="*/ 89905 h 366366"/>
                <a:gd name="connsiteX12" fmla="*/ 386846 w 664422"/>
                <a:gd name="connsiteY12" fmla="*/ 18468 h 366366"/>
                <a:gd name="connsiteX13" fmla="*/ 277308 w 664422"/>
                <a:gd name="connsiteY13" fmla="*/ 4181 h 366366"/>
                <a:gd name="connsiteX14" fmla="*/ 224921 w 664422"/>
                <a:gd name="connsiteY14" fmla="*/ 42281 h 366366"/>
                <a:gd name="connsiteX15" fmla="*/ 134433 w 664422"/>
                <a:gd name="connsiteY15" fmla="*/ 54187 h 366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664422" h="366366">
                  <a:moveTo>
                    <a:pt x="134433" y="54187"/>
                  </a:moveTo>
                  <a:cubicBezTo>
                    <a:pt x="113796" y="72443"/>
                    <a:pt x="123321" y="124434"/>
                    <a:pt x="101096" y="151818"/>
                  </a:cubicBezTo>
                  <a:cubicBezTo>
                    <a:pt x="78871" y="179202"/>
                    <a:pt x="-10823" y="199443"/>
                    <a:pt x="1083" y="218493"/>
                  </a:cubicBezTo>
                  <a:cubicBezTo>
                    <a:pt x="12989" y="237543"/>
                    <a:pt x="128877" y="241512"/>
                    <a:pt x="172533" y="266118"/>
                  </a:cubicBezTo>
                  <a:cubicBezTo>
                    <a:pt x="216189" y="290724"/>
                    <a:pt x="227302" y="361369"/>
                    <a:pt x="263021" y="366131"/>
                  </a:cubicBezTo>
                  <a:cubicBezTo>
                    <a:pt x="298740" y="370893"/>
                    <a:pt x="338427" y="301837"/>
                    <a:pt x="386846" y="294693"/>
                  </a:cubicBezTo>
                  <a:cubicBezTo>
                    <a:pt x="435265" y="287549"/>
                    <a:pt x="518608" y="335174"/>
                    <a:pt x="553533" y="323268"/>
                  </a:cubicBezTo>
                  <a:cubicBezTo>
                    <a:pt x="588458" y="311362"/>
                    <a:pt x="578140" y="247068"/>
                    <a:pt x="596396" y="223256"/>
                  </a:cubicBezTo>
                  <a:cubicBezTo>
                    <a:pt x="614652" y="199444"/>
                    <a:pt x="657912" y="209365"/>
                    <a:pt x="663071" y="180393"/>
                  </a:cubicBezTo>
                  <a:cubicBezTo>
                    <a:pt x="668230" y="151421"/>
                    <a:pt x="659103" y="62918"/>
                    <a:pt x="627353" y="49424"/>
                  </a:cubicBezTo>
                  <a:cubicBezTo>
                    <a:pt x="595603" y="35930"/>
                    <a:pt x="511465" y="92684"/>
                    <a:pt x="472571" y="99431"/>
                  </a:cubicBezTo>
                  <a:cubicBezTo>
                    <a:pt x="433677" y="106178"/>
                    <a:pt x="408276" y="103399"/>
                    <a:pt x="393989" y="89905"/>
                  </a:cubicBezTo>
                  <a:cubicBezTo>
                    <a:pt x="379702" y="76411"/>
                    <a:pt x="406293" y="32755"/>
                    <a:pt x="386846" y="18468"/>
                  </a:cubicBezTo>
                  <a:cubicBezTo>
                    <a:pt x="367399" y="4181"/>
                    <a:pt x="292389" y="-6138"/>
                    <a:pt x="277308" y="4181"/>
                  </a:cubicBezTo>
                  <a:cubicBezTo>
                    <a:pt x="262227" y="14500"/>
                    <a:pt x="248733" y="33947"/>
                    <a:pt x="224921" y="42281"/>
                  </a:cubicBezTo>
                  <a:cubicBezTo>
                    <a:pt x="201109" y="50615"/>
                    <a:pt x="155070" y="35931"/>
                    <a:pt x="134433" y="54187"/>
                  </a:cubicBez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2" name="フリーフォーム: 図形 71">
              <a:extLst>
                <a:ext uri="{FF2B5EF4-FFF2-40B4-BE49-F238E27FC236}">
                  <a16:creationId xmlns:a16="http://schemas.microsoft.com/office/drawing/2014/main" id="{04454041-4840-457B-9B3F-203A1559A738}"/>
                </a:ext>
              </a:extLst>
            </p:cNvPr>
            <p:cNvSpPr/>
            <p:nvPr/>
          </p:nvSpPr>
          <p:spPr>
            <a:xfrm rot="10800000">
              <a:off x="7965503" y="4600629"/>
              <a:ext cx="459449" cy="182550"/>
            </a:xfrm>
            <a:custGeom>
              <a:avLst/>
              <a:gdLst>
                <a:gd name="connsiteX0" fmla="*/ 67049 w 662362"/>
                <a:gd name="connsiteY0" fmla="*/ 25802 h 387987"/>
                <a:gd name="connsiteX1" fmla="*/ 124199 w 662362"/>
                <a:gd name="connsiteY1" fmla="*/ 125814 h 387987"/>
                <a:gd name="connsiteX2" fmla="*/ 374 w 662362"/>
                <a:gd name="connsiteY2" fmla="*/ 240114 h 387987"/>
                <a:gd name="connsiteX3" fmla="*/ 171824 w 662362"/>
                <a:gd name="connsiteY3" fmla="*/ 287739 h 387987"/>
                <a:gd name="connsiteX4" fmla="*/ 262312 w 662362"/>
                <a:gd name="connsiteY4" fmla="*/ 387752 h 387987"/>
                <a:gd name="connsiteX5" fmla="*/ 386137 w 662362"/>
                <a:gd name="connsiteY5" fmla="*/ 316314 h 387987"/>
                <a:gd name="connsiteX6" fmla="*/ 552824 w 662362"/>
                <a:gd name="connsiteY6" fmla="*/ 344889 h 387987"/>
                <a:gd name="connsiteX7" fmla="*/ 595687 w 662362"/>
                <a:gd name="connsiteY7" fmla="*/ 244877 h 387987"/>
                <a:gd name="connsiteX8" fmla="*/ 662362 w 662362"/>
                <a:gd name="connsiteY8" fmla="*/ 202014 h 387987"/>
                <a:gd name="connsiteX9" fmla="*/ 595687 w 662362"/>
                <a:gd name="connsiteY9" fmla="*/ 92477 h 387987"/>
                <a:gd name="connsiteX10" fmla="*/ 471862 w 662362"/>
                <a:gd name="connsiteY10" fmla="*/ 121052 h 387987"/>
                <a:gd name="connsiteX11" fmla="*/ 390899 w 662362"/>
                <a:gd name="connsiteY11" fmla="*/ 78189 h 387987"/>
                <a:gd name="connsiteX12" fmla="*/ 314699 w 662362"/>
                <a:gd name="connsiteY12" fmla="*/ 1989 h 387987"/>
                <a:gd name="connsiteX13" fmla="*/ 276599 w 662362"/>
                <a:gd name="connsiteY13" fmla="*/ 25802 h 387987"/>
                <a:gd name="connsiteX14" fmla="*/ 224212 w 662362"/>
                <a:gd name="connsiteY14" fmla="*/ 63902 h 387987"/>
                <a:gd name="connsiteX15" fmla="*/ 67049 w 662362"/>
                <a:gd name="connsiteY15" fmla="*/ 25802 h 387987"/>
                <a:gd name="connsiteX0" fmla="*/ 67650 w 662963"/>
                <a:gd name="connsiteY0" fmla="*/ 25802 h 387987"/>
                <a:gd name="connsiteX1" fmla="*/ 100988 w 662963"/>
                <a:gd name="connsiteY1" fmla="*/ 173439 h 387987"/>
                <a:gd name="connsiteX2" fmla="*/ 975 w 662963"/>
                <a:gd name="connsiteY2" fmla="*/ 240114 h 387987"/>
                <a:gd name="connsiteX3" fmla="*/ 172425 w 662963"/>
                <a:gd name="connsiteY3" fmla="*/ 287739 h 387987"/>
                <a:gd name="connsiteX4" fmla="*/ 262913 w 662963"/>
                <a:gd name="connsiteY4" fmla="*/ 387752 h 387987"/>
                <a:gd name="connsiteX5" fmla="*/ 386738 w 662963"/>
                <a:gd name="connsiteY5" fmla="*/ 316314 h 387987"/>
                <a:gd name="connsiteX6" fmla="*/ 553425 w 662963"/>
                <a:gd name="connsiteY6" fmla="*/ 344889 h 387987"/>
                <a:gd name="connsiteX7" fmla="*/ 596288 w 662963"/>
                <a:gd name="connsiteY7" fmla="*/ 244877 h 387987"/>
                <a:gd name="connsiteX8" fmla="*/ 662963 w 662963"/>
                <a:gd name="connsiteY8" fmla="*/ 202014 h 387987"/>
                <a:gd name="connsiteX9" fmla="*/ 596288 w 662963"/>
                <a:gd name="connsiteY9" fmla="*/ 92477 h 387987"/>
                <a:gd name="connsiteX10" fmla="*/ 472463 w 662963"/>
                <a:gd name="connsiteY10" fmla="*/ 121052 h 387987"/>
                <a:gd name="connsiteX11" fmla="*/ 391500 w 662963"/>
                <a:gd name="connsiteY11" fmla="*/ 78189 h 387987"/>
                <a:gd name="connsiteX12" fmla="*/ 315300 w 662963"/>
                <a:gd name="connsiteY12" fmla="*/ 1989 h 387987"/>
                <a:gd name="connsiteX13" fmla="*/ 277200 w 662963"/>
                <a:gd name="connsiteY13" fmla="*/ 25802 h 387987"/>
                <a:gd name="connsiteX14" fmla="*/ 224813 w 662963"/>
                <a:gd name="connsiteY14" fmla="*/ 63902 h 387987"/>
                <a:gd name="connsiteX15" fmla="*/ 67650 w 662963"/>
                <a:gd name="connsiteY15" fmla="*/ 25802 h 387987"/>
                <a:gd name="connsiteX0" fmla="*/ 134433 w 663071"/>
                <a:gd name="connsiteY0" fmla="*/ 75808 h 387987"/>
                <a:gd name="connsiteX1" fmla="*/ 101096 w 663071"/>
                <a:gd name="connsiteY1" fmla="*/ 173439 h 387987"/>
                <a:gd name="connsiteX2" fmla="*/ 1083 w 663071"/>
                <a:gd name="connsiteY2" fmla="*/ 240114 h 387987"/>
                <a:gd name="connsiteX3" fmla="*/ 172533 w 663071"/>
                <a:gd name="connsiteY3" fmla="*/ 287739 h 387987"/>
                <a:gd name="connsiteX4" fmla="*/ 263021 w 663071"/>
                <a:gd name="connsiteY4" fmla="*/ 387752 h 387987"/>
                <a:gd name="connsiteX5" fmla="*/ 386846 w 663071"/>
                <a:gd name="connsiteY5" fmla="*/ 316314 h 387987"/>
                <a:gd name="connsiteX6" fmla="*/ 553533 w 663071"/>
                <a:gd name="connsiteY6" fmla="*/ 344889 h 387987"/>
                <a:gd name="connsiteX7" fmla="*/ 596396 w 663071"/>
                <a:gd name="connsiteY7" fmla="*/ 244877 h 387987"/>
                <a:gd name="connsiteX8" fmla="*/ 663071 w 663071"/>
                <a:gd name="connsiteY8" fmla="*/ 202014 h 387987"/>
                <a:gd name="connsiteX9" fmla="*/ 596396 w 663071"/>
                <a:gd name="connsiteY9" fmla="*/ 92477 h 387987"/>
                <a:gd name="connsiteX10" fmla="*/ 472571 w 663071"/>
                <a:gd name="connsiteY10" fmla="*/ 121052 h 387987"/>
                <a:gd name="connsiteX11" fmla="*/ 391608 w 663071"/>
                <a:gd name="connsiteY11" fmla="*/ 78189 h 387987"/>
                <a:gd name="connsiteX12" fmla="*/ 315408 w 663071"/>
                <a:gd name="connsiteY12" fmla="*/ 1989 h 387987"/>
                <a:gd name="connsiteX13" fmla="*/ 277308 w 663071"/>
                <a:gd name="connsiteY13" fmla="*/ 25802 h 387987"/>
                <a:gd name="connsiteX14" fmla="*/ 224921 w 663071"/>
                <a:gd name="connsiteY14" fmla="*/ 63902 h 387987"/>
                <a:gd name="connsiteX15" fmla="*/ 134433 w 663071"/>
                <a:gd name="connsiteY15" fmla="*/ 75808 h 387987"/>
                <a:gd name="connsiteX0" fmla="*/ 134433 w 663071"/>
                <a:gd name="connsiteY0" fmla="*/ 77819 h 389998"/>
                <a:gd name="connsiteX1" fmla="*/ 101096 w 663071"/>
                <a:gd name="connsiteY1" fmla="*/ 175450 h 389998"/>
                <a:gd name="connsiteX2" fmla="*/ 1083 w 663071"/>
                <a:gd name="connsiteY2" fmla="*/ 242125 h 389998"/>
                <a:gd name="connsiteX3" fmla="*/ 172533 w 663071"/>
                <a:gd name="connsiteY3" fmla="*/ 289750 h 389998"/>
                <a:gd name="connsiteX4" fmla="*/ 263021 w 663071"/>
                <a:gd name="connsiteY4" fmla="*/ 389763 h 389998"/>
                <a:gd name="connsiteX5" fmla="*/ 386846 w 663071"/>
                <a:gd name="connsiteY5" fmla="*/ 318325 h 389998"/>
                <a:gd name="connsiteX6" fmla="*/ 553533 w 663071"/>
                <a:gd name="connsiteY6" fmla="*/ 346900 h 389998"/>
                <a:gd name="connsiteX7" fmla="*/ 596396 w 663071"/>
                <a:gd name="connsiteY7" fmla="*/ 246888 h 389998"/>
                <a:gd name="connsiteX8" fmla="*/ 663071 w 663071"/>
                <a:gd name="connsiteY8" fmla="*/ 204025 h 389998"/>
                <a:gd name="connsiteX9" fmla="*/ 596396 w 663071"/>
                <a:gd name="connsiteY9" fmla="*/ 94488 h 389998"/>
                <a:gd name="connsiteX10" fmla="*/ 472571 w 663071"/>
                <a:gd name="connsiteY10" fmla="*/ 123063 h 389998"/>
                <a:gd name="connsiteX11" fmla="*/ 393989 w 663071"/>
                <a:gd name="connsiteY11" fmla="*/ 113537 h 389998"/>
                <a:gd name="connsiteX12" fmla="*/ 315408 w 663071"/>
                <a:gd name="connsiteY12" fmla="*/ 4000 h 389998"/>
                <a:gd name="connsiteX13" fmla="*/ 277308 w 663071"/>
                <a:gd name="connsiteY13" fmla="*/ 27813 h 389998"/>
                <a:gd name="connsiteX14" fmla="*/ 224921 w 663071"/>
                <a:gd name="connsiteY14" fmla="*/ 65913 h 389998"/>
                <a:gd name="connsiteX15" fmla="*/ 134433 w 663071"/>
                <a:gd name="connsiteY15" fmla="*/ 77819 h 389998"/>
                <a:gd name="connsiteX0" fmla="*/ 134433 w 664422"/>
                <a:gd name="connsiteY0" fmla="*/ 77819 h 389998"/>
                <a:gd name="connsiteX1" fmla="*/ 101096 w 664422"/>
                <a:gd name="connsiteY1" fmla="*/ 175450 h 389998"/>
                <a:gd name="connsiteX2" fmla="*/ 1083 w 664422"/>
                <a:gd name="connsiteY2" fmla="*/ 242125 h 389998"/>
                <a:gd name="connsiteX3" fmla="*/ 172533 w 664422"/>
                <a:gd name="connsiteY3" fmla="*/ 289750 h 389998"/>
                <a:gd name="connsiteX4" fmla="*/ 263021 w 664422"/>
                <a:gd name="connsiteY4" fmla="*/ 389763 h 389998"/>
                <a:gd name="connsiteX5" fmla="*/ 386846 w 664422"/>
                <a:gd name="connsiteY5" fmla="*/ 318325 h 389998"/>
                <a:gd name="connsiteX6" fmla="*/ 553533 w 664422"/>
                <a:gd name="connsiteY6" fmla="*/ 346900 h 389998"/>
                <a:gd name="connsiteX7" fmla="*/ 596396 w 664422"/>
                <a:gd name="connsiteY7" fmla="*/ 246888 h 389998"/>
                <a:gd name="connsiteX8" fmla="*/ 663071 w 664422"/>
                <a:gd name="connsiteY8" fmla="*/ 204025 h 389998"/>
                <a:gd name="connsiteX9" fmla="*/ 627353 w 664422"/>
                <a:gd name="connsiteY9" fmla="*/ 73056 h 389998"/>
                <a:gd name="connsiteX10" fmla="*/ 472571 w 664422"/>
                <a:gd name="connsiteY10" fmla="*/ 123063 h 389998"/>
                <a:gd name="connsiteX11" fmla="*/ 393989 w 664422"/>
                <a:gd name="connsiteY11" fmla="*/ 113537 h 389998"/>
                <a:gd name="connsiteX12" fmla="*/ 315408 w 664422"/>
                <a:gd name="connsiteY12" fmla="*/ 4000 h 389998"/>
                <a:gd name="connsiteX13" fmla="*/ 277308 w 664422"/>
                <a:gd name="connsiteY13" fmla="*/ 27813 h 389998"/>
                <a:gd name="connsiteX14" fmla="*/ 224921 w 664422"/>
                <a:gd name="connsiteY14" fmla="*/ 65913 h 389998"/>
                <a:gd name="connsiteX15" fmla="*/ 134433 w 664422"/>
                <a:gd name="connsiteY15" fmla="*/ 77819 h 389998"/>
                <a:gd name="connsiteX0" fmla="*/ 134433 w 664422"/>
                <a:gd name="connsiteY0" fmla="*/ 54187 h 366366"/>
                <a:gd name="connsiteX1" fmla="*/ 101096 w 664422"/>
                <a:gd name="connsiteY1" fmla="*/ 151818 h 366366"/>
                <a:gd name="connsiteX2" fmla="*/ 1083 w 664422"/>
                <a:gd name="connsiteY2" fmla="*/ 218493 h 366366"/>
                <a:gd name="connsiteX3" fmla="*/ 172533 w 664422"/>
                <a:gd name="connsiteY3" fmla="*/ 266118 h 366366"/>
                <a:gd name="connsiteX4" fmla="*/ 263021 w 664422"/>
                <a:gd name="connsiteY4" fmla="*/ 366131 h 366366"/>
                <a:gd name="connsiteX5" fmla="*/ 386846 w 664422"/>
                <a:gd name="connsiteY5" fmla="*/ 294693 h 366366"/>
                <a:gd name="connsiteX6" fmla="*/ 553533 w 664422"/>
                <a:gd name="connsiteY6" fmla="*/ 323268 h 366366"/>
                <a:gd name="connsiteX7" fmla="*/ 596396 w 664422"/>
                <a:gd name="connsiteY7" fmla="*/ 223256 h 366366"/>
                <a:gd name="connsiteX8" fmla="*/ 663071 w 664422"/>
                <a:gd name="connsiteY8" fmla="*/ 180393 h 366366"/>
                <a:gd name="connsiteX9" fmla="*/ 627353 w 664422"/>
                <a:gd name="connsiteY9" fmla="*/ 49424 h 366366"/>
                <a:gd name="connsiteX10" fmla="*/ 472571 w 664422"/>
                <a:gd name="connsiteY10" fmla="*/ 99431 h 366366"/>
                <a:gd name="connsiteX11" fmla="*/ 393989 w 664422"/>
                <a:gd name="connsiteY11" fmla="*/ 89905 h 366366"/>
                <a:gd name="connsiteX12" fmla="*/ 386846 w 664422"/>
                <a:gd name="connsiteY12" fmla="*/ 18468 h 366366"/>
                <a:gd name="connsiteX13" fmla="*/ 277308 w 664422"/>
                <a:gd name="connsiteY13" fmla="*/ 4181 h 366366"/>
                <a:gd name="connsiteX14" fmla="*/ 224921 w 664422"/>
                <a:gd name="connsiteY14" fmla="*/ 42281 h 366366"/>
                <a:gd name="connsiteX15" fmla="*/ 134433 w 664422"/>
                <a:gd name="connsiteY15" fmla="*/ 54187 h 366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664422" h="366366">
                  <a:moveTo>
                    <a:pt x="134433" y="54187"/>
                  </a:moveTo>
                  <a:cubicBezTo>
                    <a:pt x="113796" y="72443"/>
                    <a:pt x="123321" y="124434"/>
                    <a:pt x="101096" y="151818"/>
                  </a:cubicBezTo>
                  <a:cubicBezTo>
                    <a:pt x="78871" y="179202"/>
                    <a:pt x="-10823" y="199443"/>
                    <a:pt x="1083" y="218493"/>
                  </a:cubicBezTo>
                  <a:cubicBezTo>
                    <a:pt x="12989" y="237543"/>
                    <a:pt x="128877" y="241512"/>
                    <a:pt x="172533" y="266118"/>
                  </a:cubicBezTo>
                  <a:cubicBezTo>
                    <a:pt x="216189" y="290724"/>
                    <a:pt x="227302" y="361369"/>
                    <a:pt x="263021" y="366131"/>
                  </a:cubicBezTo>
                  <a:cubicBezTo>
                    <a:pt x="298740" y="370893"/>
                    <a:pt x="338427" y="301837"/>
                    <a:pt x="386846" y="294693"/>
                  </a:cubicBezTo>
                  <a:cubicBezTo>
                    <a:pt x="435265" y="287549"/>
                    <a:pt x="518608" y="335174"/>
                    <a:pt x="553533" y="323268"/>
                  </a:cubicBezTo>
                  <a:cubicBezTo>
                    <a:pt x="588458" y="311362"/>
                    <a:pt x="578140" y="247068"/>
                    <a:pt x="596396" y="223256"/>
                  </a:cubicBezTo>
                  <a:cubicBezTo>
                    <a:pt x="614652" y="199444"/>
                    <a:pt x="657912" y="209365"/>
                    <a:pt x="663071" y="180393"/>
                  </a:cubicBezTo>
                  <a:cubicBezTo>
                    <a:pt x="668230" y="151421"/>
                    <a:pt x="659103" y="62918"/>
                    <a:pt x="627353" y="49424"/>
                  </a:cubicBezTo>
                  <a:cubicBezTo>
                    <a:pt x="595603" y="35930"/>
                    <a:pt x="511465" y="92684"/>
                    <a:pt x="472571" y="99431"/>
                  </a:cubicBezTo>
                  <a:cubicBezTo>
                    <a:pt x="433677" y="106178"/>
                    <a:pt x="408276" y="103399"/>
                    <a:pt x="393989" y="89905"/>
                  </a:cubicBezTo>
                  <a:cubicBezTo>
                    <a:pt x="379702" y="76411"/>
                    <a:pt x="406293" y="32755"/>
                    <a:pt x="386846" y="18468"/>
                  </a:cubicBezTo>
                  <a:cubicBezTo>
                    <a:pt x="367399" y="4181"/>
                    <a:pt x="292389" y="-6138"/>
                    <a:pt x="277308" y="4181"/>
                  </a:cubicBezTo>
                  <a:cubicBezTo>
                    <a:pt x="262227" y="14500"/>
                    <a:pt x="248733" y="33947"/>
                    <a:pt x="224921" y="42281"/>
                  </a:cubicBezTo>
                  <a:cubicBezTo>
                    <a:pt x="201109" y="50615"/>
                    <a:pt x="155070" y="35931"/>
                    <a:pt x="134433" y="54187"/>
                  </a:cubicBez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3" name="フリーフォーム: 図形 72">
              <a:extLst>
                <a:ext uri="{FF2B5EF4-FFF2-40B4-BE49-F238E27FC236}">
                  <a16:creationId xmlns:a16="http://schemas.microsoft.com/office/drawing/2014/main" id="{C68B16D1-0B98-429A-B4B0-DB5FECA5999E}"/>
                </a:ext>
              </a:extLst>
            </p:cNvPr>
            <p:cNvSpPr/>
            <p:nvPr/>
          </p:nvSpPr>
          <p:spPr>
            <a:xfrm rot="10800000">
              <a:off x="7219609" y="4675604"/>
              <a:ext cx="459449" cy="182550"/>
            </a:xfrm>
            <a:custGeom>
              <a:avLst/>
              <a:gdLst>
                <a:gd name="connsiteX0" fmla="*/ 67049 w 662362"/>
                <a:gd name="connsiteY0" fmla="*/ 25802 h 387987"/>
                <a:gd name="connsiteX1" fmla="*/ 124199 w 662362"/>
                <a:gd name="connsiteY1" fmla="*/ 125814 h 387987"/>
                <a:gd name="connsiteX2" fmla="*/ 374 w 662362"/>
                <a:gd name="connsiteY2" fmla="*/ 240114 h 387987"/>
                <a:gd name="connsiteX3" fmla="*/ 171824 w 662362"/>
                <a:gd name="connsiteY3" fmla="*/ 287739 h 387987"/>
                <a:gd name="connsiteX4" fmla="*/ 262312 w 662362"/>
                <a:gd name="connsiteY4" fmla="*/ 387752 h 387987"/>
                <a:gd name="connsiteX5" fmla="*/ 386137 w 662362"/>
                <a:gd name="connsiteY5" fmla="*/ 316314 h 387987"/>
                <a:gd name="connsiteX6" fmla="*/ 552824 w 662362"/>
                <a:gd name="connsiteY6" fmla="*/ 344889 h 387987"/>
                <a:gd name="connsiteX7" fmla="*/ 595687 w 662362"/>
                <a:gd name="connsiteY7" fmla="*/ 244877 h 387987"/>
                <a:gd name="connsiteX8" fmla="*/ 662362 w 662362"/>
                <a:gd name="connsiteY8" fmla="*/ 202014 h 387987"/>
                <a:gd name="connsiteX9" fmla="*/ 595687 w 662362"/>
                <a:gd name="connsiteY9" fmla="*/ 92477 h 387987"/>
                <a:gd name="connsiteX10" fmla="*/ 471862 w 662362"/>
                <a:gd name="connsiteY10" fmla="*/ 121052 h 387987"/>
                <a:gd name="connsiteX11" fmla="*/ 390899 w 662362"/>
                <a:gd name="connsiteY11" fmla="*/ 78189 h 387987"/>
                <a:gd name="connsiteX12" fmla="*/ 314699 w 662362"/>
                <a:gd name="connsiteY12" fmla="*/ 1989 h 387987"/>
                <a:gd name="connsiteX13" fmla="*/ 276599 w 662362"/>
                <a:gd name="connsiteY13" fmla="*/ 25802 h 387987"/>
                <a:gd name="connsiteX14" fmla="*/ 224212 w 662362"/>
                <a:gd name="connsiteY14" fmla="*/ 63902 h 387987"/>
                <a:gd name="connsiteX15" fmla="*/ 67049 w 662362"/>
                <a:gd name="connsiteY15" fmla="*/ 25802 h 387987"/>
                <a:gd name="connsiteX0" fmla="*/ 67650 w 662963"/>
                <a:gd name="connsiteY0" fmla="*/ 25802 h 387987"/>
                <a:gd name="connsiteX1" fmla="*/ 100988 w 662963"/>
                <a:gd name="connsiteY1" fmla="*/ 173439 h 387987"/>
                <a:gd name="connsiteX2" fmla="*/ 975 w 662963"/>
                <a:gd name="connsiteY2" fmla="*/ 240114 h 387987"/>
                <a:gd name="connsiteX3" fmla="*/ 172425 w 662963"/>
                <a:gd name="connsiteY3" fmla="*/ 287739 h 387987"/>
                <a:gd name="connsiteX4" fmla="*/ 262913 w 662963"/>
                <a:gd name="connsiteY4" fmla="*/ 387752 h 387987"/>
                <a:gd name="connsiteX5" fmla="*/ 386738 w 662963"/>
                <a:gd name="connsiteY5" fmla="*/ 316314 h 387987"/>
                <a:gd name="connsiteX6" fmla="*/ 553425 w 662963"/>
                <a:gd name="connsiteY6" fmla="*/ 344889 h 387987"/>
                <a:gd name="connsiteX7" fmla="*/ 596288 w 662963"/>
                <a:gd name="connsiteY7" fmla="*/ 244877 h 387987"/>
                <a:gd name="connsiteX8" fmla="*/ 662963 w 662963"/>
                <a:gd name="connsiteY8" fmla="*/ 202014 h 387987"/>
                <a:gd name="connsiteX9" fmla="*/ 596288 w 662963"/>
                <a:gd name="connsiteY9" fmla="*/ 92477 h 387987"/>
                <a:gd name="connsiteX10" fmla="*/ 472463 w 662963"/>
                <a:gd name="connsiteY10" fmla="*/ 121052 h 387987"/>
                <a:gd name="connsiteX11" fmla="*/ 391500 w 662963"/>
                <a:gd name="connsiteY11" fmla="*/ 78189 h 387987"/>
                <a:gd name="connsiteX12" fmla="*/ 315300 w 662963"/>
                <a:gd name="connsiteY12" fmla="*/ 1989 h 387987"/>
                <a:gd name="connsiteX13" fmla="*/ 277200 w 662963"/>
                <a:gd name="connsiteY13" fmla="*/ 25802 h 387987"/>
                <a:gd name="connsiteX14" fmla="*/ 224813 w 662963"/>
                <a:gd name="connsiteY14" fmla="*/ 63902 h 387987"/>
                <a:gd name="connsiteX15" fmla="*/ 67650 w 662963"/>
                <a:gd name="connsiteY15" fmla="*/ 25802 h 387987"/>
                <a:gd name="connsiteX0" fmla="*/ 134433 w 663071"/>
                <a:gd name="connsiteY0" fmla="*/ 75808 h 387987"/>
                <a:gd name="connsiteX1" fmla="*/ 101096 w 663071"/>
                <a:gd name="connsiteY1" fmla="*/ 173439 h 387987"/>
                <a:gd name="connsiteX2" fmla="*/ 1083 w 663071"/>
                <a:gd name="connsiteY2" fmla="*/ 240114 h 387987"/>
                <a:gd name="connsiteX3" fmla="*/ 172533 w 663071"/>
                <a:gd name="connsiteY3" fmla="*/ 287739 h 387987"/>
                <a:gd name="connsiteX4" fmla="*/ 263021 w 663071"/>
                <a:gd name="connsiteY4" fmla="*/ 387752 h 387987"/>
                <a:gd name="connsiteX5" fmla="*/ 386846 w 663071"/>
                <a:gd name="connsiteY5" fmla="*/ 316314 h 387987"/>
                <a:gd name="connsiteX6" fmla="*/ 553533 w 663071"/>
                <a:gd name="connsiteY6" fmla="*/ 344889 h 387987"/>
                <a:gd name="connsiteX7" fmla="*/ 596396 w 663071"/>
                <a:gd name="connsiteY7" fmla="*/ 244877 h 387987"/>
                <a:gd name="connsiteX8" fmla="*/ 663071 w 663071"/>
                <a:gd name="connsiteY8" fmla="*/ 202014 h 387987"/>
                <a:gd name="connsiteX9" fmla="*/ 596396 w 663071"/>
                <a:gd name="connsiteY9" fmla="*/ 92477 h 387987"/>
                <a:gd name="connsiteX10" fmla="*/ 472571 w 663071"/>
                <a:gd name="connsiteY10" fmla="*/ 121052 h 387987"/>
                <a:gd name="connsiteX11" fmla="*/ 391608 w 663071"/>
                <a:gd name="connsiteY11" fmla="*/ 78189 h 387987"/>
                <a:gd name="connsiteX12" fmla="*/ 315408 w 663071"/>
                <a:gd name="connsiteY12" fmla="*/ 1989 h 387987"/>
                <a:gd name="connsiteX13" fmla="*/ 277308 w 663071"/>
                <a:gd name="connsiteY13" fmla="*/ 25802 h 387987"/>
                <a:gd name="connsiteX14" fmla="*/ 224921 w 663071"/>
                <a:gd name="connsiteY14" fmla="*/ 63902 h 387987"/>
                <a:gd name="connsiteX15" fmla="*/ 134433 w 663071"/>
                <a:gd name="connsiteY15" fmla="*/ 75808 h 387987"/>
                <a:gd name="connsiteX0" fmla="*/ 134433 w 663071"/>
                <a:gd name="connsiteY0" fmla="*/ 77819 h 389998"/>
                <a:gd name="connsiteX1" fmla="*/ 101096 w 663071"/>
                <a:gd name="connsiteY1" fmla="*/ 175450 h 389998"/>
                <a:gd name="connsiteX2" fmla="*/ 1083 w 663071"/>
                <a:gd name="connsiteY2" fmla="*/ 242125 h 389998"/>
                <a:gd name="connsiteX3" fmla="*/ 172533 w 663071"/>
                <a:gd name="connsiteY3" fmla="*/ 289750 h 389998"/>
                <a:gd name="connsiteX4" fmla="*/ 263021 w 663071"/>
                <a:gd name="connsiteY4" fmla="*/ 389763 h 389998"/>
                <a:gd name="connsiteX5" fmla="*/ 386846 w 663071"/>
                <a:gd name="connsiteY5" fmla="*/ 318325 h 389998"/>
                <a:gd name="connsiteX6" fmla="*/ 553533 w 663071"/>
                <a:gd name="connsiteY6" fmla="*/ 346900 h 389998"/>
                <a:gd name="connsiteX7" fmla="*/ 596396 w 663071"/>
                <a:gd name="connsiteY7" fmla="*/ 246888 h 389998"/>
                <a:gd name="connsiteX8" fmla="*/ 663071 w 663071"/>
                <a:gd name="connsiteY8" fmla="*/ 204025 h 389998"/>
                <a:gd name="connsiteX9" fmla="*/ 596396 w 663071"/>
                <a:gd name="connsiteY9" fmla="*/ 94488 h 389998"/>
                <a:gd name="connsiteX10" fmla="*/ 472571 w 663071"/>
                <a:gd name="connsiteY10" fmla="*/ 123063 h 389998"/>
                <a:gd name="connsiteX11" fmla="*/ 393989 w 663071"/>
                <a:gd name="connsiteY11" fmla="*/ 113537 h 389998"/>
                <a:gd name="connsiteX12" fmla="*/ 315408 w 663071"/>
                <a:gd name="connsiteY12" fmla="*/ 4000 h 389998"/>
                <a:gd name="connsiteX13" fmla="*/ 277308 w 663071"/>
                <a:gd name="connsiteY13" fmla="*/ 27813 h 389998"/>
                <a:gd name="connsiteX14" fmla="*/ 224921 w 663071"/>
                <a:gd name="connsiteY14" fmla="*/ 65913 h 389998"/>
                <a:gd name="connsiteX15" fmla="*/ 134433 w 663071"/>
                <a:gd name="connsiteY15" fmla="*/ 77819 h 389998"/>
                <a:gd name="connsiteX0" fmla="*/ 134433 w 664422"/>
                <a:gd name="connsiteY0" fmla="*/ 77819 h 389998"/>
                <a:gd name="connsiteX1" fmla="*/ 101096 w 664422"/>
                <a:gd name="connsiteY1" fmla="*/ 175450 h 389998"/>
                <a:gd name="connsiteX2" fmla="*/ 1083 w 664422"/>
                <a:gd name="connsiteY2" fmla="*/ 242125 h 389998"/>
                <a:gd name="connsiteX3" fmla="*/ 172533 w 664422"/>
                <a:gd name="connsiteY3" fmla="*/ 289750 h 389998"/>
                <a:gd name="connsiteX4" fmla="*/ 263021 w 664422"/>
                <a:gd name="connsiteY4" fmla="*/ 389763 h 389998"/>
                <a:gd name="connsiteX5" fmla="*/ 386846 w 664422"/>
                <a:gd name="connsiteY5" fmla="*/ 318325 h 389998"/>
                <a:gd name="connsiteX6" fmla="*/ 553533 w 664422"/>
                <a:gd name="connsiteY6" fmla="*/ 346900 h 389998"/>
                <a:gd name="connsiteX7" fmla="*/ 596396 w 664422"/>
                <a:gd name="connsiteY7" fmla="*/ 246888 h 389998"/>
                <a:gd name="connsiteX8" fmla="*/ 663071 w 664422"/>
                <a:gd name="connsiteY8" fmla="*/ 204025 h 389998"/>
                <a:gd name="connsiteX9" fmla="*/ 627353 w 664422"/>
                <a:gd name="connsiteY9" fmla="*/ 73056 h 389998"/>
                <a:gd name="connsiteX10" fmla="*/ 472571 w 664422"/>
                <a:gd name="connsiteY10" fmla="*/ 123063 h 389998"/>
                <a:gd name="connsiteX11" fmla="*/ 393989 w 664422"/>
                <a:gd name="connsiteY11" fmla="*/ 113537 h 389998"/>
                <a:gd name="connsiteX12" fmla="*/ 315408 w 664422"/>
                <a:gd name="connsiteY12" fmla="*/ 4000 h 389998"/>
                <a:gd name="connsiteX13" fmla="*/ 277308 w 664422"/>
                <a:gd name="connsiteY13" fmla="*/ 27813 h 389998"/>
                <a:gd name="connsiteX14" fmla="*/ 224921 w 664422"/>
                <a:gd name="connsiteY14" fmla="*/ 65913 h 389998"/>
                <a:gd name="connsiteX15" fmla="*/ 134433 w 664422"/>
                <a:gd name="connsiteY15" fmla="*/ 77819 h 389998"/>
                <a:gd name="connsiteX0" fmla="*/ 134433 w 664422"/>
                <a:gd name="connsiteY0" fmla="*/ 54187 h 366366"/>
                <a:gd name="connsiteX1" fmla="*/ 101096 w 664422"/>
                <a:gd name="connsiteY1" fmla="*/ 151818 h 366366"/>
                <a:gd name="connsiteX2" fmla="*/ 1083 w 664422"/>
                <a:gd name="connsiteY2" fmla="*/ 218493 h 366366"/>
                <a:gd name="connsiteX3" fmla="*/ 172533 w 664422"/>
                <a:gd name="connsiteY3" fmla="*/ 266118 h 366366"/>
                <a:gd name="connsiteX4" fmla="*/ 263021 w 664422"/>
                <a:gd name="connsiteY4" fmla="*/ 366131 h 366366"/>
                <a:gd name="connsiteX5" fmla="*/ 386846 w 664422"/>
                <a:gd name="connsiteY5" fmla="*/ 294693 h 366366"/>
                <a:gd name="connsiteX6" fmla="*/ 553533 w 664422"/>
                <a:gd name="connsiteY6" fmla="*/ 323268 h 366366"/>
                <a:gd name="connsiteX7" fmla="*/ 596396 w 664422"/>
                <a:gd name="connsiteY7" fmla="*/ 223256 h 366366"/>
                <a:gd name="connsiteX8" fmla="*/ 663071 w 664422"/>
                <a:gd name="connsiteY8" fmla="*/ 180393 h 366366"/>
                <a:gd name="connsiteX9" fmla="*/ 627353 w 664422"/>
                <a:gd name="connsiteY9" fmla="*/ 49424 h 366366"/>
                <a:gd name="connsiteX10" fmla="*/ 472571 w 664422"/>
                <a:gd name="connsiteY10" fmla="*/ 99431 h 366366"/>
                <a:gd name="connsiteX11" fmla="*/ 393989 w 664422"/>
                <a:gd name="connsiteY11" fmla="*/ 89905 h 366366"/>
                <a:gd name="connsiteX12" fmla="*/ 386846 w 664422"/>
                <a:gd name="connsiteY12" fmla="*/ 18468 h 366366"/>
                <a:gd name="connsiteX13" fmla="*/ 277308 w 664422"/>
                <a:gd name="connsiteY13" fmla="*/ 4181 h 366366"/>
                <a:gd name="connsiteX14" fmla="*/ 224921 w 664422"/>
                <a:gd name="connsiteY14" fmla="*/ 42281 h 366366"/>
                <a:gd name="connsiteX15" fmla="*/ 134433 w 664422"/>
                <a:gd name="connsiteY15" fmla="*/ 54187 h 366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664422" h="366366">
                  <a:moveTo>
                    <a:pt x="134433" y="54187"/>
                  </a:moveTo>
                  <a:cubicBezTo>
                    <a:pt x="113796" y="72443"/>
                    <a:pt x="123321" y="124434"/>
                    <a:pt x="101096" y="151818"/>
                  </a:cubicBezTo>
                  <a:cubicBezTo>
                    <a:pt x="78871" y="179202"/>
                    <a:pt x="-10823" y="199443"/>
                    <a:pt x="1083" y="218493"/>
                  </a:cubicBezTo>
                  <a:cubicBezTo>
                    <a:pt x="12989" y="237543"/>
                    <a:pt x="128877" y="241512"/>
                    <a:pt x="172533" y="266118"/>
                  </a:cubicBezTo>
                  <a:cubicBezTo>
                    <a:pt x="216189" y="290724"/>
                    <a:pt x="227302" y="361369"/>
                    <a:pt x="263021" y="366131"/>
                  </a:cubicBezTo>
                  <a:cubicBezTo>
                    <a:pt x="298740" y="370893"/>
                    <a:pt x="338427" y="301837"/>
                    <a:pt x="386846" y="294693"/>
                  </a:cubicBezTo>
                  <a:cubicBezTo>
                    <a:pt x="435265" y="287549"/>
                    <a:pt x="518608" y="335174"/>
                    <a:pt x="553533" y="323268"/>
                  </a:cubicBezTo>
                  <a:cubicBezTo>
                    <a:pt x="588458" y="311362"/>
                    <a:pt x="578140" y="247068"/>
                    <a:pt x="596396" y="223256"/>
                  </a:cubicBezTo>
                  <a:cubicBezTo>
                    <a:pt x="614652" y="199444"/>
                    <a:pt x="657912" y="209365"/>
                    <a:pt x="663071" y="180393"/>
                  </a:cubicBezTo>
                  <a:cubicBezTo>
                    <a:pt x="668230" y="151421"/>
                    <a:pt x="659103" y="62918"/>
                    <a:pt x="627353" y="49424"/>
                  </a:cubicBezTo>
                  <a:cubicBezTo>
                    <a:pt x="595603" y="35930"/>
                    <a:pt x="511465" y="92684"/>
                    <a:pt x="472571" y="99431"/>
                  </a:cubicBezTo>
                  <a:cubicBezTo>
                    <a:pt x="433677" y="106178"/>
                    <a:pt x="408276" y="103399"/>
                    <a:pt x="393989" y="89905"/>
                  </a:cubicBezTo>
                  <a:cubicBezTo>
                    <a:pt x="379702" y="76411"/>
                    <a:pt x="406293" y="32755"/>
                    <a:pt x="386846" y="18468"/>
                  </a:cubicBezTo>
                  <a:cubicBezTo>
                    <a:pt x="367399" y="4181"/>
                    <a:pt x="292389" y="-6138"/>
                    <a:pt x="277308" y="4181"/>
                  </a:cubicBezTo>
                  <a:cubicBezTo>
                    <a:pt x="262227" y="14500"/>
                    <a:pt x="248733" y="33947"/>
                    <a:pt x="224921" y="42281"/>
                  </a:cubicBezTo>
                  <a:cubicBezTo>
                    <a:pt x="201109" y="50615"/>
                    <a:pt x="155070" y="35931"/>
                    <a:pt x="134433" y="54187"/>
                  </a:cubicBez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4" name="フリーフォーム: 図形 73">
              <a:extLst>
                <a:ext uri="{FF2B5EF4-FFF2-40B4-BE49-F238E27FC236}">
                  <a16:creationId xmlns:a16="http://schemas.microsoft.com/office/drawing/2014/main" id="{96A70AB5-6DEB-4553-98A9-FED51CF1F328}"/>
                </a:ext>
              </a:extLst>
            </p:cNvPr>
            <p:cNvSpPr/>
            <p:nvPr/>
          </p:nvSpPr>
          <p:spPr>
            <a:xfrm rot="10800000">
              <a:off x="7653550" y="4773287"/>
              <a:ext cx="459449" cy="182550"/>
            </a:xfrm>
            <a:custGeom>
              <a:avLst/>
              <a:gdLst>
                <a:gd name="connsiteX0" fmla="*/ 67049 w 662362"/>
                <a:gd name="connsiteY0" fmla="*/ 25802 h 387987"/>
                <a:gd name="connsiteX1" fmla="*/ 124199 w 662362"/>
                <a:gd name="connsiteY1" fmla="*/ 125814 h 387987"/>
                <a:gd name="connsiteX2" fmla="*/ 374 w 662362"/>
                <a:gd name="connsiteY2" fmla="*/ 240114 h 387987"/>
                <a:gd name="connsiteX3" fmla="*/ 171824 w 662362"/>
                <a:gd name="connsiteY3" fmla="*/ 287739 h 387987"/>
                <a:gd name="connsiteX4" fmla="*/ 262312 w 662362"/>
                <a:gd name="connsiteY4" fmla="*/ 387752 h 387987"/>
                <a:gd name="connsiteX5" fmla="*/ 386137 w 662362"/>
                <a:gd name="connsiteY5" fmla="*/ 316314 h 387987"/>
                <a:gd name="connsiteX6" fmla="*/ 552824 w 662362"/>
                <a:gd name="connsiteY6" fmla="*/ 344889 h 387987"/>
                <a:gd name="connsiteX7" fmla="*/ 595687 w 662362"/>
                <a:gd name="connsiteY7" fmla="*/ 244877 h 387987"/>
                <a:gd name="connsiteX8" fmla="*/ 662362 w 662362"/>
                <a:gd name="connsiteY8" fmla="*/ 202014 h 387987"/>
                <a:gd name="connsiteX9" fmla="*/ 595687 w 662362"/>
                <a:gd name="connsiteY9" fmla="*/ 92477 h 387987"/>
                <a:gd name="connsiteX10" fmla="*/ 471862 w 662362"/>
                <a:gd name="connsiteY10" fmla="*/ 121052 h 387987"/>
                <a:gd name="connsiteX11" fmla="*/ 390899 w 662362"/>
                <a:gd name="connsiteY11" fmla="*/ 78189 h 387987"/>
                <a:gd name="connsiteX12" fmla="*/ 314699 w 662362"/>
                <a:gd name="connsiteY12" fmla="*/ 1989 h 387987"/>
                <a:gd name="connsiteX13" fmla="*/ 276599 w 662362"/>
                <a:gd name="connsiteY13" fmla="*/ 25802 h 387987"/>
                <a:gd name="connsiteX14" fmla="*/ 224212 w 662362"/>
                <a:gd name="connsiteY14" fmla="*/ 63902 h 387987"/>
                <a:gd name="connsiteX15" fmla="*/ 67049 w 662362"/>
                <a:gd name="connsiteY15" fmla="*/ 25802 h 387987"/>
                <a:gd name="connsiteX0" fmla="*/ 67650 w 662963"/>
                <a:gd name="connsiteY0" fmla="*/ 25802 h 387987"/>
                <a:gd name="connsiteX1" fmla="*/ 100988 w 662963"/>
                <a:gd name="connsiteY1" fmla="*/ 173439 h 387987"/>
                <a:gd name="connsiteX2" fmla="*/ 975 w 662963"/>
                <a:gd name="connsiteY2" fmla="*/ 240114 h 387987"/>
                <a:gd name="connsiteX3" fmla="*/ 172425 w 662963"/>
                <a:gd name="connsiteY3" fmla="*/ 287739 h 387987"/>
                <a:gd name="connsiteX4" fmla="*/ 262913 w 662963"/>
                <a:gd name="connsiteY4" fmla="*/ 387752 h 387987"/>
                <a:gd name="connsiteX5" fmla="*/ 386738 w 662963"/>
                <a:gd name="connsiteY5" fmla="*/ 316314 h 387987"/>
                <a:gd name="connsiteX6" fmla="*/ 553425 w 662963"/>
                <a:gd name="connsiteY6" fmla="*/ 344889 h 387987"/>
                <a:gd name="connsiteX7" fmla="*/ 596288 w 662963"/>
                <a:gd name="connsiteY7" fmla="*/ 244877 h 387987"/>
                <a:gd name="connsiteX8" fmla="*/ 662963 w 662963"/>
                <a:gd name="connsiteY8" fmla="*/ 202014 h 387987"/>
                <a:gd name="connsiteX9" fmla="*/ 596288 w 662963"/>
                <a:gd name="connsiteY9" fmla="*/ 92477 h 387987"/>
                <a:gd name="connsiteX10" fmla="*/ 472463 w 662963"/>
                <a:gd name="connsiteY10" fmla="*/ 121052 h 387987"/>
                <a:gd name="connsiteX11" fmla="*/ 391500 w 662963"/>
                <a:gd name="connsiteY11" fmla="*/ 78189 h 387987"/>
                <a:gd name="connsiteX12" fmla="*/ 315300 w 662963"/>
                <a:gd name="connsiteY12" fmla="*/ 1989 h 387987"/>
                <a:gd name="connsiteX13" fmla="*/ 277200 w 662963"/>
                <a:gd name="connsiteY13" fmla="*/ 25802 h 387987"/>
                <a:gd name="connsiteX14" fmla="*/ 224813 w 662963"/>
                <a:gd name="connsiteY14" fmla="*/ 63902 h 387987"/>
                <a:gd name="connsiteX15" fmla="*/ 67650 w 662963"/>
                <a:gd name="connsiteY15" fmla="*/ 25802 h 387987"/>
                <a:gd name="connsiteX0" fmla="*/ 134433 w 663071"/>
                <a:gd name="connsiteY0" fmla="*/ 75808 h 387987"/>
                <a:gd name="connsiteX1" fmla="*/ 101096 w 663071"/>
                <a:gd name="connsiteY1" fmla="*/ 173439 h 387987"/>
                <a:gd name="connsiteX2" fmla="*/ 1083 w 663071"/>
                <a:gd name="connsiteY2" fmla="*/ 240114 h 387987"/>
                <a:gd name="connsiteX3" fmla="*/ 172533 w 663071"/>
                <a:gd name="connsiteY3" fmla="*/ 287739 h 387987"/>
                <a:gd name="connsiteX4" fmla="*/ 263021 w 663071"/>
                <a:gd name="connsiteY4" fmla="*/ 387752 h 387987"/>
                <a:gd name="connsiteX5" fmla="*/ 386846 w 663071"/>
                <a:gd name="connsiteY5" fmla="*/ 316314 h 387987"/>
                <a:gd name="connsiteX6" fmla="*/ 553533 w 663071"/>
                <a:gd name="connsiteY6" fmla="*/ 344889 h 387987"/>
                <a:gd name="connsiteX7" fmla="*/ 596396 w 663071"/>
                <a:gd name="connsiteY7" fmla="*/ 244877 h 387987"/>
                <a:gd name="connsiteX8" fmla="*/ 663071 w 663071"/>
                <a:gd name="connsiteY8" fmla="*/ 202014 h 387987"/>
                <a:gd name="connsiteX9" fmla="*/ 596396 w 663071"/>
                <a:gd name="connsiteY9" fmla="*/ 92477 h 387987"/>
                <a:gd name="connsiteX10" fmla="*/ 472571 w 663071"/>
                <a:gd name="connsiteY10" fmla="*/ 121052 h 387987"/>
                <a:gd name="connsiteX11" fmla="*/ 391608 w 663071"/>
                <a:gd name="connsiteY11" fmla="*/ 78189 h 387987"/>
                <a:gd name="connsiteX12" fmla="*/ 315408 w 663071"/>
                <a:gd name="connsiteY12" fmla="*/ 1989 h 387987"/>
                <a:gd name="connsiteX13" fmla="*/ 277308 w 663071"/>
                <a:gd name="connsiteY13" fmla="*/ 25802 h 387987"/>
                <a:gd name="connsiteX14" fmla="*/ 224921 w 663071"/>
                <a:gd name="connsiteY14" fmla="*/ 63902 h 387987"/>
                <a:gd name="connsiteX15" fmla="*/ 134433 w 663071"/>
                <a:gd name="connsiteY15" fmla="*/ 75808 h 387987"/>
                <a:gd name="connsiteX0" fmla="*/ 134433 w 663071"/>
                <a:gd name="connsiteY0" fmla="*/ 77819 h 389998"/>
                <a:gd name="connsiteX1" fmla="*/ 101096 w 663071"/>
                <a:gd name="connsiteY1" fmla="*/ 175450 h 389998"/>
                <a:gd name="connsiteX2" fmla="*/ 1083 w 663071"/>
                <a:gd name="connsiteY2" fmla="*/ 242125 h 389998"/>
                <a:gd name="connsiteX3" fmla="*/ 172533 w 663071"/>
                <a:gd name="connsiteY3" fmla="*/ 289750 h 389998"/>
                <a:gd name="connsiteX4" fmla="*/ 263021 w 663071"/>
                <a:gd name="connsiteY4" fmla="*/ 389763 h 389998"/>
                <a:gd name="connsiteX5" fmla="*/ 386846 w 663071"/>
                <a:gd name="connsiteY5" fmla="*/ 318325 h 389998"/>
                <a:gd name="connsiteX6" fmla="*/ 553533 w 663071"/>
                <a:gd name="connsiteY6" fmla="*/ 346900 h 389998"/>
                <a:gd name="connsiteX7" fmla="*/ 596396 w 663071"/>
                <a:gd name="connsiteY7" fmla="*/ 246888 h 389998"/>
                <a:gd name="connsiteX8" fmla="*/ 663071 w 663071"/>
                <a:gd name="connsiteY8" fmla="*/ 204025 h 389998"/>
                <a:gd name="connsiteX9" fmla="*/ 596396 w 663071"/>
                <a:gd name="connsiteY9" fmla="*/ 94488 h 389998"/>
                <a:gd name="connsiteX10" fmla="*/ 472571 w 663071"/>
                <a:gd name="connsiteY10" fmla="*/ 123063 h 389998"/>
                <a:gd name="connsiteX11" fmla="*/ 393989 w 663071"/>
                <a:gd name="connsiteY11" fmla="*/ 113537 h 389998"/>
                <a:gd name="connsiteX12" fmla="*/ 315408 w 663071"/>
                <a:gd name="connsiteY12" fmla="*/ 4000 h 389998"/>
                <a:gd name="connsiteX13" fmla="*/ 277308 w 663071"/>
                <a:gd name="connsiteY13" fmla="*/ 27813 h 389998"/>
                <a:gd name="connsiteX14" fmla="*/ 224921 w 663071"/>
                <a:gd name="connsiteY14" fmla="*/ 65913 h 389998"/>
                <a:gd name="connsiteX15" fmla="*/ 134433 w 663071"/>
                <a:gd name="connsiteY15" fmla="*/ 77819 h 389998"/>
                <a:gd name="connsiteX0" fmla="*/ 134433 w 664422"/>
                <a:gd name="connsiteY0" fmla="*/ 77819 h 389998"/>
                <a:gd name="connsiteX1" fmla="*/ 101096 w 664422"/>
                <a:gd name="connsiteY1" fmla="*/ 175450 h 389998"/>
                <a:gd name="connsiteX2" fmla="*/ 1083 w 664422"/>
                <a:gd name="connsiteY2" fmla="*/ 242125 h 389998"/>
                <a:gd name="connsiteX3" fmla="*/ 172533 w 664422"/>
                <a:gd name="connsiteY3" fmla="*/ 289750 h 389998"/>
                <a:gd name="connsiteX4" fmla="*/ 263021 w 664422"/>
                <a:gd name="connsiteY4" fmla="*/ 389763 h 389998"/>
                <a:gd name="connsiteX5" fmla="*/ 386846 w 664422"/>
                <a:gd name="connsiteY5" fmla="*/ 318325 h 389998"/>
                <a:gd name="connsiteX6" fmla="*/ 553533 w 664422"/>
                <a:gd name="connsiteY6" fmla="*/ 346900 h 389998"/>
                <a:gd name="connsiteX7" fmla="*/ 596396 w 664422"/>
                <a:gd name="connsiteY7" fmla="*/ 246888 h 389998"/>
                <a:gd name="connsiteX8" fmla="*/ 663071 w 664422"/>
                <a:gd name="connsiteY8" fmla="*/ 204025 h 389998"/>
                <a:gd name="connsiteX9" fmla="*/ 627353 w 664422"/>
                <a:gd name="connsiteY9" fmla="*/ 73056 h 389998"/>
                <a:gd name="connsiteX10" fmla="*/ 472571 w 664422"/>
                <a:gd name="connsiteY10" fmla="*/ 123063 h 389998"/>
                <a:gd name="connsiteX11" fmla="*/ 393989 w 664422"/>
                <a:gd name="connsiteY11" fmla="*/ 113537 h 389998"/>
                <a:gd name="connsiteX12" fmla="*/ 315408 w 664422"/>
                <a:gd name="connsiteY12" fmla="*/ 4000 h 389998"/>
                <a:gd name="connsiteX13" fmla="*/ 277308 w 664422"/>
                <a:gd name="connsiteY13" fmla="*/ 27813 h 389998"/>
                <a:gd name="connsiteX14" fmla="*/ 224921 w 664422"/>
                <a:gd name="connsiteY14" fmla="*/ 65913 h 389998"/>
                <a:gd name="connsiteX15" fmla="*/ 134433 w 664422"/>
                <a:gd name="connsiteY15" fmla="*/ 77819 h 389998"/>
                <a:gd name="connsiteX0" fmla="*/ 134433 w 664422"/>
                <a:gd name="connsiteY0" fmla="*/ 54187 h 366366"/>
                <a:gd name="connsiteX1" fmla="*/ 101096 w 664422"/>
                <a:gd name="connsiteY1" fmla="*/ 151818 h 366366"/>
                <a:gd name="connsiteX2" fmla="*/ 1083 w 664422"/>
                <a:gd name="connsiteY2" fmla="*/ 218493 h 366366"/>
                <a:gd name="connsiteX3" fmla="*/ 172533 w 664422"/>
                <a:gd name="connsiteY3" fmla="*/ 266118 h 366366"/>
                <a:gd name="connsiteX4" fmla="*/ 263021 w 664422"/>
                <a:gd name="connsiteY4" fmla="*/ 366131 h 366366"/>
                <a:gd name="connsiteX5" fmla="*/ 386846 w 664422"/>
                <a:gd name="connsiteY5" fmla="*/ 294693 h 366366"/>
                <a:gd name="connsiteX6" fmla="*/ 553533 w 664422"/>
                <a:gd name="connsiteY6" fmla="*/ 323268 h 366366"/>
                <a:gd name="connsiteX7" fmla="*/ 596396 w 664422"/>
                <a:gd name="connsiteY7" fmla="*/ 223256 h 366366"/>
                <a:gd name="connsiteX8" fmla="*/ 663071 w 664422"/>
                <a:gd name="connsiteY8" fmla="*/ 180393 h 366366"/>
                <a:gd name="connsiteX9" fmla="*/ 627353 w 664422"/>
                <a:gd name="connsiteY9" fmla="*/ 49424 h 366366"/>
                <a:gd name="connsiteX10" fmla="*/ 472571 w 664422"/>
                <a:gd name="connsiteY10" fmla="*/ 99431 h 366366"/>
                <a:gd name="connsiteX11" fmla="*/ 393989 w 664422"/>
                <a:gd name="connsiteY11" fmla="*/ 89905 h 366366"/>
                <a:gd name="connsiteX12" fmla="*/ 386846 w 664422"/>
                <a:gd name="connsiteY12" fmla="*/ 18468 h 366366"/>
                <a:gd name="connsiteX13" fmla="*/ 277308 w 664422"/>
                <a:gd name="connsiteY13" fmla="*/ 4181 h 366366"/>
                <a:gd name="connsiteX14" fmla="*/ 224921 w 664422"/>
                <a:gd name="connsiteY14" fmla="*/ 42281 h 366366"/>
                <a:gd name="connsiteX15" fmla="*/ 134433 w 664422"/>
                <a:gd name="connsiteY15" fmla="*/ 54187 h 366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664422" h="366366">
                  <a:moveTo>
                    <a:pt x="134433" y="54187"/>
                  </a:moveTo>
                  <a:cubicBezTo>
                    <a:pt x="113796" y="72443"/>
                    <a:pt x="123321" y="124434"/>
                    <a:pt x="101096" y="151818"/>
                  </a:cubicBezTo>
                  <a:cubicBezTo>
                    <a:pt x="78871" y="179202"/>
                    <a:pt x="-10823" y="199443"/>
                    <a:pt x="1083" y="218493"/>
                  </a:cubicBezTo>
                  <a:cubicBezTo>
                    <a:pt x="12989" y="237543"/>
                    <a:pt x="128877" y="241512"/>
                    <a:pt x="172533" y="266118"/>
                  </a:cubicBezTo>
                  <a:cubicBezTo>
                    <a:pt x="216189" y="290724"/>
                    <a:pt x="227302" y="361369"/>
                    <a:pt x="263021" y="366131"/>
                  </a:cubicBezTo>
                  <a:cubicBezTo>
                    <a:pt x="298740" y="370893"/>
                    <a:pt x="338427" y="301837"/>
                    <a:pt x="386846" y="294693"/>
                  </a:cubicBezTo>
                  <a:cubicBezTo>
                    <a:pt x="435265" y="287549"/>
                    <a:pt x="518608" y="335174"/>
                    <a:pt x="553533" y="323268"/>
                  </a:cubicBezTo>
                  <a:cubicBezTo>
                    <a:pt x="588458" y="311362"/>
                    <a:pt x="578140" y="247068"/>
                    <a:pt x="596396" y="223256"/>
                  </a:cubicBezTo>
                  <a:cubicBezTo>
                    <a:pt x="614652" y="199444"/>
                    <a:pt x="657912" y="209365"/>
                    <a:pt x="663071" y="180393"/>
                  </a:cubicBezTo>
                  <a:cubicBezTo>
                    <a:pt x="668230" y="151421"/>
                    <a:pt x="659103" y="62918"/>
                    <a:pt x="627353" y="49424"/>
                  </a:cubicBezTo>
                  <a:cubicBezTo>
                    <a:pt x="595603" y="35930"/>
                    <a:pt x="511465" y="92684"/>
                    <a:pt x="472571" y="99431"/>
                  </a:cubicBezTo>
                  <a:cubicBezTo>
                    <a:pt x="433677" y="106178"/>
                    <a:pt x="408276" y="103399"/>
                    <a:pt x="393989" y="89905"/>
                  </a:cubicBezTo>
                  <a:cubicBezTo>
                    <a:pt x="379702" y="76411"/>
                    <a:pt x="406293" y="32755"/>
                    <a:pt x="386846" y="18468"/>
                  </a:cubicBezTo>
                  <a:cubicBezTo>
                    <a:pt x="367399" y="4181"/>
                    <a:pt x="292389" y="-6138"/>
                    <a:pt x="277308" y="4181"/>
                  </a:cubicBezTo>
                  <a:cubicBezTo>
                    <a:pt x="262227" y="14500"/>
                    <a:pt x="248733" y="33947"/>
                    <a:pt x="224921" y="42281"/>
                  </a:cubicBezTo>
                  <a:cubicBezTo>
                    <a:pt x="201109" y="50615"/>
                    <a:pt x="155070" y="35931"/>
                    <a:pt x="134433" y="54187"/>
                  </a:cubicBez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5" name="フリーフォーム: 図形 74">
              <a:extLst>
                <a:ext uri="{FF2B5EF4-FFF2-40B4-BE49-F238E27FC236}">
                  <a16:creationId xmlns:a16="http://schemas.microsoft.com/office/drawing/2014/main" id="{AF73A15D-6A20-42C8-8BF5-854D643429AB}"/>
                </a:ext>
              </a:extLst>
            </p:cNvPr>
            <p:cNvSpPr/>
            <p:nvPr/>
          </p:nvSpPr>
          <p:spPr>
            <a:xfrm rot="697025">
              <a:off x="7511096" y="4428788"/>
              <a:ext cx="303887" cy="108805"/>
            </a:xfrm>
            <a:custGeom>
              <a:avLst/>
              <a:gdLst>
                <a:gd name="connsiteX0" fmla="*/ 183469 w 366938"/>
                <a:gd name="connsiteY0" fmla="*/ 0 h 109891"/>
                <a:gd name="connsiteX1" fmla="*/ 363510 w 366938"/>
                <a:gd name="connsiteY1" fmla="*/ 48102 h 109891"/>
                <a:gd name="connsiteX2" fmla="*/ 366938 w 366938"/>
                <a:gd name="connsiteY2" fmla="*/ 54946 h 109891"/>
                <a:gd name="connsiteX3" fmla="*/ 363510 w 366938"/>
                <a:gd name="connsiteY3" fmla="*/ 61789 h 109891"/>
                <a:gd name="connsiteX4" fmla="*/ 183469 w 366938"/>
                <a:gd name="connsiteY4" fmla="*/ 109891 h 109891"/>
                <a:gd name="connsiteX5" fmla="*/ 3428 w 366938"/>
                <a:gd name="connsiteY5" fmla="*/ 61789 h 109891"/>
                <a:gd name="connsiteX6" fmla="*/ 0 w 366938"/>
                <a:gd name="connsiteY6" fmla="*/ 54946 h 109891"/>
                <a:gd name="connsiteX7" fmla="*/ 3428 w 366938"/>
                <a:gd name="connsiteY7" fmla="*/ 48102 h 109891"/>
                <a:gd name="connsiteX8" fmla="*/ 183469 w 366938"/>
                <a:gd name="connsiteY8" fmla="*/ 0 h 1098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66938" h="109891">
                  <a:moveTo>
                    <a:pt x="183469" y="0"/>
                  </a:moveTo>
                  <a:cubicBezTo>
                    <a:pt x="264405" y="0"/>
                    <a:pt x="333847" y="19834"/>
                    <a:pt x="363510" y="48102"/>
                  </a:cubicBezTo>
                  <a:lnTo>
                    <a:pt x="366938" y="54946"/>
                  </a:lnTo>
                  <a:lnTo>
                    <a:pt x="363510" y="61789"/>
                  </a:lnTo>
                  <a:cubicBezTo>
                    <a:pt x="333847" y="90057"/>
                    <a:pt x="264405" y="109891"/>
                    <a:pt x="183469" y="109891"/>
                  </a:cubicBezTo>
                  <a:cubicBezTo>
                    <a:pt x="102534" y="109891"/>
                    <a:pt x="33091" y="90057"/>
                    <a:pt x="3428" y="61789"/>
                  </a:cubicBezTo>
                  <a:lnTo>
                    <a:pt x="0" y="54946"/>
                  </a:lnTo>
                  <a:lnTo>
                    <a:pt x="3428" y="48102"/>
                  </a:lnTo>
                  <a:cubicBezTo>
                    <a:pt x="33091" y="19834"/>
                    <a:pt x="102534" y="0"/>
                    <a:pt x="183469" y="0"/>
                  </a:cubicBezTo>
                  <a:close/>
                </a:path>
              </a:pathLst>
            </a:custGeom>
            <a:solidFill>
              <a:srgbClr val="339933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6" name="フリーフォーム: 図形 75">
              <a:extLst>
                <a:ext uri="{FF2B5EF4-FFF2-40B4-BE49-F238E27FC236}">
                  <a16:creationId xmlns:a16="http://schemas.microsoft.com/office/drawing/2014/main" id="{D70C5E2F-97B8-4C23-87B7-94C1B120705E}"/>
                </a:ext>
              </a:extLst>
            </p:cNvPr>
            <p:cNvSpPr/>
            <p:nvPr/>
          </p:nvSpPr>
          <p:spPr>
            <a:xfrm rot="956924">
              <a:off x="7765424" y="4482788"/>
              <a:ext cx="294890" cy="90128"/>
            </a:xfrm>
            <a:custGeom>
              <a:avLst/>
              <a:gdLst>
                <a:gd name="connsiteX0" fmla="*/ 183469 w 366938"/>
                <a:gd name="connsiteY0" fmla="*/ 0 h 109891"/>
                <a:gd name="connsiteX1" fmla="*/ 363510 w 366938"/>
                <a:gd name="connsiteY1" fmla="*/ 48102 h 109891"/>
                <a:gd name="connsiteX2" fmla="*/ 366938 w 366938"/>
                <a:gd name="connsiteY2" fmla="*/ 54946 h 109891"/>
                <a:gd name="connsiteX3" fmla="*/ 363510 w 366938"/>
                <a:gd name="connsiteY3" fmla="*/ 61789 h 109891"/>
                <a:gd name="connsiteX4" fmla="*/ 183469 w 366938"/>
                <a:gd name="connsiteY4" fmla="*/ 109891 h 109891"/>
                <a:gd name="connsiteX5" fmla="*/ 3428 w 366938"/>
                <a:gd name="connsiteY5" fmla="*/ 61789 h 109891"/>
                <a:gd name="connsiteX6" fmla="*/ 0 w 366938"/>
                <a:gd name="connsiteY6" fmla="*/ 54946 h 109891"/>
                <a:gd name="connsiteX7" fmla="*/ 3428 w 366938"/>
                <a:gd name="connsiteY7" fmla="*/ 48102 h 109891"/>
                <a:gd name="connsiteX8" fmla="*/ 183469 w 366938"/>
                <a:gd name="connsiteY8" fmla="*/ 0 h 1098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66938" h="109891">
                  <a:moveTo>
                    <a:pt x="183469" y="0"/>
                  </a:moveTo>
                  <a:cubicBezTo>
                    <a:pt x="264405" y="0"/>
                    <a:pt x="333847" y="19834"/>
                    <a:pt x="363510" y="48102"/>
                  </a:cubicBezTo>
                  <a:lnTo>
                    <a:pt x="366938" y="54946"/>
                  </a:lnTo>
                  <a:lnTo>
                    <a:pt x="363510" y="61789"/>
                  </a:lnTo>
                  <a:cubicBezTo>
                    <a:pt x="333847" y="90057"/>
                    <a:pt x="264405" y="109891"/>
                    <a:pt x="183469" y="109891"/>
                  </a:cubicBezTo>
                  <a:cubicBezTo>
                    <a:pt x="102534" y="109891"/>
                    <a:pt x="33091" y="90057"/>
                    <a:pt x="3428" y="61789"/>
                  </a:cubicBezTo>
                  <a:lnTo>
                    <a:pt x="0" y="54946"/>
                  </a:lnTo>
                  <a:lnTo>
                    <a:pt x="3428" y="48102"/>
                  </a:lnTo>
                  <a:cubicBezTo>
                    <a:pt x="33091" y="19834"/>
                    <a:pt x="102534" y="0"/>
                    <a:pt x="183469" y="0"/>
                  </a:cubicBezTo>
                  <a:close/>
                </a:path>
              </a:pathLst>
            </a:custGeom>
            <a:solidFill>
              <a:srgbClr val="339933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7" name="フリーフォーム: 図形 76">
              <a:extLst>
                <a:ext uri="{FF2B5EF4-FFF2-40B4-BE49-F238E27FC236}">
                  <a16:creationId xmlns:a16="http://schemas.microsoft.com/office/drawing/2014/main" id="{4E723461-811C-422F-A64A-71C7A85D4320}"/>
                </a:ext>
              </a:extLst>
            </p:cNvPr>
            <p:cNvSpPr/>
            <p:nvPr/>
          </p:nvSpPr>
          <p:spPr>
            <a:xfrm rot="447638">
              <a:off x="7448332" y="4565554"/>
              <a:ext cx="346985" cy="130396"/>
            </a:xfrm>
            <a:custGeom>
              <a:avLst/>
              <a:gdLst>
                <a:gd name="connsiteX0" fmla="*/ 183469 w 366938"/>
                <a:gd name="connsiteY0" fmla="*/ 0 h 109891"/>
                <a:gd name="connsiteX1" fmla="*/ 363510 w 366938"/>
                <a:gd name="connsiteY1" fmla="*/ 48102 h 109891"/>
                <a:gd name="connsiteX2" fmla="*/ 366938 w 366938"/>
                <a:gd name="connsiteY2" fmla="*/ 54946 h 109891"/>
                <a:gd name="connsiteX3" fmla="*/ 363510 w 366938"/>
                <a:gd name="connsiteY3" fmla="*/ 61789 h 109891"/>
                <a:gd name="connsiteX4" fmla="*/ 183469 w 366938"/>
                <a:gd name="connsiteY4" fmla="*/ 109891 h 109891"/>
                <a:gd name="connsiteX5" fmla="*/ 3428 w 366938"/>
                <a:gd name="connsiteY5" fmla="*/ 61789 h 109891"/>
                <a:gd name="connsiteX6" fmla="*/ 0 w 366938"/>
                <a:gd name="connsiteY6" fmla="*/ 54946 h 109891"/>
                <a:gd name="connsiteX7" fmla="*/ 3428 w 366938"/>
                <a:gd name="connsiteY7" fmla="*/ 48102 h 109891"/>
                <a:gd name="connsiteX8" fmla="*/ 183469 w 366938"/>
                <a:gd name="connsiteY8" fmla="*/ 0 h 1098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66938" h="109891">
                  <a:moveTo>
                    <a:pt x="183469" y="0"/>
                  </a:moveTo>
                  <a:cubicBezTo>
                    <a:pt x="264405" y="0"/>
                    <a:pt x="333847" y="19834"/>
                    <a:pt x="363510" y="48102"/>
                  </a:cubicBezTo>
                  <a:lnTo>
                    <a:pt x="366938" y="54946"/>
                  </a:lnTo>
                  <a:lnTo>
                    <a:pt x="363510" y="61789"/>
                  </a:lnTo>
                  <a:cubicBezTo>
                    <a:pt x="333847" y="90057"/>
                    <a:pt x="264405" y="109891"/>
                    <a:pt x="183469" y="109891"/>
                  </a:cubicBezTo>
                  <a:cubicBezTo>
                    <a:pt x="102534" y="109891"/>
                    <a:pt x="33091" y="90057"/>
                    <a:pt x="3428" y="61789"/>
                  </a:cubicBezTo>
                  <a:lnTo>
                    <a:pt x="0" y="54946"/>
                  </a:lnTo>
                  <a:lnTo>
                    <a:pt x="3428" y="48102"/>
                  </a:lnTo>
                  <a:cubicBezTo>
                    <a:pt x="33091" y="19834"/>
                    <a:pt x="102534" y="0"/>
                    <a:pt x="183469" y="0"/>
                  </a:cubicBezTo>
                  <a:close/>
                </a:path>
              </a:pathLst>
            </a:custGeom>
            <a:solidFill>
              <a:srgbClr val="339933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8" name="フリーフォーム: 図形 77">
              <a:extLst>
                <a:ext uri="{FF2B5EF4-FFF2-40B4-BE49-F238E27FC236}">
                  <a16:creationId xmlns:a16="http://schemas.microsoft.com/office/drawing/2014/main" id="{7A77AEF9-1F4B-4358-BE6B-F6607F08DEF4}"/>
                </a:ext>
              </a:extLst>
            </p:cNvPr>
            <p:cNvSpPr/>
            <p:nvPr/>
          </p:nvSpPr>
          <p:spPr>
            <a:xfrm rot="20229547">
              <a:off x="7724762" y="4576261"/>
              <a:ext cx="346985" cy="130396"/>
            </a:xfrm>
            <a:custGeom>
              <a:avLst/>
              <a:gdLst>
                <a:gd name="connsiteX0" fmla="*/ 183469 w 366938"/>
                <a:gd name="connsiteY0" fmla="*/ 0 h 109891"/>
                <a:gd name="connsiteX1" fmla="*/ 363510 w 366938"/>
                <a:gd name="connsiteY1" fmla="*/ 48102 h 109891"/>
                <a:gd name="connsiteX2" fmla="*/ 366938 w 366938"/>
                <a:gd name="connsiteY2" fmla="*/ 54946 h 109891"/>
                <a:gd name="connsiteX3" fmla="*/ 363510 w 366938"/>
                <a:gd name="connsiteY3" fmla="*/ 61789 h 109891"/>
                <a:gd name="connsiteX4" fmla="*/ 183469 w 366938"/>
                <a:gd name="connsiteY4" fmla="*/ 109891 h 109891"/>
                <a:gd name="connsiteX5" fmla="*/ 3428 w 366938"/>
                <a:gd name="connsiteY5" fmla="*/ 61789 h 109891"/>
                <a:gd name="connsiteX6" fmla="*/ 0 w 366938"/>
                <a:gd name="connsiteY6" fmla="*/ 54946 h 109891"/>
                <a:gd name="connsiteX7" fmla="*/ 3428 w 366938"/>
                <a:gd name="connsiteY7" fmla="*/ 48102 h 109891"/>
                <a:gd name="connsiteX8" fmla="*/ 183469 w 366938"/>
                <a:gd name="connsiteY8" fmla="*/ 0 h 1098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66938" h="109891">
                  <a:moveTo>
                    <a:pt x="183469" y="0"/>
                  </a:moveTo>
                  <a:cubicBezTo>
                    <a:pt x="264405" y="0"/>
                    <a:pt x="333847" y="19834"/>
                    <a:pt x="363510" y="48102"/>
                  </a:cubicBezTo>
                  <a:lnTo>
                    <a:pt x="366938" y="54946"/>
                  </a:lnTo>
                  <a:lnTo>
                    <a:pt x="363510" y="61789"/>
                  </a:lnTo>
                  <a:cubicBezTo>
                    <a:pt x="333847" y="90057"/>
                    <a:pt x="264405" y="109891"/>
                    <a:pt x="183469" y="109891"/>
                  </a:cubicBezTo>
                  <a:cubicBezTo>
                    <a:pt x="102534" y="109891"/>
                    <a:pt x="33091" y="90057"/>
                    <a:pt x="3428" y="61789"/>
                  </a:cubicBezTo>
                  <a:lnTo>
                    <a:pt x="0" y="54946"/>
                  </a:lnTo>
                  <a:lnTo>
                    <a:pt x="3428" y="48102"/>
                  </a:lnTo>
                  <a:cubicBezTo>
                    <a:pt x="33091" y="19834"/>
                    <a:pt x="102534" y="0"/>
                    <a:pt x="183469" y="0"/>
                  </a:cubicBezTo>
                  <a:close/>
                </a:path>
              </a:pathLst>
            </a:custGeom>
            <a:solidFill>
              <a:srgbClr val="339933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83" name="グループ化 82">
            <a:extLst>
              <a:ext uri="{FF2B5EF4-FFF2-40B4-BE49-F238E27FC236}">
                <a16:creationId xmlns:a16="http://schemas.microsoft.com/office/drawing/2014/main" id="{72B23ED2-6782-4614-B43F-3A097A1B9808}"/>
              </a:ext>
            </a:extLst>
          </p:cNvPr>
          <p:cNvGrpSpPr/>
          <p:nvPr/>
        </p:nvGrpSpPr>
        <p:grpSpPr>
          <a:xfrm>
            <a:off x="806283" y="1052736"/>
            <a:ext cx="2348383" cy="2257732"/>
            <a:chOff x="654308" y="943305"/>
            <a:chExt cx="2058364" cy="1978908"/>
          </a:xfrm>
        </p:grpSpPr>
        <p:grpSp>
          <p:nvGrpSpPr>
            <p:cNvPr id="84" name="グループ化 83">
              <a:extLst>
                <a:ext uri="{FF2B5EF4-FFF2-40B4-BE49-F238E27FC236}">
                  <a16:creationId xmlns:a16="http://schemas.microsoft.com/office/drawing/2014/main" id="{EDAAB416-EBA9-497C-83A8-E4B618701359}"/>
                </a:ext>
              </a:extLst>
            </p:cNvPr>
            <p:cNvGrpSpPr/>
            <p:nvPr/>
          </p:nvGrpSpPr>
          <p:grpSpPr>
            <a:xfrm>
              <a:off x="654308" y="943305"/>
              <a:ext cx="2058364" cy="1978908"/>
              <a:chOff x="632518" y="952947"/>
              <a:chExt cx="2736305" cy="2630683"/>
            </a:xfrm>
          </p:grpSpPr>
          <p:sp>
            <p:nvSpPr>
              <p:cNvPr id="111" name="楕円 228">
                <a:extLst>
                  <a:ext uri="{FF2B5EF4-FFF2-40B4-BE49-F238E27FC236}">
                    <a16:creationId xmlns:a16="http://schemas.microsoft.com/office/drawing/2014/main" id="{4AF5D19B-65B0-432A-8E11-07BEE11A644D}"/>
                  </a:ext>
                </a:extLst>
              </p:cNvPr>
              <p:cNvSpPr/>
              <p:nvPr/>
            </p:nvSpPr>
            <p:spPr>
              <a:xfrm flipV="1">
                <a:off x="1429590" y="2799482"/>
                <a:ext cx="1142160" cy="784148"/>
              </a:xfrm>
              <a:custGeom>
                <a:avLst/>
                <a:gdLst>
                  <a:gd name="connsiteX0" fmla="*/ 0 w 2736304"/>
                  <a:gd name="connsiteY0" fmla="*/ 842577 h 1685154"/>
                  <a:gd name="connsiteX1" fmla="*/ 1368152 w 2736304"/>
                  <a:gd name="connsiteY1" fmla="*/ 0 h 1685154"/>
                  <a:gd name="connsiteX2" fmla="*/ 2736304 w 2736304"/>
                  <a:gd name="connsiteY2" fmla="*/ 842577 h 1685154"/>
                  <a:gd name="connsiteX3" fmla="*/ 1368152 w 2736304"/>
                  <a:gd name="connsiteY3" fmla="*/ 1685154 h 1685154"/>
                  <a:gd name="connsiteX4" fmla="*/ 0 w 2736304"/>
                  <a:gd name="connsiteY4" fmla="*/ 842577 h 1685154"/>
                  <a:gd name="connsiteX0" fmla="*/ 3 w 2736307"/>
                  <a:gd name="connsiteY0" fmla="*/ 842577 h 2237604"/>
                  <a:gd name="connsiteX1" fmla="*/ 1368155 w 2736307"/>
                  <a:gd name="connsiteY1" fmla="*/ 0 h 2237604"/>
                  <a:gd name="connsiteX2" fmla="*/ 2736307 w 2736307"/>
                  <a:gd name="connsiteY2" fmla="*/ 842577 h 2237604"/>
                  <a:gd name="connsiteX3" fmla="*/ 1377680 w 2736307"/>
                  <a:gd name="connsiteY3" fmla="*/ 2237604 h 2237604"/>
                  <a:gd name="connsiteX4" fmla="*/ 3 w 2736307"/>
                  <a:gd name="connsiteY4" fmla="*/ 842577 h 2237604"/>
                  <a:gd name="connsiteX0" fmla="*/ 3 w 2736307"/>
                  <a:gd name="connsiteY0" fmla="*/ 842577 h 2237604"/>
                  <a:gd name="connsiteX1" fmla="*/ 1368155 w 2736307"/>
                  <a:gd name="connsiteY1" fmla="*/ 0 h 2237604"/>
                  <a:gd name="connsiteX2" fmla="*/ 2736307 w 2736307"/>
                  <a:gd name="connsiteY2" fmla="*/ 842577 h 2237604"/>
                  <a:gd name="connsiteX3" fmla="*/ 1377680 w 2736307"/>
                  <a:gd name="connsiteY3" fmla="*/ 2237604 h 2237604"/>
                  <a:gd name="connsiteX4" fmla="*/ 3 w 2736307"/>
                  <a:gd name="connsiteY4" fmla="*/ 842577 h 22376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36307" h="2237604">
                    <a:moveTo>
                      <a:pt x="3" y="842577"/>
                    </a:moveTo>
                    <a:cubicBezTo>
                      <a:pt x="-1585" y="469643"/>
                      <a:pt x="507771" y="0"/>
                      <a:pt x="1368155" y="0"/>
                    </a:cubicBezTo>
                    <a:cubicBezTo>
                      <a:pt x="2228539" y="0"/>
                      <a:pt x="2736307" y="377235"/>
                      <a:pt x="2736307" y="842577"/>
                    </a:cubicBezTo>
                    <a:cubicBezTo>
                      <a:pt x="2736307" y="1307919"/>
                      <a:pt x="2133289" y="2237604"/>
                      <a:pt x="1377680" y="2237604"/>
                    </a:cubicBezTo>
                    <a:cubicBezTo>
                      <a:pt x="622071" y="2237604"/>
                      <a:pt x="1591" y="1215511"/>
                      <a:pt x="3" y="842577"/>
                    </a:cubicBezTo>
                    <a:close/>
                  </a:path>
                </a:pathLst>
              </a:custGeom>
              <a:gradFill flip="none" rotWithShape="1">
                <a:gsLst>
                  <a:gs pos="20000">
                    <a:schemeClr val="tx2">
                      <a:lumMod val="75000"/>
                    </a:schemeClr>
                  </a:gs>
                  <a:gs pos="50000">
                    <a:schemeClr val="tx2">
                      <a:lumMod val="60000"/>
                      <a:lumOff val="40000"/>
                    </a:schemeClr>
                  </a:gs>
                  <a:gs pos="80000">
                    <a:schemeClr val="tx2">
                      <a:lumMod val="75000"/>
                    </a:schemeClr>
                  </a:gs>
                </a:gsLst>
                <a:lin ang="0" scaled="1"/>
                <a:tileRect/>
              </a:gradFill>
              <a:ln w="571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2" name="楕円 228">
                <a:extLst>
                  <a:ext uri="{FF2B5EF4-FFF2-40B4-BE49-F238E27FC236}">
                    <a16:creationId xmlns:a16="http://schemas.microsoft.com/office/drawing/2014/main" id="{EB50C5EC-0CEA-4617-8AF9-4B5AA571D38D}"/>
                  </a:ext>
                </a:extLst>
              </p:cNvPr>
              <p:cNvSpPr/>
              <p:nvPr/>
            </p:nvSpPr>
            <p:spPr>
              <a:xfrm>
                <a:off x="632518" y="952947"/>
                <a:ext cx="2736305" cy="2321424"/>
              </a:xfrm>
              <a:custGeom>
                <a:avLst/>
                <a:gdLst>
                  <a:gd name="connsiteX0" fmla="*/ 0 w 2736304"/>
                  <a:gd name="connsiteY0" fmla="*/ 842577 h 1685154"/>
                  <a:gd name="connsiteX1" fmla="*/ 1368152 w 2736304"/>
                  <a:gd name="connsiteY1" fmla="*/ 0 h 1685154"/>
                  <a:gd name="connsiteX2" fmla="*/ 2736304 w 2736304"/>
                  <a:gd name="connsiteY2" fmla="*/ 842577 h 1685154"/>
                  <a:gd name="connsiteX3" fmla="*/ 1368152 w 2736304"/>
                  <a:gd name="connsiteY3" fmla="*/ 1685154 h 1685154"/>
                  <a:gd name="connsiteX4" fmla="*/ 0 w 2736304"/>
                  <a:gd name="connsiteY4" fmla="*/ 842577 h 1685154"/>
                  <a:gd name="connsiteX0" fmla="*/ 3 w 2736307"/>
                  <a:gd name="connsiteY0" fmla="*/ 842577 h 2237604"/>
                  <a:gd name="connsiteX1" fmla="*/ 1368155 w 2736307"/>
                  <a:gd name="connsiteY1" fmla="*/ 0 h 2237604"/>
                  <a:gd name="connsiteX2" fmla="*/ 2736307 w 2736307"/>
                  <a:gd name="connsiteY2" fmla="*/ 842577 h 2237604"/>
                  <a:gd name="connsiteX3" fmla="*/ 1377680 w 2736307"/>
                  <a:gd name="connsiteY3" fmla="*/ 2237604 h 2237604"/>
                  <a:gd name="connsiteX4" fmla="*/ 3 w 2736307"/>
                  <a:gd name="connsiteY4" fmla="*/ 842577 h 2237604"/>
                  <a:gd name="connsiteX0" fmla="*/ 3 w 2736307"/>
                  <a:gd name="connsiteY0" fmla="*/ 842577 h 2237604"/>
                  <a:gd name="connsiteX1" fmla="*/ 1368155 w 2736307"/>
                  <a:gd name="connsiteY1" fmla="*/ 0 h 2237604"/>
                  <a:gd name="connsiteX2" fmla="*/ 2736307 w 2736307"/>
                  <a:gd name="connsiteY2" fmla="*/ 842577 h 2237604"/>
                  <a:gd name="connsiteX3" fmla="*/ 1377680 w 2736307"/>
                  <a:gd name="connsiteY3" fmla="*/ 2237604 h 2237604"/>
                  <a:gd name="connsiteX4" fmla="*/ 3 w 2736307"/>
                  <a:gd name="connsiteY4" fmla="*/ 842577 h 2237604"/>
                  <a:gd name="connsiteX0" fmla="*/ 3 w 2736307"/>
                  <a:gd name="connsiteY0" fmla="*/ 842577 h 2237604"/>
                  <a:gd name="connsiteX1" fmla="*/ 1368155 w 2736307"/>
                  <a:gd name="connsiteY1" fmla="*/ 0 h 2237604"/>
                  <a:gd name="connsiteX2" fmla="*/ 2736307 w 2736307"/>
                  <a:gd name="connsiteY2" fmla="*/ 842577 h 2237604"/>
                  <a:gd name="connsiteX3" fmla="*/ 1377680 w 2736307"/>
                  <a:gd name="connsiteY3" fmla="*/ 2237604 h 2237604"/>
                  <a:gd name="connsiteX4" fmla="*/ 3 w 2736307"/>
                  <a:gd name="connsiteY4" fmla="*/ 842577 h 2237604"/>
                  <a:gd name="connsiteX0" fmla="*/ 1 w 2736305"/>
                  <a:gd name="connsiteY0" fmla="*/ 842577 h 2321424"/>
                  <a:gd name="connsiteX1" fmla="*/ 1368153 w 2736305"/>
                  <a:gd name="connsiteY1" fmla="*/ 0 h 2321424"/>
                  <a:gd name="connsiteX2" fmla="*/ 2736305 w 2736305"/>
                  <a:gd name="connsiteY2" fmla="*/ 842577 h 2321424"/>
                  <a:gd name="connsiteX3" fmla="*/ 1370058 w 2736305"/>
                  <a:gd name="connsiteY3" fmla="*/ 2321424 h 2321424"/>
                  <a:gd name="connsiteX4" fmla="*/ 1 w 2736305"/>
                  <a:gd name="connsiteY4" fmla="*/ 842577 h 23214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36305" h="2321424">
                    <a:moveTo>
                      <a:pt x="1" y="842577"/>
                    </a:moveTo>
                    <a:cubicBezTo>
                      <a:pt x="-317" y="455673"/>
                      <a:pt x="507769" y="0"/>
                      <a:pt x="1368153" y="0"/>
                    </a:cubicBezTo>
                    <a:cubicBezTo>
                      <a:pt x="2228537" y="0"/>
                      <a:pt x="2736305" y="377235"/>
                      <a:pt x="2736305" y="842577"/>
                    </a:cubicBezTo>
                    <a:cubicBezTo>
                      <a:pt x="2736305" y="1307919"/>
                      <a:pt x="2415227" y="2321424"/>
                      <a:pt x="1370058" y="2321424"/>
                    </a:cubicBezTo>
                    <a:cubicBezTo>
                      <a:pt x="324889" y="2321424"/>
                      <a:pt x="319" y="1229481"/>
                      <a:pt x="1" y="842577"/>
                    </a:cubicBezTo>
                    <a:close/>
                  </a:path>
                </a:pathLst>
              </a:custGeom>
              <a:gradFill flip="none" rotWithShape="1">
                <a:gsLst>
                  <a:gs pos="20000">
                    <a:schemeClr val="tx2">
                      <a:lumMod val="75000"/>
                    </a:schemeClr>
                  </a:gs>
                  <a:gs pos="50000">
                    <a:schemeClr val="tx2">
                      <a:lumMod val="60000"/>
                      <a:lumOff val="40000"/>
                    </a:schemeClr>
                  </a:gs>
                  <a:gs pos="80000">
                    <a:schemeClr val="tx2">
                      <a:lumMod val="75000"/>
                    </a:schemeClr>
                  </a:gs>
                </a:gsLst>
                <a:lin ang="0" scaled="1"/>
                <a:tileRect/>
              </a:gradFill>
              <a:ln w="571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3" name="楕円 112">
                <a:extLst>
                  <a:ext uri="{FF2B5EF4-FFF2-40B4-BE49-F238E27FC236}">
                    <a16:creationId xmlns:a16="http://schemas.microsoft.com/office/drawing/2014/main" id="{9C765772-AE98-493E-8825-33DC947E4911}"/>
                  </a:ext>
                </a:extLst>
              </p:cNvPr>
              <p:cNvSpPr/>
              <p:nvPr/>
            </p:nvSpPr>
            <p:spPr>
              <a:xfrm>
                <a:off x="701379" y="990600"/>
                <a:ext cx="2598582" cy="1498990"/>
              </a:xfrm>
              <a:prstGeom prst="ellipse">
                <a:avLst/>
              </a:prstGeom>
              <a:solidFill>
                <a:schemeClr val="tx1"/>
              </a:solidFill>
              <a:ln w="571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14" name="フリーフォーム: 図形 113">
                <a:extLst>
                  <a:ext uri="{FF2B5EF4-FFF2-40B4-BE49-F238E27FC236}">
                    <a16:creationId xmlns:a16="http://schemas.microsoft.com/office/drawing/2014/main" id="{CD2A6E82-6296-44EB-BC66-69AAD97A2589}"/>
                  </a:ext>
                </a:extLst>
              </p:cNvPr>
              <p:cNvSpPr/>
              <p:nvPr/>
            </p:nvSpPr>
            <p:spPr>
              <a:xfrm>
                <a:off x="735035" y="1118236"/>
                <a:ext cx="2531270" cy="1371355"/>
              </a:xfrm>
              <a:custGeom>
                <a:avLst/>
                <a:gdLst>
                  <a:gd name="connsiteX0" fmla="*/ 1299291 w 2598582"/>
                  <a:gd name="connsiteY0" fmla="*/ 0 h 1318015"/>
                  <a:gd name="connsiteX1" fmla="*/ 2594749 w 2598582"/>
                  <a:gd name="connsiteY1" fmla="*/ 526618 h 1318015"/>
                  <a:gd name="connsiteX2" fmla="*/ 2594952 w 2598582"/>
                  <a:gd name="connsiteY2" fmla="*/ 527054 h 1318015"/>
                  <a:gd name="connsiteX3" fmla="*/ 2598582 w 2598582"/>
                  <a:gd name="connsiteY3" fmla="*/ 568520 h 1318015"/>
                  <a:gd name="connsiteX4" fmla="*/ 1299291 w 2598582"/>
                  <a:gd name="connsiteY4" fmla="*/ 1318015 h 1318015"/>
                  <a:gd name="connsiteX5" fmla="*/ 0 w 2598582"/>
                  <a:gd name="connsiteY5" fmla="*/ 568520 h 1318015"/>
                  <a:gd name="connsiteX6" fmla="*/ 3630 w 2598582"/>
                  <a:gd name="connsiteY6" fmla="*/ 527054 h 1318015"/>
                  <a:gd name="connsiteX7" fmla="*/ 3833 w 2598582"/>
                  <a:gd name="connsiteY7" fmla="*/ 526618 h 1318015"/>
                  <a:gd name="connsiteX8" fmla="*/ 1299291 w 2598582"/>
                  <a:gd name="connsiteY8" fmla="*/ 0 h 1318015"/>
                  <a:gd name="connsiteX0" fmla="*/ 1306911 w 2598582"/>
                  <a:gd name="connsiteY0" fmla="*/ 0 h 1371355"/>
                  <a:gd name="connsiteX1" fmla="*/ 2594749 w 2598582"/>
                  <a:gd name="connsiteY1" fmla="*/ 579958 h 1371355"/>
                  <a:gd name="connsiteX2" fmla="*/ 2594952 w 2598582"/>
                  <a:gd name="connsiteY2" fmla="*/ 580394 h 1371355"/>
                  <a:gd name="connsiteX3" fmla="*/ 2598582 w 2598582"/>
                  <a:gd name="connsiteY3" fmla="*/ 621860 h 1371355"/>
                  <a:gd name="connsiteX4" fmla="*/ 1299291 w 2598582"/>
                  <a:gd name="connsiteY4" fmla="*/ 1371355 h 1371355"/>
                  <a:gd name="connsiteX5" fmla="*/ 0 w 2598582"/>
                  <a:gd name="connsiteY5" fmla="*/ 621860 h 1371355"/>
                  <a:gd name="connsiteX6" fmla="*/ 3630 w 2598582"/>
                  <a:gd name="connsiteY6" fmla="*/ 580394 h 1371355"/>
                  <a:gd name="connsiteX7" fmla="*/ 3833 w 2598582"/>
                  <a:gd name="connsiteY7" fmla="*/ 579958 h 1371355"/>
                  <a:gd name="connsiteX8" fmla="*/ 1306911 w 2598582"/>
                  <a:gd name="connsiteY8" fmla="*/ 0 h 1371355"/>
                  <a:gd name="connsiteX0" fmla="*/ 1306911 w 2598582"/>
                  <a:gd name="connsiteY0" fmla="*/ 0 h 1371355"/>
                  <a:gd name="connsiteX1" fmla="*/ 2594749 w 2598582"/>
                  <a:gd name="connsiteY1" fmla="*/ 579958 h 1371355"/>
                  <a:gd name="connsiteX2" fmla="*/ 2594952 w 2598582"/>
                  <a:gd name="connsiteY2" fmla="*/ 580394 h 1371355"/>
                  <a:gd name="connsiteX3" fmla="*/ 2598582 w 2598582"/>
                  <a:gd name="connsiteY3" fmla="*/ 621860 h 1371355"/>
                  <a:gd name="connsiteX4" fmla="*/ 1299291 w 2598582"/>
                  <a:gd name="connsiteY4" fmla="*/ 1371355 h 1371355"/>
                  <a:gd name="connsiteX5" fmla="*/ 0 w 2598582"/>
                  <a:gd name="connsiteY5" fmla="*/ 621860 h 1371355"/>
                  <a:gd name="connsiteX6" fmla="*/ 3630 w 2598582"/>
                  <a:gd name="connsiteY6" fmla="*/ 580394 h 1371355"/>
                  <a:gd name="connsiteX7" fmla="*/ 3833 w 2598582"/>
                  <a:gd name="connsiteY7" fmla="*/ 579958 h 1371355"/>
                  <a:gd name="connsiteX8" fmla="*/ 1306911 w 2598582"/>
                  <a:gd name="connsiteY8" fmla="*/ 0 h 13713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598582" h="1371355">
                    <a:moveTo>
                      <a:pt x="1306911" y="0"/>
                    </a:moveTo>
                    <a:cubicBezTo>
                      <a:pt x="1991789" y="0"/>
                      <a:pt x="2423008" y="274862"/>
                      <a:pt x="2594749" y="579958"/>
                    </a:cubicBezTo>
                    <a:cubicBezTo>
                      <a:pt x="2594817" y="580103"/>
                      <a:pt x="2594884" y="580249"/>
                      <a:pt x="2594952" y="580394"/>
                    </a:cubicBezTo>
                    <a:lnTo>
                      <a:pt x="2598582" y="621860"/>
                    </a:lnTo>
                    <a:cubicBezTo>
                      <a:pt x="2598582" y="1035795"/>
                      <a:pt x="2016870" y="1371355"/>
                      <a:pt x="1299291" y="1371355"/>
                    </a:cubicBezTo>
                    <a:cubicBezTo>
                      <a:pt x="581712" y="1371355"/>
                      <a:pt x="0" y="1035795"/>
                      <a:pt x="0" y="621860"/>
                    </a:cubicBezTo>
                    <a:lnTo>
                      <a:pt x="3630" y="580394"/>
                    </a:lnTo>
                    <a:cubicBezTo>
                      <a:pt x="3698" y="580249"/>
                      <a:pt x="3765" y="580103"/>
                      <a:pt x="3833" y="579958"/>
                    </a:cubicBezTo>
                    <a:cubicBezTo>
                      <a:pt x="175574" y="274862"/>
                      <a:pt x="622033" y="0"/>
                      <a:pt x="1306911" y="0"/>
                    </a:cubicBezTo>
                    <a:close/>
                  </a:path>
                </a:pathLst>
              </a:custGeom>
              <a:pattFill prst="lgConfetti">
                <a:fgClr>
                  <a:schemeClr val="bg1">
                    <a:lumMod val="95000"/>
                  </a:schemeClr>
                </a:fgClr>
                <a:bgClr>
                  <a:schemeClr val="bg1"/>
                </a:bgClr>
              </a:pattFill>
              <a:ln w="571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85" name="フリーフォーム: 図形 84">
              <a:extLst>
                <a:ext uri="{FF2B5EF4-FFF2-40B4-BE49-F238E27FC236}">
                  <a16:creationId xmlns:a16="http://schemas.microsoft.com/office/drawing/2014/main" id="{2B635B5A-4A08-49B6-8C95-133DED11D24B}"/>
                </a:ext>
              </a:extLst>
            </p:cNvPr>
            <p:cNvSpPr/>
            <p:nvPr/>
          </p:nvSpPr>
          <p:spPr>
            <a:xfrm>
              <a:off x="1193911" y="1025323"/>
              <a:ext cx="737242" cy="431042"/>
            </a:xfrm>
            <a:custGeom>
              <a:avLst/>
              <a:gdLst>
                <a:gd name="connsiteX0" fmla="*/ 430391 w 722002"/>
                <a:gd name="connsiteY0" fmla="*/ 576 h 422132"/>
                <a:gd name="connsiteX1" fmla="*/ 468267 w 722002"/>
                <a:gd name="connsiteY1" fmla="*/ 4343 h 422132"/>
                <a:gd name="connsiteX2" fmla="*/ 497680 w 722002"/>
                <a:gd name="connsiteY2" fmla="*/ 22319 h 422132"/>
                <a:gd name="connsiteX3" fmla="*/ 498558 w 722002"/>
                <a:gd name="connsiteY3" fmla="*/ 22855 h 422132"/>
                <a:gd name="connsiteX4" fmla="*/ 592529 w 722002"/>
                <a:gd name="connsiteY4" fmla="*/ 5362 h 422132"/>
                <a:gd name="connsiteX5" fmla="*/ 640182 w 722002"/>
                <a:gd name="connsiteY5" fmla="*/ 53085 h 422132"/>
                <a:gd name="connsiteX6" fmla="*/ 640445 w 722002"/>
                <a:gd name="connsiteY6" fmla="*/ 53203 h 422132"/>
                <a:gd name="connsiteX7" fmla="*/ 678071 w 722002"/>
                <a:gd name="connsiteY7" fmla="*/ 70097 h 422132"/>
                <a:gd name="connsiteX8" fmla="*/ 701338 w 722002"/>
                <a:gd name="connsiteY8" fmla="*/ 99401 h 422132"/>
                <a:gd name="connsiteX9" fmla="*/ 698601 w 722002"/>
                <a:gd name="connsiteY9" fmla="*/ 149624 h 422132"/>
                <a:gd name="connsiteX10" fmla="*/ 718597 w 722002"/>
                <a:gd name="connsiteY10" fmla="*/ 226414 h 422132"/>
                <a:gd name="connsiteX11" fmla="*/ 624926 w 722002"/>
                <a:gd name="connsiteY11" fmla="*/ 293632 h 422132"/>
                <a:gd name="connsiteX12" fmla="*/ 591394 w 722002"/>
                <a:gd name="connsiteY12" fmla="*/ 351229 h 422132"/>
                <a:gd name="connsiteX13" fmla="*/ 477226 w 722002"/>
                <a:gd name="connsiteY13" fmla="*/ 358203 h 422132"/>
                <a:gd name="connsiteX14" fmla="*/ 395640 w 722002"/>
                <a:gd name="connsiteY14" fmla="*/ 419648 h 422132"/>
                <a:gd name="connsiteX15" fmla="*/ 275681 w 722002"/>
                <a:gd name="connsiteY15" fmla="*/ 382142 h 422132"/>
                <a:gd name="connsiteX16" fmla="*/ 97486 w 722002"/>
                <a:gd name="connsiteY16" fmla="*/ 345085 h 422132"/>
                <a:gd name="connsiteX17" fmla="*/ 19138 w 722002"/>
                <a:gd name="connsiteY17" fmla="*/ 303848 h 422132"/>
                <a:gd name="connsiteX18" fmla="*/ 35879 w 722002"/>
                <a:gd name="connsiteY18" fmla="*/ 248185 h 422132"/>
                <a:gd name="connsiteX19" fmla="*/ 527 w 722002"/>
                <a:gd name="connsiteY19" fmla="*/ 191076 h 422132"/>
                <a:gd name="connsiteX20" fmla="*/ 65089 w 722002"/>
                <a:gd name="connsiteY20" fmla="*/ 140316 h 422132"/>
                <a:gd name="connsiteX21" fmla="*/ 65706 w 722002"/>
                <a:gd name="connsiteY21" fmla="*/ 138978 h 422132"/>
                <a:gd name="connsiteX22" fmla="*/ 94465 w 722002"/>
                <a:gd name="connsiteY22" fmla="*/ 66085 h 422132"/>
                <a:gd name="connsiteX23" fmla="*/ 234370 w 722002"/>
                <a:gd name="connsiteY23" fmla="*/ 49432 h 422132"/>
                <a:gd name="connsiteX24" fmla="*/ 234402 w 722002"/>
                <a:gd name="connsiteY24" fmla="*/ 49404 h 422132"/>
                <a:gd name="connsiteX25" fmla="*/ 262225 w 722002"/>
                <a:gd name="connsiteY25" fmla="*/ 24358 h 422132"/>
                <a:gd name="connsiteX26" fmla="*/ 375427 w 722002"/>
                <a:gd name="connsiteY26" fmla="*/ 32144 h 422132"/>
                <a:gd name="connsiteX27" fmla="*/ 375930 w 722002"/>
                <a:gd name="connsiteY27" fmla="*/ 31673 h 422132"/>
                <a:gd name="connsiteX28" fmla="*/ 398027 w 722002"/>
                <a:gd name="connsiteY28" fmla="*/ 10958 h 422132"/>
                <a:gd name="connsiteX29" fmla="*/ 430391 w 722002"/>
                <a:gd name="connsiteY29" fmla="*/ 576 h 422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722002" h="422132">
                  <a:moveTo>
                    <a:pt x="430391" y="576"/>
                  </a:moveTo>
                  <a:cubicBezTo>
                    <a:pt x="443444" y="-898"/>
                    <a:pt x="456488" y="493"/>
                    <a:pt x="468267" y="4343"/>
                  </a:cubicBezTo>
                  <a:lnTo>
                    <a:pt x="497680" y="22319"/>
                  </a:lnTo>
                  <a:lnTo>
                    <a:pt x="498558" y="22855"/>
                  </a:lnTo>
                  <a:cubicBezTo>
                    <a:pt x="521625" y="1231"/>
                    <a:pt x="559781" y="-5870"/>
                    <a:pt x="592529" y="5362"/>
                  </a:cubicBezTo>
                  <a:cubicBezTo>
                    <a:pt x="617482" y="13918"/>
                    <a:pt x="635375" y="31832"/>
                    <a:pt x="640182" y="53085"/>
                  </a:cubicBezTo>
                  <a:lnTo>
                    <a:pt x="640445" y="53203"/>
                  </a:lnTo>
                  <a:lnTo>
                    <a:pt x="678071" y="70097"/>
                  </a:lnTo>
                  <a:cubicBezTo>
                    <a:pt x="688586" y="78060"/>
                    <a:pt x="696665" y="88071"/>
                    <a:pt x="701338" y="99401"/>
                  </a:cubicBezTo>
                  <a:cubicBezTo>
                    <a:pt x="708132" y="115849"/>
                    <a:pt x="707163" y="133713"/>
                    <a:pt x="698601" y="149624"/>
                  </a:cubicBezTo>
                  <a:cubicBezTo>
                    <a:pt x="719648" y="171444"/>
                    <a:pt x="727009" y="199730"/>
                    <a:pt x="718597" y="226414"/>
                  </a:cubicBezTo>
                  <a:cubicBezTo>
                    <a:pt x="707414" y="261888"/>
                    <a:pt x="670393" y="288455"/>
                    <a:pt x="624926" y="293632"/>
                  </a:cubicBezTo>
                  <a:cubicBezTo>
                    <a:pt x="624709" y="315774"/>
                    <a:pt x="612475" y="336773"/>
                    <a:pt x="591394" y="351229"/>
                  </a:cubicBezTo>
                  <a:cubicBezTo>
                    <a:pt x="559364" y="373195"/>
                    <a:pt x="513096" y="376018"/>
                    <a:pt x="477226" y="358203"/>
                  </a:cubicBezTo>
                  <a:cubicBezTo>
                    <a:pt x="465626" y="388803"/>
                    <a:pt x="434564" y="412196"/>
                    <a:pt x="395640" y="419648"/>
                  </a:cubicBezTo>
                  <a:cubicBezTo>
                    <a:pt x="349773" y="428429"/>
                    <a:pt x="301903" y="413465"/>
                    <a:pt x="275681" y="382142"/>
                  </a:cubicBezTo>
                  <a:cubicBezTo>
                    <a:pt x="213790" y="411873"/>
                    <a:pt x="133406" y="395162"/>
                    <a:pt x="97486" y="345085"/>
                  </a:cubicBezTo>
                  <a:cubicBezTo>
                    <a:pt x="62201" y="348377"/>
                    <a:pt x="29069" y="330942"/>
                    <a:pt x="19138" y="303848"/>
                  </a:cubicBezTo>
                  <a:cubicBezTo>
                    <a:pt x="11944" y="284245"/>
                    <a:pt x="18304" y="263090"/>
                    <a:pt x="35879" y="248185"/>
                  </a:cubicBezTo>
                  <a:cubicBezTo>
                    <a:pt x="10943" y="236493"/>
                    <a:pt x="-2944" y="214058"/>
                    <a:pt x="527" y="191076"/>
                  </a:cubicBezTo>
                  <a:cubicBezTo>
                    <a:pt x="4600" y="164167"/>
                    <a:pt x="31406" y="143090"/>
                    <a:pt x="65089" y="140316"/>
                  </a:cubicBezTo>
                  <a:cubicBezTo>
                    <a:pt x="65289" y="139867"/>
                    <a:pt x="65506" y="139427"/>
                    <a:pt x="65706" y="138978"/>
                  </a:cubicBezTo>
                  <a:cubicBezTo>
                    <a:pt x="61183" y="112479"/>
                    <a:pt x="71732" y="85756"/>
                    <a:pt x="94465" y="66085"/>
                  </a:cubicBezTo>
                  <a:cubicBezTo>
                    <a:pt x="130385" y="35016"/>
                    <a:pt x="188620" y="28091"/>
                    <a:pt x="234370" y="49432"/>
                  </a:cubicBezTo>
                  <a:lnTo>
                    <a:pt x="234402" y="49404"/>
                  </a:lnTo>
                  <a:lnTo>
                    <a:pt x="262225" y="24358"/>
                  </a:lnTo>
                  <a:cubicBezTo>
                    <a:pt x="295879" y="5793"/>
                    <a:pt x="343606" y="7164"/>
                    <a:pt x="375427" y="32144"/>
                  </a:cubicBezTo>
                  <a:lnTo>
                    <a:pt x="375930" y="31673"/>
                  </a:lnTo>
                  <a:lnTo>
                    <a:pt x="398027" y="10958"/>
                  </a:lnTo>
                  <a:cubicBezTo>
                    <a:pt x="407466" y="5536"/>
                    <a:pt x="418532" y="1915"/>
                    <a:pt x="430391" y="576"/>
                  </a:cubicBezTo>
                  <a:close/>
                </a:path>
              </a:pathLst>
            </a:custGeom>
            <a:solidFill>
              <a:srgbClr val="FFFF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6" name="フリーフォーム: 図形 85">
              <a:extLst>
                <a:ext uri="{FF2B5EF4-FFF2-40B4-BE49-F238E27FC236}">
                  <a16:creationId xmlns:a16="http://schemas.microsoft.com/office/drawing/2014/main" id="{C510EF72-16AE-4E35-9B1C-5FE880F4271B}"/>
                </a:ext>
              </a:extLst>
            </p:cNvPr>
            <p:cNvSpPr/>
            <p:nvPr/>
          </p:nvSpPr>
          <p:spPr>
            <a:xfrm rot="10800000">
              <a:off x="838725" y="1141866"/>
              <a:ext cx="722002" cy="422132"/>
            </a:xfrm>
            <a:custGeom>
              <a:avLst/>
              <a:gdLst>
                <a:gd name="connsiteX0" fmla="*/ 430391 w 722002"/>
                <a:gd name="connsiteY0" fmla="*/ 576 h 422132"/>
                <a:gd name="connsiteX1" fmla="*/ 468267 w 722002"/>
                <a:gd name="connsiteY1" fmla="*/ 4343 h 422132"/>
                <a:gd name="connsiteX2" fmla="*/ 497680 w 722002"/>
                <a:gd name="connsiteY2" fmla="*/ 22319 h 422132"/>
                <a:gd name="connsiteX3" fmla="*/ 498558 w 722002"/>
                <a:gd name="connsiteY3" fmla="*/ 22855 h 422132"/>
                <a:gd name="connsiteX4" fmla="*/ 592529 w 722002"/>
                <a:gd name="connsiteY4" fmla="*/ 5362 h 422132"/>
                <a:gd name="connsiteX5" fmla="*/ 640182 w 722002"/>
                <a:gd name="connsiteY5" fmla="*/ 53085 h 422132"/>
                <a:gd name="connsiteX6" fmla="*/ 640445 w 722002"/>
                <a:gd name="connsiteY6" fmla="*/ 53203 h 422132"/>
                <a:gd name="connsiteX7" fmla="*/ 678071 w 722002"/>
                <a:gd name="connsiteY7" fmla="*/ 70097 h 422132"/>
                <a:gd name="connsiteX8" fmla="*/ 701338 w 722002"/>
                <a:gd name="connsiteY8" fmla="*/ 99401 h 422132"/>
                <a:gd name="connsiteX9" fmla="*/ 698601 w 722002"/>
                <a:gd name="connsiteY9" fmla="*/ 149624 h 422132"/>
                <a:gd name="connsiteX10" fmla="*/ 718597 w 722002"/>
                <a:gd name="connsiteY10" fmla="*/ 226414 h 422132"/>
                <a:gd name="connsiteX11" fmla="*/ 624926 w 722002"/>
                <a:gd name="connsiteY11" fmla="*/ 293632 h 422132"/>
                <a:gd name="connsiteX12" fmla="*/ 591394 w 722002"/>
                <a:gd name="connsiteY12" fmla="*/ 351229 h 422132"/>
                <a:gd name="connsiteX13" fmla="*/ 477226 w 722002"/>
                <a:gd name="connsiteY13" fmla="*/ 358203 h 422132"/>
                <a:gd name="connsiteX14" fmla="*/ 395640 w 722002"/>
                <a:gd name="connsiteY14" fmla="*/ 419648 h 422132"/>
                <a:gd name="connsiteX15" fmla="*/ 275681 w 722002"/>
                <a:gd name="connsiteY15" fmla="*/ 382142 h 422132"/>
                <a:gd name="connsiteX16" fmla="*/ 97486 w 722002"/>
                <a:gd name="connsiteY16" fmla="*/ 345085 h 422132"/>
                <a:gd name="connsiteX17" fmla="*/ 19138 w 722002"/>
                <a:gd name="connsiteY17" fmla="*/ 303848 h 422132"/>
                <a:gd name="connsiteX18" fmla="*/ 35879 w 722002"/>
                <a:gd name="connsiteY18" fmla="*/ 248185 h 422132"/>
                <a:gd name="connsiteX19" fmla="*/ 527 w 722002"/>
                <a:gd name="connsiteY19" fmla="*/ 191076 h 422132"/>
                <a:gd name="connsiteX20" fmla="*/ 65089 w 722002"/>
                <a:gd name="connsiteY20" fmla="*/ 140316 h 422132"/>
                <a:gd name="connsiteX21" fmla="*/ 65706 w 722002"/>
                <a:gd name="connsiteY21" fmla="*/ 138978 h 422132"/>
                <a:gd name="connsiteX22" fmla="*/ 94465 w 722002"/>
                <a:gd name="connsiteY22" fmla="*/ 66085 h 422132"/>
                <a:gd name="connsiteX23" fmla="*/ 234370 w 722002"/>
                <a:gd name="connsiteY23" fmla="*/ 49432 h 422132"/>
                <a:gd name="connsiteX24" fmla="*/ 234402 w 722002"/>
                <a:gd name="connsiteY24" fmla="*/ 49404 h 422132"/>
                <a:gd name="connsiteX25" fmla="*/ 262225 w 722002"/>
                <a:gd name="connsiteY25" fmla="*/ 24358 h 422132"/>
                <a:gd name="connsiteX26" fmla="*/ 375427 w 722002"/>
                <a:gd name="connsiteY26" fmla="*/ 32144 h 422132"/>
                <a:gd name="connsiteX27" fmla="*/ 375930 w 722002"/>
                <a:gd name="connsiteY27" fmla="*/ 31673 h 422132"/>
                <a:gd name="connsiteX28" fmla="*/ 398027 w 722002"/>
                <a:gd name="connsiteY28" fmla="*/ 10958 h 422132"/>
                <a:gd name="connsiteX29" fmla="*/ 430391 w 722002"/>
                <a:gd name="connsiteY29" fmla="*/ 576 h 422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722002" h="422132">
                  <a:moveTo>
                    <a:pt x="430391" y="576"/>
                  </a:moveTo>
                  <a:cubicBezTo>
                    <a:pt x="443444" y="-898"/>
                    <a:pt x="456488" y="493"/>
                    <a:pt x="468267" y="4343"/>
                  </a:cubicBezTo>
                  <a:lnTo>
                    <a:pt x="497680" y="22319"/>
                  </a:lnTo>
                  <a:lnTo>
                    <a:pt x="498558" y="22855"/>
                  </a:lnTo>
                  <a:cubicBezTo>
                    <a:pt x="521625" y="1231"/>
                    <a:pt x="559781" y="-5870"/>
                    <a:pt x="592529" y="5362"/>
                  </a:cubicBezTo>
                  <a:cubicBezTo>
                    <a:pt x="617482" y="13918"/>
                    <a:pt x="635375" y="31832"/>
                    <a:pt x="640182" y="53085"/>
                  </a:cubicBezTo>
                  <a:lnTo>
                    <a:pt x="640445" y="53203"/>
                  </a:lnTo>
                  <a:lnTo>
                    <a:pt x="678071" y="70097"/>
                  </a:lnTo>
                  <a:cubicBezTo>
                    <a:pt x="688586" y="78060"/>
                    <a:pt x="696665" y="88071"/>
                    <a:pt x="701338" y="99401"/>
                  </a:cubicBezTo>
                  <a:cubicBezTo>
                    <a:pt x="708132" y="115849"/>
                    <a:pt x="707163" y="133713"/>
                    <a:pt x="698601" y="149624"/>
                  </a:cubicBezTo>
                  <a:cubicBezTo>
                    <a:pt x="719648" y="171444"/>
                    <a:pt x="727009" y="199730"/>
                    <a:pt x="718597" y="226414"/>
                  </a:cubicBezTo>
                  <a:cubicBezTo>
                    <a:pt x="707414" y="261888"/>
                    <a:pt x="670393" y="288455"/>
                    <a:pt x="624926" y="293632"/>
                  </a:cubicBezTo>
                  <a:cubicBezTo>
                    <a:pt x="624709" y="315774"/>
                    <a:pt x="612475" y="336773"/>
                    <a:pt x="591394" y="351229"/>
                  </a:cubicBezTo>
                  <a:cubicBezTo>
                    <a:pt x="559364" y="373195"/>
                    <a:pt x="513096" y="376018"/>
                    <a:pt x="477226" y="358203"/>
                  </a:cubicBezTo>
                  <a:cubicBezTo>
                    <a:pt x="465626" y="388803"/>
                    <a:pt x="434564" y="412196"/>
                    <a:pt x="395640" y="419648"/>
                  </a:cubicBezTo>
                  <a:cubicBezTo>
                    <a:pt x="349773" y="428429"/>
                    <a:pt x="301903" y="413465"/>
                    <a:pt x="275681" y="382142"/>
                  </a:cubicBezTo>
                  <a:cubicBezTo>
                    <a:pt x="213790" y="411873"/>
                    <a:pt x="133406" y="395162"/>
                    <a:pt x="97486" y="345085"/>
                  </a:cubicBezTo>
                  <a:cubicBezTo>
                    <a:pt x="62201" y="348377"/>
                    <a:pt x="29069" y="330942"/>
                    <a:pt x="19138" y="303848"/>
                  </a:cubicBezTo>
                  <a:cubicBezTo>
                    <a:pt x="11944" y="284245"/>
                    <a:pt x="18304" y="263090"/>
                    <a:pt x="35879" y="248185"/>
                  </a:cubicBezTo>
                  <a:cubicBezTo>
                    <a:pt x="10943" y="236493"/>
                    <a:pt x="-2944" y="214058"/>
                    <a:pt x="527" y="191076"/>
                  </a:cubicBezTo>
                  <a:cubicBezTo>
                    <a:pt x="4600" y="164167"/>
                    <a:pt x="31406" y="143090"/>
                    <a:pt x="65089" y="140316"/>
                  </a:cubicBezTo>
                  <a:cubicBezTo>
                    <a:pt x="65289" y="139867"/>
                    <a:pt x="65506" y="139427"/>
                    <a:pt x="65706" y="138978"/>
                  </a:cubicBezTo>
                  <a:cubicBezTo>
                    <a:pt x="61183" y="112479"/>
                    <a:pt x="71732" y="85756"/>
                    <a:pt x="94465" y="66085"/>
                  </a:cubicBezTo>
                  <a:cubicBezTo>
                    <a:pt x="130385" y="35016"/>
                    <a:pt x="188620" y="28091"/>
                    <a:pt x="234370" y="49432"/>
                  </a:cubicBezTo>
                  <a:lnTo>
                    <a:pt x="234402" y="49404"/>
                  </a:lnTo>
                  <a:lnTo>
                    <a:pt x="262225" y="24358"/>
                  </a:lnTo>
                  <a:cubicBezTo>
                    <a:pt x="295879" y="5793"/>
                    <a:pt x="343606" y="7164"/>
                    <a:pt x="375427" y="32144"/>
                  </a:cubicBezTo>
                  <a:lnTo>
                    <a:pt x="375930" y="31673"/>
                  </a:lnTo>
                  <a:lnTo>
                    <a:pt x="398027" y="10958"/>
                  </a:lnTo>
                  <a:cubicBezTo>
                    <a:pt x="407466" y="5536"/>
                    <a:pt x="418532" y="1915"/>
                    <a:pt x="430391" y="576"/>
                  </a:cubicBezTo>
                  <a:close/>
                </a:path>
              </a:pathLst>
            </a:custGeom>
            <a:solidFill>
              <a:srgbClr val="FFFF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7" name="フリーフォーム: 図形 86">
              <a:extLst>
                <a:ext uri="{FF2B5EF4-FFF2-40B4-BE49-F238E27FC236}">
                  <a16:creationId xmlns:a16="http://schemas.microsoft.com/office/drawing/2014/main" id="{CECBFD92-58FE-4873-9D54-B8E33975810A}"/>
                </a:ext>
              </a:extLst>
            </p:cNvPr>
            <p:cNvSpPr/>
            <p:nvPr/>
          </p:nvSpPr>
          <p:spPr>
            <a:xfrm rot="10800000">
              <a:off x="753000" y="1275216"/>
              <a:ext cx="722002" cy="422132"/>
            </a:xfrm>
            <a:custGeom>
              <a:avLst/>
              <a:gdLst>
                <a:gd name="connsiteX0" fmla="*/ 430391 w 722002"/>
                <a:gd name="connsiteY0" fmla="*/ 576 h 422132"/>
                <a:gd name="connsiteX1" fmla="*/ 468267 w 722002"/>
                <a:gd name="connsiteY1" fmla="*/ 4343 h 422132"/>
                <a:gd name="connsiteX2" fmla="*/ 497680 w 722002"/>
                <a:gd name="connsiteY2" fmla="*/ 22319 h 422132"/>
                <a:gd name="connsiteX3" fmla="*/ 498558 w 722002"/>
                <a:gd name="connsiteY3" fmla="*/ 22855 h 422132"/>
                <a:gd name="connsiteX4" fmla="*/ 592529 w 722002"/>
                <a:gd name="connsiteY4" fmla="*/ 5362 h 422132"/>
                <a:gd name="connsiteX5" fmla="*/ 640182 w 722002"/>
                <a:gd name="connsiteY5" fmla="*/ 53085 h 422132"/>
                <a:gd name="connsiteX6" fmla="*/ 640445 w 722002"/>
                <a:gd name="connsiteY6" fmla="*/ 53203 h 422132"/>
                <a:gd name="connsiteX7" fmla="*/ 678071 w 722002"/>
                <a:gd name="connsiteY7" fmla="*/ 70097 h 422132"/>
                <a:gd name="connsiteX8" fmla="*/ 701338 w 722002"/>
                <a:gd name="connsiteY8" fmla="*/ 99401 h 422132"/>
                <a:gd name="connsiteX9" fmla="*/ 698601 w 722002"/>
                <a:gd name="connsiteY9" fmla="*/ 149624 h 422132"/>
                <a:gd name="connsiteX10" fmla="*/ 718597 w 722002"/>
                <a:gd name="connsiteY10" fmla="*/ 226414 h 422132"/>
                <a:gd name="connsiteX11" fmla="*/ 624926 w 722002"/>
                <a:gd name="connsiteY11" fmla="*/ 293632 h 422132"/>
                <a:gd name="connsiteX12" fmla="*/ 591394 w 722002"/>
                <a:gd name="connsiteY12" fmla="*/ 351229 h 422132"/>
                <a:gd name="connsiteX13" fmla="*/ 477226 w 722002"/>
                <a:gd name="connsiteY13" fmla="*/ 358203 h 422132"/>
                <a:gd name="connsiteX14" fmla="*/ 395640 w 722002"/>
                <a:gd name="connsiteY14" fmla="*/ 419648 h 422132"/>
                <a:gd name="connsiteX15" fmla="*/ 275681 w 722002"/>
                <a:gd name="connsiteY15" fmla="*/ 382142 h 422132"/>
                <a:gd name="connsiteX16" fmla="*/ 97486 w 722002"/>
                <a:gd name="connsiteY16" fmla="*/ 345085 h 422132"/>
                <a:gd name="connsiteX17" fmla="*/ 19138 w 722002"/>
                <a:gd name="connsiteY17" fmla="*/ 303848 h 422132"/>
                <a:gd name="connsiteX18" fmla="*/ 35879 w 722002"/>
                <a:gd name="connsiteY18" fmla="*/ 248185 h 422132"/>
                <a:gd name="connsiteX19" fmla="*/ 527 w 722002"/>
                <a:gd name="connsiteY19" fmla="*/ 191076 h 422132"/>
                <a:gd name="connsiteX20" fmla="*/ 65089 w 722002"/>
                <a:gd name="connsiteY20" fmla="*/ 140316 h 422132"/>
                <a:gd name="connsiteX21" fmla="*/ 65706 w 722002"/>
                <a:gd name="connsiteY21" fmla="*/ 138978 h 422132"/>
                <a:gd name="connsiteX22" fmla="*/ 94465 w 722002"/>
                <a:gd name="connsiteY22" fmla="*/ 66085 h 422132"/>
                <a:gd name="connsiteX23" fmla="*/ 234370 w 722002"/>
                <a:gd name="connsiteY23" fmla="*/ 49432 h 422132"/>
                <a:gd name="connsiteX24" fmla="*/ 234402 w 722002"/>
                <a:gd name="connsiteY24" fmla="*/ 49404 h 422132"/>
                <a:gd name="connsiteX25" fmla="*/ 262225 w 722002"/>
                <a:gd name="connsiteY25" fmla="*/ 24358 h 422132"/>
                <a:gd name="connsiteX26" fmla="*/ 375427 w 722002"/>
                <a:gd name="connsiteY26" fmla="*/ 32144 h 422132"/>
                <a:gd name="connsiteX27" fmla="*/ 375930 w 722002"/>
                <a:gd name="connsiteY27" fmla="*/ 31673 h 422132"/>
                <a:gd name="connsiteX28" fmla="*/ 398027 w 722002"/>
                <a:gd name="connsiteY28" fmla="*/ 10958 h 422132"/>
                <a:gd name="connsiteX29" fmla="*/ 430391 w 722002"/>
                <a:gd name="connsiteY29" fmla="*/ 576 h 422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722002" h="422132">
                  <a:moveTo>
                    <a:pt x="430391" y="576"/>
                  </a:moveTo>
                  <a:cubicBezTo>
                    <a:pt x="443444" y="-898"/>
                    <a:pt x="456488" y="493"/>
                    <a:pt x="468267" y="4343"/>
                  </a:cubicBezTo>
                  <a:lnTo>
                    <a:pt x="497680" y="22319"/>
                  </a:lnTo>
                  <a:lnTo>
                    <a:pt x="498558" y="22855"/>
                  </a:lnTo>
                  <a:cubicBezTo>
                    <a:pt x="521625" y="1231"/>
                    <a:pt x="559781" y="-5870"/>
                    <a:pt x="592529" y="5362"/>
                  </a:cubicBezTo>
                  <a:cubicBezTo>
                    <a:pt x="617482" y="13918"/>
                    <a:pt x="635375" y="31832"/>
                    <a:pt x="640182" y="53085"/>
                  </a:cubicBezTo>
                  <a:lnTo>
                    <a:pt x="640445" y="53203"/>
                  </a:lnTo>
                  <a:lnTo>
                    <a:pt x="678071" y="70097"/>
                  </a:lnTo>
                  <a:cubicBezTo>
                    <a:pt x="688586" y="78060"/>
                    <a:pt x="696665" y="88071"/>
                    <a:pt x="701338" y="99401"/>
                  </a:cubicBezTo>
                  <a:cubicBezTo>
                    <a:pt x="708132" y="115849"/>
                    <a:pt x="707163" y="133713"/>
                    <a:pt x="698601" y="149624"/>
                  </a:cubicBezTo>
                  <a:cubicBezTo>
                    <a:pt x="719648" y="171444"/>
                    <a:pt x="727009" y="199730"/>
                    <a:pt x="718597" y="226414"/>
                  </a:cubicBezTo>
                  <a:cubicBezTo>
                    <a:pt x="707414" y="261888"/>
                    <a:pt x="670393" y="288455"/>
                    <a:pt x="624926" y="293632"/>
                  </a:cubicBezTo>
                  <a:cubicBezTo>
                    <a:pt x="624709" y="315774"/>
                    <a:pt x="612475" y="336773"/>
                    <a:pt x="591394" y="351229"/>
                  </a:cubicBezTo>
                  <a:cubicBezTo>
                    <a:pt x="559364" y="373195"/>
                    <a:pt x="513096" y="376018"/>
                    <a:pt x="477226" y="358203"/>
                  </a:cubicBezTo>
                  <a:cubicBezTo>
                    <a:pt x="465626" y="388803"/>
                    <a:pt x="434564" y="412196"/>
                    <a:pt x="395640" y="419648"/>
                  </a:cubicBezTo>
                  <a:cubicBezTo>
                    <a:pt x="349773" y="428429"/>
                    <a:pt x="301903" y="413465"/>
                    <a:pt x="275681" y="382142"/>
                  </a:cubicBezTo>
                  <a:cubicBezTo>
                    <a:pt x="213790" y="411873"/>
                    <a:pt x="133406" y="395162"/>
                    <a:pt x="97486" y="345085"/>
                  </a:cubicBezTo>
                  <a:cubicBezTo>
                    <a:pt x="62201" y="348377"/>
                    <a:pt x="29069" y="330942"/>
                    <a:pt x="19138" y="303848"/>
                  </a:cubicBezTo>
                  <a:cubicBezTo>
                    <a:pt x="11944" y="284245"/>
                    <a:pt x="18304" y="263090"/>
                    <a:pt x="35879" y="248185"/>
                  </a:cubicBezTo>
                  <a:cubicBezTo>
                    <a:pt x="10943" y="236493"/>
                    <a:pt x="-2944" y="214058"/>
                    <a:pt x="527" y="191076"/>
                  </a:cubicBezTo>
                  <a:cubicBezTo>
                    <a:pt x="4600" y="164167"/>
                    <a:pt x="31406" y="143090"/>
                    <a:pt x="65089" y="140316"/>
                  </a:cubicBezTo>
                  <a:cubicBezTo>
                    <a:pt x="65289" y="139867"/>
                    <a:pt x="65506" y="139427"/>
                    <a:pt x="65706" y="138978"/>
                  </a:cubicBezTo>
                  <a:cubicBezTo>
                    <a:pt x="61183" y="112479"/>
                    <a:pt x="71732" y="85756"/>
                    <a:pt x="94465" y="66085"/>
                  </a:cubicBezTo>
                  <a:cubicBezTo>
                    <a:pt x="130385" y="35016"/>
                    <a:pt x="188620" y="28091"/>
                    <a:pt x="234370" y="49432"/>
                  </a:cubicBezTo>
                  <a:lnTo>
                    <a:pt x="234402" y="49404"/>
                  </a:lnTo>
                  <a:lnTo>
                    <a:pt x="262225" y="24358"/>
                  </a:lnTo>
                  <a:cubicBezTo>
                    <a:pt x="295879" y="5793"/>
                    <a:pt x="343606" y="7164"/>
                    <a:pt x="375427" y="32144"/>
                  </a:cubicBezTo>
                  <a:lnTo>
                    <a:pt x="375930" y="31673"/>
                  </a:lnTo>
                  <a:lnTo>
                    <a:pt x="398027" y="10958"/>
                  </a:lnTo>
                  <a:cubicBezTo>
                    <a:pt x="407466" y="5536"/>
                    <a:pt x="418532" y="1915"/>
                    <a:pt x="430391" y="576"/>
                  </a:cubicBezTo>
                  <a:close/>
                </a:path>
              </a:pathLst>
            </a:custGeom>
            <a:solidFill>
              <a:srgbClr val="FFFF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8" name="フリーフォーム: 図形 87">
              <a:extLst>
                <a:ext uri="{FF2B5EF4-FFF2-40B4-BE49-F238E27FC236}">
                  <a16:creationId xmlns:a16="http://schemas.microsoft.com/office/drawing/2014/main" id="{92E684BF-FC03-4436-B55B-21E266E15974}"/>
                </a:ext>
              </a:extLst>
            </p:cNvPr>
            <p:cNvSpPr/>
            <p:nvPr/>
          </p:nvSpPr>
          <p:spPr>
            <a:xfrm rot="10800000">
              <a:off x="899050" y="1456191"/>
              <a:ext cx="722002" cy="422132"/>
            </a:xfrm>
            <a:custGeom>
              <a:avLst/>
              <a:gdLst>
                <a:gd name="connsiteX0" fmla="*/ 430391 w 722002"/>
                <a:gd name="connsiteY0" fmla="*/ 576 h 422132"/>
                <a:gd name="connsiteX1" fmla="*/ 468267 w 722002"/>
                <a:gd name="connsiteY1" fmla="*/ 4343 h 422132"/>
                <a:gd name="connsiteX2" fmla="*/ 497680 w 722002"/>
                <a:gd name="connsiteY2" fmla="*/ 22319 h 422132"/>
                <a:gd name="connsiteX3" fmla="*/ 498558 w 722002"/>
                <a:gd name="connsiteY3" fmla="*/ 22855 h 422132"/>
                <a:gd name="connsiteX4" fmla="*/ 592529 w 722002"/>
                <a:gd name="connsiteY4" fmla="*/ 5362 h 422132"/>
                <a:gd name="connsiteX5" fmla="*/ 640182 w 722002"/>
                <a:gd name="connsiteY5" fmla="*/ 53085 h 422132"/>
                <a:gd name="connsiteX6" fmla="*/ 640445 w 722002"/>
                <a:gd name="connsiteY6" fmla="*/ 53203 h 422132"/>
                <a:gd name="connsiteX7" fmla="*/ 678071 w 722002"/>
                <a:gd name="connsiteY7" fmla="*/ 70097 h 422132"/>
                <a:gd name="connsiteX8" fmla="*/ 701338 w 722002"/>
                <a:gd name="connsiteY8" fmla="*/ 99401 h 422132"/>
                <a:gd name="connsiteX9" fmla="*/ 698601 w 722002"/>
                <a:gd name="connsiteY9" fmla="*/ 149624 h 422132"/>
                <a:gd name="connsiteX10" fmla="*/ 718597 w 722002"/>
                <a:gd name="connsiteY10" fmla="*/ 226414 h 422132"/>
                <a:gd name="connsiteX11" fmla="*/ 624926 w 722002"/>
                <a:gd name="connsiteY11" fmla="*/ 293632 h 422132"/>
                <a:gd name="connsiteX12" fmla="*/ 591394 w 722002"/>
                <a:gd name="connsiteY12" fmla="*/ 351229 h 422132"/>
                <a:gd name="connsiteX13" fmla="*/ 477226 w 722002"/>
                <a:gd name="connsiteY13" fmla="*/ 358203 h 422132"/>
                <a:gd name="connsiteX14" fmla="*/ 395640 w 722002"/>
                <a:gd name="connsiteY14" fmla="*/ 419648 h 422132"/>
                <a:gd name="connsiteX15" fmla="*/ 275681 w 722002"/>
                <a:gd name="connsiteY15" fmla="*/ 382142 h 422132"/>
                <a:gd name="connsiteX16" fmla="*/ 97486 w 722002"/>
                <a:gd name="connsiteY16" fmla="*/ 345085 h 422132"/>
                <a:gd name="connsiteX17" fmla="*/ 19138 w 722002"/>
                <a:gd name="connsiteY17" fmla="*/ 303848 h 422132"/>
                <a:gd name="connsiteX18" fmla="*/ 35879 w 722002"/>
                <a:gd name="connsiteY18" fmla="*/ 248185 h 422132"/>
                <a:gd name="connsiteX19" fmla="*/ 527 w 722002"/>
                <a:gd name="connsiteY19" fmla="*/ 191076 h 422132"/>
                <a:gd name="connsiteX20" fmla="*/ 65089 w 722002"/>
                <a:gd name="connsiteY20" fmla="*/ 140316 h 422132"/>
                <a:gd name="connsiteX21" fmla="*/ 65706 w 722002"/>
                <a:gd name="connsiteY21" fmla="*/ 138978 h 422132"/>
                <a:gd name="connsiteX22" fmla="*/ 94465 w 722002"/>
                <a:gd name="connsiteY22" fmla="*/ 66085 h 422132"/>
                <a:gd name="connsiteX23" fmla="*/ 234370 w 722002"/>
                <a:gd name="connsiteY23" fmla="*/ 49432 h 422132"/>
                <a:gd name="connsiteX24" fmla="*/ 234402 w 722002"/>
                <a:gd name="connsiteY24" fmla="*/ 49404 h 422132"/>
                <a:gd name="connsiteX25" fmla="*/ 262225 w 722002"/>
                <a:gd name="connsiteY25" fmla="*/ 24358 h 422132"/>
                <a:gd name="connsiteX26" fmla="*/ 375427 w 722002"/>
                <a:gd name="connsiteY26" fmla="*/ 32144 h 422132"/>
                <a:gd name="connsiteX27" fmla="*/ 375930 w 722002"/>
                <a:gd name="connsiteY27" fmla="*/ 31673 h 422132"/>
                <a:gd name="connsiteX28" fmla="*/ 398027 w 722002"/>
                <a:gd name="connsiteY28" fmla="*/ 10958 h 422132"/>
                <a:gd name="connsiteX29" fmla="*/ 430391 w 722002"/>
                <a:gd name="connsiteY29" fmla="*/ 576 h 422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722002" h="422132">
                  <a:moveTo>
                    <a:pt x="430391" y="576"/>
                  </a:moveTo>
                  <a:cubicBezTo>
                    <a:pt x="443444" y="-898"/>
                    <a:pt x="456488" y="493"/>
                    <a:pt x="468267" y="4343"/>
                  </a:cubicBezTo>
                  <a:lnTo>
                    <a:pt x="497680" y="22319"/>
                  </a:lnTo>
                  <a:lnTo>
                    <a:pt x="498558" y="22855"/>
                  </a:lnTo>
                  <a:cubicBezTo>
                    <a:pt x="521625" y="1231"/>
                    <a:pt x="559781" y="-5870"/>
                    <a:pt x="592529" y="5362"/>
                  </a:cubicBezTo>
                  <a:cubicBezTo>
                    <a:pt x="617482" y="13918"/>
                    <a:pt x="635375" y="31832"/>
                    <a:pt x="640182" y="53085"/>
                  </a:cubicBezTo>
                  <a:lnTo>
                    <a:pt x="640445" y="53203"/>
                  </a:lnTo>
                  <a:lnTo>
                    <a:pt x="678071" y="70097"/>
                  </a:lnTo>
                  <a:cubicBezTo>
                    <a:pt x="688586" y="78060"/>
                    <a:pt x="696665" y="88071"/>
                    <a:pt x="701338" y="99401"/>
                  </a:cubicBezTo>
                  <a:cubicBezTo>
                    <a:pt x="708132" y="115849"/>
                    <a:pt x="707163" y="133713"/>
                    <a:pt x="698601" y="149624"/>
                  </a:cubicBezTo>
                  <a:cubicBezTo>
                    <a:pt x="719648" y="171444"/>
                    <a:pt x="727009" y="199730"/>
                    <a:pt x="718597" y="226414"/>
                  </a:cubicBezTo>
                  <a:cubicBezTo>
                    <a:pt x="707414" y="261888"/>
                    <a:pt x="670393" y="288455"/>
                    <a:pt x="624926" y="293632"/>
                  </a:cubicBezTo>
                  <a:cubicBezTo>
                    <a:pt x="624709" y="315774"/>
                    <a:pt x="612475" y="336773"/>
                    <a:pt x="591394" y="351229"/>
                  </a:cubicBezTo>
                  <a:cubicBezTo>
                    <a:pt x="559364" y="373195"/>
                    <a:pt x="513096" y="376018"/>
                    <a:pt x="477226" y="358203"/>
                  </a:cubicBezTo>
                  <a:cubicBezTo>
                    <a:pt x="465626" y="388803"/>
                    <a:pt x="434564" y="412196"/>
                    <a:pt x="395640" y="419648"/>
                  </a:cubicBezTo>
                  <a:cubicBezTo>
                    <a:pt x="349773" y="428429"/>
                    <a:pt x="301903" y="413465"/>
                    <a:pt x="275681" y="382142"/>
                  </a:cubicBezTo>
                  <a:cubicBezTo>
                    <a:pt x="213790" y="411873"/>
                    <a:pt x="133406" y="395162"/>
                    <a:pt x="97486" y="345085"/>
                  </a:cubicBezTo>
                  <a:cubicBezTo>
                    <a:pt x="62201" y="348377"/>
                    <a:pt x="29069" y="330942"/>
                    <a:pt x="19138" y="303848"/>
                  </a:cubicBezTo>
                  <a:cubicBezTo>
                    <a:pt x="11944" y="284245"/>
                    <a:pt x="18304" y="263090"/>
                    <a:pt x="35879" y="248185"/>
                  </a:cubicBezTo>
                  <a:cubicBezTo>
                    <a:pt x="10943" y="236493"/>
                    <a:pt x="-2944" y="214058"/>
                    <a:pt x="527" y="191076"/>
                  </a:cubicBezTo>
                  <a:cubicBezTo>
                    <a:pt x="4600" y="164167"/>
                    <a:pt x="31406" y="143090"/>
                    <a:pt x="65089" y="140316"/>
                  </a:cubicBezTo>
                  <a:cubicBezTo>
                    <a:pt x="65289" y="139867"/>
                    <a:pt x="65506" y="139427"/>
                    <a:pt x="65706" y="138978"/>
                  </a:cubicBezTo>
                  <a:cubicBezTo>
                    <a:pt x="61183" y="112479"/>
                    <a:pt x="71732" y="85756"/>
                    <a:pt x="94465" y="66085"/>
                  </a:cubicBezTo>
                  <a:cubicBezTo>
                    <a:pt x="130385" y="35016"/>
                    <a:pt x="188620" y="28091"/>
                    <a:pt x="234370" y="49432"/>
                  </a:cubicBezTo>
                  <a:lnTo>
                    <a:pt x="234402" y="49404"/>
                  </a:lnTo>
                  <a:lnTo>
                    <a:pt x="262225" y="24358"/>
                  </a:lnTo>
                  <a:cubicBezTo>
                    <a:pt x="295879" y="5793"/>
                    <a:pt x="343606" y="7164"/>
                    <a:pt x="375427" y="32144"/>
                  </a:cubicBezTo>
                  <a:lnTo>
                    <a:pt x="375930" y="31673"/>
                  </a:lnTo>
                  <a:lnTo>
                    <a:pt x="398027" y="10958"/>
                  </a:lnTo>
                  <a:cubicBezTo>
                    <a:pt x="407466" y="5536"/>
                    <a:pt x="418532" y="1915"/>
                    <a:pt x="430391" y="576"/>
                  </a:cubicBezTo>
                  <a:close/>
                </a:path>
              </a:pathLst>
            </a:custGeom>
            <a:solidFill>
              <a:srgbClr val="FFFF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9" name="フリーフォーム: 図形 88">
              <a:extLst>
                <a:ext uri="{FF2B5EF4-FFF2-40B4-BE49-F238E27FC236}">
                  <a16:creationId xmlns:a16="http://schemas.microsoft.com/office/drawing/2014/main" id="{7AE1E491-BD0A-48E8-9EA5-781DB3D028C2}"/>
                </a:ext>
              </a:extLst>
            </p:cNvPr>
            <p:cNvSpPr/>
            <p:nvPr/>
          </p:nvSpPr>
          <p:spPr>
            <a:xfrm>
              <a:off x="1156438" y="1630270"/>
              <a:ext cx="1215252" cy="422132"/>
            </a:xfrm>
            <a:custGeom>
              <a:avLst/>
              <a:gdLst>
                <a:gd name="connsiteX0" fmla="*/ 430391 w 722002"/>
                <a:gd name="connsiteY0" fmla="*/ 576 h 422132"/>
                <a:gd name="connsiteX1" fmla="*/ 468267 w 722002"/>
                <a:gd name="connsiteY1" fmla="*/ 4343 h 422132"/>
                <a:gd name="connsiteX2" fmla="*/ 497680 w 722002"/>
                <a:gd name="connsiteY2" fmla="*/ 22319 h 422132"/>
                <a:gd name="connsiteX3" fmla="*/ 498558 w 722002"/>
                <a:gd name="connsiteY3" fmla="*/ 22855 h 422132"/>
                <a:gd name="connsiteX4" fmla="*/ 592529 w 722002"/>
                <a:gd name="connsiteY4" fmla="*/ 5362 h 422132"/>
                <a:gd name="connsiteX5" fmla="*/ 640182 w 722002"/>
                <a:gd name="connsiteY5" fmla="*/ 53085 h 422132"/>
                <a:gd name="connsiteX6" fmla="*/ 640445 w 722002"/>
                <a:gd name="connsiteY6" fmla="*/ 53203 h 422132"/>
                <a:gd name="connsiteX7" fmla="*/ 678071 w 722002"/>
                <a:gd name="connsiteY7" fmla="*/ 70097 h 422132"/>
                <a:gd name="connsiteX8" fmla="*/ 701338 w 722002"/>
                <a:gd name="connsiteY8" fmla="*/ 99401 h 422132"/>
                <a:gd name="connsiteX9" fmla="*/ 698601 w 722002"/>
                <a:gd name="connsiteY9" fmla="*/ 149624 h 422132"/>
                <a:gd name="connsiteX10" fmla="*/ 718597 w 722002"/>
                <a:gd name="connsiteY10" fmla="*/ 226414 h 422132"/>
                <a:gd name="connsiteX11" fmla="*/ 624926 w 722002"/>
                <a:gd name="connsiteY11" fmla="*/ 293632 h 422132"/>
                <a:gd name="connsiteX12" fmla="*/ 591394 w 722002"/>
                <a:gd name="connsiteY12" fmla="*/ 351229 h 422132"/>
                <a:gd name="connsiteX13" fmla="*/ 477226 w 722002"/>
                <a:gd name="connsiteY13" fmla="*/ 358203 h 422132"/>
                <a:gd name="connsiteX14" fmla="*/ 395640 w 722002"/>
                <a:gd name="connsiteY14" fmla="*/ 419648 h 422132"/>
                <a:gd name="connsiteX15" fmla="*/ 275681 w 722002"/>
                <a:gd name="connsiteY15" fmla="*/ 382142 h 422132"/>
                <a:gd name="connsiteX16" fmla="*/ 97486 w 722002"/>
                <a:gd name="connsiteY16" fmla="*/ 345085 h 422132"/>
                <a:gd name="connsiteX17" fmla="*/ 19138 w 722002"/>
                <a:gd name="connsiteY17" fmla="*/ 303848 h 422132"/>
                <a:gd name="connsiteX18" fmla="*/ 35879 w 722002"/>
                <a:gd name="connsiteY18" fmla="*/ 248185 h 422132"/>
                <a:gd name="connsiteX19" fmla="*/ 527 w 722002"/>
                <a:gd name="connsiteY19" fmla="*/ 191076 h 422132"/>
                <a:gd name="connsiteX20" fmla="*/ 65089 w 722002"/>
                <a:gd name="connsiteY20" fmla="*/ 140316 h 422132"/>
                <a:gd name="connsiteX21" fmla="*/ 65706 w 722002"/>
                <a:gd name="connsiteY21" fmla="*/ 138978 h 422132"/>
                <a:gd name="connsiteX22" fmla="*/ 94465 w 722002"/>
                <a:gd name="connsiteY22" fmla="*/ 66085 h 422132"/>
                <a:gd name="connsiteX23" fmla="*/ 234370 w 722002"/>
                <a:gd name="connsiteY23" fmla="*/ 49432 h 422132"/>
                <a:gd name="connsiteX24" fmla="*/ 234402 w 722002"/>
                <a:gd name="connsiteY24" fmla="*/ 49404 h 422132"/>
                <a:gd name="connsiteX25" fmla="*/ 262225 w 722002"/>
                <a:gd name="connsiteY25" fmla="*/ 24358 h 422132"/>
                <a:gd name="connsiteX26" fmla="*/ 375427 w 722002"/>
                <a:gd name="connsiteY26" fmla="*/ 32144 h 422132"/>
                <a:gd name="connsiteX27" fmla="*/ 375930 w 722002"/>
                <a:gd name="connsiteY27" fmla="*/ 31673 h 422132"/>
                <a:gd name="connsiteX28" fmla="*/ 398027 w 722002"/>
                <a:gd name="connsiteY28" fmla="*/ 10958 h 422132"/>
                <a:gd name="connsiteX29" fmla="*/ 430391 w 722002"/>
                <a:gd name="connsiteY29" fmla="*/ 576 h 422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722002" h="422132">
                  <a:moveTo>
                    <a:pt x="430391" y="576"/>
                  </a:moveTo>
                  <a:cubicBezTo>
                    <a:pt x="443444" y="-898"/>
                    <a:pt x="456488" y="493"/>
                    <a:pt x="468267" y="4343"/>
                  </a:cubicBezTo>
                  <a:lnTo>
                    <a:pt x="497680" y="22319"/>
                  </a:lnTo>
                  <a:lnTo>
                    <a:pt x="498558" y="22855"/>
                  </a:lnTo>
                  <a:cubicBezTo>
                    <a:pt x="521625" y="1231"/>
                    <a:pt x="559781" y="-5870"/>
                    <a:pt x="592529" y="5362"/>
                  </a:cubicBezTo>
                  <a:cubicBezTo>
                    <a:pt x="617482" y="13918"/>
                    <a:pt x="635375" y="31832"/>
                    <a:pt x="640182" y="53085"/>
                  </a:cubicBezTo>
                  <a:lnTo>
                    <a:pt x="640445" y="53203"/>
                  </a:lnTo>
                  <a:lnTo>
                    <a:pt x="678071" y="70097"/>
                  </a:lnTo>
                  <a:cubicBezTo>
                    <a:pt x="688586" y="78060"/>
                    <a:pt x="696665" y="88071"/>
                    <a:pt x="701338" y="99401"/>
                  </a:cubicBezTo>
                  <a:cubicBezTo>
                    <a:pt x="708132" y="115849"/>
                    <a:pt x="707163" y="133713"/>
                    <a:pt x="698601" y="149624"/>
                  </a:cubicBezTo>
                  <a:cubicBezTo>
                    <a:pt x="719648" y="171444"/>
                    <a:pt x="727009" y="199730"/>
                    <a:pt x="718597" y="226414"/>
                  </a:cubicBezTo>
                  <a:cubicBezTo>
                    <a:pt x="707414" y="261888"/>
                    <a:pt x="670393" y="288455"/>
                    <a:pt x="624926" y="293632"/>
                  </a:cubicBezTo>
                  <a:cubicBezTo>
                    <a:pt x="624709" y="315774"/>
                    <a:pt x="612475" y="336773"/>
                    <a:pt x="591394" y="351229"/>
                  </a:cubicBezTo>
                  <a:cubicBezTo>
                    <a:pt x="559364" y="373195"/>
                    <a:pt x="513096" y="376018"/>
                    <a:pt x="477226" y="358203"/>
                  </a:cubicBezTo>
                  <a:cubicBezTo>
                    <a:pt x="465626" y="388803"/>
                    <a:pt x="434564" y="412196"/>
                    <a:pt x="395640" y="419648"/>
                  </a:cubicBezTo>
                  <a:cubicBezTo>
                    <a:pt x="349773" y="428429"/>
                    <a:pt x="301903" y="413465"/>
                    <a:pt x="275681" y="382142"/>
                  </a:cubicBezTo>
                  <a:cubicBezTo>
                    <a:pt x="213790" y="411873"/>
                    <a:pt x="133406" y="395162"/>
                    <a:pt x="97486" y="345085"/>
                  </a:cubicBezTo>
                  <a:cubicBezTo>
                    <a:pt x="62201" y="348377"/>
                    <a:pt x="29069" y="330942"/>
                    <a:pt x="19138" y="303848"/>
                  </a:cubicBezTo>
                  <a:cubicBezTo>
                    <a:pt x="11944" y="284245"/>
                    <a:pt x="18304" y="263090"/>
                    <a:pt x="35879" y="248185"/>
                  </a:cubicBezTo>
                  <a:cubicBezTo>
                    <a:pt x="10943" y="236493"/>
                    <a:pt x="-2944" y="214058"/>
                    <a:pt x="527" y="191076"/>
                  </a:cubicBezTo>
                  <a:cubicBezTo>
                    <a:pt x="4600" y="164167"/>
                    <a:pt x="31406" y="143090"/>
                    <a:pt x="65089" y="140316"/>
                  </a:cubicBezTo>
                  <a:cubicBezTo>
                    <a:pt x="65289" y="139867"/>
                    <a:pt x="65506" y="139427"/>
                    <a:pt x="65706" y="138978"/>
                  </a:cubicBezTo>
                  <a:cubicBezTo>
                    <a:pt x="61183" y="112479"/>
                    <a:pt x="71732" y="85756"/>
                    <a:pt x="94465" y="66085"/>
                  </a:cubicBezTo>
                  <a:cubicBezTo>
                    <a:pt x="130385" y="35016"/>
                    <a:pt x="188620" y="28091"/>
                    <a:pt x="234370" y="49432"/>
                  </a:cubicBezTo>
                  <a:lnTo>
                    <a:pt x="234402" y="49404"/>
                  </a:lnTo>
                  <a:lnTo>
                    <a:pt x="262225" y="24358"/>
                  </a:lnTo>
                  <a:cubicBezTo>
                    <a:pt x="295879" y="5793"/>
                    <a:pt x="343606" y="7164"/>
                    <a:pt x="375427" y="32144"/>
                  </a:cubicBezTo>
                  <a:lnTo>
                    <a:pt x="375930" y="31673"/>
                  </a:lnTo>
                  <a:lnTo>
                    <a:pt x="398027" y="10958"/>
                  </a:lnTo>
                  <a:cubicBezTo>
                    <a:pt x="407466" y="5536"/>
                    <a:pt x="418532" y="1915"/>
                    <a:pt x="430391" y="576"/>
                  </a:cubicBezTo>
                  <a:close/>
                </a:path>
              </a:pathLst>
            </a:custGeom>
            <a:solidFill>
              <a:srgbClr val="FFFF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0" name="フリーフォーム: 図形 89">
              <a:extLst>
                <a:ext uri="{FF2B5EF4-FFF2-40B4-BE49-F238E27FC236}">
                  <a16:creationId xmlns:a16="http://schemas.microsoft.com/office/drawing/2014/main" id="{C99A9F28-2448-4E2C-B67B-F4A5A68ED600}"/>
                </a:ext>
              </a:extLst>
            </p:cNvPr>
            <p:cNvSpPr/>
            <p:nvPr/>
          </p:nvSpPr>
          <p:spPr>
            <a:xfrm rot="10800000">
              <a:off x="1629300" y="1141866"/>
              <a:ext cx="722002" cy="422132"/>
            </a:xfrm>
            <a:custGeom>
              <a:avLst/>
              <a:gdLst>
                <a:gd name="connsiteX0" fmla="*/ 430391 w 722002"/>
                <a:gd name="connsiteY0" fmla="*/ 576 h 422132"/>
                <a:gd name="connsiteX1" fmla="*/ 468267 w 722002"/>
                <a:gd name="connsiteY1" fmla="*/ 4343 h 422132"/>
                <a:gd name="connsiteX2" fmla="*/ 497680 w 722002"/>
                <a:gd name="connsiteY2" fmla="*/ 22319 h 422132"/>
                <a:gd name="connsiteX3" fmla="*/ 498558 w 722002"/>
                <a:gd name="connsiteY3" fmla="*/ 22855 h 422132"/>
                <a:gd name="connsiteX4" fmla="*/ 592529 w 722002"/>
                <a:gd name="connsiteY4" fmla="*/ 5362 h 422132"/>
                <a:gd name="connsiteX5" fmla="*/ 640182 w 722002"/>
                <a:gd name="connsiteY5" fmla="*/ 53085 h 422132"/>
                <a:gd name="connsiteX6" fmla="*/ 640445 w 722002"/>
                <a:gd name="connsiteY6" fmla="*/ 53203 h 422132"/>
                <a:gd name="connsiteX7" fmla="*/ 678071 w 722002"/>
                <a:gd name="connsiteY7" fmla="*/ 70097 h 422132"/>
                <a:gd name="connsiteX8" fmla="*/ 701338 w 722002"/>
                <a:gd name="connsiteY8" fmla="*/ 99401 h 422132"/>
                <a:gd name="connsiteX9" fmla="*/ 698601 w 722002"/>
                <a:gd name="connsiteY9" fmla="*/ 149624 h 422132"/>
                <a:gd name="connsiteX10" fmla="*/ 718597 w 722002"/>
                <a:gd name="connsiteY10" fmla="*/ 226414 h 422132"/>
                <a:gd name="connsiteX11" fmla="*/ 624926 w 722002"/>
                <a:gd name="connsiteY11" fmla="*/ 293632 h 422132"/>
                <a:gd name="connsiteX12" fmla="*/ 591394 w 722002"/>
                <a:gd name="connsiteY12" fmla="*/ 351229 h 422132"/>
                <a:gd name="connsiteX13" fmla="*/ 477226 w 722002"/>
                <a:gd name="connsiteY13" fmla="*/ 358203 h 422132"/>
                <a:gd name="connsiteX14" fmla="*/ 395640 w 722002"/>
                <a:gd name="connsiteY14" fmla="*/ 419648 h 422132"/>
                <a:gd name="connsiteX15" fmla="*/ 275681 w 722002"/>
                <a:gd name="connsiteY15" fmla="*/ 382142 h 422132"/>
                <a:gd name="connsiteX16" fmla="*/ 97486 w 722002"/>
                <a:gd name="connsiteY16" fmla="*/ 345085 h 422132"/>
                <a:gd name="connsiteX17" fmla="*/ 19138 w 722002"/>
                <a:gd name="connsiteY17" fmla="*/ 303848 h 422132"/>
                <a:gd name="connsiteX18" fmla="*/ 35879 w 722002"/>
                <a:gd name="connsiteY18" fmla="*/ 248185 h 422132"/>
                <a:gd name="connsiteX19" fmla="*/ 527 w 722002"/>
                <a:gd name="connsiteY19" fmla="*/ 191076 h 422132"/>
                <a:gd name="connsiteX20" fmla="*/ 65089 w 722002"/>
                <a:gd name="connsiteY20" fmla="*/ 140316 h 422132"/>
                <a:gd name="connsiteX21" fmla="*/ 65706 w 722002"/>
                <a:gd name="connsiteY21" fmla="*/ 138978 h 422132"/>
                <a:gd name="connsiteX22" fmla="*/ 94465 w 722002"/>
                <a:gd name="connsiteY22" fmla="*/ 66085 h 422132"/>
                <a:gd name="connsiteX23" fmla="*/ 234370 w 722002"/>
                <a:gd name="connsiteY23" fmla="*/ 49432 h 422132"/>
                <a:gd name="connsiteX24" fmla="*/ 234402 w 722002"/>
                <a:gd name="connsiteY24" fmla="*/ 49404 h 422132"/>
                <a:gd name="connsiteX25" fmla="*/ 262225 w 722002"/>
                <a:gd name="connsiteY25" fmla="*/ 24358 h 422132"/>
                <a:gd name="connsiteX26" fmla="*/ 375427 w 722002"/>
                <a:gd name="connsiteY26" fmla="*/ 32144 h 422132"/>
                <a:gd name="connsiteX27" fmla="*/ 375930 w 722002"/>
                <a:gd name="connsiteY27" fmla="*/ 31673 h 422132"/>
                <a:gd name="connsiteX28" fmla="*/ 398027 w 722002"/>
                <a:gd name="connsiteY28" fmla="*/ 10958 h 422132"/>
                <a:gd name="connsiteX29" fmla="*/ 430391 w 722002"/>
                <a:gd name="connsiteY29" fmla="*/ 576 h 422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722002" h="422132">
                  <a:moveTo>
                    <a:pt x="430391" y="576"/>
                  </a:moveTo>
                  <a:cubicBezTo>
                    <a:pt x="443444" y="-898"/>
                    <a:pt x="456488" y="493"/>
                    <a:pt x="468267" y="4343"/>
                  </a:cubicBezTo>
                  <a:lnTo>
                    <a:pt x="497680" y="22319"/>
                  </a:lnTo>
                  <a:lnTo>
                    <a:pt x="498558" y="22855"/>
                  </a:lnTo>
                  <a:cubicBezTo>
                    <a:pt x="521625" y="1231"/>
                    <a:pt x="559781" y="-5870"/>
                    <a:pt x="592529" y="5362"/>
                  </a:cubicBezTo>
                  <a:cubicBezTo>
                    <a:pt x="617482" y="13918"/>
                    <a:pt x="635375" y="31832"/>
                    <a:pt x="640182" y="53085"/>
                  </a:cubicBezTo>
                  <a:lnTo>
                    <a:pt x="640445" y="53203"/>
                  </a:lnTo>
                  <a:lnTo>
                    <a:pt x="678071" y="70097"/>
                  </a:lnTo>
                  <a:cubicBezTo>
                    <a:pt x="688586" y="78060"/>
                    <a:pt x="696665" y="88071"/>
                    <a:pt x="701338" y="99401"/>
                  </a:cubicBezTo>
                  <a:cubicBezTo>
                    <a:pt x="708132" y="115849"/>
                    <a:pt x="707163" y="133713"/>
                    <a:pt x="698601" y="149624"/>
                  </a:cubicBezTo>
                  <a:cubicBezTo>
                    <a:pt x="719648" y="171444"/>
                    <a:pt x="727009" y="199730"/>
                    <a:pt x="718597" y="226414"/>
                  </a:cubicBezTo>
                  <a:cubicBezTo>
                    <a:pt x="707414" y="261888"/>
                    <a:pt x="670393" y="288455"/>
                    <a:pt x="624926" y="293632"/>
                  </a:cubicBezTo>
                  <a:cubicBezTo>
                    <a:pt x="624709" y="315774"/>
                    <a:pt x="612475" y="336773"/>
                    <a:pt x="591394" y="351229"/>
                  </a:cubicBezTo>
                  <a:cubicBezTo>
                    <a:pt x="559364" y="373195"/>
                    <a:pt x="513096" y="376018"/>
                    <a:pt x="477226" y="358203"/>
                  </a:cubicBezTo>
                  <a:cubicBezTo>
                    <a:pt x="465626" y="388803"/>
                    <a:pt x="434564" y="412196"/>
                    <a:pt x="395640" y="419648"/>
                  </a:cubicBezTo>
                  <a:cubicBezTo>
                    <a:pt x="349773" y="428429"/>
                    <a:pt x="301903" y="413465"/>
                    <a:pt x="275681" y="382142"/>
                  </a:cubicBezTo>
                  <a:cubicBezTo>
                    <a:pt x="213790" y="411873"/>
                    <a:pt x="133406" y="395162"/>
                    <a:pt x="97486" y="345085"/>
                  </a:cubicBezTo>
                  <a:cubicBezTo>
                    <a:pt x="62201" y="348377"/>
                    <a:pt x="29069" y="330942"/>
                    <a:pt x="19138" y="303848"/>
                  </a:cubicBezTo>
                  <a:cubicBezTo>
                    <a:pt x="11944" y="284245"/>
                    <a:pt x="18304" y="263090"/>
                    <a:pt x="35879" y="248185"/>
                  </a:cubicBezTo>
                  <a:cubicBezTo>
                    <a:pt x="10943" y="236493"/>
                    <a:pt x="-2944" y="214058"/>
                    <a:pt x="527" y="191076"/>
                  </a:cubicBezTo>
                  <a:cubicBezTo>
                    <a:pt x="4600" y="164167"/>
                    <a:pt x="31406" y="143090"/>
                    <a:pt x="65089" y="140316"/>
                  </a:cubicBezTo>
                  <a:cubicBezTo>
                    <a:pt x="65289" y="139867"/>
                    <a:pt x="65506" y="139427"/>
                    <a:pt x="65706" y="138978"/>
                  </a:cubicBezTo>
                  <a:cubicBezTo>
                    <a:pt x="61183" y="112479"/>
                    <a:pt x="71732" y="85756"/>
                    <a:pt x="94465" y="66085"/>
                  </a:cubicBezTo>
                  <a:cubicBezTo>
                    <a:pt x="130385" y="35016"/>
                    <a:pt x="188620" y="28091"/>
                    <a:pt x="234370" y="49432"/>
                  </a:cubicBezTo>
                  <a:lnTo>
                    <a:pt x="234402" y="49404"/>
                  </a:lnTo>
                  <a:lnTo>
                    <a:pt x="262225" y="24358"/>
                  </a:lnTo>
                  <a:cubicBezTo>
                    <a:pt x="295879" y="5793"/>
                    <a:pt x="343606" y="7164"/>
                    <a:pt x="375427" y="32144"/>
                  </a:cubicBezTo>
                  <a:lnTo>
                    <a:pt x="375930" y="31673"/>
                  </a:lnTo>
                  <a:lnTo>
                    <a:pt x="398027" y="10958"/>
                  </a:lnTo>
                  <a:cubicBezTo>
                    <a:pt x="407466" y="5536"/>
                    <a:pt x="418532" y="1915"/>
                    <a:pt x="430391" y="576"/>
                  </a:cubicBezTo>
                  <a:close/>
                </a:path>
              </a:pathLst>
            </a:custGeom>
            <a:solidFill>
              <a:srgbClr val="FFFF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1" name="フリーフォーム: 図形 90">
              <a:extLst>
                <a:ext uri="{FF2B5EF4-FFF2-40B4-BE49-F238E27FC236}">
                  <a16:creationId xmlns:a16="http://schemas.microsoft.com/office/drawing/2014/main" id="{DFC3A2B7-40B4-408E-B374-3240F20DCA4D}"/>
                </a:ext>
              </a:extLst>
            </p:cNvPr>
            <p:cNvSpPr/>
            <p:nvPr/>
          </p:nvSpPr>
          <p:spPr>
            <a:xfrm rot="10800000">
              <a:off x="1877683" y="1295487"/>
              <a:ext cx="722002" cy="518067"/>
            </a:xfrm>
            <a:custGeom>
              <a:avLst/>
              <a:gdLst>
                <a:gd name="connsiteX0" fmla="*/ 430391 w 722002"/>
                <a:gd name="connsiteY0" fmla="*/ 576 h 422132"/>
                <a:gd name="connsiteX1" fmla="*/ 468267 w 722002"/>
                <a:gd name="connsiteY1" fmla="*/ 4343 h 422132"/>
                <a:gd name="connsiteX2" fmla="*/ 497680 w 722002"/>
                <a:gd name="connsiteY2" fmla="*/ 22319 h 422132"/>
                <a:gd name="connsiteX3" fmla="*/ 498558 w 722002"/>
                <a:gd name="connsiteY3" fmla="*/ 22855 h 422132"/>
                <a:gd name="connsiteX4" fmla="*/ 592529 w 722002"/>
                <a:gd name="connsiteY4" fmla="*/ 5362 h 422132"/>
                <a:gd name="connsiteX5" fmla="*/ 640182 w 722002"/>
                <a:gd name="connsiteY5" fmla="*/ 53085 h 422132"/>
                <a:gd name="connsiteX6" fmla="*/ 640445 w 722002"/>
                <a:gd name="connsiteY6" fmla="*/ 53203 h 422132"/>
                <a:gd name="connsiteX7" fmla="*/ 678071 w 722002"/>
                <a:gd name="connsiteY7" fmla="*/ 70097 h 422132"/>
                <a:gd name="connsiteX8" fmla="*/ 701338 w 722002"/>
                <a:gd name="connsiteY8" fmla="*/ 99401 h 422132"/>
                <a:gd name="connsiteX9" fmla="*/ 698601 w 722002"/>
                <a:gd name="connsiteY9" fmla="*/ 149624 h 422132"/>
                <a:gd name="connsiteX10" fmla="*/ 718597 w 722002"/>
                <a:gd name="connsiteY10" fmla="*/ 226414 h 422132"/>
                <a:gd name="connsiteX11" fmla="*/ 624926 w 722002"/>
                <a:gd name="connsiteY11" fmla="*/ 293632 h 422132"/>
                <a:gd name="connsiteX12" fmla="*/ 591394 w 722002"/>
                <a:gd name="connsiteY12" fmla="*/ 351229 h 422132"/>
                <a:gd name="connsiteX13" fmla="*/ 477226 w 722002"/>
                <a:gd name="connsiteY13" fmla="*/ 358203 h 422132"/>
                <a:gd name="connsiteX14" fmla="*/ 395640 w 722002"/>
                <a:gd name="connsiteY14" fmla="*/ 419648 h 422132"/>
                <a:gd name="connsiteX15" fmla="*/ 275681 w 722002"/>
                <a:gd name="connsiteY15" fmla="*/ 382142 h 422132"/>
                <a:gd name="connsiteX16" fmla="*/ 97486 w 722002"/>
                <a:gd name="connsiteY16" fmla="*/ 345085 h 422132"/>
                <a:gd name="connsiteX17" fmla="*/ 19138 w 722002"/>
                <a:gd name="connsiteY17" fmla="*/ 303848 h 422132"/>
                <a:gd name="connsiteX18" fmla="*/ 35879 w 722002"/>
                <a:gd name="connsiteY18" fmla="*/ 248185 h 422132"/>
                <a:gd name="connsiteX19" fmla="*/ 527 w 722002"/>
                <a:gd name="connsiteY19" fmla="*/ 191076 h 422132"/>
                <a:gd name="connsiteX20" fmla="*/ 65089 w 722002"/>
                <a:gd name="connsiteY20" fmla="*/ 140316 h 422132"/>
                <a:gd name="connsiteX21" fmla="*/ 65706 w 722002"/>
                <a:gd name="connsiteY21" fmla="*/ 138978 h 422132"/>
                <a:gd name="connsiteX22" fmla="*/ 94465 w 722002"/>
                <a:gd name="connsiteY22" fmla="*/ 66085 h 422132"/>
                <a:gd name="connsiteX23" fmla="*/ 234370 w 722002"/>
                <a:gd name="connsiteY23" fmla="*/ 49432 h 422132"/>
                <a:gd name="connsiteX24" fmla="*/ 234402 w 722002"/>
                <a:gd name="connsiteY24" fmla="*/ 49404 h 422132"/>
                <a:gd name="connsiteX25" fmla="*/ 262225 w 722002"/>
                <a:gd name="connsiteY25" fmla="*/ 24358 h 422132"/>
                <a:gd name="connsiteX26" fmla="*/ 375427 w 722002"/>
                <a:gd name="connsiteY26" fmla="*/ 32144 h 422132"/>
                <a:gd name="connsiteX27" fmla="*/ 375930 w 722002"/>
                <a:gd name="connsiteY27" fmla="*/ 31673 h 422132"/>
                <a:gd name="connsiteX28" fmla="*/ 398027 w 722002"/>
                <a:gd name="connsiteY28" fmla="*/ 10958 h 422132"/>
                <a:gd name="connsiteX29" fmla="*/ 430391 w 722002"/>
                <a:gd name="connsiteY29" fmla="*/ 576 h 422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722002" h="422132">
                  <a:moveTo>
                    <a:pt x="430391" y="576"/>
                  </a:moveTo>
                  <a:cubicBezTo>
                    <a:pt x="443444" y="-898"/>
                    <a:pt x="456488" y="493"/>
                    <a:pt x="468267" y="4343"/>
                  </a:cubicBezTo>
                  <a:lnTo>
                    <a:pt x="497680" y="22319"/>
                  </a:lnTo>
                  <a:lnTo>
                    <a:pt x="498558" y="22855"/>
                  </a:lnTo>
                  <a:cubicBezTo>
                    <a:pt x="521625" y="1231"/>
                    <a:pt x="559781" y="-5870"/>
                    <a:pt x="592529" y="5362"/>
                  </a:cubicBezTo>
                  <a:cubicBezTo>
                    <a:pt x="617482" y="13918"/>
                    <a:pt x="635375" y="31832"/>
                    <a:pt x="640182" y="53085"/>
                  </a:cubicBezTo>
                  <a:lnTo>
                    <a:pt x="640445" y="53203"/>
                  </a:lnTo>
                  <a:lnTo>
                    <a:pt x="678071" y="70097"/>
                  </a:lnTo>
                  <a:cubicBezTo>
                    <a:pt x="688586" y="78060"/>
                    <a:pt x="696665" y="88071"/>
                    <a:pt x="701338" y="99401"/>
                  </a:cubicBezTo>
                  <a:cubicBezTo>
                    <a:pt x="708132" y="115849"/>
                    <a:pt x="707163" y="133713"/>
                    <a:pt x="698601" y="149624"/>
                  </a:cubicBezTo>
                  <a:cubicBezTo>
                    <a:pt x="719648" y="171444"/>
                    <a:pt x="727009" y="199730"/>
                    <a:pt x="718597" y="226414"/>
                  </a:cubicBezTo>
                  <a:cubicBezTo>
                    <a:pt x="707414" y="261888"/>
                    <a:pt x="670393" y="288455"/>
                    <a:pt x="624926" y="293632"/>
                  </a:cubicBezTo>
                  <a:cubicBezTo>
                    <a:pt x="624709" y="315774"/>
                    <a:pt x="612475" y="336773"/>
                    <a:pt x="591394" y="351229"/>
                  </a:cubicBezTo>
                  <a:cubicBezTo>
                    <a:pt x="559364" y="373195"/>
                    <a:pt x="513096" y="376018"/>
                    <a:pt x="477226" y="358203"/>
                  </a:cubicBezTo>
                  <a:cubicBezTo>
                    <a:pt x="465626" y="388803"/>
                    <a:pt x="434564" y="412196"/>
                    <a:pt x="395640" y="419648"/>
                  </a:cubicBezTo>
                  <a:cubicBezTo>
                    <a:pt x="349773" y="428429"/>
                    <a:pt x="301903" y="413465"/>
                    <a:pt x="275681" y="382142"/>
                  </a:cubicBezTo>
                  <a:cubicBezTo>
                    <a:pt x="213790" y="411873"/>
                    <a:pt x="133406" y="395162"/>
                    <a:pt x="97486" y="345085"/>
                  </a:cubicBezTo>
                  <a:cubicBezTo>
                    <a:pt x="62201" y="348377"/>
                    <a:pt x="29069" y="330942"/>
                    <a:pt x="19138" y="303848"/>
                  </a:cubicBezTo>
                  <a:cubicBezTo>
                    <a:pt x="11944" y="284245"/>
                    <a:pt x="18304" y="263090"/>
                    <a:pt x="35879" y="248185"/>
                  </a:cubicBezTo>
                  <a:cubicBezTo>
                    <a:pt x="10943" y="236493"/>
                    <a:pt x="-2944" y="214058"/>
                    <a:pt x="527" y="191076"/>
                  </a:cubicBezTo>
                  <a:cubicBezTo>
                    <a:pt x="4600" y="164167"/>
                    <a:pt x="31406" y="143090"/>
                    <a:pt x="65089" y="140316"/>
                  </a:cubicBezTo>
                  <a:cubicBezTo>
                    <a:pt x="65289" y="139867"/>
                    <a:pt x="65506" y="139427"/>
                    <a:pt x="65706" y="138978"/>
                  </a:cubicBezTo>
                  <a:cubicBezTo>
                    <a:pt x="61183" y="112479"/>
                    <a:pt x="71732" y="85756"/>
                    <a:pt x="94465" y="66085"/>
                  </a:cubicBezTo>
                  <a:cubicBezTo>
                    <a:pt x="130385" y="35016"/>
                    <a:pt x="188620" y="28091"/>
                    <a:pt x="234370" y="49432"/>
                  </a:cubicBezTo>
                  <a:lnTo>
                    <a:pt x="234402" y="49404"/>
                  </a:lnTo>
                  <a:lnTo>
                    <a:pt x="262225" y="24358"/>
                  </a:lnTo>
                  <a:cubicBezTo>
                    <a:pt x="295879" y="5793"/>
                    <a:pt x="343606" y="7164"/>
                    <a:pt x="375427" y="32144"/>
                  </a:cubicBezTo>
                  <a:lnTo>
                    <a:pt x="375930" y="31673"/>
                  </a:lnTo>
                  <a:lnTo>
                    <a:pt x="398027" y="10958"/>
                  </a:lnTo>
                  <a:cubicBezTo>
                    <a:pt x="407466" y="5536"/>
                    <a:pt x="418532" y="1915"/>
                    <a:pt x="430391" y="576"/>
                  </a:cubicBezTo>
                  <a:close/>
                </a:path>
              </a:pathLst>
            </a:custGeom>
            <a:solidFill>
              <a:srgbClr val="FFFF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92" name="グループ化 91">
              <a:extLst>
                <a:ext uri="{FF2B5EF4-FFF2-40B4-BE49-F238E27FC236}">
                  <a16:creationId xmlns:a16="http://schemas.microsoft.com/office/drawing/2014/main" id="{6D50DBEB-6816-4747-981E-3F53D0DD28B6}"/>
                </a:ext>
              </a:extLst>
            </p:cNvPr>
            <p:cNvGrpSpPr/>
            <p:nvPr/>
          </p:nvGrpSpPr>
          <p:grpSpPr>
            <a:xfrm rot="5400000">
              <a:off x="1280360" y="623426"/>
              <a:ext cx="804192" cy="1661141"/>
              <a:chOff x="-586659" y="2876579"/>
              <a:chExt cx="1373266" cy="2097647"/>
            </a:xfrm>
          </p:grpSpPr>
          <p:sp>
            <p:nvSpPr>
              <p:cNvPr id="98" name="フリーフォーム: 図形 97">
                <a:extLst>
                  <a:ext uri="{FF2B5EF4-FFF2-40B4-BE49-F238E27FC236}">
                    <a16:creationId xmlns:a16="http://schemas.microsoft.com/office/drawing/2014/main" id="{ECB86E9D-8680-4B79-AF59-92C8E9E71BA8}"/>
                  </a:ext>
                </a:extLst>
              </p:cNvPr>
              <p:cNvSpPr/>
              <p:nvPr/>
            </p:nvSpPr>
            <p:spPr>
              <a:xfrm>
                <a:off x="-381388" y="2876579"/>
                <a:ext cx="991222" cy="383577"/>
              </a:xfrm>
              <a:custGeom>
                <a:avLst/>
                <a:gdLst>
                  <a:gd name="connsiteX0" fmla="*/ 438415 w 876829"/>
                  <a:gd name="connsiteY0" fmla="*/ 0 h 383577"/>
                  <a:gd name="connsiteX1" fmla="*/ 496006 w 876829"/>
                  <a:gd name="connsiteY1" fmla="*/ 33813 h 383577"/>
                  <a:gd name="connsiteX2" fmla="*/ 557020 w 876829"/>
                  <a:gd name="connsiteY2" fmla="*/ 16996 h 383577"/>
                  <a:gd name="connsiteX3" fmla="*/ 608968 w 876829"/>
                  <a:gd name="connsiteY3" fmla="*/ 66509 h 383577"/>
                  <a:gd name="connsiteX4" fmla="*/ 671065 w 876829"/>
                  <a:gd name="connsiteY4" fmla="*/ 67345 h 383577"/>
                  <a:gd name="connsiteX5" fmla="*/ 715384 w 876829"/>
                  <a:gd name="connsiteY5" fmla="*/ 130654 h 383577"/>
                  <a:gd name="connsiteX6" fmla="*/ 776174 w 876829"/>
                  <a:gd name="connsiteY6" fmla="*/ 149103 h 383577"/>
                  <a:gd name="connsiteX7" fmla="*/ 811149 w 876829"/>
                  <a:gd name="connsiteY7" fmla="*/ 223776 h 383577"/>
                  <a:gd name="connsiteX8" fmla="*/ 868300 w 876829"/>
                  <a:gd name="connsiteY8" fmla="*/ 259130 h 383577"/>
                  <a:gd name="connsiteX9" fmla="*/ 876829 w 876829"/>
                  <a:gd name="connsiteY9" fmla="*/ 288327 h 383577"/>
                  <a:gd name="connsiteX10" fmla="*/ 796770 w 876829"/>
                  <a:gd name="connsiteY10" fmla="*/ 288327 h 383577"/>
                  <a:gd name="connsiteX11" fmla="*/ 811149 w 876829"/>
                  <a:gd name="connsiteY11" fmla="*/ 319026 h 383577"/>
                  <a:gd name="connsiteX12" fmla="*/ 868300 w 876829"/>
                  <a:gd name="connsiteY12" fmla="*/ 354380 h 383577"/>
                  <a:gd name="connsiteX13" fmla="*/ 876829 w 876829"/>
                  <a:gd name="connsiteY13" fmla="*/ 383577 h 383577"/>
                  <a:gd name="connsiteX14" fmla="*/ 0 w 876829"/>
                  <a:gd name="connsiteY14" fmla="*/ 383577 h 383577"/>
                  <a:gd name="connsiteX15" fmla="*/ 8529 w 876829"/>
                  <a:gd name="connsiteY15" fmla="*/ 354380 h 383577"/>
                  <a:gd name="connsiteX16" fmla="*/ 65680 w 876829"/>
                  <a:gd name="connsiteY16" fmla="*/ 319026 h 383577"/>
                  <a:gd name="connsiteX17" fmla="*/ 80059 w 876829"/>
                  <a:gd name="connsiteY17" fmla="*/ 288327 h 383577"/>
                  <a:gd name="connsiteX18" fmla="*/ 0 w 876829"/>
                  <a:gd name="connsiteY18" fmla="*/ 288327 h 383577"/>
                  <a:gd name="connsiteX19" fmla="*/ 8529 w 876829"/>
                  <a:gd name="connsiteY19" fmla="*/ 259130 h 383577"/>
                  <a:gd name="connsiteX20" fmla="*/ 65680 w 876829"/>
                  <a:gd name="connsiteY20" fmla="*/ 223776 h 383577"/>
                  <a:gd name="connsiteX21" fmla="*/ 100655 w 876829"/>
                  <a:gd name="connsiteY21" fmla="*/ 149103 h 383577"/>
                  <a:gd name="connsiteX22" fmla="*/ 161445 w 876829"/>
                  <a:gd name="connsiteY22" fmla="*/ 130654 h 383577"/>
                  <a:gd name="connsiteX23" fmla="*/ 205764 w 876829"/>
                  <a:gd name="connsiteY23" fmla="*/ 67345 h 383577"/>
                  <a:gd name="connsiteX24" fmla="*/ 267861 w 876829"/>
                  <a:gd name="connsiteY24" fmla="*/ 66509 h 383577"/>
                  <a:gd name="connsiteX25" fmla="*/ 319809 w 876829"/>
                  <a:gd name="connsiteY25" fmla="*/ 16996 h 383577"/>
                  <a:gd name="connsiteX26" fmla="*/ 380823 w 876829"/>
                  <a:gd name="connsiteY26" fmla="*/ 33813 h 383577"/>
                  <a:gd name="connsiteX0" fmla="*/ 438415 w 876829"/>
                  <a:gd name="connsiteY0" fmla="*/ 0 h 383577"/>
                  <a:gd name="connsiteX1" fmla="*/ 496006 w 876829"/>
                  <a:gd name="connsiteY1" fmla="*/ 33813 h 383577"/>
                  <a:gd name="connsiteX2" fmla="*/ 557020 w 876829"/>
                  <a:gd name="connsiteY2" fmla="*/ 16996 h 383577"/>
                  <a:gd name="connsiteX3" fmla="*/ 608968 w 876829"/>
                  <a:gd name="connsiteY3" fmla="*/ 66509 h 383577"/>
                  <a:gd name="connsiteX4" fmla="*/ 671065 w 876829"/>
                  <a:gd name="connsiteY4" fmla="*/ 67345 h 383577"/>
                  <a:gd name="connsiteX5" fmla="*/ 715384 w 876829"/>
                  <a:gd name="connsiteY5" fmla="*/ 130654 h 383577"/>
                  <a:gd name="connsiteX6" fmla="*/ 776174 w 876829"/>
                  <a:gd name="connsiteY6" fmla="*/ 149103 h 383577"/>
                  <a:gd name="connsiteX7" fmla="*/ 811149 w 876829"/>
                  <a:gd name="connsiteY7" fmla="*/ 223776 h 383577"/>
                  <a:gd name="connsiteX8" fmla="*/ 868300 w 876829"/>
                  <a:gd name="connsiteY8" fmla="*/ 259130 h 383577"/>
                  <a:gd name="connsiteX9" fmla="*/ 876829 w 876829"/>
                  <a:gd name="connsiteY9" fmla="*/ 288327 h 383577"/>
                  <a:gd name="connsiteX10" fmla="*/ 796770 w 876829"/>
                  <a:gd name="connsiteY10" fmla="*/ 288327 h 383577"/>
                  <a:gd name="connsiteX11" fmla="*/ 811149 w 876829"/>
                  <a:gd name="connsiteY11" fmla="*/ 319026 h 383577"/>
                  <a:gd name="connsiteX12" fmla="*/ 868300 w 876829"/>
                  <a:gd name="connsiteY12" fmla="*/ 354380 h 383577"/>
                  <a:gd name="connsiteX13" fmla="*/ 876829 w 876829"/>
                  <a:gd name="connsiteY13" fmla="*/ 383577 h 383577"/>
                  <a:gd name="connsiteX14" fmla="*/ 0 w 876829"/>
                  <a:gd name="connsiteY14" fmla="*/ 383577 h 383577"/>
                  <a:gd name="connsiteX15" fmla="*/ 8529 w 876829"/>
                  <a:gd name="connsiteY15" fmla="*/ 354380 h 383577"/>
                  <a:gd name="connsiteX16" fmla="*/ 65680 w 876829"/>
                  <a:gd name="connsiteY16" fmla="*/ 319026 h 383577"/>
                  <a:gd name="connsiteX17" fmla="*/ 0 w 876829"/>
                  <a:gd name="connsiteY17" fmla="*/ 288327 h 383577"/>
                  <a:gd name="connsiteX18" fmla="*/ 8529 w 876829"/>
                  <a:gd name="connsiteY18" fmla="*/ 259130 h 383577"/>
                  <a:gd name="connsiteX19" fmla="*/ 65680 w 876829"/>
                  <a:gd name="connsiteY19" fmla="*/ 223776 h 383577"/>
                  <a:gd name="connsiteX20" fmla="*/ 100655 w 876829"/>
                  <a:gd name="connsiteY20" fmla="*/ 149103 h 383577"/>
                  <a:gd name="connsiteX21" fmla="*/ 161445 w 876829"/>
                  <a:gd name="connsiteY21" fmla="*/ 130654 h 383577"/>
                  <a:gd name="connsiteX22" fmla="*/ 205764 w 876829"/>
                  <a:gd name="connsiteY22" fmla="*/ 67345 h 383577"/>
                  <a:gd name="connsiteX23" fmla="*/ 267861 w 876829"/>
                  <a:gd name="connsiteY23" fmla="*/ 66509 h 383577"/>
                  <a:gd name="connsiteX24" fmla="*/ 319809 w 876829"/>
                  <a:gd name="connsiteY24" fmla="*/ 16996 h 383577"/>
                  <a:gd name="connsiteX25" fmla="*/ 380823 w 876829"/>
                  <a:gd name="connsiteY25" fmla="*/ 33813 h 383577"/>
                  <a:gd name="connsiteX26" fmla="*/ 438415 w 876829"/>
                  <a:gd name="connsiteY26" fmla="*/ 0 h 383577"/>
                  <a:gd name="connsiteX0" fmla="*/ 438415 w 876829"/>
                  <a:gd name="connsiteY0" fmla="*/ 0 h 383577"/>
                  <a:gd name="connsiteX1" fmla="*/ 496006 w 876829"/>
                  <a:gd name="connsiteY1" fmla="*/ 33813 h 383577"/>
                  <a:gd name="connsiteX2" fmla="*/ 557020 w 876829"/>
                  <a:gd name="connsiteY2" fmla="*/ 16996 h 383577"/>
                  <a:gd name="connsiteX3" fmla="*/ 608968 w 876829"/>
                  <a:gd name="connsiteY3" fmla="*/ 66509 h 383577"/>
                  <a:gd name="connsiteX4" fmla="*/ 671065 w 876829"/>
                  <a:gd name="connsiteY4" fmla="*/ 67345 h 383577"/>
                  <a:gd name="connsiteX5" fmla="*/ 715384 w 876829"/>
                  <a:gd name="connsiteY5" fmla="*/ 130654 h 383577"/>
                  <a:gd name="connsiteX6" fmla="*/ 776174 w 876829"/>
                  <a:gd name="connsiteY6" fmla="*/ 149103 h 383577"/>
                  <a:gd name="connsiteX7" fmla="*/ 811149 w 876829"/>
                  <a:gd name="connsiteY7" fmla="*/ 223776 h 383577"/>
                  <a:gd name="connsiteX8" fmla="*/ 868300 w 876829"/>
                  <a:gd name="connsiteY8" fmla="*/ 259130 h 383577"/>
                  <a:gd name="connsiteX9" fmla="*/ 876829 w 876829"/>
                  <a:gd name="connsiteY9" fmla="*/ 288327 h 383577"/>
                  <a:gd name="connsiteX10" fmla="*/ 796770 w 876829"/>
                  <a:gd name="connsiteY10" fmla="*/ 288327 h 383577"/>
                  <a:gd name="connsiteX11" fmla="*/ 811149 w 876829"/>
                  <a:gd name="connsiteY11" fmla="*/ 319026 h 383577"/>
                  <a:gd name="connsiteX12" fmla="*/ 868300 w 876829"/>
                  <a:gd name="connsiteY12" fmla="*/ 354380 h 383577"/>
                  <a:gd name="connsiteX13" fmla="*/ 876829 w 876829"/>
                  <a:gd name="connsiteY13" fmla="*/ 383577 h 383577"/>
                  <a:gd name="connsiteX14" fmla="*/ 0 w 876829"/>
                  <a:gd name="connsiteY14" fmla="*/ 383577 h 383577"/>
                  <a:gd name="connsiteX15" fmla="*/ 8529 w 876829"/>
                  <a:gd name="connsiteY15" fmla="*/ 354380 h 383577"/>
                  <a:gd name="connsiteX16" fmla="*/ 0 w 876829"/>
                  <a:gd name="connsiteY16" fmla="*/ 288327 h 383577"/>
                  <a:gd name="connsiteX17" fmla="*/ 8529 w 876829"/>
                  <a:gd name="connsiteY17" fmla="*/ 259130 h 383577"/>
                  <a:gd name="connsiteX18" fmla="*/ 65680 w 876829"/>
                  <a:gd name="connsiteY18" fmla="*/ 223776 h 383577"/>
                  <a:gd name="connsiteX19" fmla="*/ 100655 w 876829"/>
                  <a:gd name="connsiteY19" fmla="*/ 149103 h 383577"/>
                  <a:gd name="connsiteX20" fmla="*/ 161445 w 876829"/>
                  <a:gd name="connsiteY20" fmla="*/ 130654 h 383577"/>
                  <a:gd name="connsiteX21" fmla="*/ 205764 w 876829"/>
                  <a:gd name="connsiteY21" fmla="*/ 67345 h 383577"/>
                  <a:gd name="connsiteX22" fmla="*/ 267861 w 876829"/>
                  <a:gd name="connsiteY22" fmla="*/ 66509 h 383577"/>
                  <a:gd name="connsiteX23" fmla="*/ 319809 w 876829"/>
                  <a:gd name="connsiteY23" fmla="*/ 16996 h 383577"/>
                  <a:gd name="connsiteX24" fmla="*/ 380823 w 876829"/>
                  <a:gd name="connsiteY24" fmla="*/ 33813 h 383577"/>
                  <a:gd name="connsiteX25" fmla="*/ 438415 w 876829"/>
                  <a:gd name="connsiteY25" fmla="*/ 0 h 383577"/>
                  <a:gd name="connsiteX0" fmla="*/ 438415 w 876829"/>
                  <a:gd name="connsiteY0" fmla="*/ 0 h 383577"/>
                  <a:gd name="connsiteX1" fmla="*/ 496006 w 876829"/>
                  <a:gd name="connsiteY1" fmla="*/ 33813 h 383577"/>
                  <a:gd name="connsiteX2" fmla="*/ 557020 w 876829"/>
                  <a:gd name="connsiteY2" fmla="*/ 16996 h 383577"/>
                  <a:gd name="connsiteX3" fmla="*/ 608968 w 876829"/>
                  <a:gd name="connsiteY3" fmla="*/ 66509 h 383577"/>
                  <a:gd name="connsiteX4" fmla="*/ 671065 w 876829"/>
                  <a:gd name="connsiteY4" fmla="*/ 67345 h 383577"/>
                  <a:gd name="connsiteX5" fmla="*/ 715384 w 876829"/>
                  <a:gd name="connsiteY5" fmla="*/ 130654 h 383577"/>
                  <a:gd name="connsiteX6" fmla="*/ 776174 w 876829"/>
                  <a:gd name="connsiteY6" fmla="*/ 149103 h 383577"/>
                  <a:gd name="connsiteX7" fmla="*/ 811149 w 876829"/>
                  <a:gd name="connsiteY7" fmla="*/ 223776 h 383577"/>
                  <a:gd name="connsiteX8" fmla="*/ 868300 w 876829"/>
                  <a:gd name="connsiteY8" fmla="*/ 259130 h 383577"/>
                  <a:gd name="connsiteX9" fmla="*/ 876829 w 876829"/>
                  <a:gd name="connsiteY9" fmla="*/ 288327 h 383577"/>
                  <a:gd name="connsiteX10" fmla="*/ 796770 w 876829"/>
                  <a:gd name="connsiteY10" fmla="*/ 288327 h 383577"/>
                  <a:gd name="connsiteX11" fmla="*/ 868300 w 876829"/>
                  <a:gd name="connsiteY11" fmla="*/ 354380 h 383577"/>
                  <a:gd name="connsiteX12" fmla="*/ 876829 w 876829"/>
                  <a:gd name="connsiteY12" fmla="*/ 383577 h 383577"/>
                  <a:gd name="connsiteX13" fmla="*/ 0 w 876829"/>
                  <a:gd name="connsiteY13" fmla="*/ 383577 h 383577"/>
                  <a:gd name="connsiteX14" fmla="*/ 8529 w 876829"/>
                  <a:gd name="connsiteY14" fmla="*/ 354380 h 383577"/>
                  <a:gd name="connsiteX15" fmla="*/ 0 w 876829"/>
                  <a:gd name="connsiteY15" fmla="*/ 288327 h 383577"/>
                  <a:gd name="connsiteX16" fmla="*/ 8529 w 876829"/>
                  <a:gd name="connsiteY16" fmla="*/ 259130 h 383577"/>
                  <a:gd name="connsiteX17" fmla="*/ 65680 w 876829"/>
                  <a:gd name="connsiteY17" fmla="*/ 223776 h 383577"/>
                  <a:gd name="connsiteX18" fmla="*/ 100655 w 876829"/>
                  <a:gd name="connsiteY18" fmla="*/ 149103 h 383577"/>
                  <a:gd name="connsiteX19" fmla="*/ 161445 w 876829"/>
                  <a:gd name="connsiteY19" fmla="*/ 130654 h 383577"/>
                  <a:gd name="connsiteX20" fmla="*/ 205764 w 876829"/>
                  <a:gd name="connsiteY20" fmla="*/ 67345 h 383577"/>
                  <a:gd name="connsiteX21" fmla="*/ 267861 w 876829"/>
                  <a:gd name="connsiteY21" fmla="*/ 66509 h 383577"/>
                  <a:gd name="connsiteX22" fmla="*/ 319809 w 876829"/>
                  <a:gd name="connsiteY22" fmla="*/ 16996 h 383577"/>
                  <a:gd name="connsiteX23" fmla="*/ 380823 w 876829"/>
                  <a:gd name="connsiteY23" fmla="*/ 33813 h 383577"/>
                  <a:gd name="connsiteX24" fmla="*/ 438415 w 876829"/>
                  <a:gd name="connsiteY24" fmla="*/ 0 h 383577"/>
                  <a:gd name="connsiteX0" fmla="*/ 438415 w 876829"/>
                  <a:gd name="connsiteY0" fmla="*/ 0 h 383577"/>
                  <a:gd name="connsiteX1" fmla="*/ 496006 w 876829"/>
                  <a:gd name="connsiteY1" fmla="*/ 33813 h 383577"/>
                  <a:gd name="connsiteX2" fmla="*/ 557020 w 876829"/>
                  <a:gd name="connsiteY2" fmla="*/ 16996 h 383577"/>
                  <a:gd name="connsiteX3" fmla="*/ 608968 w 876829"/>
                  <a:gd name="connsiteY3" fmla="*/ 66509 h 383577"/>
                  <a:gd name="connsiteX4" fmla="*/ 671065 w 876829"/>
                  <a:gd name="connsiteY4" fmla="*/ 67345 h 383577"/>
                  <a:gd name="connsiteX5" fmla="*/ 715384 w 876829"/>
                  <a:gd name="connsiteY5" fmla="*/ 130654 h 383577"/>
                  <a:gd name="connsiteX6" fmla="*/ 776174 w 876829"/>
                  <a:gd name="connsiteY6" fmla="*/ 149103 h 383577"/>
                  <a:gd name="connsiteX7" fmla="*/ 811149 w 876829"/>
                  <a:gd name="connsiteY7" fmla="*/ 223776 h 383577"/>
                  <a:gd name="connsiteX8" fmla="*/ 868300 w 876829"/>
                  <a:gd name="connsiteY8" fmla="*/ 259130 h 383577"/>
                  <a:gd name="connsiteX9" fmla="*/ 876829 w 876829"/>
                  <a:gd name="connsiteY9" fmla="*/ 288327 h 383577"/>
                  <a:gd name="connsiteX10" fmla="*/ 868300 w 876829"/>
                  <a:gd name="connsiteY10" fmla="*/ 354380 h 383577"/>
                  <a:gd name="connsiteX11" fmla="*/ 876829 w 876829"/>
                  <a:gd name="connsiteY11" fmla="*/ 383577 h 383577"/>
                  <a:gd name="connsiteX12" fmla="*/ 0 w 876829"/>
                  <a:gd name="connsiteY12" fmla="*/ 383577 h 383577"/>
                  <a:gd name="connsiteX13" fmla="*/ 8529 w 876829"/>
                  <a:gd name="connsiteY13" fmla="*/ 354380 h 383577"/>
                  <a:gd name="connsiteX14" fmla="*/ 0 w 876829"/>
                  <a:gd name="connsiteY14" fmla="*/ 288327 h 383577"/>
                  <a:gd name="connsiteX15" fmla="*/ 8529 w 876829"/>
                  <a:gd name="connsiteY15" fmla="*/ 259130 h 383577"/>
                  <a:gd name="connsiteX16" fmla="*/ 65680 w 876829"/>
                  <a:gd name="connsiteY16" fmla="*/ 223776 h 383577"/>
                  <a:gd name="connsiteX17" fmla="*/ 100655 w 876829"/>
                  <a:gd name="connsiteY17" fmla="*/ 149103 h 383577"/>
                  <a:gd name="connsiteX18" fmla="*/ 161445 w 876829"/>
                  <a:gd name="connsiteY18" fmla="*/ 130654 h 383577"/>
                  <a:gd name="connsiteX19" fmla="*/ 205764 w 876829"/>
                  <a:gd name="connsiteY19" fmla="*/ 67345 h 383577"/>
                  <a:gd name="connsiteX20" fmla="*/ 267861 w 876829"/>
                  <a:gd name="connsiteY20" fmla="*/ 66509 h 383577"/>
                  <a:gd name="connsiteX21" fmla="*/ 319809 w 876829"/>
                  <a:gd name="connsiteY21" fmla="*/ 16996 h 383577"/>
                  <a:gd name="connsiteX22" fmla="*/ 380823 w 876829"/>
                  <a:gd name="connsiteY22" fmla="*/ 33813 h 383577"/>
                  <a:gd name="connsiteX23" fmla="*/ 438415 w 876829"/>
                  <a:gd name="connsiteY23" fmla="*/ 0 h 3835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876829" h="383577">
                    <a:moveTo>
                      <a:pt x="438415" y="0"/>
                    </a:moveTo>
                    <a:lnTo>
                      <a:pt x="496006" y="33813"/>
                    </a:lnTo>
                    <a:lnTo>
                      <a:pt x="557020" y="16996"/>
                    </a:lnTo>
                    <a:lnTo>
                      <a:pt x="608968" y="66509"/>
                    </a:lnTo>
                    <a:lnTo>
                      <a:pt x="671065" y="67345"/>
                    </a:lnTo>
                    <a:lnTo>
                      <a:pt x="715384" y="130654"/>
                    </a:lnTo>
                    <a:lnTo>
                      <a:pt x="776174" y="149103"/>
                    </a:lnTo>
                    <a:lnTo>
                      <a:pt x="811149" y="223776"/>
                    </a:lnTo>
                    <a:lnTo>
                      <a:pt x="868300" y="259130"/>
                    </a:lnTo>
                    <a:lnTo>
                      <a:pt x="876829" y="288327"/>
                    </a:lnTo>
                    <a:lnTo>
                      <a:pt x="868300" y="354380"/>
                    </a:lnTo>
                    <a:lnTo>
                      <a:pt x="876829" y="383577"/>
                    </a:lnTo>
                    <a:lnTo>
                      <a:pt x="0" y="383577"/>
                    </a:lnTo>
                    <a:lnTo>
                      <a:pt x="8529" y="354380"/>
                    </a:lnTo>
                    <a:lnTo>
                      <a:pt x="0" y="288327"/>
                    </a:lnTo>
                    <a:lnTo>
                      <a:pt x="8529" y="259130"/>
                    </a:lnTo>
                    <a:lnTo>
                      <a:pt x="65680" y="223776"/>
                    </a:lnTo>
                    <a:lnTo>
                      <a:pt x="100655" y="149103"/>
                    </a:lnTo>
                    <a:lnTo>
                      <a:pt x="161445" y="130654"/>
                    </a:lnTo>
                    <a:lnTo>
                      <a:pt x="205764" y="67345"/>
                    </a:lnTo>
                    <a:lnTo>
                      <a:pt x="267861" y="66509"/>
                    </a:lnTo>
                    <a:lnTo>
                      <a:pt x="319809" y="16996"/>
                    </a:lnTo>
                    <a:lnTo>
                      <a:pt x="380823" y="33813"/>
                    </a:lnTo>
                    <a:lnTo>
                      <a:pt x="438415" y="0"/>
                    </a:lnTo>
                    <a:close/>
                  </a:path>
                </a:pathLst>
              </a:custGeom>
              <a:pattFill prst="lgConfetti">
                <a:fgClr>
                  <a:schemeClr val="accent6">
                    <a:lumMod val="75000"/>
                  </a:schemeClr>
                </a:fgClr>
                <a:bgClr>
                  <a:srgbClr val="FFC000"/>
                </a:bgClr>
              </a:patt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b="1"/>
              </a:p>
            </p:txBody>
          </p:sp>
          <p:sp>
            <p:nvSpPr>
              <p:cNvPr id="99" name="フリーフォーム: 図形 98">
                <a:extLst>
                  <a:ext uri="{FF2B5EF4-FFF2-40B4-BE49-F238E27FC236}">
                    <a16:creationId xmlns:a16="http://schemas.microsoft.com/office/drawing/2014/main" id="{F19CAC21-1D30-4ACC-8483-E3539393D26B}"/>
                  </a:ext>
                </a:extLst>
              </p:cNvPr>
              <p:cNvSpPr/>
              <p:nvPr/>
            </p:nvSpPr>
            <p:spPr>
              <a:xfrm>
                <a:off x="-365543" y="3269884"/>
                <a:ext cx="1128297" cy="352425"/>
              </a:xfrm>
              <a:custGeom>
                <a:avLst/>
                <a:gdLst>
                  <a:gd name="connsiteX0" fmla="*/ 125734 w 1128298"/>
                  <a:gd name="connsiteY0" fmla="*/ 0 h 352425"/>
                  <a:gd name="connsiteX1" fmla="*/ 1002563 w 1128298"/>
                  <a:gd name="connsiteY1" fmla="*/ 0 h 352425"/>
                  <a:gd name="connsiteX2" fmla="*/ 1018329 w 1128298"/>
                  <a:gd name="connsiteY2" fmla="*/ 53974 h 352425"/>
                  <a:gd name="connsiteX3" fmla="*/ 1069641 w 1128298"/>
                  <a:gd name="connsiteY3" fmla="*/ 104872 h 352425"/>
                  <a:gd name="connsiteX4" fmla="*/ 1082319 w 1128298"/>
                  <a:gd name="connsiteY4" fmla="*/ 193336 h 352425"/>
                  <a:gd name="connsiteX5" fmla="*/ 1125822 w 1128298"/>
                  <a:gd name="connsiteY5" fmla="*/ 257832 h 352425"/>
                  <a:gd name="connsiteX6" fmla="*/ 1126396 w 1128298"/>
                  <a:gd name="connsiteY6" fmla="*/ 348200 h 352425"/>
                  <a:gd name="connsiteX7" fmla="*/ 1128298 w 1128298"/>
                  <a:gd name="connsiteY7" fmla="*/ 352425 h 352425"/>
                  <a:gd name="connsiteX8" fmla="*/ 0 w 1128298"/>
                  <a:gd name="connsiteY8" fmla="*/ 352425 h 352425"/>
                  <a:gd name="connsiteX9" fmla="*/ 1901 w 1128298"/>
                  <a:gd name="connsiteY9" fmla="*/ 348200 h 352425"/>
                  <a:gd name="connsiteX10" fmla="*/ 2475 w 1128298"/>
                  <a:gd name="connsiteY10" fmla="*/ 257832 h 352425"/>
                  <a:gd name="connsiteX11" fmla="*/ 45978 w 1128298"/>
                  <a:gd name="connsiteY11" fmla="*/ 193336 h 352425"/>
                  <a:gd name="connsiteX12" fmla="*/ 58656 w 1128298"/>
                  <a:gd name="connsiteY12" fmla="*/ 104872 h 352425"/>
                  <a:gd name="connsiteX13" fmla="*/ 109968 w 1128298"/>
                  <a:gd name="connsiteY13" fmla="*/ 53974 h 352425"/>
                  <a:gd name="connsiteX14" fmla="*/ 125734 w 1128298"/>
                  <a:gd name="connsiteY14" fmla="*/ 0 h 352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128298" h="352425">
                    <a:moveTo>
                      <a:pt x="125734" y="0"/>
                    </a:moveTo>
                    <a:lnTo>
                      <a:pt x="1002563" y="0"/>
                    </a:lnTo>
                    <a:lnTo>
                      <a:pt x="1018329" y="53974"/>
                    </a:lnTo>
                    <a:lnTo>
                      <a:pt x="1069641" y="104872"/>
                    </a:lnTo>
                    <a:lnTo>
                      <a:pt x="1082319" y="193336"/>
                    </a:lnTo>
                    <a:lnTo>
                      <a:pt x="1125822" y="257832"/>
                    </a:lnTo>
                    <a:cubicBezTo>
                      <a:pt x="1126013" y="287955"/>
                      <a:pt x="1126205" y="318077"/>
                      <a:pt x="1126396" y="348200"/>
                    </a:cubicBezTo>
                    <a:lnTo>
                      <a:pt x="1128298" y="352425"/>
                    </a:lnTo>
                    <a:lnTo>
                      <a:pt x="0" y="352425"/>
                    </a:lnTo>
                    <a:lnTo>
                      <a:pt x="1901" y="348200"/>
                    </a:lnTo>
                    <a:cubicBezTo>
                      <a:pt x="2092" y="318077"/>
                      <a:pt x="2284" y="287955"/>
                      <a:pt x="2475" y="257832"/>
                    </a:cubicBezTo>
                    <a:lnTo>
                      <a:pt x="45978" y="193336"/>
                    </a:lnTo>
                    <a:lnTo>
                      <a:pt x="58656" y="104872"/>
                    </a:lnTo>
                    <a:lnTo>
                      <a:pt x="109968" y="53974"/>
                    </a:lnTo>
                    <a:lnTo>
                      <a:pt x="125734" y="0"/>
                    </a:lnTo>
                    <a:close/>
                  </a:path>
                </a:pathLst>
              </a:custGeom>
              <a:pattFill prst="lgConfetti">
                <a:fgClr>
                  <a:srgbClr val="FFC000"/>
                </a:fgClr>
                <a:bgClr>
                  <a:schemeClr val="accent6">
                    <a:lumMod val="50000"/>
                  </a:schemeClr>
                </a:bgClr>
              </a:patt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00" name="フリーフォーム: 図形 99">
                <a:extLst>
                  <a:ext uri="{FF2B5EF4-FFF2-40B4-BE49-F238E27FC236}">
                    <a16:creationId xmlns:a16="http://schemas.microsoft.com/office/drawing/2014/main" id="{CB7CD204-6B0F-43A8-86F9-BDBFBDAFB977}"/>
                  </a:ext>
                </a:extLst>
              </p:cNvPr>
              <p:cNvSpPr/>
              <p:nvPr/>
            </p:nvSpPr>
            <p:spPr>
              <a:xfrm>
                <a:off x="-438843" y="4147630"/>
                <a:ext cx="1204432" cy="423232"/>
              </a:xfrm>
              <a:custGeom>
                <a:avLst/>
                <a:gdLst>
                  <a:gd name="connsiteX0" fmla="*/ 0 w 1155013"/>
                  <a:gd name="connsiteY0" fmla="*/ 0 h 361023"/>
                  <a:gd name="connsiteX1" fmla="*/ 1155013 w 1155013"/>
                  <a:gd name="connsiteY1" fmla="*/ 0 h 361023"/>
                  <a:gd name="connsiteX2" fmla="*/ 1139754 w 1155013"/>
                  <a:gd name="connsiteY2" fmla="*/ 33903 h 361023"/>
                  <a:gd name="connsiteX3" fmla="*/ 1139180 w 1155013"/>
                  <a:gd name="connsiteY3" fmla="*/ 124271 h 361023"/>
                  <a:gd name="connsiteX4" fmla="*/ 1095677 w 1155013"/>
                  <a:gd name="connsiteY4" fmla="*/ 188767 h 361023"/>
                  <a:gd name="connsiteX5" fmla="*/ 1082999 w 1155013"/>
                  <a:gd name="connsiteY5" fmla="*/ 277231 h 361023"/>
                  <a:gd name="connsiteX6" fmla="*/ 1031687 w 1155013"/>
                  <a:gd name="connsiteY6" fmla="*/ 328129 h 361023"/>
                  <a:gd name="connsiteX7" fmla="*/ 1022078 w 1155013"/>
                  <a:gd name="connsiteY7" fmla="*/ 361023 h 361023"/>
                  <a:gd name="connsiteX8" fmla="*/ 132935 w 1155013"/>
                  <a:gd name="connsiteY8" fmla="*/ 361023 h 361023"/>
                  <a:gd name="connsiteX9" fmla="*/ 123326 w 1155013"/>
                  <a:gd name="connsiteY9" fmla="*/ 328129 h 361023"/>
                  <a:gd name="connsiteX10" fmla="*/ 72014 w 1155013"/>
                  <a:gd name="connsiteY10" fmla="*/ 277231 h 361023"/>
                  <a:gd name="connsiteX11" fmla="*/ 59336 w 1155013"/>
                  <a:gd name="connsiteY11" fmla="*/ 188767 h 361023"/>
                  <a:gd name="connsiteX12" fmla="*/ 15833 w 1155013"/>
                  <a:gd name="connsiteY12" fmla="*/ 124271 h 361023"/>
                  <a:gd name="connsiteX13" fmla="*/ 15259 w 1155013"/>
                  <a:gd name="connsiteY13" fmla="*/ 33903 h 361023"/>
                  <a:gd name="connsiteX14" fmla="*/ 0 w 1155013"/>
                  <a:gd name="connsiteY14" fmla="*/ 0 h 3610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155013" h="361023">
                    <a:moveTo>
                      <a:pt x="0" y="0"/>
                    </a:moveTo>
                    <a:lnTo>
                      <a:pt x="1155013" y="0"/>
                    </a:lnTo>
                    <a:lnTo>
                      <a:pt x="1139754" y="33903"/>
                    </a:lnTo>
                    <a:cubicBezTo>
                      <a:pt x="1139563" y="64026"/>
                      <a:pt x="1139371" y="94148"/>
                      <a:pt x="1139180" y="124271"/>
                    </a:cubicBezTo>
                    <a:lnTo>
                      <a:pt x="1095677" y="188767"/>
                    </a:lnTo>
                    <a:lnTo>
                      <a:pt x="1082999" y="277231"/>
                    </a:lnTo>
                    <a:lnTo>
                      <a:pt x="1031687" y="328129"/>
                    </a:lnTo>
                    <a:lnTo>
                      <a:pt x="1022078" y="361023"/>
                    </a:lnTo>
                    <a:lnTo>
                      <a:pt x="132935" y="361023"/>
                    </a:lnTo>
                    <a:lnTo>
                      <a:pt x="123326" y="328129"/>
                    </a:lnTo>
                    <a:lnTo>
                      <a:pt x="72014" y="277231"/>
                    </a:lnTo>
                    <a:lnTo>
                      <a:pt x="59336" y="188767"/>
                    </a:lnTo>
                    <a:lnTo>
                      <a:pt x="15833" y="124271"/>
                    </a:lnTo>
                    <a:cubicBezTo>
                      <a:pt x="15642" y="94148"/>
                      <a:pt x="15450" y="64026"/>
                      <a:pt x="15259" y="33903"/>
                    </a:cubicBezTo>
                    <a:lnTo>
                      <a:pt x="0" y="0"/>
                    </a:lnTo>
                    <a:close/>
                  </a:path>
                </a:pathLst>
              </a:custGeom>
              <a:pattFill prst="lgConfetti">
                <a:fgClr>
                  <a:srgbClr val="FFC000"/>
                </a:fgClr>
                <a:bgClr>
                  <a:schemeClr val="accent6">
                    <a:lumMod val="50000"/>
                  </a:schemeClr>
                </a:bgClr>
              </a:patt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01" name="フリーフォーム: 図形 100">
                <a:extLst>
                  <a:ext uri="{FF2B5EF4-FFF2-40B4-BE49-F238E27FC236}">
                    <a16:creationId xmlns:a16="http://schemas.microsoft.com/office/drawing/2014/main" id="{9F3F451E-F3D8-4F34-936E-CA1D691FAAA2}"/>
                  </a:ext>
                </a:extLst>
              </p:cNvPr>
              <p:cNvSpPr/>
              <p:nvPr/>
            </p:nvSpPr>
            <p:spPr>
              <a:xfrm>
                <a:off x="-479879" y="3676326"/>
                <a:ext cx="1266486" cy="458270"/>
              </a:xfrm>
              <a:custGeom>
                <a:avLst/>
                <a:gdLst>
                  <a:gd name="connsiteX0" fmla="*/ 43802 w 1215901"/>
                  <a:gd name="connsiteY0" fmla="*/ 0 h 458270"/>
                  <a:gd name="connsiteX1" fmla="*/ 1172100 w 1215901"/>
                  <a:gd name="connsiteY1" fmla="*/ 0 h 458270"/>
                  <a:gd name="connsiteX2" fmla="*/ 1204222 w 1215901"/>
                  <a:gd name="connsiteY2" fmla="*/ 71373 h 458270"/>
                  <a:gd name="connsiteX3" fmla="*/ 1192666 w 1215901"/>
                  <a:gd name="connsiteY3" fmla="*/ 160164 h 458270"/>
                  <a:gd name="connsiteX4" fmla="*/ 1215901 w 1215901"/>
                  <a:gd name="connsiteY4" fmla="*/ 243974 h 458270"/>
                  <a:gd name="connsiteX5" fmla="*/ 1192666 w 1215901"/>
                  <a:gd name="connsiteY5" fmla="*/ 327784 h 458270"/>
                  <a:gd name="connsiteX6" fmla="*/ 1204222 w 1215901"/>
                  <a:gd name="connsiteY6" fmla="*/ 416575 h 458270"/>
                  <a:gd name="connsiteX7" fmla="*/ 1185457 w 1215901"/>
                  <a:gd name="connsiteY7" fmla="*/ 458270 h 458270"/>
                  <a:gd name="connsiteX8" fmla="*/ 30444 w 1215901"/>
                  <a:gd name="connsiteY8" fmla="*/ 458270 h 458270"/>
                  <a:gd name="connsiteX9" fmla="*/ 11679 w 1215901"/>
                  <a:gd name="connsiteY9" fmla="*/ 416575 h 458270"/>
                  <a:gd name="connsiteX10" fmla="*/ 23235 w 1215901"/>
                  <a:gd name="connsiteY10" fmla="*/ 327784 h 458270"/>
                  <a:gd name="connsiteX11" fmla="*/ 0 w 1215901"/>
                  <a:gd name="connsiteY11" fmla="*/ 243974 h 458270"/>
                  <a:gd name="connsiteX12" fmla="*/ 23235 w 1215901"/>
                  <a:gd name="connsiteY12" fmla="*/ 160164 h 458270"/>
                  <a:gd name="connsiteX13" fmla="*/ 11679 w 1215901"/>
                  <a:gd name="connsiteY13" fmla="*/ 71373 h 458270"/>
                  <a:gd name="connsiteX14" fmla="*/ 43802 w 1215901"/>
                  <a:gd name="connsiteY14" fmla="*/ 0 h 4582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215901" h="458270">
                    <a:moveTo>
                      <a:pt x="43802" y="0"/>
                    </a:moveTo>
                    <a:lnTo>
                      <a:pt x="1172100" y="0"/>
                    </a:lnTo>
                    <a:lnTo>
                      <a:pt x="1204222" y="71373"/>
                    </a:lnTo>
                    <a:lnTo>
                      <a:pt x="1192666" y="160164"/>
                    </a:lnTo>
                    <a:lnTo>
                      <a:pt x="1215901" y="243974"/>
                    </a:lnTo>
                    <a:lnTo>
                      <a:pt x="1192666" y="327784"/>
                    </a:lnTo>
                    <a:lnTo>
                      <a:pt x="1204222" y="416575"/>
                    </a:lnTo>
                    <a:lnTo>
                      <a:pt x="1185457" y="458270"/>
                    </a:lnTo>
                    <a:lnTo>
                      <a:pt x="30444" y="458270"/>
                    </a:lnTo>
                    <a:lnTo>
                      <a:pt x="11679" y="416575"/>
                    </a:lnTo>
                    <a:lnTo>
                      <a:pt x="23235" y="327784"/>
                    </a:lnTo>
                    <a:lnTo>
                      <a:pt x="0" y="243974"/>
                    </a:lnTo>
                    <a:lnTo>
                      <a:pt x="23235" y="160164"/>
                    </a:lnTo>
                    <a:lnTo>
                      <a:pt x="11679" y="71373"/>
                    </a:lnTo>
                    <a:lnTo>
                      <a:pt x="43802" y="0"/>
                    </a:lnTo>
                    <a:close/>
                  </a:path>
                </a:pathLst>
              </a:custGeom>
              <a:pattFill prst="lgConfetti">
                <a:fgClr>
                  <a:srgbClr val="FFC000"/>
                </a:fgClr>
                <a:bgClr>
                  <a:schemeClr val="accent6">
                    <a:lumMod val="50000"/>
                  </a:schemeClr>
                </a:bgClr>
              </a:patt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02" name="フリーフォーム: 図形 101">
                <a:extLst>
                  <a:ext uri="{FF2B5EF4-FFF2-40B4-BE49-F238E27FC236}">
                    <a16:creationId xmlns:a16="http://schemas.microsoft.com/office/drawing/2014/main" id="{B4E1E230-3BBC-4FC0-9929-8A0B2AB146F7}"/>
                  </a:ext>
                </a:extLst>
              </p:cNvPr>
              <p:cNvSpPr/>
              <p:nvPr/>
            </p:nvSpPr>
            <p:spPr>
              <a:xfrm>
                <a:off x="-279311" y="4569569"/>
                <a:ext cx="889143" cy="404657"/>
              </a:xfrm>
              <a:custGeom>
                <a:avLst/>
                <a:gdLst>
                  <a:gd name="connsiteX0" fmla="*/ 0 w 889143"/>
                  <a:gd name="connsiteY0" fmla="*/ 0 h 404657"/>
                  <a:gd name="connsiteX1" fmla="*/ 889143 w 889143"/>
                  <a:gd name="connsiteY1" fmla="*/ 0 h 404657"/>
                  <a:gd name="connsiteX2" fmla="*/ 874457 w 889143"/>
                  <a:gd name="connsiteY2" fmla="*/ 50277 h 404657"/>
                  <a:gd name="connsiteX3" fmla="*/ 817306 w 889143"/>
                  <a:gd name="connsiteY3" fmla="*/ 85631 h 404657"/>
                  <a:gd name="connsiteX4" fmla="*/ 812801 w 889143"/>
                  <a:gd name="connsiteY4" fmla="*/ 95250 h 404657"/>
                  <a:gd name="connsiteX5" fmla="*/ 889143 w 889143"/>
                  <a:gd name="connsiteY5" fmla="*/ 95250 h 404657"/>
                  <a:gd name="connsiteX6" fmla="*/ 874457 w 889143"/>
                  <a:gd name="connsiteY6" fmla="*/ 145527 h 404657"/>
                  <a:gd name="connsiteX7" fmla="*/ 817306 w 889143"/>
                  <a:gd name="connsiteY7" fmla="*/ 180881 h 404657"/>
                  <a:gd name="connsiteX8" fmla="*/ 782331 w 889143"/>
                  <a:gd name="connsiteY8" fmla="*/ 255554 h 404657"/>
                  <a:gd name="connsiteX9" fmla="*/ 721541 w 889143"/>
                  <a:gd name="connsiteY9" fmla="*/ 274003 h 404657"/>
                  <a:gd name="connsiteX10" fmla="*/ 677222 w 889143"/>
                  <a:gd name="connsiteY10" fmla="*/ 337312 h 404657"/>
                  <a:gd name="connsiteX11" fmla="*/ 615125 w 889143"/>
                  <a:gd name="connsiteY11" fmla="*/ 338148 h 404657"/>
                  <a:gd name="connsiteX12" fmla="*/ 563177 w 889143"/>
                  <a:gd name="connsiteY12" fmla="*/ 387661 h 404657"/>
                  <a:gd name="connsiteX13" fmla="*/ 502163 w 889143"/>
                  <a:gd name="connsiteY13" fmla="*/ 370844 h 404657"/>
                  <a:gd name="connsiteX14" fmla="*/ 444572 w 889143"/>
                  <a:gd name="connsiteY14" fmla="*/ 404657 h 404657"/>
                  <a:gd name="connsiteX15" fmla="*/ 386980 w 889143"/>
                  <a:gd name="connsiteY15" fmla="*/ 370844 h 404657"/>
                  <a:gd name="connsiteX16" fmla="*/ 325966 w 889143"/>
                  <a:gd name="connsiteY16" fmla="*/ 387661 h 404657"/>
                  <a:gd name="connsiteX17" fmla="*/ 274018 w 889143"/>
                  <a:gd name="connsiteY17" fmla="*/ 338148 h 404657"/>
                  <a:gd name="connsiteX18" fmla="*/ 211921 w 889143"/>
                  <a:gd name="connsiteY18" fmla="*/ 337312 h 404657"/>
                  <a:gd name="connsiteX19" fmla="*/ 167602 w 889143"/>
                  <a:gd name="connsiteY19" fmla="*/ 274003 h 404657"/>
                  <a:gd name="connsiteX20" fmla="*/ 106812 w 889143"/>
                  <a:gd name="connsiteY20" fmla="*/ 255554 h 404657"/>
                  <a:gd name="connsiteX21" fmla="*/ 71837 w 889143"/>
                  <a:gd name="connsiteY21" fmla="*/ 180881 h 404657"/>
                  <a:gd name="connsiteX22" fmla="*/ 14686 w 889143"/>
                  <a:gd name="connsiteY22" fmla="*/ 145527 h 404657"/>
                  <a:gd name="connsiteX23" fmla="*/ 0 w 889143"/>
                  <a:gd name="connsiteY23" fmla="*/ 95250 h 404657"/>
                  <a:gd name="connsiteX24" fmla="*/ 76342 w 889143"/>
                  <a:gd name="connsiteY24" fmla="*/ 95250 h 404657"/>
                  <a:gd name="connsiteX25" fmla="*/ 71837 w 889143"/>
                  <a:gd name="connsiteY25" fmla="*/ 85631 h 404657"/>
                  <a:gd name="connsiteX26" fmla="*/ 14686 w 889143"/>
                  <a:gd name="connsiteY26" fmla="*/ 50277 h 404657"/>
                  <a:gd name="connsiteX0" fmla="*/ 0 w 889143"/>
                  <a:gd name="connsiteY0" fmla="*/ 0 h 404657"/>
                  <a:gd name="connsiteX1" fmla="*/ 889143 w 889143"/>
                  <a:gd name="connsiteY1" fmla="*/ 0 h 404657"/>
                  <a:gd name="connsiteX2" fmla="*/ 874457 w 889143"/>
                  <a:gd name="connsiteY2" fmla="*/ 50277 h 404657"/>
                  <a:gd name="connsiteX3" fmla="*/ 817306 w 889143"/>
                  <a:gd name="connsiteY3" fmla="*/ 85631 h 404657"/>
                  <a:gd name="connsiteX4" fmla="*/ 812801 w 889143"/>
                  <a:gd name="connsiteY4" fmla="*/ 95250 h 404657"/>
                  <a:gd name="connsiteX5" fmla="*/ 889143 w 889143"/>
                  <a:gd name="connsiteY5" fmla="*/ 95250 h 404657"/>
                  <a:gd name="connsiteX6" fmla="*/ 874457 w 889143"/>
                  <a:gd name="connsiteY6" fmla="*/ 145527 h 404657"/>
                  <a:gd name="connsiteX7" fmla="*/ 817306 w 889143"/>
                  <a:gd name="connsiteY7" fmla="*/ 180881 h 404657"/>
                  <a:gd name="connsiteX8" fmla="*/ 782331 w 889143"/>
                  <a:gd name="connsiteY8" fmla="*/ 255554 h 404657"/>
                  <a:gd name="connsiteX9" fmla="*/ 721541 w 889143"/>
                  <a:gd name="connsiteY9" fmla="*/ 274003 h 404657"/>
                  <a:gd name="connsiteX10" fmla="*/ 677222 w 889143"/>
                  <a:gd name="connsiteY10" fmla="*/ 337312 h 404657"/>
                  <a:gd name="connsiteX11" fmla="*/ 615125 w 889143"/>
                  <a:gd name="connsiteY11" fmla="*/ 338148 h 404657"/>
                  <a:gd name="connsiteX12" fmla="*/ 563177 w 889143"/>
                  <a:gd name="connsiteY12" fmla="*/ 387661 h 404657"/>
                  <a:gd name="connsiteX13" fmla="*/ 502163 w 889143"/>
                  <a:gd name="connsiteY13" fmla="*/ 370844 h 404657"/>
                  <a:gd name="connsiteX14" fmla="*/ 444572 w 889143"/>
                  <a:gd name="connsiteY14" fmla="*/ 404657 h 404657"/>
                  <a:gd name="connsiteX15" fmla="*/ 386980 w 889143"/>
                  <a:gd name="connsiteY15" fmla="*/ 370844 h 404657"/>
                  <a:gd name="connsiteX16" fmla="*/ 325966 w 889143"/>
                  <a:gd name="connsiteY16" fmla="*/ 387661 h 404657"/>
                  <a:gd name="connsiteX17" fmla="*/ 274018 w 889143"/>
                  <a:gd name="connsiteY17" fmla="*/ 338148 h 404657"/>
                  <a:gd name="connsiteX18" fmla="*/ 211921 w 889143"/>
                  <a:gd name="connsiteY18" fmla="*/ 337312 h 404657"/>
                  <a:gd name="connsiteX19" fmla="*/ 167602 w 889143"/>
                  <a:gd name="connsiteY19" fmla="*/ 274003 h 404657"/>
                  <a:gd name="connsiteX20" fmla="*/ 106812 w 889143"/>
                  <a:gd name="connsiteY20" fmla="*/ 255554 h 404657"/>
                  <a:gd name="connsiteX21" fmla="*/ 71837 w 889143"/>
                  <a:gd name="connsiteY21" fmla="*/ 180881 h 404657"/>
                  <a:gd name="connsiteX22" fmla="*/ 14686 w 889143"/>
                  <a:gd name="connsiteY22" fmla="*/ 145527 h 404657"/>
                  <a:gd name="connsiteX23" fmla="*/ 0 w 889143"/>
                  <a:gd name="connsiteY23" fmla="*/ 95250 h 404657"/>
                  <a:gd name="connsiteX24" fmla="*/ 76342 w 889143"/>
                  <a:gd name="connsiteY24" fmla="*/ 95250 h 404657"/>
                  <a:gd name="connsiteX25" fmla="*/ 14686 w 889143"/>
                  <a:gd name="connsiteY25" fmla="*/ 50277 h 404657"/>
                  <a:gd name="connsiteX26" fmla="*/ 0 w 889143"/>
                  <a:gd name="connsiteY26" fmla="*/ 0 h 404657"/>
                  <a:gd name="connsiteX0" fmla="*/ 0 w 889143"/>
                  <a:gd name="connsiteY0" fmla="*/ 0 h 404657"/>
                  <a:gd name="connsiteX1" fmla="*/ 889143 w 889143"/>
                  <a:gd name="connsiteY1" fmla="*/ 0 h 404657"/>
                  <a:gd name="connsiteX2" fmla="*/ 874457 w 889143"/>
                  <a:gd name="connsiteY2" fmla="*/ 50277 h 404657"/>
                  <a:gd name="connsiteX3" fmla="*/ 817306 w 889143"/>
                  <a:gd name="connsiteY3" fmla="*/ 85631 h 404657"/>
                  <a:gd name="connsiteX4" fmla="*/ 812801 w 889143"/>
                  <a:gd name="connsiteY4" fmla="*/ 95250 h 404657"/>
                  <a:gd name="connsiteX5" fmla="*/ 889143 w 889143"/>
                  <a:gd name="connsiteY5" fmla="*/ 95250 h 404657"/>
                  <a:gd name="connsiteX6" fmla="*/ 874457 w 889143"/>
                  <a:gd name="connsiteY6" fmla="*/ 145527 h 404657"/>
                  <a:gd name="connsiteX7" fmla="*/ 817306 w 889143"/>
                  <a:gd name="connsiteY7" fmla="*/ 180881 h 404657"/>
                  <a:gd name="connsiteX8" fmla="*/ 782331 w 889143"/>
                  <a:gd name="connsiteY8" fmla="*/ 255554 h 404657"/>
                  <a:gd name="connsiteX9" fmla="*/ 721541 w 889143"/>
                  <a:gd name="connsiteY9" fmla="*/ 274003 h 404657"/>
                  <a:gd name="connsiteX10" fmla="*/ 677222 w 889143"/>
                  <a:gd name="connsiteY10" fmla="*/ 337312 h 404657"/>
                  <a:gd name="connsiteX11" fmla="*/ 615125 w 889143"/>
                  <a:gd name="connsiteY11" fmla="*/ 338148 h 404657"/>
                  <a:gd name="connsiteX12" fmla="*/ 563177 w 889143"/>
                  <a:gd name="connsiteY12" fmla="*/ 387661 h 404657"/>
                  <a:gd name="connsiteX13" fmla="*/ 502163 w 889143"/>
                  <a:gd name="connsiteY13" fmla="*/ 370844 h 404657"/>
                  <a:gd name="connsiteX14" fmla="*/ 444572 w 889143"/>
                  <a:gd name="connsiteY14" fmla="*/ 404657 h 404657"/>
                  <a:gd name="connsiteX15" fmla="*/ 386980 w 889143"/>
                  <a:gd name="connsiteY15" fmla="*/ 370844 h 404657"/>
                  <a:gd name="connsiteX16" fmla="*/ 325966 w 889143"/>
                  <a:gd name="connsiteY16" fmla="*/ 387661 h 404657"/>
                  <a:gd name="connsiteX17" fmla="*/ 274018 w 889143"/>
                  <a:gd name="connsiteY17" fmla="*/ 338148 h 404657"/>
                  <a:gd name="connsiteX18" fmla="*/ 211921 w 889143"/>
                  <a:gd name="connsiteY18" fmla="*/ 337312 h 404657"/>
                  <a:gd name="connsiteX19" fmla="*/ 167602 w 889143"/>
                  <a:gd name="connsiteY19" fmla="*/ 274003 h 404657"/>
                  <a:gd name="connsiteX20" fmla="*/ 106812 w 889143"/>
                  <a:gd name="connsiteY20" fmla="*/ 255554 h 404657"/>
                  <a:gd name="connsiteX21" fmla="*/ 71837 w 889143"/>
                  <a:gd name="connsiteY21" fmla="*/ 180881 h 404657"/>
                  <a:gd name="connsiteX22" fmla="*/ 14686 w 889143"/>
                  <a:gd name="connsiteY22" fmla="*/ 145527 h 404657"/>
                  <a:gd name="connsiteX23" fmla="*/ 0 w 889143"/>
                  <a:gd name="connsiteY23" fmla="*/ 95250 h 404657"/>
                  <a:gd name="connsiteX24" fmla="*/ 14686 w 889143"/>
                  <a:gd name="connsiteY24" fmla="*/ 50277 h 404657"/>
                  <a:gd name="connsiteX25" fmla="*/ 0 w 889143"/>
                  <a:gd name="connsiteY25" fmla="*/ 0 h 404657"/>
                  <a:gd name="connsiteX0" fmla="*/ 0 w 889143"/>
                  <a:gd name="connsiteY0" fmla="*/ 0 h 404657"/>
                  <a:gd name="connsiteX1" fmla="*/ 889143 w 889143"/>
                  <a:gd name="connsiteY1" fmla="*/ 0 h 404657"/>
                  <a:gd name="connsiteX2" fmla="*/ 874457 w 889143"/>
                  <a:gd name="connsiteY2" fmla="*/ 50277 h 404657"/>
                  <a:gd name="connsiteX3" fmla="*/ 817306 w 889143"/>
                  <a:gd name="connsiteY3" fmla="*/ 85631 h 404657"/>
                  <a:gd name="connsiteX4" fmla="*/ 889143 w 889143"/>
                  <a:gd name="connsiteY4" fmla="*/ 95250 h 404657"/>
                  <a:gd name="connsiteX5" fmla="*/ 874457 w 889143"/>
                  <a:gd name="connsiteY5" fmla="*/ 145527 h 404657"/>
                  <a:gd name="connsiteX6" fmla="*/ 817306 w 889143"/>
                  <a:gd name="connsiteY6" fmla="*/ 180881 h 404657"/>
                  <a:gd name="connsiteX7" fmla="*/ 782331 w 889143"/>
                  <a:gd name="connsiteY7" fmla="*/ 255554 h 404657"/>
                  <a:gd name="connsiteX8" fmla="*/ 721541 w 889143"/>
                  <a:gd name="connsiteY8" fmla="*/ 274003 h 404657"/>
                  <a:gd name="connsiteX9" fmla="*/ 677222 w 889143"/>
                  <a:gd name="connsiteY9" fmla="*/ 337312 h 404657"/>
                  <a:gd name="connsiteX10" fmla="*/ 615125 w 889143"/>
                  <a:gd name="connsiteY10" fmla="*/ 338148 h 404657"/>
                  <a:gd name="connsiteX11" fmla="*/ 563177 w 889143"/>
                  <a:gd name="connsiteY11" fmla="*/ 387661 h 404657"/>
                  <a:gd name="connsiteX12" fmla="*/ 502163 w 889143"/>
                  <a:gd name="connsiteY12" fmla="*/ 370844 h 404657"/>
                  <a:gd name="connsiteX13" fmla="*/ 444572 w 889143"/>
                  <a:gd name="connsiteY13" fmla="*/ 404657 h 404657"/>
                  <a:gd name="connsiteX14" fmla="*/ 386980 w 889143"/>
                  <a:gd name="connsiteY14" fmla="*/ 370844 h 404657"/>
                  <a:gd name="connsiteX15" fmla="*/ 325966 w 889143"/>
                  <a:gd name="connsiteY15" fmla="*/ 387661 h 404657"/>
                  <a:gd name="connsiteX16" fmla="*/ 274018 w 889143"/>
                  <a:gd name="connsiteY16" fmla="*/ 338148 h 404657"/>
                  <a:gd name="connsiteX17" fmla="*/ 211921 w 889143"/>
                  <a:gd name="connsiteY17" fmla="*/ 337312 h 404657"/>
                  <a:gd name="connsiteX18" fmla="*/ 167602 w 889143"/>
                  <a:gd name="connsiteY18" fmla="*/ 274003 h 404657"/>
                  <a:gd name="connsiteX19" fmla="*/ 106812 w 889143"/>
                  <a:gd name="connsiteY19" fmla="*/ 255554 h 404657"/>
                  <a:gd name="connsiteX20" fmla="*/ 71837 w 889143"/>
                  <a:gd name="connsiteY20" fmla="*/ 180881 h 404657"/>
                  <a:gd name="connsiteX21" fmla="*/ 14686 w 889143"/>
                  <a:gd name="connsiteY21" fmla="*/ 145527 h 404657"/>
                  <a:gd name="connsiteX22" fmla="*/ 0 w 889143"/>
                  <a:gd name="connsiteY22" fmla="*/ 95250 h 404657"/>
                  <a:gd name="connsiteX23" fmla="*/ 14686 w 889143"/>
                  <a:gd name="connsiteY23" fmla="*/ 50277 h 404657"/>
                  <a:gd name="connsiteX24" fmla="*/ 0 w 889143"/>
                  <a:gd name="connsiteY24" fmla="*/ 0 h 404657"/>
                  <a:gd name="connsiteX0" fmla="*/ 0 w 889143"/>
                  <a:gd name="connsiteY0" fmla="*/ 0 h 404657"/>
                  <a:gd name="connsiteX1" fmla="*/ 889143 w 889143"/>
                  <a:gd name="connsiteY1" fmla="*/ 0 h 404657"/>
                  <a:gd name="connsiteX2" fmla="*/ 874457 w 889143"/>
                  <a:gd name="connsiteY2" fmla="*/ 50277 h 404657"/>
                  <a:gd name="connsiteX3" fmla="*/ 889143 w 889143"/>
                  <a:gd name="connsiteY3" fmla="*/ 95250 h 404657"/>
                  <a:gd name="connsiteX4" fmla="*/ 874457 w 889143"/>
                  <a:gd name="connsiteY4" fmla="*/ 145527 h 404657"/>
                  <a:gd name="connsiteX5" fmla="*/ 817306 w 889143"/>
                  <a:gd name="connsiteY5" fmla="*/ 180881 h 404657"/>
                  <a:gd name="connsiteX6" fmla="*/ 782331 w 889143"/>
                  <a:gd name="connsiteY6" fmla="*/ 255554 h 404657"/>
                  <a:gd name="connsiteX7" fmla="*/ 721541 w 889143"/>
                  <a:gd name="connsiteY7" fmla="*/ 274003 h 404657"/>
                  <a:gd name="connsiteX8" fmla="*/ 677222 w 889143"/>
                  <a:gd name="connsiteY8" fmla="*/ 337312 h 404657"/>
                  <a:gd name="connsiteX9" fmla="*/ 615125 w 889143"/>
                  <a:gd name="connsiteY9" fmla="*/ 338148 h 404657"/>
                  <a:gd name="connsiteX10" fmla="*/ 563177 w 889143"/>
                  <a:gd name="connsiteY10" fmla="*/ 387661 h 404657"/>
                  <a:gd name="connsiteX11" fmla="*/ 502163 w 889143"/>
                  <a:gd name="connsiteY11" fmla="*/ 370844 h 404657"/>
                  <a:gd name="connsiteX12" fmla="*/ 444572 w 889143"/>
                  <a:gd name="connsiteY12" fmla="*/ 404657 h 404657"/>
                  <a:gd name="connsiteX13" fmla="*/ 386980 w 889143"/>
                  <a:gd name="connsiteY13" fmla="*/ 370844 h 404657"/>
                  <a:gd name="connsiteX14" fmla="*/ 325966 w 889143"/>
                  <a:gd name="connsiteY14" fmla="*/ 387661 h 404657"/>
                  <a:gd name="connsiteX15" fmla="*/ 274018 w 889143"/>
                  <a:gd name="connsiteY15" fmla="*/ 338148 h 404657"/>
                  <a:gd name="connsiteX16" fmla="*/ 211921 w 889143"/>
                  <a:gd name="connsiteY16" fmla="*/ 337312 h 404657"/>
                  <a:gd name="connsiteX17" fmla="*/ 167602 w 889143"/>
                  <a:gd name="connsiteY17" fmla="*/ 274003 h 404657"/>
                  <a:gd name="connsiteX18" fmla="*/ 106812 w 889143"/>
                  <a:gd name="connsiteY18" fmla="*/ 255554 h 404657"/>
                  <a:gd name="connsiteX19" fmla="*/ 71837 w 889143"/>
                  <a:gd name="connsiteY19" fmla="*/ 180881 h 404657"/>
                  <a:gd name="connsiteX20" fmla="*/ 14686 w 889143"/>
                  <a:gd name="connsiteY20" fmla="*/ 145527 h 404657"/>
                  <a:gd name="connsiteX21" fmla="*/ 0 w 889143"/>
                  <a:gd name="connsiteY21" fmla="*/ 95250 h 404657"/>
                  <a:gd name="connsiteX22" fmla="*/ 14686 w 889143"/>
                  <a:gd name="connsiteY22" fmla="*/ 50277 h 404657"/>
                  <a:gd name="connsiteX23" fmla="*/ 0 w 889143"/>
                  <a:gd name="connsiteY23" fmla="*/ 0 h 4046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889143" h="404657">
                    <a:moveTo>
                      <a:pt x="0" y="0"/>
                    </a:moveTo>
                    <a:lnTo>
                      <a:pt x="889143" y="0"/>
                    </a:lnTo>
                    <a:lnTo>
                      <a:pt x="874457" y="50277"/>
                    </a:lnTo>
                    <a:lnTo>
                      <a:pt x="889143" y="95250"/>
                    </a:lnTo>
                    <a:lnTo>
                      <a:pt x="874457" y="145527"/>
                    </a:lnTo>
                    <a:lnTo>
                      <a:pt x="817306" y="180881"/>
                    </a:lnTo>
                    <a:lnTo>
                      <a:pt x="782331" y="255554"/>
                    </a:lnTo>
                    <a:lnTo>
                      <a:pt x="721541" y="274003"/>
                    </a:lnTo>
                    <a:lnTo>
                      <a:pt x="677222" y="337312"/>
                    </a:lnTo>
                    <a:lnTo>
                      <a:pt x="615125" y="338148"/>
                    </a:lnTo>
                    <a:lnTo>
                      <a:pt x="563177" y="387661"/>
                    </a:lnTo>
                    <a:lnTo>
                      <a:pt x="502163" y="370844"/>
                    </a:lnTo>
                    <a:lnTo>
                      <a:pt x="444572" y="404657"/>
                    </a:lnTo>
                    <a:lnTo>
                      <a:pt x="386980" y="370844"/>
                    </a:lnTo>
                    <a:lnTo>
                      <a:pt x="325966" y="387661"/>
                    </a:lnTo>
                    <a:lnTo>
                      <a:pt x="274018" y="338148"/>
                    </a:lnTo>
                    <a:lnTo>
                      <a:pt x="211921" y="337312"/>
                    </a:lnTo>
                    <a:lnTo>
                      <a:pt x="167602" y="274003"/>
                    </a:lnTo>
                    <a:lnTo>
                      <a:pt x="106812" y="255554"/>
                    </a:lnTo>
                    <a:lnTo>
                      <a:pt x="71837" y="180881"/>
                    </a:lnTo>
                    <a:lnTo>
                      <a:pt x="14686" y="145527"/>
                    </a:lnTo>
                    <a:lnTo>
                      <a:pt x="0" y="95250"/>
                    </a:lnTo>
                    <a:lnTo>
                      <a:pt x="14686" y="50277"/>
                    </a:lnTo>
                    <a:lnTo>
                      <a:pt x="0" y="0"/>
                    </a:lnTo>
                    <a:close/>
                  </a:path>
                </a:pathLst>
              </a:custGeom>
              <a:pattFill prst="lgConfetti">
                <a:fgClr>
                  <a:srgbClr val="FFC000"/>
                </a:fgClr>
                <a:bgClr>
                  <a:schemeClr val="accent6">
                    <a:lumMod val="50000"/>
                  </a:schemeClr>
                </a:bgClr>
              </a:patt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03" name="フリーフォーム: 図形 102">
                <a:extLst>
                  <a:ext uri="{FF2B5EF4-FFF2-40B4-BE49-F238E27FC236}">
                    <a16:creationId xmlns:a16="http://schemas.microsoft.com/office/drawing/2014/main" id="{D6549BC7-D0F0-4B14-B41F-272B38DDCA67}"/>
                  </a:ext>
                </a:extLst>
              </p:cNvPr>
              <p:cNvSpPr/>
              <p:nvPr/>
            </p:nvSpPr>
            <p:spPr>
              <a:xfrm>
                <a:off x="-433112" y="4616573"/>
                <a:ext cx="889143" cy="309407"/>
              </a:xfrm>
              <a:custGeom>
                <a:avLst/>
                <a:gdLst>
                  <a:gd name="connsiteX0" fmla="*/ 0 w 889143"/>
                  <a:gd name="connsiteY0" fmla="*/ 0 h 309407"/>
                  <a:gd name="connsiteX1" fmla="*/ 889143 w 889143"/>
                  <a:gd name="connsiteY1" fmla="*/ 0 h 309407"/>
                  <a:gd name="connsiteX2" fmla="*/ 874457 w 889143"/>
                  <a:gd name="connsiteY2" fmla="*/ 50277 h 309407"/>
                  <a:gd name="connsiteX3" fmla="*/ 817306 w 889143"/>
                  <a:gd name="connsiteY3" fmla="*/ 85631 h 309407"/>
                  <a:gd name="connsiteX4" fmla="*/ 782331 w 889143"/>
                  <a:gd name="connsiteY4" fmla="*/ 160304 h 309407"/>
                  <a:gd name="connsiteX5" fmla="*/ 721541 w 889143"/>
                  <a:gd name="connsiteY5" fmla="*/ 178753 h 309407"/>
                  <a:gd name="connsiteX6" fmla="*/ 677222 w 889143"/>
                  <a:gd name="connsiteY6" fmla="*/ 242062 h 309407"/>
                  <a:gd name="connsiteX7" fmla="*/ 615125 w 889143"/>
                  <a:gd name="connsiteY7" fmla="*/ 242898 h 309407"/>
                  <a:gd name="connsiteX8" fmla="*/ 563177 w 889143"/>
                  <a:gd name="connsiteY8" fmla="*/ 292411 h 309407"/>
                  <a:gd name="connsiteX9" fmla="*/ 502163 w 889143"/>
                  <a:gd name="connsiteY9" fmla="*/ 275594 h 309407"/>
                  <a:gd name="connsiteX10" fmla="*/ 444572 w 889143"/>
                  <a:gd name="connsiteY10" fmla="*/ 309407 h 309407"/>
                  <a:gd name="connsiteX11" fmla="*/ 386980 w 889143"/>
                  <a:gd name="connsiteY11" fmla="*/ 275594 h 309407"/>
                  <a:gd name="connsiteX12" fmla="*/ 325966 w 889143"/>
                  <a:gd name="connsiteY12" fmla="*/ 292411 h 309407"/>
                  <a:gd name="connsiteX13" fmla="*/ 274018 w 889143"/>
                  <a:gd name="connsiteY13" fmla="*/ 242898 h 309407"/>
                  <a:gd name="connsiteX14" fmla="*/ 211921 w 889143"/>
                  <a:gd name="connsiteY14" fmla="*/ 242062 h 309407"/>
                  <a:gd name="connsiteX15" fmla="*/ 167602 w 889143"/>
                  <a:gd name="connsiteY15" fmla="*/ 178753 h 309407"/>
                  <a:gd name="connsiteX16" fmla="*/ 106812 w 889143"/>
                  <a:gd name="connsiteY16" fmla="*/ 160304 h 309407"/>
                  <a:gd name="connsiteX17" fmla="*/ 71837 w 889143"/>
                  <a:gd name="connsiteY17" fmla="*/ 85631 h 309407"/>
                  <a:gd name="connsiteX18" fmla="*/ 14686 w 889143"/>
                  <a:gd name="connsiteY18" fmla="*/ 50277 h 309407"/>
                  <a:gd name="connsiteX19" fmla="*/ 0 w 889143"/>
                  <a:gd name="connsiteY19" fmla="*/ 0 h 3094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889143" h="309407">
                    <a:moveTo>
                      <a:pt x="0" y="0"/>
                    </a:moveTo>
                    <a:lnTo>
                      <a:pt x="889143" y="0"/>
                    </a:lnTo>
                    <a:lnTo>
                      <a:pt x="874457" y="50277"/>
                    </a:lnTo>
                    <a:lnTo>
                      <a:pt x="817306" y="85631"/>
                    </a:lnTo>
                    <a:lnTo>
                      <a:pt x="782331" y="160304"/>
                    </a:lnTo>
                    <a:lnTo>
                      <a:pt x="721541" y="178753"/>
                    </a:lnTo>
                    <a:lnTo>
                      <a:pt x="677222" y="242062"/>
                    </a:lnTo>
                    <a:lnTo>
                      <a:pt x="615125" y="242898"/>
                    </a:lnTo>
                    <a:lnTo>
                      <a:pt x="563177" y="292411"/>
                    </a:lnTo>
                    <a:lnTo>
                      <a:pt x="502163" y="275594"/>
                    </a:lnTo>
                    <a:lnTo>
                      <a:pt x="444572" y="309407"/>
                    </a:lnTo>
                    <a:lnTo>
                      <a:pt x="386980" y="275594"/>
                    </a:lnTo>
                    <a:lnTo>
                      <a:pt x="325966" y="292411"/>
                    </a:lnTo>
                    <a:lnTo>
                      <a:pt x="274018" y="242898"/>
                    </a:lnTo>
                    <a:lnTo>
                      <a:pt x="211921" y="242062"/>
                    </a:lnTo>
                    <a:lnTo>
                      <a:pt x="167602" y="178753"/>
                    </a:lnTo>
                    <a:lnTo>
                      <a:pt x="106812" y="160304"/>
                    </a:lnTo>
                    <a:lnTo>
                      <a:pt x="71837" y="85631"/>
                    </a:lnTo>
                    <a:lnTo>
                      <a:pt x="14686" y="50277"/>
                    </a:lnTo>
                    <a:lnTo>
                      <a:pt x="0" y="0"/>
                    </a:lnTo>
                    <a:close/>
                  </a:path>
                </a:pathLst>
              </a:custGeom>
              <a:pattFill prst="lgConfetti">
                <a:fgClr>
                  <a:schemeClr val="accent6">
                    <a:lumMod val="75000"/>
                  </a:schemeClr>
                </a:fgClr>
                <a:bgClr>
                  <a:srgbClr val="FFC000"/>
                </a:bgClr>
              </a:patt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04" name="フリーフォーム: 図形 103">
                <a:extLst>
                  <a:ext uri="{FF2B5EF4-FFF2-40B4-BE49-F238E27FC236}">
                    <a16:creationId xmlns:a16="http://schemas.microsoft.com/office/drawing/2014/main" id="{1EFB7A2C-9FF3-4A0D-8480-D7941E5CB30D}"/>
                  </a:ext>
                </a:extLst>
              </p:cNvPr>
              <p:cNvSpPr/>
              <p:nvPr/>
            </p:nvSpPr>
            <p:spPr>
              <a:xfrm>
                <a:off x="-473449" y="4331535"/>
                <a:ext cx="989482" cy="292002"/>
              </a:xfrm>
              <a:custGeom>
                <a:avLst/>
                <a:gdLst>
                  <a:gd name="connsiteX0" fmla="*/ 0 w 1155013"/>
                  <a:gd name="connsiteY0" fmla="*/ 0 h 361023"/>
                  <a:gd name="connsiteX1" fmla="*/ 1155013 w 1155013"/>
                  <a:gd name="connsiteY1" fmla="*/ 0 h 361023"/>
                  <a:gd name="connsiteX2" fmla="*/ 1139754 w 1155013"/>
                  <a:gd name="connsiteY2" fmla="*/ 33903 h 361023"/>
                  <a:gd name="connsiteX3" fmla="*/ 1139180 w 1155013"/>
                  <a:gd name="connsiteY3" fmla="*/ 124271 h 361023"/>
                  <a:gd name="connsiteX4" fmla="*/ 1095677 w 1155013"/>
                  <a:gd name="connsiteY4" fmla="*/ 188767 h 361023"/>
                  <a:gd name="connsiteX5" fmla="*/ 1082999 w 1155013"/>
                  <a:gd name="connsiteY5" fmla="*/ 277231 h 361023"/>
                  <a:gd name="connsiteX6" fmla="*/ 1031687 w 1155013"/>
                  <a:gd name="connsiteY6" fmla="*/ 328129 h 361023"/>
                  <a:gd name="connsiteX7" fmla="*/ 1022078 w 1155013"/>
                  <a:gd name="connsiteY7" fmla="*/ 361023 h 361023"/>
                  <a:gd name="connsiteX8" fmla="*/ 132935 w 1155013"/>
                  <a:gd name="connsiteY8" fmla="*/ 361023 h 361023"/>
                  <a:gd name="connsiteX9" fmla="*/ 123326 w 1155013"/>
                  <a:gd name="connsiteY9" fmla="*/ 328129 h 361023"/>
                  <a:gd name="connsiteX10" fmla="*/ 72014 w 1155013"/>
                  <a:gd name="connsiteY10" fmla="*/ 277231 h 361023"/>
                  <a:gd name="connsiteX11" fmla="*/ 59336 w 1155013"/>
                  <a:gd name="connsiteY11" fmla="*/ 188767 h 361023"/>
                  <a:gd name="connsiteX12" fmla="*/ 15833 w 1155013"/>
                  <a:gd name="connsiteY12" fmla="*/ 124271 h 361023"/>
                  <a:gd name="connsiteX13" fmla="*/ 15259 w 1155013"/>
                  <a:gd name="connsiteY13" fmla="*/ 33903 h 361023"/>
                  <a:gd name="connsiteX14" fmla="*/ 0 w 1155013"/>
                  <a:gd name="connsiteY14" fmla="*/ 0 h 3610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155013" h="361023">
                    <a:moveTo>
                      <a:pt x="0" y="0"/>
                    </a:moveTo>
                    <a:lnTo>
                      <a:pt x="1155013" y="0"/>
                    </a:lnTo>
                    <a:lnTo>
                      <a:pt x="1139754" y="33903"/>
                    </a:lnTo>
                    <a:cubicBezTo>
                      <a:pt x="1139563" y="64026"/>
                      <a:pt x="1139371" y="94148"/>
                      <a:pt x="1139180" y="124271"/>
                    </a:cubicBezTo>
                    <a:lnTo>
                      <a:pt x="1095677" y="188767"/>
                    </a:lnTo>
                    <a:lnTo>
                      <a:pt x="1082999" y="277231"/>
                    </a:lnTo>
                    <a:lnTo>
                      <a:pt x="1031687" y="328129"/>
                    </a:lnTo>
                    <a:lnTo>
                      <a:pt x="1022078" y="361023"/>
                    </a:lnTo>
                    <a:lnTo>
                      <a:pt x="132935" y="361023"/>
                    </a:lnTo>
                    <a:lnTo>
                      <a:pt x="123326" y="328129"/>
                    </a:lnTo>
                    <a:lnTo>
                      <a:pt x="72014" y="277231"/>
                    </a:lnTo>
                    <a:lnTo>
                      <a:pt x="59336" y="188767"/>
                    </a:lnTo>
                    <a:lnTo>
                      <a:pt x="15833" y="124271"/>
                    </a:lnTo>
                    <a:cubicBezTo>
                      <a:pt x="15642" y="94148"/>
                      <a:pt x="15450" y="64026"/>
                      <a:pt x="15259" y="33903"/>
                    </a:cubicBezTo>
                    <a:lnTo>
                      <a:pt x="0" y="0"/>
                    </a:lnTo>
                    <a:close/>
                  </a:path>
                </a:pathLst>
              </a:custGeom>
              <a:pattFill prst="dkUpDiag">
                <a:fgClr>
                  <a:schemeClr val="accent6">
                    <a:lumMod val="40000"/>
                    <a:lumOff val="60000"/>
                  </a:schemeClr>
                </a:fgClr>
                <a:bgClr>
                  <a:srgbClr val="FFFF99"/>
                </a:bgClr>
              </a:patt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05" name="フリーフォーム: 図形 104">
                <a:extLst>
                  <a:ext uri="{FF2B5EF4-FFF2-40B4-BE49-F238E27FC236}">
                    <a16:creationId xmlns:a16="http://schemas.microsoft.com/office/drawing/2014/main" id="{61B16216-B471-4B2D-BFFA-8A015B43076B}"/>
                  </a:ext>
                </a:extLst>
              </p:cNvPr>
              <p:cNvSpPr/>
              <p:nvPr/>
            </p:nvSpPr>
            <p:spPr>
              <a:xfrm>
                <a:off x="-499529" y="3812869"/>
                <a:ext cx="1041644" cy="370658"/>
              </a:xfrm>
              <a:custGeom>
                <a:avLst/>
                <a:gdLst>
                  <a:gd name="connsiteX0" fmla="*/ 43802 w 1215901"/>
                  <a:gd name="connsiteY0" fmla="*/ 0 h 458270"/>
                  <a:gd name="connsiteX1" fmla="*/ 1172100 w 1215901"/>
                  <a:gd name="connsiteY1" fmla="*/ 0 h 458270"/>
                  <a:gd name="connsiteX2" fmla="*/ 1204222 w 1215901"/>
                  <a:gd name="connsiteY2" fmla="*/ 71373 h 458270"/>
                  <a:gd name="connsiteX3" fmla="*/ 1192666 w 1215901"/>
                  <a:gd name="connsiteY3" fmla="*/ 160164 h 458270"/>
                  <a:gd name="connsiteX4" fmla="*/ 1215901 w 1215901"/>
                  <a:gd name="connsiteY4" fmla="*/ 243974 h 458270"/>
                  <a:gd name="connsiteX5" fmla="*/ 1192666 w 1215901"/>
                  <a:gd name="connsiteY5" fmla="*/ 327784 h 458270"/>
                  <a:gd name="connsiteX6" fmla="*/ 1204222 w 1215901"/>
                  <a:gd name="connsiteY6" fmla="*/ 416575 h 458270"/>
                  <a:gd name="connsiteX7" fmla="*/ 1185457 w 1215901"/>
                  <a:gd name="connsiteY7" fmla="*/ 458270 h 458270"/>
                  <a:gd name="connsiteX8" fmla="*/ 30444 w 1215901"/>
                  <a:gd name="connsiteY8" fmla="*/ 458270 h 458270"/>
                  <a:gd name="connsiteX9" fmla="*/ 11679 w 1215901"/>
                  <a:gd name="connsiteY9" fmla="*/ 416575 h 458270"/>
                  <a:gd name="connsiteX10" fmla="*/ 23235 w 1215901"/>
                  <a:gd name="connsiteY10" fmla="*/ 327784 h 458270"/>
                  <a:gd name="connsiteX11" fmla="*/ 0 w 1215901"/>
                  <a:gd name="connsiteY11" fmla="*/ 243974 h 458270"/>
                  <a:gd name="connsiteX12" fmla="*/ 23235 w 1215901"/>
                  <a:gd name="connsiteY12" fmla="*/ 160164 h 458270"/>
                  <a:gd name="connsiteX13" fmla="*/ 11679 w 1215901"/>
                  <a:gd name="connsiteY13" fmla="*/ 71373 h 458270"/>
                  <a:gd name="connsiteX14" fmla="*/ 43802 w 1215901"/>
                  <a:gd name="connsiteY14" fmla="*/ 0 h 4582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215901" h="458270">
                    <a:moveTo>
                      <a:pt x="43802" y="0"/>
                    </a:moveTo>
                    <a:lnTo>
                      <a:pt x="1172100" y="0"/>
                    </a:lnTo>
                    <a:lnTo>
                      <a:pt x="1204222" y="71373"/>
                    </a:lnTo>
                    <a:lnTo>
                      <a:pt x="1192666" y="160164"/>
                    </a:lnTo>
                    <a:lnTo>
                      <a:pt x="1215901" y="243974"/>
                    </a:lnTo>
                    <a:lnTo>
                      <a:pt x="1192666" y="327784"/>
                    </a:lnTo>
                    <a:lnTo>
                      <a:pt x="1204222" y="416575"/>
                    </a:lnTo>
                    <a:lnTo>
                      <a:pt x="1185457" y="458270"/>
                    </a:lnTo>
                    <a:lnTo>
                      <a:pt x="30444" y="458270"/>
                    </a:lnTo>
                    <a:lnTo>
                      <a:pt x="11679" y="416575"/>
                    </a:lnTo>
                    <a:lnTo>
                      <a:pt x="23235" y="327784"/>
                    </a:lnTo>
                    <a:lnTo>
                      <a:pt x="0" y="243974"/>
                    </a:lnTo>
                    <a:lnTo>
                      <a:pt x="23235" y="160164"/>
                    </a:lnTo>
                    <a:lnTo>
                      <a:pt x="11679" y="71373"/>
                    </a:lnTo>
                    <a:lnTo>
                      <a:pt x="43802" y="0"/>
                    </a:lnTo>
                    <a:close/>
                  </a:path>
                </a:pathLst>
              </a:custGeom>
              <a:pattFill prst="dkUpDiag">
                <a:fgClr>
                  <a:schemeClr val="accent6">
                    <a:lumMod val="40000"/>
                    <a:lumOff val="60000"/>
                  </a:schemeClr>
                </a:fgClr>
                <a:bgClr>
                  <a:srgbClr val="FFFF99"/>
                </a:bgClr>
              </a:patt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06" name="フリーフォーム: 図形 105">
                <a:extLst>
                  <a:ext uri="{FF2B5EF4-FFF2-40B4-BE49-F238E27FC236}">
                    <a16:creationId xmlns:a16="http://schemas.microsoft.com/office/drawing/2014/main" id="{A6BA4D97-EEAE-4008-9F49-37301AD13BDB}"/>
                  </a:ext>
                </a:extLst>
              </p:cNvPr>
              <p:cNvSpPr/>
              <p:nvPr/>
            </p:nvSpPr>
            <p:spPr>
              <a:xfrm>
                <a:off x="-556215" y="4178524"/>
                <a:ext cx="1155013" cy="361023"/>
              </a:xfrm>
              <a:custGeom>
                <a:avLst/>
                <a:gdLst>
                  <a:gd name="connsiteX0" fmla="*/ 0 w 1155013"/>
                  <a:gd name="connsiteY0" fmla="*/ 0 h 361023"/>
                  <a:gd name="connsiteX1" fmla="*/ 1155013 w 1155013"/>
                  <a:gd name="connsiteY1" fmla="*/ 0 h 361023"/>
                  <a:gd name="connsiteX2" fmla="*/ 1139754 w 1155013"/>
                  <a:gd name="connsiteY2" fmla="*/ 33903 h 361023"/>
                  <a:gd name="connsiteX3" fmla="*/ 1139180 w 1155013"/>
                  <a:gd name="connsiteY3" fmla="*/ 124271 h 361023"/>
                  <a:gd name="connsiteX4" fmla="*/ 1095677 w 1155013"/>
                  <a:gd name="connsiteY4" fmla="*/ 188767 h 361023"/>
                  <a:gd name="connsiteX5" fmla="*/ 1082999 w 1155013"/>
                  <a:gd name="connsiteY5" fmla="*/ 277231 h 361023"/>
                  <a:gd name="connsiteX6" fmla="*/ 1031687 w 1155013"/>
                  <a:gd name="connsiteY6" fmla="*/ 328129 h 361023"/>
                  <a:gd name="connsiteX7" fmla="*/ 1022078 w 1155013"/>
                  <a:gd name="connsiteY7" fmla="*/ 361023 h 361023"/>
                  <a:gd name="connsiteX8" fmla="*/ 132935 w 1155013"/>
                  <a:gd name="connsiteY8" fmla="*/ 361023 h 361023"/>
                  <a:gd name="connsiteX9" fmla="*/ 123326 w 1155013"/>
                  <a:gd name="connsiteY9" fmla="*/ 328129 h 361023"/>
                  <a:gd name="connsiteX10" fmla="*/ 72014 w 1155013"/>
                  <a:gd name="connsiteY10" fmla="*/ 277231 h 361023"/>
                  <a:gd name="connsiteX11" fmla="*/ 59336 w 1155013"/>
                  <a:gd name="connsiteY11" fmla="*/ 188767 h 361023"/>
                  <a:gd name="connsiteX12" fmla="*/ 15833 w 1155013"/>
                  <a:gd name="connsiteY12" fmla="*/ 124271 h 361023"/>
                  <a:gd name="connsiteX13" fmla="*/ 15259 w 1155013"/>
                  <a:gd name="connsiteY13" fmla="*/ 33903 h 361023"/>
                  <a:gd name="connsiteX14" fmla="*/ 0 w 1155013"/>
                  <a:gd name="connsiteY14" fmla="*/ 0 h 3610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155013" h="361023">
                    <a:moveTo>
                      <a:pt x="0" y="0"/>
                    </a:moveTo>
                    <a:lnTo>
                      <a:pt x="1155013" y="0"/>
                    </a:lnTo>
                    <a:lnTo>
                      <a:pt x="1139754" y="33903"/>
                    </a:lnTo>
                    <a:cubicBezTo>
                      <a:pt x="1139563" y="64026"/>
                      <a:pt x="1139371" y="94148"/>
                      <a:pt x="1139180" y="124271"/>
                    </a:cubicBezTo>
                    <a:lnTo>
                      <a:pt x="1095677" y="188767"/>
                    </a:lnTo>
                    <a:lnTo>
                      <a:pt x="1082999" y="277231"/>
                    </a:lnTo>
                    <a:lnTo>
                      <a:pt x="1031687" y="328129"/>
                    </a:lnTo>
                    <a:lnTo>
                      <a:pt x="1022078" y="361023"/>
                    </a:lnTo>
                    <a:lnTo>
                      <a:pt x="132935" y="361023"/>
                    </a:lnTo>
                    <a:lnTo>
                      <a:pt x="123326" y="328129"/>
                    </a:lnTo>
                    <a:lnTo>
                      <a:pt x="72014" y="277231"/>
                    </a:lnTo>
                    <a:lnTo>
                      <a:pt x="59336" y="188767"/>
                    </a:lnTo>
                    <a:lnTo>
                      <a:pt x="15833" y="124271"/>
                    </a:lnTo>
                    <a:cubicBezTo>
                      <a:pt x="15642" y="94148"/>
                      <a:pt x="15450" y="64026"/>
                      <a:pt x="15259" y="33903"/>
                    </a:cubicBezTo>
                    <a:lnTo>
                      <a:pt x="0" y="0"/>
                    </a:lnTo>
                    <a:close/>
                  </a:path>
                </a:pathLst>
              </a:custGeom>
              <a:pattFill prst="lgConfetti">
                <a:fgClr>
                  <a:schemeClr val="accent6">
                    <a:lumMod val="75000"/>
                  </a:schemeClr>
                </a:fgClr>
                <a:bgClr>
                  <a:srgbClr val="FFC000"/>
                </a:bgClr>
              </a:patt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07" name="フリーフォーム: 図形 106">
                <a:extLst>
                  <a:ext uri="{FF2B5EF4-FFF2-40B4-BE49-F238E27FC236}">
                    <a16:creationId xmlns:a16="http://schemas.microsoft.com/office/drawing/2014/main" id="{4F4457C6-61FD-4312-B14A-E9D45C3D64AE}"/>
                  </a:ext>
                </a:extLst>
              </p:cNvPr>
              <p:cNvSpPr/>
              <p:nvPr/>
            </p:nvSpPr>
            <p:spPr>
              <a:xfrm>
                <a:off x="-345542" y="3175769"/>
                <a:ext cx="733670" cy="171536"/>
              </a:xfrm>
              <a:custGeom>
                <a:avLst/>
                <a:gdLst>
                  <a:gd name="connsiteX0" fmla="*/ 0 w 1155013"/>
                  <a:gd name="connsiteY0" fmla="*/ 0 h 361023"/>
                  <a:gd name="connsiteX1" fmla="*/ 1155013 w 1155013"/>
                  <a:gd name="connsiteY1" fmla="*/ 0 h 361023"/>
                  <a:gd name="connsiteX2" fmla="*/ 1139754 w 1155013"/>
                  <a:gd name="connsiteY2" fmla="*/ 33903 h 361023"/>
                  <a:gd name="connsiteX3" fmla="*/ 1139180 w 1155013"/>
                  <a:gd name="connsiteY3" fmla="*/ 124271 h 361023"/>
                  <a:gd name="connsiteX4" fmla="*/ 1095677 w 1155013"/>
                  <a:gd name="connsiteY4" fmla="*/ 188767 h 361023"/>
                  <a:gd name="connsiteX5" fmla="*/ 1082999 w 1155013"/>
                  <a:gd name="connsiteY5" fmla="*/ 277231 h 361023"/>
                  <a:gd name="connsiteX6" fmla="*/ 1031687 w 1155013"/>
                  <a:gd name="connsiteY6" fmla="*/ 328129 h 361023"/>
                  <a:gd name="connsiteX7" fmla="*/ 1022078 w 1155013"/>
                  <a:gd name="connsiteY7" fmla="*/ 361023 h 361023"/>
                  <a:gd name="connsiteX8" fmla="*/ 132935 w 1155013"/>
                  <a:gd name="connsiteY8" fmla="*/ 361023 h 361023"/>
                  <a:gd name="connsiteX9" fmla="*/ 123326 w 1155013"/>
                  <a:gd name="connsiteY9" fmla="*/ 328129 h 361023"/>
                  <a:gd name="connsiteX10" fmla="*/ 72014 w 1155013"/>
                  <a:gd name="connsiteY10" fmla="*/ 277231 h 361023"/>
                  <a:gd name="connsiteX11" fmla="*/ 59336 w 1155013"/>
                  <a:gd name="connsiteY11" fmla="*/ 188767 h 361023"/>
                  <a:gd name="connsiteX12" fmla="*/ 15833 w 1155013"/>
                  <a:gd name="connsiteY12" fmla="*/ 124271 h 361023"/>
                  <a:gd name="connsiteX13" fmla="*/ 15259 w 1155013"/>
                  <a:gd name="connsiteY13" fmla="*/ 33903 h 361023"/>
                  <a:gd name="connsiteX14" fmla="*/ 0 w 1155013"/>
                  <a:gd name="connsiteY14" fmla="*/ 0 h 3610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155013" h="361023">
                    <a:moveTo>
                      <a:pt x="0" y="0"/>
                    </a:moveTo>
                    <a:lnTo>
                      <a:pt x="1155013" y="0"/>
                    </a:lnTo>
                    <a:lnTo>
                      <a:pt x="1139754" y="33903"/>
                    </a:lnTo>
                    <a:cubicBezTo>
                      <a:pt x="1139563" y="64026"/>
                      <a:pt x="1139371" y="94148"/>
                      <a:pt x="1139180" y="124271"/>
                    </a:cubicBezTo>
                    <a:lnTo>
                      <a:pt x="1095677" y="188767"/>
                    </a:lnTo>
                    <a:lnTo>
                      <a:pt x="1082999" y="277231"/>
                    </a:lnTo>
                    <a:lnTo>
                      <a:pt x="1031687" y="328129"/>
                    </a:lnTo>
                    <a:lnTo>
                      <a:pt x="1022078" y="361023"/>
                    </a:lnTo>
                    <a:lnTo>
                      <a:pt x="132935" y="361023"/>
                    </a:lnTo>
                    <a:lnTo>
                      <a:pt x="123326" y="328129"/>
                    </a:lnTo>
                    <a:lnTo>
                      <a:pt x="72014" y="277231"/>
                    </a:lnTo>
                    <a:lnTo>
                      <a:pt x="59336" y="188767"/>
                    </a:lnTo>
                    <a:lnTo>
                      <a:pt x="15833" y="124271"/>
                    </a:lnTo>
                    <a:cubicBezTo>
                      <a:pt x="15642" y="94148"/>
                      <a:pt x="15450" y="64026"/>
                      <a:pt x="15259" y="33903"/>
                    </a:cubicBezTo>
                    <a:lnTo>
                      <a:pt x="0" y="0"/>
                    </a:lnTo>
                    <a:close/>
                  </a:path>
                </a:pathLst>
              </a:custGeom>
              <a:pattFill prst="dkUpDiag">
                <a:fgClr>
                  <a:schemeClr val="accent6">
                    <a:lumMod val="40000"/>
                    <a:lumOff val="60000"/>
                  </a:schemeClr>
                </a:fgClr>
                <a:bgClr>
                  <a:srgbClr val="FFFF99"/>
                </a:bgClr>
              </a:patt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08" name="フリーフォーム: 図形 107">
                <a:extLst>
                  <a:ext uri="{FF2B5EF4-FFF2-40B4-BE49-F238E27FC236}">
                    <a16:creationId xmlns:a16="http://schemas.microsoft.com/office/drawing/2014/main" id="{BDE7F24C-2BBA-466D-924E-1214B052F6C0}"/>
                  </a:ext>
                </a:extLst>
              </p:cNvPr>
              <p:cNvSpPr/>
              <p:nvPr/>
            </p:nvSpPr>
            <p:spPr>
              <a:xfrm>
                <a:off x="-445554" y="3546082"/>
                <a:ext cx="933694" cy="171536"/>
              </a:xfrm>
              <a:custGeom>
                <a:avLst/>
                <a:gdLst>
                  <a:gd name="connsiteX0" fmla="*/ 0 w 1155013"/>
                  <a:gd name="connsiteY0" fmla="*/ 0 h 361023"/>
                  <a:gd name="connsiteX1" fmla="*/ 1155013 w 1155013"/>
                  <a:gd name="connsiteY1" fmla="*/ 0 h 361023"/>
                  <a:gd name="connsiteX2" fmla="*/ 1139754 w 1155013"/>
                  <a:gd name="connsiteY2" fmla="*/ 33903 h 361023"/>
                  <a:gd name="connsiteX3" fmla="*/ 1139180 w 1155013"/>
                  <a:gd name="connsiteY3" fmla="*/ 124271 h 361023"/>
                  <a:gd name="connsiteX4" fmla="*/ 1095677 w 1155013"/>
                  <a:gd name="connsiteY4" fmla="*/ 188767 h 361023"/>
                  <a:gd name="connsiteX5" fmla="*/ 1082999 w 1155013"/>
                  <a:gd name="connsiteY5" fmla="*/ 277231 h 361023"/>
                  <a:gd name="connsiteX6" fmla="*/ 1031687 w 1155013"/>
                  <a:gd name="connsiteY6" fmla="*/ 328129 h 361023"/>
                  <a:gd name="connsiteX7" fmla="*/ 1022078 w 1155013"/>
                  <a:gd name="connsiteY7" fmla="*/ 361023 h 361023"/>
                  <a:gd name="connsiteX8" fmla="*/ 132935 w 1155013"/>
                  <a:gd name="connsiteY8" fmla="*/ 361023 h 361023"/>
                  <a:gd name="connsiteX9" fmla="*/ 123326 w 1155013"/>
                  <a:gd name="connsiteY9" fmla="*/ 328129 h 361023"/>
                  <a:gd name="connsiteX10" fmla="*/ 72014 w 1155013"/>
                  <a:gd name="connsiteY10" fmla="*/ 277231 h 361023"/>
                  <a:gd name="connsiteX11" fmla="*/ 59336 w 1155013"/>
                  <a:gd name="connsiteY11" fmla="*/ 188767 h 361023"/>
                  <a:gd name="connsiteX12" fmla="*/ 15833 w 1155013"/>
                  <a:gd name="connsiteY12" fmla="*/ 124271 h 361023"/>
                  <a:gd name="connsiteX13" fmla="*/ 15259 w 1155013"/>
                  <a:gd name="connsiteY13" fmla="*/ 33903 h 361023"/>
                  <a:gd name="connsiteX14" fmla="*/ 0 w 1155013"/>
                  <a:gd name="connsiteY14" fmla="*/ 0 h 3610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155013" h="361023">
                    <a:moveTo>
                      <a:pt x="0" y="0"/>
                    </a:moveTo>
                    <a:lnTo>
                      <a:pt x="1155013" y="0"/>
                    </a:lnTo>
                    <a:lnTo>
                      <a:pt x="1139754" y="33903"/>
                    </a:lnTo>
                    <a:cubicBezTo>
                      <a:pt x="1139563" y="64026"/>
                      <a:pt x="1139371" y="94148"/>
                      <a:pt x="1139180" y="124271"/>
                    </a:cubicBezTo>
                    <a:lnTo>
                      <a:pt x="1095677" y="188767"/>
                    </a:lnTo>
                    <a:lnTo>
                      <a:pt x="1082999" y="277231"/>
                    </a:lnTo>
                    <a:lnTo>
                      <a:pt x="1031687" y="328129"/>
                    </a:lnTo>
                    <a:lnTo>
                      <a:pt x="1022078" y="361023"/>
                    </a:lnTo>
                    <a:lnTo>
                      <a:pt x="132935" y="361023"/>
                    </a:lnTo>
                    <a:lnTo>
                      <a:pt x="123326" y="328129"/>
                    </a:lnTo>
                    <a:lnTo>
                      <a:pt x="72014" y="277231"/>
                    </a:lnTo>
                    <a:lnTo>
                      <a:pt x="59336" y="188767"/>
                    </a:lnTo>
                    <a:lnTo>
                      <a:pt x="15833" y="124271"/>
                    </a:lnTo>
                    <a:cubicBezTo>
                      <a:pt x="15642" y="94148"/>
                      <a:pt x="15450" y="64026"/>
                      <a:pt x="15259" y="33903"/>
                    </a:cubicBezTo>
                    <a:lnTo>
                      <a:pt x="0" y="0"/>
                    </a:lnTo>
                    <a:close/>
                  </a:path>
                </a:pathLst>
              </a:custGeom>
              <a:pattFill prst="dkUpDiag">
                <a:fgClr>
                  <a:schemeClr val="accent6">
                    <a:lumMod val="40000"/>
                    <a:lumOff val="60000"/>
                  </a:schemeClr>
                </a:fgClr>
                <a:bgClr>
                  <a:srgbClr val="FFFF99"/>
                </a:bgClr>
              </a:patt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09" name="フリーフォーム: 図形 108">
                <a:extLst>
                  <a:ext uri="{FF2B5EF4-FFF2-40B4-BE49-F238E27FC236}">
                    <a16:creationId xmlns:a16="http://schemas.microsoft.com/office/drawing/2014/main" id="{78103312-0246-4039-96BE-CD77C3AC4095}"/>
                  </a:ext>
                </a:extLst>
              </p:cNvPr>
              <p:cNvSpPr/>
              <p:nvPr/>
            </p:nvSpPr>
            <p:spPr>
              <a:xfrm>
                <a:off x="-542856" y="3232508"/>
                <a:ext cx="1128298" cy="352425"/>
              </a:xfrm>
              <a:custGeom>
                <a:avLst/>
                <a:gdLst>
                  <a:gd name="connsiteX0" fmla="*/ 125734 w 1128298"/>
                  <a:gd name="connsiteY0" fmla="*/ 0 h 352425"/>
                  <a:gd name="connsiteX1" fmla="*/ 1002563 w 1128298"/>
                  <a:gd name="connsiteY1" fmla="*/ 0 h 352425"/>
                  <a:gd name="connsiteX2" fmla="*/ 1018329 w 1128298"/>
                  <a:gd name="connsiteY2" fmla="*/ 53974 h 352425"/>
                  <a:gd name="connsiteX3" fmla="*/ 1069641 w 1128298"/>
                  <a:gd name="connsiteY3" fmla="*/ 104872 h 352425"/>
                  <a:gd name="connsiteX4" fmla="*/ 1082319 w 1128298"/>
                  <a:gd name="connsiteY4" fmla="*/ 193336 h 352425"/>
                  <a:gd name="connsiteX5" fmla="*/ 1125822 w 1128298"/>
                  <a:gd name="connsiteY5" fmla="*/ 257832 h 352425"/>
                  <a:gd name="connsiteX6" fmla="*/ 1126396 w 1128298"/>
                  <a:gd name="connsiteY6" fmla="*/ 348200 h 352425"/>
                  <a:gd name="connsiteX7" fmla="*/ 1128298 w 1128298"/>
                  <a:gd name="connsiteY7" fmla="*/ 352425 h 352425"/>
                  <a:gd name="connsiteX8" fmla="*/ 0 w 1128298"/>
                  <a:gd name="connsiteY8" fmla="*/ 352425 h 352425"/>
                  <a:gd name="connsiteX9" fmla="*/ 1901 w 1128298"/>
                  <a:gd name="connsiteY9" fmla="*/ 348200 h 352425"/>
                  <a:gd name="connsiteX10" fmla="*/ 2475 w 1128298"/>
                  <a:gd name="connsiteY10" fmla="*/ 257832 h 352425"/>
                  <a:gd name="connsiteX11" fmla="*/ 45978 w 1128298"/>
                  <a:gd name="connsiteY11" fmla="*/ 193336 h 352425"/>
                  <a:gd name="connsiteX12" fmla="*/ 58656 w 1128298"/>
                  <a:gd name="connsiteY12" fmla="*/ 104872 h 352425"/>
                  <a:gd name="connsiteX13" fmla="*/ 109968 w 1128298"/>
                  <a:gd name="connsiteY13" fmla="*/ 53974 h 352425"/>
                  <a:gd name="connsiteX14" fmla="*/ 125734 w 1128298"/>
                  <a:gd name="connsiteY14" fmla="*/ 0 h 352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128298" h="352425">
                    <a:moveTo>
                      <a:pt x="125734" y="0"/>
                    </a:moveTo>
                    <a:lnTo>
                      <a:pt x="1002563" y="0"/>
                    </a:lnTo>
                    <a:lnTo>
                      <a:pt x="1018329" y="53974"/>
                    </a:lnTo>
                    <a:lnTo>
                      <a:pt x="1069641" y="104872"/>
                    </a:lnTo>
                    <a:lnTo>
                      <a:pt x="1082319" y="193336"/>
                    </a:lnTo>
                    <a:lnTo>
                      <a:pt x="1125822" y="257832"/>
                    </a:lnTo>
                    <a:cubicBezTo>
                      <a:pt x="1126013" y="287955"/>
                      <a:pt x="1126205" y="318077"/>
                      <a:pt x="1126396" y="348200"/>
                    </a:cubicBezTo>
                    <a:lnTo>
                      <a:pt x="1128298" y="352425"/>
                    </a:lnTo>
                    <a:lnTo>
                      <a:pt x="0" y="352425"/>
                    </a:lnTo>
                    <a:lnTo>
                      <a:pt x="1901" y="348200"/>
                    </a:lnTo>
                    <a:cubicBezTo>
                      <a:pt x="2092" y="318077"/>
                      <a:pt x="2284" y="287955"/>
                      <a:pt x="2475" y="257832"/>
                    </a:cubicBezTo>
                    <a:lnTo>
                      <a:pt x="45978" y="193336"/>
                    </a:lnTo>
                    <a:lnTo>
                      <a:pt x="58656" y="104872"/>
                    </a:lnTo>
                    <a:lnTo>
                      <a:pt x="109968" y="53974"/>
                    </a:lnTo>
                    <a:lnTo>
                      <a:pt x="125734" y="0"/>
                    </a:lnTo>
                    <a:close/>
                  </a:path>
                </a:pathLst>
              </a:custGeom>
              <a:pattFill prst="lgConfetti">
                <a:fgClr>
                  <a:schemeClr val="accent6">
                    <a:lumMod val="75000"/>
                  </a:schemeClr>
                </a:fgClr>
                <a:bgClr>
                  <a:srgbClr val="FFC000"/>
                </a:bgClr>
              </a:patt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b="1"/>
              </a:p>
            </p:txBody>
          </p:sp>
          <p:sp>
            <p:nvSpPr>
              <p:cNvPr id="110" name="フリーフォーム: 図形 109">
                <a:extLst>
                  <a:ext uri="{FF2B5EF4-FFF2-40B4-BE49-F238E27FC236}">
                    <a16:creationId xmlns:a16="http://schemas.microsoft.com/office/drawing/2014/main" id="{D4DF91DF-EA85-4605-BC20-1CE0BEC19C85}"/>
                  </a:ext>
                </a:extLst>
              </p:cNvPr>
              <p:cNvSpPr/>
              <p:nvPr/>
            </p:nvSpPr>
            <p:spPr>
              <a:xfrm>
                <a:off x="-586659" y="3650562"/>
                <a:ext cx="1215900" cy="458270"/>
              </a:xfrm>
              <a:custGeom>
                <a:avLst/>
                <a:gdLst>
                  <a:gd name="connsiteX0" fmla="*/ 43802 w 1215901"/>
                  <a:gd name="connsiteY0" fmla="*/ 0 h 458270"/>
                  <a:gd name="connsiteX1" fmla="*/ 1172100 w 1215901"/>
                  <a:gd name="connsiteY1" fmla="*/ 0 h 458270"/>
                  <a:gd name="connsiteX2" fmla="*/ 1204222 w 1215901"/>
                  <a:gd name="connsiteY2" fmla="*/ 71373 h 458270"/>
                  <a:gd name="connsiteX3" fmla="*/ 1192666 w 1215901"/>
                  <a:gd name="connsiteY3" fmla="*/ 160164 h 458270"/>
                  <a:gd name="connsiteX4" fmla="*/ 1215901 w 1215901"/>
                  <a:gd name="connsiteY4" fmla="*/ 243974 h 458270"/>
                  <a:gd name="connsiteX5" fmla="*/ 1192666 w 1215901"/>
                  <a:gd name="connsiteY5" fmla="*/ 327784 h 458270"/>
                  <a:gd name="connsiteX6" fmla="*/ 1204222 w 1215901"/>
                  <a:gd name="connsiteY6" fmla="*/ 416575 h 458270"/>
                  <a:gd name="connsiteX7" fmla="*/ 1185457 w 1215901"/>
                  <a:gd name="connsiteY7" fmla="*/ 458270 h 458270"/>
                  <a:gd name="connsiteX8" fmla="*/ 30444 w 1215901"/>
                  <a:gd name="connsiteY8" fmla="*/ 458270 h 458270"/>
                  <a:gd name="connsiteX9" fmla="*/ 11679 w 1215901"/>
                  <a:gd name="connsiteY9" fmla="*/ 416575 h 458270"/>
                  <a:gd name="connsiteX10" fmla="*/ 23235 w 1215901"/>
                  <a:gd name="connsiteY10" fmla="*/ 327784 h 458270"/>
                  <a:gd name="connsiteX11" fmla="*/ 0 w 1215901"/>
                  <a:gd name="connsiteY11" fmla="*/ 243974 h 458270"/>
                  <a:gd name="connsiteX12" fmla="*/ 23235 w 1215901"/>
                  <a:gd name="connsiteY12" fmla="*/ 160164 h 458270"/>
                  <a:gd name="connsiteX13" fmla="*/ 11679 w 1215901"/>
                  <a:gd name="connsiteY13" fmla="*/ 71373 h 458270"/>
                  <a:gd name="connsiteX14" fmla="*/ 43802 w 1215901"/>
                  <a:gd name="connsiteY14" fmla="*/ 0 h 4582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215901" h="458270">
                    <a:moveTo>
                      <a:pt x="43802" y="0"/>
                    </a:moveTo>
                    <a:lnTo>
                      <a:pt x="1172100" y="0"/>
                    </a:lnTo>
                    <a:lnTo>
                      <a:pt x="1204222" y="71373"/>
                    </a:lnTo>
                    <a:lnTo>
                      <a:pt x="1192666" y="160164"/>
                    </a:lnTo>
                    <a:lnTo>
                      <a:pt x="1215901" y="243974"/>
                    </a:lnTo>
                    <a:lnTo>
                      <a:pt x="1192666" y="327784"/>
                    </a:lnTo>
                    <a:lnTo>
                      <a:pt x="1204222" y="416575"/>
                    </a:lnTo>
                    <a:lnTo>
                      <a:pt x="1185457" y="458270"/>
                    </a:lnTo>
                    <a:lnTo>
                      <a:pt x="30444" y="458270"/>
                    </a:lnTo>
                    <a:lnTo>
                      <a:pt x="11679" y="416575"/>
                    </a:lnTo>
                    <a:lnTo>
                      <a:pt x="23235" y="327784"/>
                    </a:lnTo>
                    <a:lnTo>
                      <a:pt x="0" y="243974"/>
                    </a:lnTo>
                    <a:lnTo>
                      <a:pt x="23235" y="160164"/>
                    </a:lnTo>
                    <a:lnTo>
                      <a:pt x="11679" y="71373"/>
                    </a:lnTo>
                    <a:lnTo>
                      <a:pt x="43802" y="0"/>
                    </a:lnTo>
                    <a:close/>
                  </a:path>
                </a:pathLst>
              </a:custGeom>
              <a:pattFill prst="lgConfetti">
                <a:fgClr>
                  <a:schemeClr val="accent6">
                    <a:lumMod val="75000"/>
                  </a:schemeClr>
                </a:fgClr>
                <a:bgClr>
                  <a:srgbClr val="FFC000"/>
                </a:bgClr>
              </a:patt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b="1"/>
              </a:p>
            </p:txBody>
          </p:sp>
        </p:grpSp>
        <p:sp>
          <p:nvSpPr>
            <p:cNvPr id="93" name="フリーフォーム: 図形 92">
              <a:extLst>
                <a:ext uri="{FF2B5EF4-FFF2-40B4-BE49-F238E27FC236}">
                  <a16:creationId xmlns:a16="http://schemas.microsoft.com/office/drawing/2014/main" id="{A995E40B-93BA-4FD7-924E-5FF62061BEE1}"/>
                </a:ext>
              </a:extLst>
            </p:cNvPr>
            <p:cNvSpPr/>
            <p:nvPr/>
          </p:nvSpPr>
          <p:spPr>
            <a:xfrm rot="10800000">
              <a:off x="1040863" y="1271357"/>
              <a:ext cx="1249543" cy="718170"/>
            </a:xfrm>
            <a:custGeom>
              <a:avLst/>
              <a:gdLst>
                <a:gd name="connsiteX0" fmla="*/ 960143 w 1846685"/>
                <a:gd name="connsiteY0" fmla="*/ 1017593 h 1018168"/>
                <a:gd name="connsiteX1" fmla="*/ 922267 w 1846685"/>
                <a:gd name="connsiteY1" fmla="*/ 1013826 h 1018168"/>
                <a:gd name="connsiteX2" fmla="*/ 892854 w 1846685"/>
                <a:gd name="connsiteY2" fmla="*/ 995850 h 1018168"/>
                <a:gd name="connsiteX3" fmla="*/ 891976 w 1846685"/>
                <a:gd name="connsiteY3" fmla="*/ 995314 h 1018168"/>
                <a:gd name="connsiteX4" fmla="*/ 798005 w 1846685"/>
                <a:gd name="connsiteY4" fmla="*/ 1012807 h 1018168"/>
                <a:gd name="connsiteX5" fmla="*/ 750352 w 1846685"/>
                <a:gd name="connsiteY5" fmla="*/ 965084 h 1018168"/>
                <a:gd name="connsiteX6" fmla="*/ 750089 w 1846685"/>
                <a:gd name="connsiteY6" fmla="*/ 964966 h 1018168"/>
                <a:gd name="connsiteX7" fmla="*/ 712463 w 1846685"/>
                <a:gd name="connsiteY7" fmla="*/ 948072 h 1018168"/>
                <a:gd name="connsiteX8" fmla="*/ 689196 w 1846685"/>
                <a:gd name="connsiteY8" fmla="*/ 918768 h 1018168"/>
                <a:gd name="connsiteX9" fmla="*/ 690883 w 1846685"/>
                <a:gd name="connsiteY9" fmla="*/ 887815 h 1018168"/>
                <a:gd name="connsiteX10" fmla="*/ 644023 w 1846685"/>
                <a:gd name="connsiteY10" fmla="*/ 908052 h 1018168"/>
                <a:gd name="connsiteX11" fmla="*/ 524064 w 1846685"/>
                <a:gd name="connsiteY11" fmla="*/ 870546 h 1018168"/>
                <a:gd name="connsiteX12" fmla="*/ 345869 w 1846685"/>
                <a:gd name="connsiteY12" fmla="*/ 833489 h 1018168"/>
                <a:gd name="connsiteX13" fmla="*/ 267521 w 1846685"/>
                <a:gd name="connsiteY13" fmla="*/ 792252 h 1018168"/>
                <a:gd name="connsiteX14" fmla="*/ 284262 w 1846685"/>
                <a:gd name="connsiteY14" fmla="*/ 736589 h 1018168"/>
                <a:gd name="connsiteX15" fmla="*/ 257929 w 1846685"/>
                <a:gd name="connsiteY15" fmla="*/ 713982 h 1018168"/>
                <a:gd name="connsiteX16" fmla="*/ 226779 w 1846685"/>
                <a:gd name="connsiteY16" fmla="*/ 724766 h 1018168"/>
                <a:gd name="connsiteX17" fmla="*/ 97486 w 1846685"/>
                <a:gd name="connsiteY17" fmla="*/ 662358 h 1018168"/>
                <a:gd name="connsiteX18" fmla="*/ 19138 w 1846685"/>
                <a:gd name="connsiteY18" fmla="*/ 611749 h 1018168"/>
                <a:gd name="connsiteX19" fmla="*/ 35879 w 1846685"/>
                <a:gd name="connsiteY19" fmla="*/ 543436 h 1018168"/>
                <a:gd name="connsiteX20" fmla="*/ 527 w 1846685"/>
                <a:gd name="connsiteY20" fmla="*/ 473348 h 1018168"/>
                <a:gd name="connsiteX21" fmla="*/ 65089 w 1846685"/>
                <a:gd name="connsiteY21" fmla="*/ 411053 h 1018168"/>
                <a:gd name="connsiteX22" fmla="*/ 65706 w 1846685"/>
                <a:gd name="connsiteY22" fmla="*/ 409410 h 1018168"/>
                <a:gd name="connsiteX23" fmla="*/ 94465 w 1846685"/>
                <a:gd name="connsiteY23" fmla="*/ 319952 h 1018168"/>
                <a:gd name="connsiteX24" fmla="*/ 234370 w 1846685"/>
                <a:gd name="connsiteY24" fmla="*/ 299514 h 1018168"/>
                <a:gd name="connsiteX25" fmla="*/ 234402 w 1846685"/>
                <a:gd name="connsiteY25" fmla="*/ 299480 h 1018168"/>
                <a:gd name="connsiteX26" fmla="*/ 262225 w 1846685"/>
                <a:gd name="connsiteY26" fmla="*/ 268742 h 1018168"/>
                <a:gd name="connsiteX27" fmla="*/ 263274 w 1846685"/>
                <a:gd name="connsiteY27" fmla="*/ 268266 h 1018168"/>
                <a:gd name="connsiteX28" fmla="*/ 231960 w 1846685"/>
                <a:gd name="connsiteY28" fmla="*/ 235937 h 1018168"/>
                <a:gd name="connsiteX29" fmla="*/ 233726 w 1846685"/>
                <a:gd name="connsiteY29" fmla="*/ 195718 h 1018168"/>
                <a:gd name="connsiteX30" fmla="*/ 391390 w 1846685"/>
                <a:gd name="connsiteY30" fmla="*/ 128500 h 1018168"/>
                <a:gd name="connsiteX31" fmla="*/ 447830 w 1846685"/>
                <a:gd name="connsiteY31" fmla="*/ 70903 h 1018168"/>
                <a:gd name="connsiteX32" fmla="*/ 639994 w 1846685"/>
                <a:gd name="connsiteY32" fmla="*/ 63929 h 1018168"/>
                <a:gd name="connsiteX33" fmla="*/ 777317 w 1846685"/>
                <a:gd name="connsiteY33" fmla="*/ 2484 h 1018168"/>
                <a:gd name="connsiteX34" fmla="*/ 979229 w 1846685"/>
                <a:gd name="connsiteY34" fmla="*/ 39990 h 1018168"/>
                <a:gd name="connsiteX35" fmla="*/ 1279162 w 1846685"/>
                <a:gd name="connsiteY35" fmla="*/ 77047 h 1018168"/>
                <a:gd name="connsiteX36" fmla="*/ 1411035 w 1846685"/>
                <a:gd name="connsiteY36" fmla="*/ 118284 h 1018168"/>
                <a:gd name="connsiteX37" fmla="*/ 1382857 w 1846685"/>
                <a:gd name="connsiteY37" fmla="*/ 173947 h 1018168"/>
                <a:gd name="connsiteX38" fmla="*/ 1393812 w 1846685"/>
                <a:gd name="connsiteY38" fmla="*/ 179535 h 1018168"/>
                <a:gd name="connsiteX39" fmla="*/ 1409024 w 1846685"/>
                <a:gd name="connsiteY39" fmla="*/ 174655 h 1018168"/>
                <a:gd name="connsiteX40" fmla="*/ 1446900 w 1846685"/>
                <a:gd name="connsiteY40" fmla="*/ 178422 h 1018168"/>
                <a:gd name="connsiteX41" fmla="*/ 1476313 w 1846685"/>
                <a:gd name="connsiteY41" fmla="*/ 196398 h 1018168"/>
                <a:gd name="connsiteX42" fmla="*/ 1477191 w 1846685"/>
                <a:gd name="connsiteY42" fmla="*/ 196934 h 1018168"/>
                <a:gd name="connsiteX43" fmla="*/ 1571162 w 1846685"/>
                <a:gd name="connsiteY43" fmla="*/ 179441 h 1018168"/>
                <a:gd name="connsiteX44" fmla="*/ 1618815 w 1846685"/>
                <a:gd name="connsiteY44" fmla="*/ 227164 h 1018168"/>
                <a:gd name="connsiteX45" fmla="*/ 1619078 w 1846685"/>
                <a:gd name="connsiteY45" fmla="*/ 227282 h 1018168"/>
                <a:gd name="connsiteX46" fmla="*/ 1656704 w 1846685"/>
                <a:gd name="connsiteY46" fmla="*/ 244176 h 1018168"/>
                <a:gd name="connsiteX47" fmla="*/ 1679971 w 1846685"/>
                <a:gd name="connsiteY47" fmla="*/ 273480 h 1018168"/>
                <a:gd name="connsiteX48" fmla="*/ 1677234 w 1846685"/>
                <a:gd name="connsiteY48" fmla="*/ 323703 h 1018168"/>
                <a:gd name="connsiteX49" fmla="*/ 1697562 w 1846685"/>
                <a:gd name="connsiteY49" fmla="*/ 359028 h 1018168"/>
                <a:gd name="connsiteX50" fmla="*/ 1717212 w 1846685"/>
                <a:gd name="connsiteY50" fmla="*/ 360416 h 1018168"/>
                <a:gd name="connsiteX51" fmla="*/ 1764865 w 1846685"/>
                <a:gd name="connsiteY51" fmla="*/ 408139 h 1018168"/>
                <a:gd name="connsiteX52" fmla="*/ 1765128 w 1846685"/>
                <a:gd name="connsiteY52" fmla="*/ 408257 h 1018168"/>
                <a:gd name="connsiteX53" fmla="*/ 1802754 w 1846685"/>
                <a:gd name="connsiteY53" fmla="*/ 425151 h 1018168"/>
                <a:gd name="connsiteX54" fmla="*/ 1826021 w 1846685"/>
                <a:gd name="connsiteY54" fmla="*/ 454455 h 1018168"/>
                <a:gd name="connsiteX55" fmla="*/ 1823284 w 1846685"/>
                <a:gd name="connsiteY55" fmla="*/ 504678 h 1018168"/>
                <a:gd name="connsiteX56" fmla="*/ 1843280 w 1846685"/>
                <a:gd name="connsiteY56" fmla="*/ 581468 h 1018168"/>
                <a:gd name="connsiteX57" fmla="*/ 1749609 w 1846685"/>
                <a:gd name="connsiteY57" fmla="*/ 648686 h 1018168"/>
                <a:gd name="connsiteX58" fmla="*/ 1747662 w 1846685"/>
                <a:gd name="connsiteY58" fmla="*/ 655584 h 1018168"/>
                <a:gd name="connsiteX59" fmla="*/ 1758604 w 1846685"/>
                <a:gd name="connsiteY59" fmla="*/ 674599 h 1018168"/>
                <a:gd name="connsiteX60" fmla="*/ 1757555 w 1846685"/>
                <a:gd name="connsiteY60" fmla="*/ 714818 h 1018168"/>
                <a:gd name="connsiteX61" fmla="*/ 1663884 w 1846685"/>
                <a:gd name="connsiteY61" fmla="*/ 782036 h 1018168"/>
                <a:gd name="connsiteX62" fmla="*/ 1630352 w 1846685"/>
                <a:gd name="connsiteY62" fmla="*/ 839633 h 1018168"/>
                <a:gd name="connsiteX63" fmla="*/ 1516184 w 1846685"/>
                <a:gd name="connsiteY63" fmla="*/ 846607 h 1018168"/>
                <a:gd name="connsiteX64" fmla="*/ 1434598 w 1846685"/>
                <a:gd name="connsiteY64" fmla="*/ 908052 h 1018168"/>
                <a:gd name="connsiteX65" fmla="*/ 1400192 w 1846685"/>
                <a:gd name="connsiteY65" fmla="*/ 910301 h 1018168"/>
                <a:gd name="connsiteX66" fmla="*/ 1352024 w 1846685"/>
                <a:gd name="connsiteY66" fmla="*/ 898493 h 1018168"/>
                <a:gd name="connsiteX67" fmla="*/ 1325181 w 1846685"/>
                <a:gd name="connsiteY67" fmla="*/ 878426 h 1018168"/>
                <a:gd name="connsiteX68" fmla="*/ 1324828 w 1846685"/>
                <a:gd name="connsiteY68" fmla="*/ 879191 h 1018168"/>
                <a:gd name="connsiteX69" fmla="*/ 1296069 w 1846685"/>
                <a:gd name="connsiteY69" fmla="*/ 952084 h 1018168"/>
                <a:gd name="connsiteX70" fmla="*/ 1156164 w 1846685"/>
                <a:gd name="connsiteY70" fmla="*/ 968737 h 1018168"/>
                <a:gd name="connsiteX71" fmla="*/ 1156132 w 1846685"/>
                <a:gd name="connsiteY71" fmla="*/ 968765 h 1018168"/>
                <a:gd name="connsiteX72" fmla="*/ 1128309 w 1846685"/>
                <a:gd name="connsiteY72" fmla="*/ 993811 h 1018168"/>
                <a:gd name="connsiteX73" fmla="*/ 1015107 w 1846685"/>
                <a:gd name="connsiteY73" fmla="*/ 986025 h 1018168"/>
                <a:gd name="connsiteX74" fmla="*/ 1014604 w 1846685"/>
                <a:gd name="connsiteY74" fmla="*/ 986496 h 1018168"/>
                <a:gd name="connsiteX75" fmla="*/ 992507 w 1846685"/>
                <a:gd name="connsiteY75" fmla="*/ 1007211 h 1018168"/>
                <a:gd name="connsiteX76" fmla="*/ 960143 w 1846685"/>
                <a:gd name="connsiteY76" fmla="*/ 1017593 h 1018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</a:cxnLst>
              <a:rect l="l" t="t" r="r" b="b"/>
              <a:pathLst>
                <a:path w="1846685" h="1018168">
                  <a:moveTo>
                    <a:pt x="960143" y="1017593"/>
                  </a:moveTo>
                  <a:cubicBezTo>
                    <a:pt x="947090" y="1019067"/>
                    <a:pt x="934046" y="1017676"/>
                    <a:pt x="922267" y="1013826"/>
                  </a:cubicBezTo>
                  <a:lnTo>
                    <a:pt x="892854" y="995850"/>
                  </a:lnTo>
                  <a:lnTo>
                    <a:pt x="891976" y="995314"/>
                  </a:lnTo>
                  <a:cubicBezTo>
                    <a:pt x="868909" y="1016938"/>
                    <a:pt x="830753" y="1024039"/>
                    <a:pt x="798005" y="1012807"/>
                  </a:cubicBezTo>
                  <a:cubicBezTo>
                    <a:pt x="773052" y="1004251"/>
                    <a:pt x="755159" y="986337"/>
                    <a:pt x="750352" y="965084"/>
                  </a:cubicBezTo>
                  <a:lnTo>
                    <a:pt x="750089" y="964966"/>
                  </a:lnTo>
                  <a:lnTo>
                    <a:pt x="712463" y="948072"/>
                  </a:lnTo>
                  <a:cubicBezTo>
                    <a:pt x="701948" y="940109"/>
                    <a:pt x="693869" y="930098"/>
                    <a:pt x="689196" y="918768"/>
                  </a:cubicBezTo>
                  <a:lnTo>
                    <a:pt x="690883" y="887815"/>
                  </a:lnTo>
                  <a:lnTo>
                    <a:pt x="644023" y="908052"/>
                  </a:lnTo>
                  <a:cubicBezTo>
                    <a:pt x="598156" y="916833"/>
                    <a:pt x="550286" y="901869"/>
                    <a:pt x="524064" y="870546"/>
                  </a:cubicBezTo>
                  <a:cubicBezTo>
                    <a:pt x="462173" y="900277"/>
                    <a:pt x="381789" y="883566"/>
                    <a:pt x="345869" y="833489"/>
                  </a:cubicBezTo>
                  <a:cubicBezTo>
                    <a:pt x="310584" y="836781"/>
                    <a:pt x="277452" y="819346"/>
                    <a:pt x="267521" y="792252"/>
                  </a:cubicBezTo>
                  <a:cubicBezTo>
                    <a:pt x="260327" y="772649"/>
                    <a:pt x="266687" y="751494"/>
                    <a:pt x="284262" y="736589"/>
                  </a:cubicBezTo>
                  <a:lnTo>
                    <a:pt x="257929" y="713982"/>
                  </a:lnTo>
                  <a:lnTo>
                    <a:pt x="226779" y="724766"/>
                  </a:lnTo>
                  <a:cubicBezTo>
                    <a:pt x="176377" y="731511"/>
                    <a:pt x="124426" y="708451"/>
                    <a:pt x="97486" y="662358"/>
                  </a:cubicBezTo>
                  <a:cubicBezTo>
                    <a:pt x="62201" y="666398"/>
                    <a:pt x="29069" y="645001"/>
                    <a:pt x="19138" y="611749"/>
                  </a:cubicBezTo>
                  <a:cubicBezTo>
                    <a:pt x="11944" y="587691"/>
                    <a:pt x="18304" y="561729"/>
                    <a:pt x="35879" y="543436"/>
                  </a:cubicBezTo>
                  <a:cubicBezTo>
                    <a:pt x="10943" y="529087"/>
                    <a:pt x="-2944" y="501553"/>
                    <a:pt x="527" y="473348"/>
                  </a:cubicBezTo>
                  <a:cubicBezTo>
                    <a:pt x="4600" y="440324"/>
                    <a:pt x="31406" y="414457"/>
                    <a:pt x="65089" y="411053"/>
                  </a:cubicBezTo>
                  <a:cubicBezTo>
                    <a:pt x="65289" y="410502"/>
                    <a:pt x="65506" y="409962"/>
                    <a:pt x="65706" y="409410"/>
                  </a:cubicBezTo>
                  <a:cubicBezTo>
                    <a:pt x="61183" y="376889"/>
                    <a:pt x="71732" y="344093"/>
                    <a:pt x="94465" y="319952"/>
                  </a:cubicBezTo>
                  <a:cubicBezTo>
                    <a:pt x="130385" y="281822"/>
                    <a:pt x="188620" y="273323"/>
                    <a:pt x="234370" y="299514"/>
                  </a:cubicBezTo>
                  <a:lnTo>
                    <a:pt x="234402" y="299480"/>
                  </a:lnTo>
                  <a:lnTo>
                    <a:pt x="262225" y="268742"/>
                  </a:lnTo>
                  <a:lnTo>
                    <a:pt x="263274" y="268266"/>
                  </a:lnTo>
                  <a:lnTo>
                    <a:pt x="231960" y="235937"/>
                  </a:lnTo>
                  <a:cubicBezTo>
                    <a:pt x="226204" y="222802"/>
                    <a:pt x="226646" y="209060"/>
                    <a:pt x="233726" y="195718"/>
                  </a:cubicBezTo>
                  <a:cubicBezTo>
                    <a:pt x="252549" y="160244"/>
                    <a:pt x="314862" y="133677"/>
                    <a:pt x="391390" y="128500"/>
                  </a:cubicBezTo>
                  <a:cubicBezTo>
                    <a:pt x="391755" y="106358"/>
                    <a:pt x="412347" y="85359"/>
                    <a:pt x="447830" y="70903"/>
                  </a:cubicBezTo>
                  <a:cubicBezTo>
                    <a:pt x="501742" y="48937"/>
                    <a:pt x="579619" y="46114"/>
                    <a:pt x="639994" y="63929"/>
                  </a:cubicBezTo>
                  <a:cubicBezTo>
                    <a:pt x="659519" y="33329"/>
                    <a:pt x="711802" y="9936"/>
                    <a:pt x="777317" y="2484"/>
                  </a:cubicBezTo>
                  <a:cubicBezTo>
                    <a:pt x="854519" y="-6297"/>
                    <a:pt x="935093" y="8667"/>
                    <a:pt x="979229" y="39990"/>
                  </a:cubicBezTo>
                  <a:cubicBezTo>
                    <a:pt x="1083402" y="10259"/>
                    <a:pt x="1218702" y="26970"/>
                    <a:pt x="1279162" y="77047"/>
                  </a:cubicBezTo>
                  <a:cubicBezTo>
                    <a:pt x="1338552" y="73755"/>
                    <a:pt x="1394319" y="91190"/>
                    <a:pt x="1411035" y="118284"/>
                  </a:cubicBezTo>
                  <a:cubicBezTo>
                    <a:pt x="1423143" y="137887"/>
                    <a:pt x="1412439" y="159042"/>
                    <a:pt x="1382857" y="173947"/>
                  </a:cubicBezTo>
                  <a:lnTo>
                    <a:pt x="1393812" y="179535"/>
                  </a:lnTo>
                  <a:lnTo>
                    <a:pt x="1409024" y="174655"/>
                  </a:lnTo>
                  <a:cubicBezTo>
                    <a:pt x="1422077" y="173181"/>
                    <a:pt x="1435121" y="174572"/>
                    <a:pt x="1446900" y="178422"/>
                  </a:cubicBezTo>
                  <a:lnTo>
                    <a:pt x="1476313" y="196398"/>
                  </a:lnTo>
                  <a:lnTo>
                    <a:pt x="1477191" y="196934"/>
                  </a:lnTo>
                  <a:cubicBezTo>
                    <a:pt x="1500258" y="175310"/>
                    <a:pt x="1538414" y="168209"/>
                    <a:pt x="1571162" y="179441"/>
                  </a:cubicBezTo>
                  <a:cubicBezTo>
                    <a:pt x="1596115" y="187997"/>
                    <a:pt x="1614008" y="205911"/>
                    <a:pt x="1618815" y="227164"/>
                  </a:cubicBezTo>
                  <a:lnTo>
                    <a:pt x="1619078" y="227282"/>
                  </a:lnTo>
                  <a:lnTo>
                    <a:pt x="1656704" y="244176"/>
                  </a:lnTo>
                  <a:cubicBezTo>
                    <a:pt x="1667219" y="252139"/>
                    <a:pt x="1675298" y="262150"/>
                    <a:pt x="1679971" y="273480"/>
                  </a:cubicBezTo>
                  <a:cubicBezTo>
                    <a:pt x="1686765" y="289928"/>
                    <a:pt x="1685796" y="307792"/>
                    <a:pt x="1677234" y="323703"/>
                  </a:cubicBezTo>
                  <a:lnTo>
                    <a:pt x="1697562" y="359028"/>
                  </a:lnTo>
                  <a:lnTo>
                    <a:pt x="1717212" y="360416"/>
                  </a:lnTo>
                  <a:cubicBezTo>
                    <a:pt x="1742165" y="368972"/>
                    <a:pt x="1760058" y="386886"/>
                    <a:pt x="1764865" y="408139"/>
                  </a:cubicBezTo>
                  <a:lnTo>
                    <a:pt x="1765128" y="408257"/>
                  </a:lnTo>
                  <a:lnTo>
                    <a:pt x="1802754" y="425151"/>
                  </a:lnTo>
                  <a:cubicBezTo>
                    <a:pt x="1813269" y="433114"/>
                    <a:pt x="1821348" y="443125"/>
                    <a:pt x="1826021" y="454455"/>
                  </a:cubicBezTo>
                  <a:cubicBezTo>
                    <a:pt x="1832815" y="470903"/>
                    <a:pt x="1831846" y="488767"/>
                    <a:pt x="1823284" y="504678"/>
                  </a:cubicBezTo>
                  <a:cubicBezTo>
                    <a:pt x="1844331" y="526498"/>
                    <a:pt x="1851692" y="554784"/>
                    <a:pt x="1843280" y="581468"/>
                  </a:cubicBezTo>
                  <a:cubicBezTo>
                    <a:pt x="1832097" y="616942"/>
                    <a:pt x="1795076" y="643509"/>
                    <a:pt x="1749609" y="648686"/>
                  </a:cubicBezTo>
                  <a:lnTo>
                    <a:pt x="1747662" y="655584"/>
                  </a:lnTo>
                  <a:lnTo>
                    <a:pt x="1758604" y="674599"/>
                  </a:lnTo>
                  <a:cubicBezTo>
                    <a:pt x="1762024" y="687734"/>
                    <a:pt x="1761761" y="701476"/>
                    <a:pt x="1757555" y="714818"/>
                  </a:cubicBezTo>
                  <a:cubicBezTo>
                    <a:pt x="1746372" y="750292"/>
                    <a:pt x="1709351" y="776859"/>
                    <a:pt x="1663884" y="782036"/>
                  </a:cubicBezTo>
                  <a:cubicBezTo>
                    <a:pt x="1663667" y="804178"/>
                    <a:pt x="1651433" y="825177"/>
                    <a:pt x="1630352" y="839633"/>
                  </a:cubicBezTo>
                  <a:cubicBezTo>
                    <a:pt x="1598322" y="861599"/>
                    <a:pt x="1552054" y="864422"/>
                    <a:pt x="1516184" y="846607"/>
                  </a:cubicBezTo>
                  <a:cubicBezTo>
                    <a:pt x="1504584" y="877207"/>
                    <a:pt x="1473522" y="900600"/>
                    <a:pt x="1434598" y="908052"/>
                  </a:cubicBezTo>
                  <a:cubicBezTo>
                    <a:pt x="1423131" y="910247"/>
                    <a:pt x="1411540" y="910958"/>
                    <a:pt x="1400192" y="910301"/>
                  </a:cubicBezTo>
                  <a:cubicBezTo>
                    <a:pt x="1383170" y="909315"/>
                    <a:pt x="1366699" y="905249"/>
                    <a:pt x="1352024" y="898493"/>
                  </a:cubicBezTo>
                  <a:lnTo>
                    <a:pt x="1325181" y="878426"/>
                  </a:lnTo>
                  <a:lnTo>
                    <a:pt x="1324828" y="879191"/>
                  </a:lnTo>
                  <a:cubicBezTo>
                    <a:pt x="1329351" y="905690"/>
                    <a:pt x="1318802" y="932413"/>
                    <a:pt x="1296069" y="952084"/>
                  </a:cubicBezTo>
                  <a:cubicBezTo>
                    <a:pt x="1260149" y="983153"/>
                    <a:pt x="1201914" y="990078"/>
                    <a:pt x="1156164" y="968737"/>
                  </a:cubicBezTo>
                  <a:lnTo>
                    <a:pt x="1156132" y="968765"/>
                  </a:lnTo>
                  <a:lnTo>
                    <a:pt x="1128309" y="993811"/>
                  </a:lnTo>
                  <a:cubicBezTo>
                    <a:pt x="1094655" y="1012376"/>
                    <a:pt x="1046928" y="1011005"/>
                    <a:pt x="1015107" y="986025"/>
                  </a:cubicBezTo>
                  <a:lnTo>
                    <a:pt x="1014604" y="986496"/>
                  </a:lnTo>
                  <a:lnTo>
                    <a:pt x="992507" y="1007211"/>
                  </a:lnTo>
                  <a:cubicBezTo>
                    <a:pt x="983068" y="1012633"/>
                    <a:pt x="972002" y="1016254"/>
                    <a:pt x="960143" y="1017593"/>
                  </a:cubicBezTo>
                  <a:close/>
                </a:path>
              </a:pathLst>
            </a:custGeom>
            <a:solidFill>
              <a:schemeClr val="accent6">
                <a:lumMod val="75000"/>
                <a:alpha val="5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4" name="フリーフォーム: 図形 93">
              <a:extLst>
                <a:ext uri="{FF2B5EF4-FFF2-40B4-BE49-F238E27FC236}">
                  <a16:creationId xmlns:a16="http://schemas.microsoft.com/office/drawing/2014/main" id="{FFB42D39-F6A2-4237-B79B-FABFE14A48D7}"/>
                </a:ext>
              </a:extLst>
            </p:cNvPr>
            <p:cNvSpPr/>
            <p:nvPr/>
          </p:nvSpPr>
          <p:spPr>
            <a:xfrm rot="697025">
              <a:off x="1379442" y="1255951"/>
              <a:ext cx="310301" cy="111101"/>
            </a:xfrm>
            <a:custGeom>
              <a:avLst/>
              <a:gdLst>
                <a:gd name="connsiteX0" fmla="*/ 183469 w 366938"/>
                <a:gd name="connsiteY0" fmla="*/ 0 h 109891"/>
                <a:gd name="connsiteX1" fmla="*/ 363510 w 366938"/>
                <a:gd name="connsiteY1" fmla="*/ 48102 h 109891"/>
                <a:gd name="connsiteX2" fmla="*/ 366938 w 366938"/>
                <a:gd name="connsiteY2" fmla="*/ 54946 h 109891"/>
                <a:gd name="connsiteX3" fmla="*/ 363510 w 366938"/>
                <a:gd name="connsiteY3" fmla="*/ 61789 h 109891"/>
                <a:gd name="connsiteX4" fmla="*/ 183469 w 366938"/>
                <a:gd name="connsiteY4" fmla="*/ 109891 h 109891"/>
                <a:gd name="connsiteX5" fmla="*/ 3428 w 366938"/>
                <a:gd name="connsiteY5" fmla="*/ 61789 h 109891"/>
                <a:gd name="connsiteX6" fmla="*/ 0 w 366938"/>
                <a:gd name="connsiteY6" fmla="*/ 54946 h 109891"/>
                <a:gd name="connsiteX7" fmla="*/ 3428 w 366938"/>
                <a:gd name="connsiteY7" fmla="*/ 48102 h 109891"/>
                <a:gd name="connsiteX8" fmla="*/ 183469 w 366938"/>
                <a:gd name="connsiteY8" fmla="*/ 0 h 1098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66938" h="109891">
                  <a:moveTo>
                    <a:pt x="183469" y="0"/>
                  </a:moveTo>
                  <a:cubicBezTo>
                    <a:pt x="264405" y="0"/>
                    <a:pt x="333847" y="19834"/>
                    <a:pt x="363510" y="48102"/>
                  </a:cubicBezTo>
                  <a:lnTo>
                    <a:pt x="366938" y="54946"/>
                  </a:lnTo>
                  <a:lnTo>
                    <a:pt x="363510" y="61789"/>
                  </a:lnTo>
                  <a:cubicBezTo>
                    <a:pt x="333847" y="90057"/>
                    <a:pt x="264405" y="109891"/>
                    <a:pt x="183469" y="109891"/>
                  </a:cubicBezTo>
                  <a:cubicBezTo>
                    <a:pt x="102534" y="109891"/>
                    <a:pt x="33091" y="90057"/>
                    <a:pt x="3428" y="61789"/>
                  </a:cubicBezTo>
                  <a:lnTo>
                    <a:pt x="0" y="54946"/>
                  </a:lnTo>
                  <a:lnTo>
                    <a:pt x="3428" y="48102"/>
                  </a:lnTo>
                  <a:cubicBezTo>
                    <a:pt x="33091" y="19834"/>
                    <a:pt x="102534" y="0"/>
                    <a:pt x="183469" y="0"/>
                  </a:cubicBezTo>
                  <a:close/>
                </a:path>
              </a:pathLst>
            </a:custGeom>
            <a:solidFill>
              <a:srgbClr val="339933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5" name="フリーフォーム: 図形 94">
              <a:extLst>
                <a:ext uri="{FF2B5EF4-FFF2-40B4-BE49-F238E27FC236}">
                  <a16:creationId xmlns:a16="http://schemas.microsoft.com/office/drawing/2014/main" id="{09C61C06-07F7-4A55-A67F-A65A4110E31F}"/>
                </a:ext>
              </a:extLst>
            </p:cNvPr>
            <p:cNvSpPr/>
            <p:nvPr/>
          </p:nvSpPr>
          <p:spPr>
            <a:xfrm rot="956924">
              <a:off x="1634043" y="1310147"/>
              <a:ext cx="301115" cy="92031"/>
            </a:xfrm>
            <a:custGeom>
              <a:avLst/>
              <a:gdLst>
                <a:gd name="connsiteX0" fmla="*/ 183469 w 366938"/>
                <a:gd name="connsiteY0" fmla="*/ 0 h 109891"/>
                <a:gd name="connsiteX1" fmla="*/ 363510 w 366938"/>
                <a:gd name="connsiteY1" fmla="*/ 48102 h 109891"/>
                <a:gd name="connsiteX2" fmla="*/ 366938 w 366938"/>
                <a:gd name="connsiteY2" fmla="*/ 54946 h 109891"/>
                <a:gd name="connsiteX3" fmla="*/ 363510 w 366938"/>
                <a:gd name="connsiteY3" fmla="*/ 61789 h 109891"/>
                <a:gd name="connsiteX4" fmla="*/ 183469 w 366938"/>
                <a:gd name="connsiteY4" fmla="*/ 109891 h 109891"/>
                <a:gd name="connsiteX5" fmla="*/ 3428 w 366938"/>
                <a:gd name="connsiteY5" fmla="*/ 61789 h 109891"/>
                <a:gd name="connsiteX6" fmla="*/ 0 w 366938"/>
                <a:gd name="connsiteY6" fmla="*/ 54946 h 109891"/>
                <a:gd name="connsiteX7" fmla="*/ 3428 w 366938"/>
                <a:gd name="connsiteY7" fmla="*/ 48102 h 109891"/>
                <a:gd name="connsiteX8" fmla="*/ 183469 w 366938"/>
                <a:gd name="connsiteY8" fmla="*/ 0 h 1098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66938" h="109891">
                  <a:moveTo>
                    <a:pt x="183469" y="0"/>
                  </a:moveTo>
                  <a:cubicBezTo>
                    <a:pt x="264405" y="0"/>
                    <a:pt x="333847" y="19834"/>
                    <a:pt x="363510" y="48102"/>
                  </a:cubicBezTo>
                  <a:lnTo>
                    <a:pt x="366938" y="54946"/>
                  </a:lnTo>
                  <a:lnTo>
                    <a:pt x="363510" y="61789"/>
                  </a:lnTo>
                  <a:cubicBezTo>
                    <a:pt x="333847" y="90057"/>
                    <a:pt x="264405" y="109891"/>
                    <a:pt x="183469" y="109891"/>
                  </a:cubicBezTo>
                  <a:cubicBezTo>
                    <a:pt x="102534" y="109891"/>
                    <a:pt x="33091" y="90057"/>
                    <a:pt x="3428" y="61789"/>
                  </a:cubicBezTo>
                  <a:lnTo>
                    <a:pt x="0" y="54946"/>
                  </a:lnTo>
                  <a:lnTo>
                    <a:pt x="3428" y="48102"/>
                  </a:lnTo>
                  <a:cubicBezTo>
                    <a:pt x="33091" y="19834"/>
                    <a:pt x="102534" y="0"/>
                    <a:pt x="183469" y="0"/>
                  </a:cubicBezTo>
                  <a:close/>
                </a:path>
              </a:pathLst>
            </a:custGeom>
            <a:solidFill>
              <a:srgbClr val="339933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6" name="フリーフォーム: 図形 95">
              <a:extLst>
                <a:ext uri="{FF2B5EF4-FFF2-40B4-BE49-F238E27FC236}">
                  <a16:creationId xmlns:a16="http://schemas.microsoft.com/office/drawing/2014/main" id="{E5A1D4CC-B26A-4C42-9F69-EB1A44B1D645}"/>
                </a:ext>
              </a:extLst>
            </p:cNvPr>
            <p:cNvSpPr/>
            <p:nvPr/>
          </p:nvSpPr>
          <p:spPr>
            <a:xfrm rot="447638">
              <a:off x="1315681" y="1392419"/>
              <a:ext cx="354309" cy="133148"/>
            </a:xfrm>
            <a:custGeom>
              <a:avLst/>
              <a:gdLst>
                <a:gd name="connsiteX0" fmla="*/ 183469 w 366938"/>
                <a:gd name="connsiteY0" fmla="*/ 0 h 109891"/>
                <a:gd name="connsiteX1" fmla="*/ 363510 w 366938"/>
                <a:gd name="connsiteY1" fmla="*/ 48102 h 109891"/>
                <a:gd name="connsiteX2" fmla="*/ 366938 w 366938"/>
                <a:gd name="connsiteY2" fmla="*/ 54946 h 109891"/>
                <a:gd name="connsiteX3" fmla="*/ 363510 w 366938"/>
                <a:gd name="connsiteY3" fmla="*/ 61789 h 109891"/>
                <a:gd name="connsiteX4" fmla="*/ 183469 w 366938"/>
                <a:gd name="connsiteY4" fmla="*/ 109891 h 109891"/>
                <a:gd name="connsiteX5" fmla="*/ 3428 w 366938"/>
                <a:gd name="connsiteY5" fmla="*/ 61789 h 109891"/>
                <a:gd name="connsiteX6" fmla="*/ 0 w 366938"/>
                <a:gd name="connsiteY6" fmla="*/ 54946 h 109891"/>
                <a:gd name="connsiteX7" fmla="*/ 3428 w 366938"/>
                <a:gd name="connsiteY7" fmla="*/ 48102 h 109891"/>
                <a:gd name="connsiteX8" fmla="*/ 183469 w 366938"/>
                <a:gd name="connsiteY8" fmla="*/ 0 h 1098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66938" h="109891">
                  <a:moveTo>
                    <a:pt x="183469" y="0"/>
                  </a:moveTo>
                  <a:cubicBezTo>
                    <a:pt x="264405" y="0"/>
                    <a:pt x="333847" y="19834"/>
                    <a:pt x="363510" y="48102"/>
                  </a:cubicBezTo>
                  <a:lnTo>
                    <a:pt x="366938" y="54946"/>
                  </a:lnTo>
                  <a:lnTo>
                    <a:pt x="363510" y="61789"/>
                  </a:lnTo>
                  <a:cubicBezTo>
                    <a:pt x="333847" y="90057"/>
                    <a:pt x="264405" y="109891"/>
                    <a:pt x="183469" y="109891"/>
                  </a:cubicBezTo>
                  <a:cubicBezTo>
                    <a:pt x="102534" y="109891"/>
                    <a:pt x="33091" y="90057"/>
                    <a:pt x="3428" y="61789"/>
                  </a:cubicBezTo>
                  <a:lnTo>
                    <a:pt x="0" y="54946"/>
                  </a:lnTo>
                  <a:lnTo>
                    <a:pt x="3428" y="48102"/>
                  </a:lnTo>
                  <a:cubicBezTo>
                    <a:pt x="33091" y="19834"/>
                    <a:pt x="102534" y="0"/>
                    <a:pt x="183469" y="0"/>
                  </a:cubicBezTo>
                  <a:close/>
                </a:path>
              </a:pathLst>
            </a:custGeom>
            <a:solidFill>
              <a:srgbClr val="339933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7" name="フリーフォーム: 図形 96">
              <a:extLst>
                <a:ext uri="{FF2B5EF4-FFF2-40B4-BE49-F238E27FC236}">
                  <a16:creationId xmlns:a16="http://schemas.microsoft.com/office/drawing/2014/main" id="{DCECCDE2-B239-4AF6-B3D0-BA6641609414}"/>
                </a:ext>
              </a:extLst>
            </p:cNvPr>
            <p:cNvSpPr/>
            <p:nvPr/>
          </p:nvSpPr>
          <p:spPr>
            <a:xfrm rot="20229547">
              <a:off x="1591654" y="1405119"/>
              <a:ext cx="354309" cy="133148"/>
            </a:xfrm>
            <a:custGeom>
              <a:avLst/>
              <a:gdLst>
                <a:gd name="connsiteX0" fmla="*/ 183469 w 366938"/>
                <a:gd name="connsiteY0" fmla="*/ 0 h 109891"/>
                <a:gd name="connsiteX1" fmla="*/ 363510 w 366938"/>
                <a:gd name="connsiteY1" fmla="*/ 48102 h 109891"/>
                <a:gd name="connsiteX2" fmla="*/ 366938 w 366938"/>
                <a:gd name="connsiteY2" fmla="*/ 54946 h 109891"/>
                <a:gd name="connsiteX3" fmla="*/ 363510 w 366938"/>
                <a:gd name="connsiteY3" fmla="*/ 61789 h 109891"/>
                <a:gd name="connsiteX4" fmla="*/ 183469 w 366938"/>
                <a:gd name="connsiteY4" fmla="*/ 109891 h 109891"/>
                <a:gd name="connsiteX5" fmla="*/ 3428 w 366938"/>
                <a:gd name="connsiteY5" fmla="*/ 61789 h 109891"/>
                <a:gd name="connsiteX6" fmla="*/ 0 w 366938"/>
                <a:gd name="connsiteY6" fmla="*/ 54946 h 109891"/>
                <a:gd name="connsiteX7" fmla="*/ 3428 w 366938"/>
                <a:gd name="connsiteY7" fmla="*/ 48102 h 109891"/>
                <a:gd name="connsiteX8" fmla="*/ 183469 w 366938"/>
                <a:gd name="connsiteY8" fmla="*/ 0 h 1098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66938" h="109891">
                  <a:moveTo>
                    <a:pt x="183469" y="0"/>
                  </a:moveTo>
                  <a:cubicBezTo>
                    <a:pt x="264405" y="0"/>
                    <a:pt x="333847" y="19834"/>
                    <a:pt x="363510" y="48102"/>
                  </a:cubicBezTo>
                  <a:lnTo>
                    <a:pt x="366938" y="54946"/>
                  </a:lnTo>
                  <a:lnTo>
                    <a:pt x="363510" y="61789"/>
                  </a:lnTo>
                  <a:cubicBezTo>
                    <a:pt x="333847" y="90057"/>
                    <a:pt x="264405" y="109891"/>
                    <a:pt x="183469" y="109891"/>
                  </a:cubicBezTo>
                  <a:cubicBezTo>
                    <a:pt x="102534" y="109891"/>
                    <a:pt x="33091" y="90057"/>
                    <a:pt x="3428" y="61789"/>
                  </a:cubicBezTo>
                  <a:lnTo>
                    <a:pt x="0" y="54946"/>
                  </a:lnTo>
                  <a:lnTo>
                    <a:pt x="3428" y="48102"/>
                  </a:lnTo>
                  <a:cubicBezTo>
                    <a:pt x="33091" y="19834"/>
                    <a:pt x="102534" y="0"/>
                    <a:pt x="183469" y="0"/>
                  </a:cubicBezTo>
                  <a:close/>
                </a:path>
              </a:pathLst>
            </a:custGeom>
            <a:solidFill>
              <a:srgbClr val="339933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15" name="グループ化 114">
            <a:extLst>
              <a:ext uri="{FF2B5EF4-FFF2-40B4-BE49-F238E27FC236}">
                <a16:creationId xmlns:a16="http://schemas.microsoft.com/office/drawing/2014/main" id="{86181D17-4782-4024-A7AB-AEEFB028917F}"/>
              </a:ext>
            </a:extLst>
          </p:cNvPr>
          <p:cNvGrpSpPr/>
          <p:nvPr/>
        </p:nvGrpSpPr>
        <p:grpSpPr>
          <a:xfrm>
            <a:off x="3865808" y="4083239"/>
            <a:ext cx="2348383" cy="2257732"/>
            <a:chOff x="3740408" y="3997056"/>
            <a:chExt cx="2058364" cy="1978908"/>
          </a:xfrm>
        </p:grpSpPr>
        <p:grpSp>
          <p:nvGrpSpPr>
            <p:cNvPr id="116" name="グループ化 115">
              <a:extLst>
                <a:ext uri="{FF2B5EF4-FFF2-40B4-BE49-F238E27FC236}">
                  <a16:creationId xmlns:a16="http://schemas.microsoft.com/office/drawing/2014/main" id="{5F6F4E70-BE75-48C4-BB29-95E7E72405A0}"/>
                </a:ext>
              </a:extLst>
            </p:cNvPr>
            <p:cNvGrpSpPr/>
            <p:nvPr/>
          </p:nvGrpSpPr>
          <p:grpSpPr>
            <a:xfrm>
              <a:off x="3740408" y="3997056"/>
              <a:ext cx="2058364" cy="1978908"/>
              <a:chOff x="632518" y="952947"/>
              <a:chExt cx="2736305" cy="2630683"/>
            </a:xfrm>
          </p:grpSpPr>
          <p:sp>
            <p:nvSpPr>
              <p:cNvPr id="137" name="楕円 228">
                <a:extLst>
                  <a:ext uri="{FF2B5EF4-FFF2-40B4-BE49-F238E27FC236}">
                    <a16:creationId xmlns:a16="http://schemas.microsoft.com/office/drawing/2014/main" id="{D266DD51-83A7-4BB0-A503-AFD2D9F35F3B}"/>
                  </a:ext>
                </a:extLst>
              </p:cNvPr>
              <p:cNvSpPr/>
              <p:nvPr/>
            </p:nvSpPr>
            <p:spPr>
              <a:xfrm flipV="1">
                <a:off x="1429590" y="2799482"/>
                <a:ext cx="1142160" cy="784148"/>
              </a:xfrm>
              <a:custGeom>
                <a:avLst/>
                <a:gdLst>
                  <a:gd name="connsiteX0" fmla="*/ 0 w 2736304"/>
                  <a:gd name="connsiteY0" fmla="*/ 842577 h 1685154"/>
                  <a:gd name="connsiteX1" fmla="*/ 1368152 w 2736304"/>
                  <a:gd name="connsiteY1" fmla="*/ 0 h 1685154"/>
                  <a:gd name="connsiteX2" fmla="*/ 2736304 w 2736304"/>
                  <a:gd name="connsiteY2" fmla="*/ 842577 h 1685154"/>
                  <a:gd name="connsiteX3" fmla="*/ 1368152 w 2736304"/>
                  <a:gd name="connsiteY3" fmla="*/ 1685154 h 1685154"/>
                  <a:gd name="connsiteX4" fmla="*/ 0 w 2736304"/>
                  <a:gd name="connsiteY4" fmla="*/ 842577 h 1685154"/>
                  <a:gd name="connsiteX0" fmla="*/ 3 w 2736307"/>
                  <a:gd name="connsiteY0" fmla="*/ 842577 h 2237604"/>
                  <a:gd name="connsiteX1" fmla="*/ 1368155 w 2736307"/>
                  <a:gd name="connsiteY1" fmla="*/ 0 h 2237604"/>
                  <a:gd name="connsiteX2" fmla="*/ 2736307 w 2736307"/>
                  <a:gd name="connsiteY2" fmla="*/ 842577 h 2237604"/>
                  <a:gd name="connsiteX3" fmla="*/ 1377680 w 2736307"/>
                  <a:gd name="connsiteY3" fmla="*/ 2237604 h 2237604"/>
                  <a:gd name="connsiteX4" fmla="*/ 3 w 2736307"/>
                  <a:gd name="connsiteY4" fmla="*/ 842577 h 2237604"/>
                  <a:gd name="connsiteX0" fmla="*/ 3 w 2736307"/>
                  <a:gd name="connsiteY0" fmla="*/ 842577 h 2237604"/>
                  <a:gd name="connsiteX1" fmla="*/ 1368155 w 2736307"/>
                  <a:gd name="connsiteY1" fmla="*/ 0 h 2237604"/>
                  <a:gd name="connsiteX2" fmla="*/ 2736307 w 2736307"/>
                  <a:gd name="connsiteY2" fmla="*/ 842577 h 2237604"/>
                  <a:gd name="connsiteX3" fmla="*/ 1377680 w 2736307"/>
                  <a:gd name="connsiteY3" fmla="*/ 2237604 h 2237604"/>
                  <a:gd name="connsiteX4" fmla="*/ 3 w 2736307"/>
                  <a:gd name="connsiteY4" fmla="*/ 842577 h 22376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36307" h="2237604">
                    <a:moveTo>
                      <a:pt x="3" y="842577"/>
                    </a:moveTo>
                    <a:cubicBezTo>
                      <a:pt x="-1585" y="469643"/>
                      <a:pt x="507771" y="0"/>
                      <a:pt x="1368155" y="0"/>
                    </a:cubicBezTo>
                    <a:cubicBezTo>
                      <a:pt x="2228539" y="0"/>
                      <a:pt x="2736307" y="377235"/>
                      <a:pt x="2736307" y="842577"/>
                    </a:cubicBezTo>
                    <a:cubicBezTo>
                      <a:pt x="2736307" y="1307919"/>
                      <a:pt x="2133289" y="2237604"/>
                      <a:pt x="1377680" y="2237604"/>
                    </a:cubicBezTo>
                    <a:cubicBezTo>
                      <a:pt x="622071" y="2237604"/>
                      <a:pt x="1591" y="1215511"/>
                      <a:pt x="3" y="842577"/>
                    </a:cubicBezTo>
                    <a:close/>
                  </a:path>
                </a:pathLst>
              </a:custGeom>
              <a:gradFill flip="none" rotWithShape="1">
                <a:gsLst>
                  <a:gs pos="20000">
                    <a:schemeClr val="tx2">
                      <a:lumMod val="75000"/>
                    </a:schemeClr>
                  </a:gs>
                  <a:gs pos="50000">
                    <a:schemeClr val="tx2">
                      <a:lumMod val="60000"/>
                      <a:lumOff val="40000"/>
                    </a:schemeClr>
                  </a:gs>
                  <a:gs pos="80000">
                    <a:schemeClr val="tx2">
                      <a:lumMod val="75000"/>
                    </a:schemeClr>
                  </a:gs>
                </a:gsLst>
                <a:lin ang="0" scaled="1"/>
                <a:tileRect/>
              </a:gradFill>
              <a:ln w="571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8" name="楕円 228">
                <a:extLst>
                  <a:ext uri="{FF2B5EF4-FFF2-40B4-BE49-F238E27FC236}">
                    <a16:creationId xmlns:a16="http://schemas.microsoft.com/office/drawing/2014/main" id="{20E08FA9-754F-47FD-8E6A-86F68EBF1ED9}"/>
                  </a:ext>
                </a:extLst>
              </p:cNvPr>
              <p:cNvSpPr/>
              <p:nvPr/>
            </p:nvSpPr>
            <p:spPr>
              <a:xfrm>
                <a:off x="632518" y="952947"/>
                <a:ext cx="2736305" cy="2321424"/>
              </a:xfrm>
              <a:custGeom>
                <a:avLst/>
                <a:gdLst>
                  <a:gd name="connsiteX0" fmla="*/ 0 w 2736304"/>
                  <a:gd name="connsiteY0" fmla="*/ 842577 h 1685154"/>
                  <a:gd name="connsiteX1" fmla="*/ 1368152 w 2736304"/>
                  <a:gd name="connsiteY1" fmla="*/ 0 h 1685154"/>
                  <a:gd name="connsiteX2" fmla="*/ 2736304 w 2736304"/>
                  <a:gd name="connsiteY2" fmla="*/ 842577 h 1685154"/>
                  <a:gd name="connsiteX3" fmla="*/ 1368152 w 2736304"/>
                  <a:gd name="connsiteY3" fmla="*/ 1685154 h 1685154"/>
                  <a:gd name="connsiteX4" fmla="*/ 0 w 2736304"/>
                  <a:gd name="connsiteY4" fmla="*/ 842577 h 1685154"/>
                  <a:gd name="connsiteX0" fmla="*/ 3 w 2736307"/>
                  <a:gd name="connsiteY0" fmla="*/ 842577 h 2237604"/>
                  <a:gd name="connsiteX1" fmla="*/ 1368155 w 2736307"/>
                  <a:gd name="connsiteY1" fmla="*/ 0 h 2237604"/>
                  <a:gd name="connsiteX2" fmla="*/ 2736307 w 2736307"/>
                  <a:gd name="connsiteY2" fmla="*/ 842577 h 2237604"/>
                  <a:gd name="connsiteX3" fmla="*/ 1377680 w 2736307"/>
                  <a:gd name="connsiteY3" fmla="*/ 2237604 h 2237604"/>
                  <a:gd name="connsiteX4" fmla="*/ 3 w 2736307"/>
                  <a:gd name="connsiteY4" fmla="*/ 842577 h 2237604"/>
                  <a:gd name="connsiteX0" fmla="*/ 3 w 2736307"/>
                  <a:gd name="connsiteY0" fmla="*/ 842577 h 2237604"/>
                  <a:gd name="connsiteX1" fmla="*/ 1368155 w 2736307"/>
                  <a:gd name="connsiteY1" fmla="*/ 0 h 2237604"/>
                  <a:gd name="connsiteX2" fmla="*/ 2736307 w 2736307"/>
                  <a:gd name="connsiteY2" fmla="*/ 842577 h 2237604"/>
                  <a:gd name="connsiteX3" fmla="*/ 1377680 w 2736307"/>
                  <a:gd name="connsiteY3" fmla="*/ 2237604 h 2237604"/>
                  <a:gd name="connsiteX4" fmla="*/ 3 w 2736307"/>
                  <a:gd name="connsiteY4" fmla="*/ 842577 h 2237604"/>
                  <a:gd name="connsiteX0" fmla="*/ 3 w 2736307"/>
                  <a:gd name="connsiteY0" fmla="*/ 842577 h 2237604"/>
                  <a:gd name="connsiteX1" fmla="*/ 1368155 w 2736307"/>
                  <a:gd name="connsiteY1" fmla="*/ 0 h 2237604"/>
                  <a:gd name="connsiteX2" fmla="*/ 2736307 w 2736307"/>
                  <a:gd name="connsiteY2" fmla="*/ 842577 h 2237604"/>
                  <a:gd name="connsiteX3" fmla="*/ 1377680 w 2736307"/>
                  <a:gd name="connsiteY3" fmla="*/ 2237604 h 2237604"/>
                  <a:gd name="connsiteX4" fmla="*/ 3 w 2736307"/>
                  <a:gd name="connsiteY4" fmla="*/ 842577 h 2237604"/>
                  <a:gd name="connsiteX0" fmla="*/ 1 w 2736305"/>
                  <a:gd name="connsiteY0" fmla="*/ 842577 h 2321424"/>
                  <a:gd name="connsiteX1" fmla="*/ 1368153 w 2736305"/>
                  <a:gd name="connsiteY1" fmla="*/ 0 h 2321424"/>
                  <a:gd name="connsiteX2" fmla="*/ 2736305 w 2736305"/>
                  <a:gd name="connsiteY2" fmla="*/ 842577 h 2321424"/>
                  <a:gd name="connsiteX3" fmla="*/ 1370058 w 2736305"/>
                  <a:gd name="connsiteY3" fmla="*/ 2321424 h 2321424"/>
                  <a:gd name="connsiteX4" fmla="*/ 1 w 2736305"/>
                  <a:gd name="connsiteY4" fmla="*/ 842577 h 23214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36305" h="2321424">
                    <a:moveTo>
                      <a:pt x="1" y="842577"/>
                    </a:moveTo>
                    <a:cubicBezTo>
                      <a:pt x="-317" y="455673"/>
                      <a:pt x="507769" y="0"/>
                      <a:pt x="1368153" y="0"/>
                    </a:cubicBezTo>
                    <a:cubicBezTo>
                      <a:pt x="2228537" y="0"/>
                      <a:pt x="2736305" y="377235"/>
                      <a:pt x="2736305" y="842577"/>
                    </a:cubicBezTo>
                    <a:cubicBezTo>
                      <a:pt x="2736305" y="1307919"/>
                      <a:pt x="2415227" y="2321424"/>
                      <a:pt x="1370058" y="2321424"/>
                    </a:cubicBezTo>
                    <a:cubicBezTo>
                      <a:pt x="324889" y="2321424"/>
                      <a:pt x="319" y="1229481"/>
                      <a:pt x="1" y="842577"/>
                    </a:cubicBezTo>
                    <a:close/>
                  </a:path>
                </a:pathLst>
              </a:custGeom>
              <a:gradFill flip="none" rotWithShape="1">
                <a:gsLst>
                  <a:gs pos="20000">
                    <a:schemeClr val="tx2">
                      <a:lumMod val="75000"/>
                    </a:schemeClr>
                  </a:gs>
                  <a:gs pos="50000">
                    <a:schemeClr val="tx2">
                      <a:lumMod val="60000"/>
                      <a:lumOff val="40000"/>
                    </a:schemeClr>
                  </a:gs>
                  <a:gs pos="80000">
                    <a:schemeClr val="tx2">
                      <a:lumMod val="75000"/>
                    </a:schemeClr>
                  </a:gs>
                </a:gsLst>
                <a:lin ang="0" scaled="1"/>
                <a:tileRect/>
              </a:gradFill>
              <a:ln w="571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9" name="楕円 138">
                <a:extLst>
                  <a:ext uri="{FF2B5EF4-FFF2-40B4-BE49-F238E27FC236}">
                    <a16:creationId xmlns:a16="http://schemas.microsoft.com/office/drawing/2014/main" id="{70AF542E-16E8-42D3-8491-B7C3534B6D60}"/>
                  </a:ext>
                </a:extLst>
              </p:cNvPr>
              <p:cNvSpPr/>
              <p:nvPr/>
            </p:nvSpPr>
            <p:spPr>
              <a:xfrm>
                <a:off x="701379" y="990600"/>
                <a:ext cx="2598582" cy="1498990"/>
              </a:xfrm>
              <a:prstGeom prst="ellipse">
                <a:avLst/>
              </a:prstGeom>
              <a:solidFill>
                <a:schemeClr val="tx1"/>
              </a:solidFill>
              <a:ln w="571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40" name="フリーフォーム: 図形 139">
                <a:extLst>
                  <a:ext uri="{FF2B5EF4-FFF2-40B4-BE49-F238E27FC236}">
                    <a16:creationId xmlns:a16="http://schemas.microsoft.com/office/drawing/2014/main" id="{55128728-6F03-4F76-AFEF-3B914E6771A5}"/>
                  </a:ext>
                </a:extLst>
              </p:cNvPr>
              <p:cNvSpPr/>
              <p:nvPr/>
            </p:nvSpPr>
            <p:spPr>
              <a:xfrm>
                <a:off x="735035" y="1118236"/>
                <a:ext cx="2531270" cy="1371355"/>
              </a:xfrm>
              <a:custGeom>
                <a:avLst/>
                <a:gdLst>
                  <a:gd name="connsiteX0" fmla="*/ 1299291 w 2598582"/>
                  <a:gd name="connsiteY0" fmla="*/ 0 h 1318015"/>
                  <a:gd name="connsiteX1" fmla="*/ 2594749 w 2598582"/>
                  <a:gd name="connsiteY1" fmla="*/ 526618 h 1318015"/>
                  <a:gd name="connsiteX2" fmla="*/ 2594952 w 2598582"/>
                  <a:gd name="connsiteY2" fmla="*/ 527054 h 1318015"/>
                  <a:gd name="connsiteX3" fmla="*/ 2598582 w 2598582"/>
                  <a:gd name="connsiteY3" fmla="*/ 568520 h 1318015"/>
                  <a:gd name="connsiteX4" fmla="*/ 1299291 w 2598582"/>
                  <a:gd name="connsiteY4" fmla="*/ 1318015 h 1318015"/>
                  <a:gd name="connsiteX5" fmla="*/ 0 w 2598582"/>
                  <a:gd name="connsiteY5" fmla="*/ 568520 h 1318015"/>
                  <a:gd name="connsiteX6" fmla="*/ 3630 w 2598582"/>
                  <a:gd name="connsiteY6" fmla="*/ 527054 h 1318015"/>
                  <a:gd name="connsiteX7" fmla="*/ 3833 w 2598582"/>
                  <a:gd name="connsiteY7" fmla="*/ 526618 h 1318015"/>
                  <a:gd name="connsiteX8" fmla="*/ 1299291 w 2598582"/>
                  <a:gd name="connsiteY8" fmla="*/ 0 h 1318015"/>
                  <a:gd name="connsiteX0" fmla="*/ 1306911 w 2598582"/>
                  <a:gd name="connsiteY0" fmla="*/ 0 h 1371355"/>
                  <a:gd name="connsiteX1" fmla="*/ 2594749 w 2598582"/>
                  <a:gd name="connsiteY1" fmla="*/ 579958 h 1371355"/>
                  <a:gd name="connsiteX2" fmla="*/ 2594952 w 2598582"/>
                  <a:gd name="connsiteY2" fmla="*/ 580394 h 1371355"/>
                  <a:gd name="connsiteX3" fmla="*/ 2598582 w 2598582"/>
                  <a:gd name="connsiteY3" fmla="*/ 621860 h 1371355"/>
                  <a:gd name="connsiteX4" fmla="*/ 1299291 w 2598582"/>
                  <a:gd name="connsiteY4" fmla="*/ 1371355 h 1371355"/>
                  <a:gd name="connsiteX5" fmla="*/ 0 w 2598582"/>
                  <a:gd name="connsiteY5" fmla="*/ 621860 h 1371355"/>
                  <a:gd name="connsiteX6" fmla="*/ 3630 w 2598582"/>
                  <a:gd name="connsiteY6" fmla="*/ 580394 h 1371355"/>
                  <a:gd name="connsiteX7" fmla="*/ 3833 w 2598582"/>
                  <a:gd name="connsiteY7" fmla="*/ 579958 h 1371355"/>
                  <a:gd name="connsiteX8" fmla="*/ 1306911 w 2598582"/>
                  <a:gd name="connsiteY8" fmla="*/ 0 h 1371355"/>
                  <a:gd name="connsiteX0" fmla="*/ 1306911 w 2598582"/>
                  <a:gd name="connsiteY0" fmla="*/ 0 h 1371355"/>
                  <a:gd name="connsiteX1" fmla="*/ 2594749 w 2598582"/>
                  <a:gd name="connsiteY1" fmla="*/ 579958 h 1371355"/>
                  <a:gd name="connsiteX2" fmla="*/ 2594952 w 2598582"/>
                  <a:gd name="connsiteY2" fmla="*/ 580394 h 1371355"/>
                  <a:gd name="connsiteX3" fmla="*/ 2598582 w 2598582"/>
                  <a:gd name="connsiteY3" fmla="*/ 621860 h 1371355"/>
                  <a:gd name="connsiteX4" fmla="*/ 1299291 w 2598582"/>
                  <a:gd name="connsiteY4" fmla="*/ 1371355 h 1371355"/>
                  <a:gd name="connsiteX5" fmla="*/ 0 w 2598582"/>
                  <a:gd name="connsiteY5" fmla="*/ 621860 h 1371355"/>
                  <a:gd name="connsiteX6" fmla="*/ 3630 w 2598582"/>
                  <a:gd name="connsiteY6" fmla="*/ 580394 h 1371355"/>
                  <a:gd name="connsiteX7" fmla="*/ 3833 w 2598582"/>
                  <a:gd name="connsiteY7" fmla="*/ 579958 h 1371355"/>
                  <a:gd name="connsiteX8" fmla="*/ 1306911 w 2598582"/>
                  <a:gd name="connsiteY8" fmla="*/ 0 h 13713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598582" h="1371355">
                    <a:moveTo>
                      <a:pt x="1306911" y="0"/>
                    </a:moveTo>
                    <a:cubicBezTo>
                      <a:pt x="1991789" y="0"/>
                      <a:pt x="2423008" y="274862"/>
                      <a:pt x="2594749" y="579958"/>
                    </a:cubicBezTo>
                    <a:cubicBezTo>
                      <a:pt x="2594817" y="580103"/>
                      <a:pt x="2594884" y="580249"/>
                      <a:pt x="2594952" y="580394"/>
                    </a:cubicBezTo>
                    <a:lnTo>
                      <a:pt x="2598582" y="621860"/>
                    </a:lnTo>
                    <a:cubicBezTo>
                      <a:pt x="2598582" y="1035795"/>
                      <a:pt x="2016870" y="1371355"/>
                      <a:pt x="1299291" y="1371355"/>
                    </a:cubicBezTo>
                    <a:cubicBezTo>
                      <a:pt x="581712" y="1371355"/>
                      <a:pt x="0" y="1035795"/>
                      <a:pt x="0" y="621860"/>
                    </a:cubicBezTo>
                    <a:lnTo>
                      <a:pt x="3630" y="580394"/>
                    </a:lnTo>
                    <a:cubicBezTo>
                      <a:pt x="3698" y="580249"/>
                      <a:pt x="3765" y="580103"/>
                      <a:pt x="3833" y="579958"/>
                    </a:cubicBezTo>
                    <a:cubicBezTo>
                      <a:pt x="175574" y="274862"/>
                      <a:pt x="622033" y="0"/>
                      <a:pt x="1306911" y="0"/>
                    </a:cubicBezTo>
                    <a:close/>
                  </a:path>
                </a:pathLst>
              </a:custGeom>
              <a:pattFill prst="lgConfetti">
                <a:fgClr>
                  <a:schemeClr val="bg1">
                    <a:lumMod val="95000"/>
                  </a:schemeClr>
                </a:fgClr>
                <a:bgClr>
                  <a:schemeClr val="bg1"/>
                </a:bgClr>
              </a:pattFill>
              <a:ln w="571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17" name="フリーフォーム: 図形 116">
              <a:extLst>
                <a:ext uri="{FF2B5EF4-FFF2-40B4-BE49-F238E27FC236}">
                  <a16:creationId xmlns:a16="http://schemas.microsoft.com/office/drawing/2014/main" id="{53F0F18F-4898-4C7F-8CC8-EA5F2E19B568}"/>
                </a:ext>
              </a:extLst>
            </p:cNvPr>
            <p:cNvSpPr/>
            <p:nvPr/>
          </p:nvSpPr>
          <p:spPr>
            <a:xfrm rot="10800000">
              <a:off x="3839101" y="4087985"/>
              <a:ext cx="1846685" cy="1018168"/>
            </a:xfrm>
            <a:custGeom>
              <a:avLst/>
              <a:gdLst>
                <a:gd name="connsiteX0" fmla="*/ 960143 w 1846685"/>
                <a:gd name="connsiteY0" fmla="*/ 1017593 h 1018168"/>
                <a:gd name="connsiteX1" fmla="*/ 922267 w 1846685"/>
                <a:gd name="connsiteY1" fmla="*/ 1013826 h 1018168"/>
                <a:gd name="connsiteX2" fmla="*/ 892854 w 1846685"/>
                <a:gd name="connsiteY2" fmla="*/ 995850 h 1018168"/>
                <a:gd name="connsiteX3" fmla="*/ 891976 w 1846685"/>
                <a:gd name="connsiteY3" fmla="*/ 995314 h 1018168"/>
                <a:gd name="connsiteX4" fmla="*/ 798005 w 1846685"/>
                <a:gd name="connsiteY4" fmla="*/ 1012807 h 1018168"/>
                <a:gd name="connsiteX5" fmla="*/ 750352 w 1846685"/>
                <a:gd name="connsiteY5" fmla="*/ 965084 h 1018168"/>
                <a:gd name="connsiteX6" fmla="*/ 750089 w 1846685"/>
                <a:gd name="connsiteY6" fmla="*/ 964966 h 1018168"/>
                <a:gd name="connsiteX7" fmla="*/ 712463 w 1846685"/>
                <a:gd name="connsiteY7" fmla="*/ 948072 h 1018168"/>
                <a:gd name="connsiteX8" fmla="*/ 689196 w 1846685"/>
                <a:gd name="connsiteY8" fmla="*/ 918768 h 1018168"/>
                <a:gd name="connsiteX9" fmla="*/ 690883 w 1846685"/>
                <a:gd name="connsiteY9" fmla="*/ 887815 h 1018168"/>
                <a:gd name="connsiteX10" fmla="*/ 644023 w 1846685"/>
                <a:gd name="connsiteY10" fmla="*/ 908052 h 1018168"/>
                <a:gd name="connsiteX11" fmla="*/ 524064 w 1846685"/>
                <a:gd name="connsiteY11" fmla="*/ 870546 h 1018168"/>
                <a:gd name="connsiteX12" fmla="*/ 345869 w 1846685"/>
                <a:gd name="connsiteY12" fmla="*/ 833489 h 1018168"/>
                <a:gd name="connsiteX13" fmla="*/ 267521 w 1846685"/>
                <a:gd name="connsiteY13" fmla="*/ 792252 h 1018168"/>
                <a:gd name="connsiteX14" fmla="*/ 284262 w 1846685"/>
                <a:gd name="connsiteY14" fmla="*/ 736589 h 1018168"/>
                <a:gd name="connsiteX15" fmla="*/ 257929 w 1846685"/>
                <a:gd name="connsiteY15" fmla="*/ 713982 h 1018168"/>
                <a:gd name="connsiteX16" fmla="*/ 226779 w 1846685"/>
                <a:gd name="connsiteY16" fmla="*/ 724766 h 1018168"/>
                <a:gd name="connsiteX17" fmla="*/ 97486 w 1846685"/>
                <a:gd name="connsiteY17" fmla="*/ 662358 h 1018168"/>
                <a:gd name="connsiteX18" fmla="*/ 19138 w 1846685"/>
                <a:gd name="connsiteY18" fmla="*/ 611749 h 1018168"/>
                <a:gd name="connsiteX19" fmla="*/ 35879 w 1846685"/>
                <a:gd name="connsiteY19" fmla="*/ 543436 h 1018168"/>
                <a:gd name="connsiteX20" fmla="*/ 527 w 1846685"/>
                <a:gd name="connsiteY20" fmla="*/ 473348 h 1018168"/>
                <a:gd name="connsiteX21" fmla="*/ 65089 w 1846685"/>
                <a:gd name="connsiteY21" fmla="*/ 411053 h 1018168"/>
                <a:gd name="connsiteX22" fmla="*/ 65706 w 1846685"/>
                <a:gd name="connsiteY22" fmla="*/ 409410 h 1018168"/>
                <a:gd name="connsiteX23" fmla="*/ 94465 w 1846685"/>
                <a:gd name="connsiteY23" fmla="*/ 319952 h 1018168"/>
                <a:gd name="connsiteX24" fmla="*/ 234370 w 1846685"/>
                <a:gd name="connsiteY24" fmla="*/ 299514 h 1018168"/>
                <a:gd name="connsiteX25" fmla="*/ 234402 w 1846685"/>
                <a:gd name="connsiteY25" fmla="*/ 299480 h 1018168"/>
                <a:gd name="connsiteX26" fmla="*/ 262225 w 1846685"/>
                <a:gd name="connsiteY26" fmla="*/ 268742 h 1018168"/>
                <a:gd name="connsiteX27" fmla="*/ 263274 w 1846685"/>
                <a:gd name="connsiteY27" fmla="*/ 268266 h 1018168"/>
                <a:gd name="connsiteX28" fmla="*/ 231960 w 1846685"/>
                <a:gd name="connsiteY28" fmla="*/ 235937 h 1018168"/>
                <a:gd name="connsiteX29" fmla="*/ 233726 w 1846685"/>
                <a:gd name="connsiteY29" fmla="*/ 195718 h 1018168"/>
                <a:gd name="connsiteX30" fmla="*/ 391390 w 1846685"/>
                <a:gd name="connsiteY30" fmla="*/ 128500 h 1018168"/>
                <a:gd name="connsiteX31" fmla="*/ 447830 w 1846685"/>
                <a:gd name="connsiteY31" fmla="*/ 70903 h 1018168"/>
                <a:gd name="connsiteX32" fmla="*/ 639994 w 1846685"/>
                <a:gd name="connsiteY32" fmla="*/ 63929 h 1018168"/>
                <a:gd name="connsiteX33" fmla="*/ 777317 w 1846685"/>
                <a:gd name="connsiteY33" fmla="*/ 2484 h 1018168"/>
                <a:gd name="connsiteX34" fmla="*/ 979229 w 1846685"/>
                <a:gd name="connsiteY34" fmla="*/ 39990 h 1018168"/>
                <a:gd name="connsiteX35" fmla="*/ 1279162 w 1846685"/>
                <a:gd name="connsiteY35" fmla="*/ 77047 h 1018168"/>
                <a:gd name="connsiteX36" fmla="*/ 1411035 w 1846685"/>
                <a:gd name="connsiteY36" fmla="*/ 118284 h 1018168"/>
                <a:gd name="connsiteX37" fmla="*/ 1382857 w 1846685"/>
                <a:gd name="connsiteY37" fmla="*/ 173947 h 1018168"/>
                <a:gd name="connsiteX38" fmla="*/ 1393812 w 1846685"/>
                <a:gd name="connsiteY38" fmla="*/ 179535 h 1018168"/>
                <a:gd name="connsiteX39" fmla="*/ 1409024 w 1846685"/>
                <a:gd name="connsiteY39" fmla="*/ 174655 h 1018168"/>
                <a:gd name="connsiteX40" fmla="*/ 1446900 w 1846685"/>
                <a:gd name="connsiteY40" fmla="*/ 178422 h 1018168"/>
                <a:gd name="connsiteX41" fmla="*/ 1476313 w 1846685"/>
                <a:gd name="connsiteY41" fmla="*/ 196398 h 1018168"/>
                <a:gd name="connsiteX42" fmla="*/ 1477191 w 1846685"/>
                <a:gd name="connsiteY42" fmla="*/ 196934 h 1018168"/>
                <a:gd name="connsiteX43" fmla="*/ 1571162 w 1846685"/>
                <a:gd name="connsiteY43" fmla="*/ 179441 h 1018168"/>
                <a:gd name="connsiteX44" fmla="*/ 1618815 w 1846685"/>
                <a:gd name="connsiteY44" fmla="*/ 227164 h 1018168"/>
                <a:gd name="connsiteX45" fmla="*/ 1619078 w 1846685"/>
                <a:gd name="connsiteY45" fmla="*/ 227282 h 1018168"/>
                <a:gd name="connsiteX46" fmla="*/ 1656704 w 1846685"/>
                <a:gd name="connsiteY46" fmla="*/ 244176 h 1018168"/>
                <a:gd name="connsiteX47" fmla="*/ 1679971 w 1846685"/>
                <a:gd name="connsiteY47" fmla="*/ 273480 h 1018168"/>
                <a:gd name="connsiteX48" fmla="*/ 1677234 w 1846685"/>
                <a:gd name="connsiteY48" fmla="*/ 323703 h 1018168"/>
                <a:gd name="connsiteX49" fmla="*/ 1697562 w 1846685"/>
                <a:gd name="connsiteY49" fmla="*/ 359028 h 1018168"/>
                <a:gd name="connsiteX50" fmla="*/ 1717212 w 1846685"/>
                <a:gd name="connsiteY50" fmla="*/ 360416 h 1018168"/>
                <a:gd name="connsiteX51" fmla="*/ 1764865 w 1846685"/>
                <a:gd name="connsiteY51" fmla="*/ 408139 h 1018168"/>
                <a:gd name="connsiteX52" fmla="*/ 1765128 w 1846685"/>
                <a:gd name="connsiteY52" fmla="*/ 408257 h 1018168"/>
                <a:gd name="connsiteX53" fmla="*/ 1802754 w 1846685"/>
                <a:gd name="connsiteY53" fmla="*/ 425151 h 1018168"/>
                <a:gd name="connsiteX54" fmla="*/ 1826021 w 1846685"/>
                <a:gd name="connsiteY54" fmla="*/ 454455 h 1018168"/>
                <a:gd name="connsiteX55" fmla="*/ 1823284 w 1846685"/>
                <a:gd name="connsiteY55" fmla="*/ 504678 h 1018168"/>
                <a:gd name="connsiteX56" fmla="*/ 1843280 w 1846685"/>
                <a:gd name="connsiteY56" fmla="*/ 581468 h 1018168"/>
                <a:gd name="connsiteX57" fmla="*/ 1749609 w 1846685"/>
                <a:gd name="connsiteY57" fmla="*/ 648686 h 1018168"/>
                <a:gd name="connsiteX58" fmla="*/ 1747662 w 1846685"/>
                <a:gd name="connsiteY58" fmla="*/ 655584 h 1018168"/>
                <a:gd name="connsiteX59" fmla="*/ 1758604 w 1846685"/>
                <a:gd name="connsiteY59" fmla="*/ 674599 h 1018168"/>
                <a:gd name="connsiteX60" fmla="*/ 1757555 w 1846685"/>
                <a:gd name="connsiteY60" fmla="*/ 714818 h 1018168"/>
                <a:gd name="connsiteX61" fmla="*/ 1663884 w 1846685"/>
                <a:gd name="connsiteY61" fmla="*/ 782036 h 1018168"/>
                <a:gd name="connsiteX62" fmla="*/ 1630352 w 1846685"/>
                <a:gd name="connsiteY62" fmla="*/ 839633 h 1018168"/>
                <a:gd name="connsiteX63" fmla="*/ 1516184 w 1846685"/>
                <a:gd name="connsiteY63" fmla="*/ 846607 h 1018168"/>
                <a:gd name="connsiteX64" fmla="*/ 1434598 w 1846685"/>
                <a:gd name="connsiteY64" fmla="*/ 908052 h 1018168"/>
                <a:gd name="connsiteX65" fmla="*/ 1400192 w 1846685"/>
                <a:gd name="connsiteY65" fmla="*/ 910301 h 1018168"/>
                <a:gd name="connsiteX66" fmla="*/ 1352024 w 1846685"/>
                <a:gd name="connsiteY66" fmla="*/ 898493 h 1018168"/>
                <a:gd name="connsiteX67" fmla="*/ 1325181 w 1846685"/>
                <a:gd name="connsiteY67" fmla="*/ 878426 h 1018168"/>
                <a:gd name="connsiteX68" fmla="*/ 1324828 w 1846685"/>
                <a:gd name="connsiteY68" fmla="*/ 879191 h 1018168"/>
                <a:gd name="connsiteX69" fmla="*/ 1296069 w 1846685"/>
                <a:gd name="connsiteY69" fmla="*/ 952084 h 1018168"/>
                <a:gd name="connsiteX70" fmla="*/ 1156164 w 1846685"/>
                <a:gd name="connsiteY70" fmla="*/ 968737 h 1018168"/>
                <a:gd name="connsiteX71" fmla="*/ 1156132 w 1846685"/>
                <a:gd name="connsiteY71" fmla="*/ 968765 h 1018168"/>
                <a:gd name="connsiteX72" fmla="*/ 1128309 w 1846685"/>
                <a:gd name="connsiteY72" fmla="*/ 993811 h 1018168"/>
                <a:gd name="connsiteX73" fmla="*/ 1015107 w 1846685"/>
                <a:gd name="connsiteY73" fmla="*/ 986025 h 1018168"/>
                <a:gd name="connsiteX74" fmla="*/ 1014604 w 1846685"/>
                <a:gd name="connsiteY74" fmla="*/ 986496 h 1018168"/>
                <a:gd name="connsiteX75" fmla="*/ 992507 w 1846685"/>
                <a:gd name="connsiteY75" fmla="*/ 1007211 h 1018168"/>
                <a:gd name="connsiteX76" fmla="*/ 960143 w 1846685"/>
                <a:gd name="connsiteY76" fmla="*/ 1017593 h 1018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</a:cxnLst>
              <a:rect l="l" t="t" r="r" b="b"/>
              <a:pathLst>
                <a:path w="1846685" h="1018168">
                  <a:moveTo>
                    <a:pt x="960143" y="1017593"/>
                  </a:moveTo>
                  <a:cubicBezTo>
                    <a:pt x="947090" y="1019067"/>
                    <a:pt x="934046" y="1017676"/>
                    <a:pt x="922267" y="1013826"/>
                  </a:cubicBezTo>
                  <a:lnTo>
                    <a:pt x="892854" y="995850"/>
                  </a:lnTo>
                  <a:lnTo>
                    <a:pt x="891976" y="995314"/>
                  </a:lnTo>
                  <a:cubicBezTo>
                    <a:pt x="868909" y="1016938"/>
                    <a:pt x="830753" y="1024039"/>
                    <a:pt x="798005" y="1012807"/>
                  </a:cubicBezTo>
                  <a:cubicBezTo>
                    <a:pt x="773052" y="1004251"/>
                    <a:pt x="755159" y="986337"/>
                    <a:pt x="750352" y="965084"/>
                  </a:cubicBezTo>
                  <a:lnTo>
                    <a:pt x="750089" y="964966"/>
                  </a:lnTo>
                  <a:lnTo>
                    <a:pt x="712463" y="948072"/>
                  </a:lnTo>
                  <a:cubicBezTo>
                    <a:pt x="701948" y="940109"/>
                    <a:pt x="693869" y="930098"/>
                    <a:pt x="689196" y="918768"/>
                  </a:cubicBezTo>
                  <a:lnTo>
                    <a:pt x="690883" y="887815"/>
                  </a:lnTo>
                  <a:lnTo>
                    <a:pt x="644023" y="908052"/>
                  </a:lnTo>
                  <a:cubicBezTo>
                    <a:pt x="598156" y="916833"/>
                    <a:pt x="550286" y="901869"/>
                    <a:pt x="524064" y="870546"/>
                  </a:cubicBezTo>
                  <a:cubicBezTo>
                    <a:pt x="462173" y="900277"/>
                    <a:pt x="381789" y="883566"/>
                    <a:pt x="345869" y="833489"/>
                  </a:cubicBezTo>
                  <a:cubicBezTo>
                    <a:pt x="310584" y="836781"/>
                    <a:pt x="277452" y="819346"/>
                    <a:pt x="267521" y="792252"/>
                  </a:cubicBezTo>
                  <a:cubicBezTo>
                    <a:pt x="260327" y="772649"/>
                    <a:pt x="266687" y="751494"/>
                    <a:pt x="284262" y="736589"/>
                  </a:cubicBezTo>
                  <a:lnTo>
                    <a:pt x="257929" y="713982"/>
                  </a:lnTo>
                  <a:lnTo>
                    <a:pt x="226779" y="724766"/>
                  </a:lnTo>
                  <a:cubicBezTo>
                    <a:pt x="176377" y="731511"/>
                    <a:pt x="124426" y="708451"/>
                    <a:pt x="97486" y="662358"/>
                  </a:cubicBezTo>
                  <a:cubicBezTo>
                    <a:pt x="62201" y="666398"/>
                    <a:pt x="29069" y="645001"/>
                    <a:pt x="19138" y="611749"/>
                  </a:cubicBezTo>
                  <a:cubicBezTo>
                    <a:pt x="11944" y="587691"/>
                    <a:pt x="18304" y="561729"/>
                    <a:pt x="35879" y="543436"/>
                  </a:cubicBezTo>
                  <a:cubicBezTo>
                    <a:pt x="10943" y="529087"/>
                    <a:pt x="-2944" y="501553"/>
                    <a:pt x="527" y="473348"/>
                  </a:cubicBezTo>
                  <a:cubicBezTo>
                    <a:pt x="4600" y="440324"/>
                    <a:pt x="31406" y="414457"/>
                    <a:pt x="65089" y="411053"/>
                  </a:cubicBezTo>
                  <a:cubicBezTo>
                    <a:pt x="65289" y="410502"/>
                    <a:pt x="65506" y="409962"/>
                    <a:pt x="65706" y="409410"/>
                  </a:cubicBezTo>
                  <a:cubicBezTo>
                    <a:pt x="61183" y="376889"/>
                    <a:pt x="71732" y="344093"/>
                    <a:pt x="94465" y="319952"/>
                  </a:cubicBezTo>
                  <a:cubicBezTo>
                    <a:pt x="130385" y="281822"/>
                    <a:pt x="188620" y="273323"/>
                    <a:pt x="234370" y="299514"/>
                  </a:cubicBezTo>
                  <a:lnTo>
                    <a:pt x="234402" y="299480"/>
                  </a:lnTo>
                  <a:lnTo>
                    <a:pt x="262225" y="268742"/>
                  </a:lnTo>
                  <a:lnTo>
                    <a:pt x="263274" y="268266"/>
                  </a:lnTo>
                  <a:lnTo>
                    <a:pt x="231960" y="235937"/>
                  </a:lnTo>
                  <a:cubicBezTo>
                    <a:pt x="226204" y="222802"/>
                    <a:pt x="226646" y="209060"/>
                    <a:pt x="233726" y="195718"/>
                  </a:cubicBezTo>
                  <a:cubicBezTo>
                    <a:pt x="252549" y="160244"/>
                    <a:pt x="314862" y="133677"/>
                    <a:pt x="391390" y="128500"/>
                  </a:cubicBezTo>
                  <a:cubicBezTo>
                    <a:pt x="391755" y="106358"/>
                    <a:pt x="412347" y="85359"/>
                    <a:pt x="447830" y="70903"/>
                  </a:cubicBezTo>
                  <a:cubicBezTo>
                    <a:pt x="501742" y="48937"/>
                    <a:pt x="579619" y="46114"/>
                    <a:pt x="639994" y="63929"/>
                  </a:cubicBezTo>
                  <a:cubicBezTo>
                    <a:pt x="659519" y="33329"/>
                    <a:pt x="711802" y="9936"/>
                    <a:pt x="777317" y="2484"/>
                  </a:cubicBezTo>
                  <a:cubicBezTo>
                    <a:pt x="854519" y="-6297"/>
                    <a:pt x="935093" y="8667"/>
                    <a:pt x="979229" y="39990"/>
                  </a:cubicBezTo>
                  <a:cubicBezTo>
                    <a:pt x="1083402" y="10259"/>
                    <a:pt x="1218702" y="26970"/>
                    <a:pt x="1279162" y="77047"/>
                  </a:cubicBezTo>
                  <a:cubicBezTo>
                    <a:pt x="1338552" y="73755"/>
                    <a:pt x="1394319" y="91190"/>
                    <a:pt x="1411035" y="118284"/>
                  </a:cubicBezTo>
                  <a:cubicBezTo>
                    <a:pt x="1423143" y="137887"/>
                    <a:pt x="1412439" y="159042"/>
                    <a:pt x="1382857" y="173947"/>
                  </a:cubicBezTo>
                  <a:lnTo>
                    <a:pt x="1393812" y="179535"/>
                  </a:lnTo>
                  <a:lnTo>
                    <a:pt x="1409024" y="174655"/>
                  </a:lnTo>
                  <a:cubicBezTo>
                    <a:pt x="1422077" y="173181"/>
                    <a:pt x="1435121" y="174572"/>
                    <a:pt x="1446900" y="178422"/>
                  </a:cubicBezTo>
                  <a:lnTo>
                    <a:pt x="1476313" y="196398"/>
                  </a:lnTo>
                  <a:lnTo>
                    <a:pt x="1477191" y="196934"/>
                  </a:lnTo>
                  <a:cubicBezTo>
                    <a:pt x="1500258" y="175310"/>
                    <a:pt x="1538414" y="168209"/>
                    <a:pt x="1571162" y="179441"/>
                  </a:cubicBezTo>
                  <a:cubicBezTo>
                    <a:pt x="1596115" y="187997"/>
                    <a:pt x="1614008" y="205911"/>
                    <a:pt x="1618815" y="227164"/>
                  </a:cubicBezTo>
                  <a:lnTo>
                    <a:pt x="1619078" y="227282"/>
                  </a:lnTo>
                  <a:lnTo>
                    <a:pt x="1656704" y="244176"/>
                  </a:lnTo>
                  <a:cubicBezTo>
                    <a:pt x="1667219" y="252139"/>
                    <a:pt x="1675298" y="262150"/>
                    <a:pt x="1679971" y="273480"/>
                  </a:cubicBezTo>
                  <a:cubicBezTo>
                    <a:pt x="1686765" y="289928"/>
                    <a:pt x="1685796" y="307792"/>
                    <a:pt x="1677234" y="323703"/>
                  </a:cubicBezTo>
                  <a:lnTo>
                    <a:pt x="1697562" y="359028"/>
                  </a:lnTo>
                  <a:lnTo>
                    <a:pt x="1717212" y="360416"/>
                  </a:lnTo>
                  <a:cubicBezTo>
                    <a:pt x="1742165" y="368972"/>
                    <a:pt x="1760058" y="386886"/>
                    <a:pt x="1764865" y="408139"/>
                  </a:cubicBezTo>
                  <a:lnTo>
                    <a:pt x="1765128" y="408257"/>
                  </a:lnTo>
                  <a:lnTo>
                    <a:pt x="1802754" y="425151"/>
                  </a:lnTo>
                  <a:cubicBezTo>
                    <a:pt x="1813269" y="433114"/>
                    <a:pt x="1821348" y="443125"/>
                    <a:pt x="1826021" y="454455"/>
                  </a:cubicBezTo>
                  <a:cubicBezTo>
                    <a:pt x="1832815" y="470903"/>
                    <a:pt x="1831846" y="488767"/>
                    <a:pt x="1823284" y="504678"/>
                  </a:cubicBezTo>
                  <a:cubicBezTo>
                    <a:pt x="1844331" y="526498"/>
                    <a:pt x="1851692" y="554784"/>
                    <a:pt x="1843280" y="581468"/>
                  </a:cubicBezTo>
                  <a:cubicBezTo>
                    <a:pt x="1832097" y="616942"/>
                    <a:pt x="1795076" y="643509"/>
                    <a:pt x="1749609" y="648686"/>
                  </a:cubicBezTo>
                  <a:lnTo>
                    <a:pt x="1747662" y="655584"/>
                  </a:lnTo>
                  <a:lnTo>
                    <a:pt x="1758604" y="674599"/>
                  </a:lnTo>
                  <a:cubicBezTo>
                    <a:pt x="1762024" y="687734"/>
                    <a:pt x="1761761" y="701476"/>
                    <a:pt x="1757555" y="714818"/>
                  </a:cubicBezTo>
                  <a:cubicBezTo>
                    <a:pt x="1746372" y="750292"/>
                    <a:pt x="1709351" y="776859"/>
                    <a:pt x="1663884" y="782036"/>
                  </a:cubicBezTo>
                  <a:cubicBezTo>
                    <a:pt x="1663667" y="804178"/>
                    <a:pt x="1651433" y="825177"/>
                    <a:pt x="1630352" y="839633"/>
                  </a:cubicBezTo>
                  <a:cubicBezTo>
                    <a:pt x="1598322" y="861599"/>
                    <a:pt x="1552054" y="864422"/>
                    <a:pt x="1516184" y="846607"/>
                  </a:cubicBezTo>
                  <a:cubicBezTo>
                    <a:pt x="1504584" y="877207"/>
                    <a:pt x="1473522" y="900600"/>
                    <a:pt x="1434598" y="908052"/>
                  </a:cubicBezTo>
                  <a:cubicBezTo>
                    <a:pt x="1423131" y="910247"/>
                    <a:pt x="1411540" y="910958"/>
                    <a:pt x="1400192" y="910301"/>
                  </a:cubicBezTo>
                  <a:cubicBezTo>
                    <a:pt x="1383170" y="909315"/>
                    <a:pt x="1366699" y="905249"/>
                    <a:pt x="1352024" y="898493"/>
                  </a:cubicBezTo>
                  <a:lnTo>
                    <a:pt x="1325181" y="878426"/>
                  </a:lnTo>
                  <a:lnTo>
                    <a:pt x="1324828" y="879191"/>
                  </a:lnTo>
                  <a:cubicBezTo>
                    <a:pt x="1329351" y="905690"/>
                    <a:pt x="1318802" y="932413"/>
                    <a:pt x="1296069" y="952084"/>
                  </a:cubicBezTo>
                  <a:cubicBezTo>
                    <a:pt x="1260149" y="983153"/>
                    <a:pt x="1201914" y="990078"/>
                    <a:pt x="1156164" y="968737"/>
                  </a:cubicBezTo>
                  <a:lnTo>
                    <a:pt x="1156132" y="968765"/>
                  </a:lnTo>
                  <a:lnTo>
                    <a:pt x="1128309" y="993811"/>
                  </a:lnTo>
                  <a:cubicBezTo>
                    <a:pt x="1094655" y="1012376"/>
                    <a:pt x="1046928" y="1011005"/>
                    <a:pt x="1015107" y="986025"/>
                  </a:cubicBezTo>
                  <a:lnTo>
                    <a:pt x="1014604" y="986496"/>
                  </a:lnTo>
                  <a:lnTo>
                    <a:pt x="992507" y="1007211"/>
                  </a:lnTo>
                  <a:cubicBezTo>
                    <a:pt x="983068" y="1012633"/>
                    <a:pt x="972002" y="1016254"/>
                    <a:pt x="960143" y="1017593"/>
                  </a:cubicBezTo>
                  <a:close/>
                </a:path>
              </a:pathLst>
            </a:custGeom>
            <a:solidFill>
              <a:srgbClr val="FFFF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8" name="フリーフォーム: 図形 117">
              <a:extLst>
                <a:ext uri="{FF2B5EF4-FFF2-40B4-BE49-F238E27FC236}">
                  <a16:creationId xmlns:a16="http://schemas.microsoft.com/office/drawing/2014/main" id="{E262E11F-53DC-4A65-A3FA-99B1660B277D}"/>
                </a:ext>
              </a:extLst>
            </p:cNvPr>
            <p:cNvSpPr/>
            <p:nvPr/>
          </p:nvSpPr>
          <p:spPr>
            <a:xfrm rot="16200000">
              <a:off x="4181648" y="4606594"/>
              <a:ext cx="177306" cy="450291"/>
            </a:xfrm>
            <a:custGeom>
              <a:avLst/>
              <a:gdLst>
                <a:gd name="connsiteX0" fmla="*/ 149497 w 236655"/>
                <a:gd name="connsiteY0" fmla="*/ 0 h 943593"/>
                <a:gd name="connsiteX1" fmla="*/ 236655 w 236655"/>
                <a:gd name="connsiteY1" fmla="*/ 0 h 943593"/>
                <a:gd name="connsiteX2" fmla="*/ 209960 w 236655"/>
                <a:gd name="connsiteY2" fmla="*/ 51257 h 943593"/>
                <a:gd name="connsiteX3" fmla="*/ 133039 w 236655"/>
                <a:gd name="connsiteY3" fmla="*/ 480880 h 943593"/>
                <a:gd name="connsiteX4" fmla="*/ 209959 w 236655"/>
                <a:gd name="connsiteY4" fmla="*/ 910504 h 943593"/>
                <a:gd name="connsiteX5" fmla="*/ 227193 w 236655"/>
                <a:gd name="connsiteY5" fmla="*/ 943593 h 943593"/>
                <a:gd name="connsiteX6" fmla="*/ 132924 w 236655"/>
                <a:gd name="connsiteY6" fmla="*/ 943593 h 943593"/>
                <a:gd name="connsiteX7" fmla="*/ 117312 w 236655"/>
                <a:gd name="connsiteY7" fmla="*/ 926479 h 943593"/>
                <a:gd name="connsiteX8" fmla="*/ 0 w 236655"/>
                <a:gd name="connsiteY8" fmla="*/ 480880 h 943593"/>
                <a:gd name="connsiteX9" fmla="*/ 117312 w 236655"/>
                <a:gd name="connsiteY9" fmla="*/ 35281 h 9435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36655" h="943593">
                  <a:moveTo>
                    <a:pt x="149497" y="0"/>
                  </a:moveTo>
                  <a:lnTo>
                    <a:pt x="236655" y="0"/>
                  </a:lnTo>
                  <a:lnTo>
                    <a:pt x="209960" y="51257"/>
                  </a:lnTo>
                  <a:cubicBezTo>
                    <a:pt x="160765" y="170679"/>
                    <a:pt x="133039" y="322309"/>
                    <a:pt x="133039" y="480880"/>
                  </a:cubicBezTo>
                  <a:cubicBezTo>
                    <a:pt x="133039" y="639451"/>
                    <a:pt x="160764" y="791082"/>
                    <a:pt x="209959" y="910504"/>
                  </a:cubicBezTo>
                  <a:lnTo>
                    <a:pt x="227193" y="943593"/>
                  </a:lnTo>
                  <a:lnTo>
                    <a:pt x="132924" y="943593"/>
                  </a:lnTo>
                  <a:lnTo>
                    <a:pt x="117312" y="926479"/>
                  </a:lnTo>
                  <a:cubicBezTo>
                    <a:pt x="46534" y="829909"/>
                    <a:pt x="0" y="666370"/>
                    <a:pt x="0" y="480880"/>
                  </a:cubicBezTo>
                  <a:cubicBezTo>
                    <a:pt x="0" y="295391"/>
                    <a:pt x="46534" y="131851"/>
                    <a:pt x="117312" y="35281"/>
                  </a:cubicBezTo>
                  <a:close/>
                </a:path>
              </a:pathLst>
            </a:custGeom>
            <a:solidFill>
              <a:srgbClr val="FFFF99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9" name="フリーフォーム: 図形 118">
              <a:extLst>
                <a:ext uri="{FF2B5EF4-FFF2-40B4-BE49-F238E27FC236}">
                  <a16:creationId xmlns:a16="http://schemas.microsoft.com/office/drawing/2014/main" id="{D8C5B09A-C283-499C-B2B8-601882F1D3E6}"/>
                </a:ext>
              </a:extLst>
            </p:cNvPr>
            <p:cNvSpPr/>
            <p:nvPr/>
          </p:nvSpPr>
          <p:spPr>
            <a:xfrm rot="4945007">
              <a:off x="5003270" y="4062465"/>
              <a:ext cx="177306" cy="450291"/>
            </a:xfrm>
            <a:custGeom>
              <a:avLst/>
              <a:gdLst>
                <a:gd name="connsiteX0" fmla="*/ 149497 w 236655"/>
                <a:gd name="connsiteY0" fmla="*/ 0 h 943593"/>
                <a:gd name="connsiteX1" fmla="*/ 236655 w 236655"/>
                <a:gd name="connsiteY1" fmla="*/ 0 h 943593"/>
                <a:gd name="connsiteX2" fmla="*/ 209960 w 236655"/>
                <a:gd name="connsiteY2" fmla="*/ 51257 h 943593"/>
                <a:gd name="connsiteX3" fmla="*/ 133039 w 236655"/>
                <a:gd name="connsiteY3" fmla="*/ 480880 h 943593"/>
                <a:gd name="connsiteX4" fmla="*/ 209959 w 236655"/>
                <a:gd name="connsiteY4" fmla="*/ 910504 h 943593"/>
                <a:gd name="connsiteX5" fmla="*/ 227193 w 236655"/>
                <a:gd name="connsiteY5" fmla="*/ 943593 h 943593"/>
                <a:gd name="connsiteX6" fmla="*/ 132924 w 236655"/>
                <a:gd name="connsiteY6" fmla="*/ 943593 h 943593"/>
                <a:gd name="connsiteX7" fmla="*/ 117312 w 236655"/>
                <a:gd name="connsiteY7" fmla="*/ 926479 h 943593"/>
                <a:gd name="connsiteX8" fmla="*/ 0 w 236655"/>
                <a:gd name="connsiteY8" fmla="*/ 480880 h 943593"/>
                <a:gd name="connsiteX9" fmla="*/ 117312 w 236655"/>
                <a:gd name="connsiteY9" fmla="*/ 35281 h 9435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36655" h="943593">
                  <a:moveTo>
                    <a:pt x="149497" y="0"/>
                  </a:moveTo>
                  <a:lnTo>
                    <a:pt x="236655" y="0"/>
                  </a:lnTo>
                  <a:lnTo>
                    <a:pt x="209960" y="51257"/>
                  </a:lnTo>
                  <a:cubicBezTo>
                    <a:pt x="160765" y="170679"/>
                    <a:pt x="133039" y="322309"/>
                    <a:pt x="133039" y="480880"/>
                  </a:cubicBezTo>
                  <a:cubicBezTo>
                    <a:pt x="133039" y="639451"/>
                    <a:pt x="160764" y="791082"/>
                    <a:pt x="209959" y="910504"/>
                  </a:cubicBezTo>
                  <a:lnTo>
                    <a:pt x="227193" y="943593"/>
                  </a:lnTo>
                  <a:lnTo>
                    <a:pt x="132924" y="943593"/>
                  </a:lnTo>
                  <a:lnTo>
                    <a:pt x="117312" y="926479"/>
                  </a:lnTo>
                  <a:cubicBezTo>
                    <a:pt x="46534" y="829909"/>
                    <a:pt x="0" y="666370"/>
                    <a:pt x="0" y="480880"/>
                  </a:cubicBezTo>
                  <a:cubicBezTo>
                    <a:pt x="0" y="295391"/>
                    <a:pt x="46534" y="131851"/>
                    <a:pt x="117312" y="35281"/>
                  </a:cubicBezTo>
                  <a:close/>
                </a:path>
              </a:pathLst>
            </a:custGeom>
            <a:solidFill>
              <a:srgbClr val="FFFF99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20" name="フリーフォーム: 図形 119">
              <a:extLst>
                <a:ext uri="{FF2B5EF4-FFF2-40B4-BE49-F238E27FC236}">
                  <a16:creationId xmlns:a16="http://schemas.microsoft.com/office/drawing/2014/main" id="{92005B7D-F758-4FB8-90FA-55D1BCC90406}"/>
                </a:ext>
              </a:extLst>
            </p:cNvPr>
            <p:cNvSpPr/>
            <p:nvPr/>
          </p:nvSpPr>
          <p:spPr>
            <a:xfrm rot="5764977">
              <a:off x="5254095" y="4418065"/>
              <a:ext cx="177306" cy="450291"/>
            </a:xfrm>
            <a:custGeom>
              <a:avLst/>
              <a:gdLst>
                <a:gd name="connsiteX0" fmla="*/ 149497 w 236655"/>
                <a:gd name="connsiteY0" fmla="*/ 0 h 943593"/>
                <a:gd name="connsiteX1" fmla="*/ 236655 w 236655"/>
                <a:gd name="connsiteY1" fmla="*/ 0 h 943593"/>
                <a:gd name="connsiteX2" fmla="*/ 209960 w 236655"/>
                <a:gd name="connsiteY2" fmla="*/ 51257 h 943593"/>
                <a:gd name="connsiteX3" fmla="*/ 133039 w 236655"/>
                <a:gd name="connsiteY3" fmla="*/ 480880 h 943593"/>
                <a:gd name="connsiteX4" fmla="*/ 209959 w 236655"/>
                <a:gd name="connsiteY4" fmla="*/ 910504 h 943593"/>
                <a:gd name="connsiteX5" fmla="*/ 227193 w 236655"/>
                <a:gd name="connsiteY5" fmla="*/ 943593 h 943593"/>
                <a:gd name="connsiteX6" fmla="*/ 132924 w 236655"/>
                <a:gd name="connsiteY6" fmla="*/ 943593 h 943593"/>
                <a:gd name="connsiteX7" fmla="*/ 117312 w 236655"/>
                <a:gd name="connsiteY7" fmla="*/ 926479 h 943593"/>
                <a:gd name="connsiteX8" fmla="*/ 0 w 236655"/>
                <a:gd name="connsiteY8" fmla="*/ 480880 h 943593"/>
                <a:gd name="connsiteX9" fmla="*/ 117312 w 236655"/>
                <a:gd name="connsiteY9" fmla="*/ 35281 h 9435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36655" h="943593">
                  <a:moveTo>
                    <a:pt x="149497" y="0"/>
                  </a:moveTo>
                  <a:lnTo>
                    <a:pt x="236655" y="0"/>
                  </a:lnTo>
                  <a:lnTo>
                    <a:pt x="209960" y="51257"/>
                  </a:lnTo>
                  <a:cubicBezTo>
                    <a:pt x="160765" y="170679"/>
                    <a:pt x="133039" y="322309"/>
                    <a:pt x="133039" y="480880"/>
                  </a:cubicBezTo>
                  <a:cubicBezTo>
                    <a:pt x="133039" y="639451"/>
                    <a:pt x="160764" y="791082"/>
                    <a:pt x="209959" y="910504"/>
                  </a:cubicBezTo>
                  <a:lnTo>
                    <a:pt x="227193" y="943593"/>
                  </a:lnTo>
                  <a:lnTo>
                    <a:pt x="132924" y="943593"/>
                  </a:lnTo>
                  <a:lnTo>
                    <a:pt x="117312" y="926479"/>
                  </a:lnTo>
                  <a:cubicBezTo>
                    <a:pt x="46534" y="829909"/>
                    <a:pt x="0" y="666370"/>
                    <a:pt x="0" y="480880"/>
                  </a:cubicBezTo>
                  <a:cubicBezTo>
                    <a:pt x="0" y="295391"/>
                    <a:pt x="46534" y="131851"/>
                    <a:pt x="117312" y="35281"/>
                  </a:cubicBezTo>
                  <a:close/>
                </a:path>
              </a:pathLst>
            </a:custGeom>
            <a:solidFill>
              <a:srgbClr val="FFFF99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21" name="フリーフォーム: 図形 120">
              <a:extLst>
                <a:ext uri="{FF2B5EF4-FFF2-40B4-BE49-F238E27FC236}">
                  <a16:creationId xmlns:a16="http://schemas.microsoft.com/office/drawing/2014/main" id="{28CF632D-BC53-4360-9638-28D24AB17439}"/>
                </a:ext>
              </a:extLst>
            </p:cNvPr>
            <p:cNvSpPr/>
            <p:nvPr/>
          </p:nvSpPr>
          <p:spPr>
            <a:xfrm rot="5764977">
              <a:off x="4307944" y="4075164"/>
              <a:ext cx="177306" cy="450291"/>
            </a:xfrm>
            <a:custGeom>
              <a:avLst/>
              <a:gdLst>
                <a:gd name="connsiteX0" fmla="*/ 149497 w 236655"/>
                <a:gd name="connsiteY0" fmla="*/ 0 h 943593"/>
                <a:gd name="connsiteX1" fmla="*/ 236655 w 236655"/>
                <a:gd name="connsiteY1" fmla="*/ 0 h 943593"/>
                <a:gd name="connsiteX2" fmla="*/ 209960 w 236655"/>
                <a:gd name="connsiteY2" fmla="*/ 51257 h 943593"/>
                <a:gd name="connsiteX3" fmla="*/ 133039 w 236655"/>
                <a:gd name="connsiteY3" fmla="*/ 480880 h 943593"/>
                <a:gd name="connsiteX4" fmla="*/ 209959 w 236655"/>
                <a:gd name="connsiteY4" fmla="*/ 910504 h 943593"/>
                <a:gd name="connsiteX5" fmla="*/ 227193 w 236655"/>
                <a:gd name="connsiteY5" fmla="*/ 943593 h 943593"/>
                <a:gd name="connsiteX6" fmla="*/ 132924 w 236655"/>
                <a:gd name="connsiteY6" fmla="*/ 943593 h 943593"/>
                <a:gd name="connsiteX7" fmla="*/ 117312 w 236655"/>
                <a:gd name="connsiteY7" fmla="*/ 926479 h 943593"/>
                <a:gd name="connsiteX8" fmla="*/ 0 w 236655"/>
                <a:gd name="connsiteY8" fmla="*/ 480880 h 943593"/>
                <a:gd name="connsiteX9" fmla="*/ 117312 w 236655"/>
                <a:gd name="connsiteY9" fmla="*/ 35281 h 9435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36655" h="943593">
                  <a:moveTo>
                    <a:pt x="149497" y="0"/>
                  </a:moveTo>
                  <a:lnTo>
                    <a:pt x="236655" y="0"/>
                  </a:lnTo>
                  <a:lnTo>
                    <a:pt x="209960" y="51257"/>
                  </a:lnTo>
                  <a:cubicBezTo>
                    <a:pt x="160765" y="170679"/>
                    <a:pt x="133039" y="322309"/>
                    <a:pt x="133039" y="480880"/>
                  </a:cubicBezTo>
                  <a:cubicBezTo>
                    <a:pt x="133039" y="639451"/>
                    <a:pt x="160764" y="791082"/>
                    <a:pt x="209959" y="910504"/>
                  </a:cubicBezTo>
                  <a:lnTo>
                    <a:pt x="227193" y="943593"/>
                  </a:lnTo>
                  <a:lnTo>
                    <a:pt x="132924" y="943593"/>
                  </a:lnTo>
                  <a:lnTo>
                    <a:pt x="117312" y="926479"/>
                  </a:lnTo>
                  <a:cubicBezTo>
                    <a:pt x="46534" y="829909"/>
                    <a:pt x="0" y="666370"/>
                    <a:pt x="0" y="480880"/>
                  </a:cubicBezTo>
                  <a:cubicBezTo>
                    <a:pt x="0" y="295391"/>
                    <a:pt x="46534" y="131851"/>
                    <a:pt x="117312" y="35281"/>
                  </a:cubicBezTo>
                  <a:close/>
                </a:path>
              </a:pathLst>
            </a:custGeom>
            <a:solidFill>
              <a:srgbClr val="FFFF99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22" name="フリーフォーム: 図形 121">
              <a:extLst>
                <a:ext uri="{FF2B5EF4-FFF2-40B4-BE49-F238E27FC236}">
                  <a16:creationId xmlns:a16="http://schemas.microsoft.com/office/drawing/2014/main" id="{A889CA60-BAAD-465E-A5D8-F75F3019C023}"/>
                </a:ext>
              </a:extLst>
            </p:cNvPr>
            <p:cNvSpPr/>
            <p:nvPr/>
          </p:nvSpPr>
          <p:spPr>
            <a:xfrm rot="16200000">
              <a:off x="4707292" y="4326504"/>
              <a:ext cx="177306" cy="450291"/>
            </a:xfrm>
            <a:custGeom>
              <a:avLst/>
              <a:gdLst>
                <a:gd name="connsiteX0" fmla="*/ 149497 w 236655"/>
                <a:gd name="connsiteY0" fmla="*/ 0 h 943593"/>
                <a:gd name="connsiteX1" fmla="*/ 236655 w 236655"/>
                <a:gd name="connsiteY1" fmla="*/ 0 h 943593"/>
                <a:gd name="connsiteX2" fmla="*/ 209960 w 236655"/>
                <a:gd name="connsiteY2" fmla="*/ 51257 h 943593"/>
                <a:gd name="connsiteX3" fmla="*/ 133039 w 236655"/>
                <a:gd name="connsiteY3" fmla="*/ 480880 h 943593"/>
                <a:gd name="connsiteX4" fmla="*/ 209959 w 236655"/>
                <a:gd name="connsiteY4" fmla="*/ 910504 h 943593"/>
                <a:gd name="connsiteX5" fmla="*/ 227193 w 236655"/>
                <a:gd name="connsiteY5" fmla="*/ 943593 h 943593"/>
                <a:gd name="connsiteX6" fmla="*/ 132924 w 236655"/>
                <a:gd name="connsiteY6" fmla="*/ 943593 h 943593"/>
                <a:gd name="connsiteX7" fmla="*/ 117312 w 236655"/>
                <a:gd name="connsiteY7" fmla="*/ 926479 h 943593"/>
                <a:gd name="connsiteX8" fmla="*/ 0 w 236655"/>
                <a:gd name="connsiteY8" fmla="*/ 480880 h 943593"/>
                <a:gd name="connsiteX9" fmla="*/ 117312 w 236655"/>
                <a:gd name="connsiteY9" fmla="*/ 35281 h 9435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36655" h="943593">
                  <a:moveTo>
                    <a:pt x="149497" y="0"/>
                  </a:moveTo>
                  <a:lnTo>
                    <a:pt x="236655" y="0"/>
                  </a:lnTo>
                  <a:lnTo>
                    <a:pt x="209960" y="51257"/>
                  </a:lnTo>
                  <a:cubicBezTo>
                    <a:pt x="160765" y="170679"/>
                    <a:pt x="133039" y="322309"/>
                    <a:pt x="133039" y="480880"/>
                  </a:cubicBezTo>
                  <a:cubicBezTo>
                    <a:pt x="133039" y="639451"/>
                    <a:pt x="160764" y="791082"/>
                    <a:pt x="209959" y="910504"/>
                  </a:cubicBezTo>
                  <a:lnTo>
                    <a:pt x="227193" y="943593"/>
                  </a:lnTo>
                  <a:lnTo>
                    <a:pt x="132924" y="943593"/>
                  </a:lnTo>
                  <a:lnTo>
                    <a:pt x="117312" y="926479"/>
                  </a:lnTo>
                  <a:cubicBezTo>
                    <a:pt x="46534" y="829909"/>
                    <a:pt x="0" y="666370"/>
                    <a:pt x="0" y="480880"/>
                  </a:cubicBezTo>
                  <a:cubicBezTo>
                    <a:pt x="0" y="295391"/>
                    <a:pt x="46534" y="131851"/>
                    <a:pt x="117312" y="35281"/>
                  </a:cubicBezTo>
                  <a:close/>
                </a:path>
              </a:pathLst>
            </a:custGeom>
            <a:solidFill>
              <a:srgbClr val="FFFF99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23" name="フリーフォーム: 図形 122">
              <a:extLst>
                <a:ext uri="{FF2B5EF4-FFF2-40B4-BE49-F238E27FC236}">
                  <a16:creationId xmlns:a16="http://schemas.microsoft.com/office/drawing/2014/main" id="{310A8C83-144A-41E5-B739-6EF61CBBB859}"/>
                </a:ext>
              </a:extLst>
            </p:cNvPr>
            <p:cNvSpPr/>
            <p:nvPr/>
          </p:nvSpPr>
          <p:spPr>
            <a:xfrm rot="16200000">
              <a:off x="4822523" y="4648271"/>
              <a:ext cx="177306" cy="450291"/>
            </a:xfrm>
            <a:custGeom>
              <a:avLst/>
              <a:gdLst>
                <a:gd name="connsiteX0" fmla="*/ 149497 w 236655"/>
                <a:gd name="connsiteY0" fmla="*/ 0 h 943593"/>
                <a:gd name="connsiteX1" fmla="*/ 236655 w 236655"/>
                <a:gd name="connsiteY1" fmla="*/ 0 h 943593"/>
                <a:gd name="connsiteX2" fmla="*/ 209960 w 236655"/>
                <a:gd name="connsiteY2" fmla="*/ 51257 h 943593"/>
                <a:gd name="connsiteX3" fmla="*/ 133039 w 236655"/>
                <a:gd name="connsiteY3" fmla="*/ 480880 h 943593"/>
                <a:gd name="connsiteX4" fmla="*/ 209959 w 236655"/>
                <a:gd name="connsiteY4" fmla="*/ 910504 h 943593"/>
                <a:gd name="connsiteX5" fmla="*/ 227193 w 236655"/>
                <a:gd name="connsiteY5" fmla="*/ 943593 h 943593"/>
                <a:gd name="connsiteX6" fmla="*/ 132924 w 236655"/>
                <a:gd name="connsiteY6" fmla="*/ 943593 h 943593"/>
                <a:gd name="connsiteX7" fmla="*/ 117312 w 236655"/>
                <a:gd name="connsiteY7" fmla="*/ 926479 h 943593"/>
                <a:gd name="connsiteX8" fmla="*/ 0 w 236655"/>
                <a:gd name="connsiteY8" fmla="*/ 480880 h 943593"/>
                <a:gd name="connsiteX9" fmla="*/ 117312 w 236655"/>
                <a:gd name="connsiteY9" fmla="*/ 35281 h 9435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36655" h="943593">
                  <a:moveTo>
                    <a:pt x="149497" y="0"/>
                  </a:moveTo>
                  <a:lnTo>
                    <a:pt x="236655" y="0"/>
                  </a:lnTo>
                  <a:lnTo>
                    <a:pt x="209960" y="51257"/>
                  </a:lnTo>
                  <a:cubicBezTo>
                    <a:pt x="160765" y="170679"/>
                    <a:pt x="133039" y="322309"/>
                    <a:pt x="133039" y="480880"/>
                  </a:cubicBezTo>
                  <a:cubicBezTo>
                    <a:pt x="133039" y="639451"/>
                    <a:pt x="160764" y="791082"/>
                    <a:pt x="209959" y="910504"/>
                  </a:cubicBezTo>
                  <a:lnTo>
                    <a:pt x="227193" y="943593"/>
                  </a:lnTo>
                  <a:lnTo>
                    <a:pt x="132924" y="943593"/>
                  </a:lnTo>
                  <a:lnTo>
                    <a:pt x="117312" y="926479"/>
                  </a:lnTo>
                  <a:cubicBezTo>
                    <a:pt x="46534" y="829909"/>
                    <a:pt x="0" y="666370"/>
                    <a:pt x="0" y="480880"/>
                  </a:cubicBezTo>
                  <a:cubicBezTo>
                    <a:pt x="0" y="295391"/>
                    <a:pt x="46534" y="131851"/>
                    <a:pt x="117312" y="35281"/>
                  </a:cubicBezTo>
                  <a:close/>
                </a:path>
              </a:pathLst>
            </a:custGeom>
            <a:solidFill>
              <a:srgbClr val="FFFF99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24" name="フリーフォーム: 図形 123">
              <a:extLst>
                <a:ext uri="{FF2B5EF4-FFF2-40B4-BE49-F238E27FC236}">
                  <a16:creationId xmlns:a16="http://schemas.microsoft.com/office/drawing/2014/main" id="{1FA08789-B6D8-4D52-A34F-49F705958173}"/>
                </a:ext>
              </a:extLst>
            </p:cNvPr>
            <p:cNvSpPr/>
            <p:nvPr/>
          </p:nvSpPr>
          <p:spPr>
            <a:xfrm rot="5764977">
              <a:off x="4068842" y="4320924"/>
              <a:ext cx="177306" cy="450291"/>
            </a:xfrm>
            <a:custGeom>
              <a:avLst/>
              <a:gdLst>
                <a:gd name="connsiteX0" fmla="*/ 149497 w 236655"/>
                <a:gd name="connsiteY0" fmla="*/ 0 h 943593"/>
                <a:gd name="connsiteX1" fmla="*/ 236655 w 236655"/>
                <a:gd name="connsiteY1" fmla="*/ 0 h 943593"/>
                <a:gd name="connsiteX2" fmla="*/ 209960 w 236655"/>
                <a:gd name="connsiteY2" fmla="*/ 51257 h 943593"/>
                <a:gd name="connsiteX3" fmla="*/ 133039 w 236655"/>
                <a:gd name="connsiteY3" fmla="*/ 480880 h 943593"/>
                <a:gd name="connsiteX4" fmla="*/ 209959 w 236655"/>
                <a:gd name="connsiteY4" fmla="*/ 910504 h 943593"/>
                <a:gd name="connsiteX5" fmla="*/ 227193 w 236655"/>
                <a:gd name="connsiteY5" fmla="*/ 943593 h 943593"/>
                <a:gd name="connsiteX6" fmla="*/ 132924 w 236655"/>
                <a:gd name="connsiteY6" fmla="*/ 943593 h 943593"/>
                <a:gd name="connsiteX7" fmla="*/ 117312 w 236655"/>
                <a:gd name="connsiteY7" fmla="*/ 926479 h 943593"/>
                <a:gd name="connsiteX8" fmla="*/ 0 w 236655"/>
                <a:gd name="connsiteY8" fmla="*/ 480880 h 943593"/>
                <a:gd name="connsiteX9" fmla="*/ 117312 w 236655"/>
                <a:gd name="connsiteY9" fmla="*/ 35281 h 9435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36655" h="943593">
                  <a:moveTo>
                    <a:pt x="149497" y="0"/>
                  </a:moveTo>
                  <a:lnTo>
                    <a:pt x="236655" y="0"/>
                  </a:lnTo>
                  <a:lnTo>
                    <a:pt x="209960" y="51257"/>
                  </a:lnTo>
                  <a:cubicBezTo>
                    <a:pt x="160765" y="170679"/>
                    <a:pt x="133039" y="322309"/>
                    <a:pt x="133039" y="480880"/>
                  </a:cubicBezTo>
                  <a:cubicBezTo>
                    <a:pt x="133039" y="639451"/>
                    <a:pt x="160764" y="791082"/>
                    <a:pt x="209959" y="910504"/>
                  </a:cubicBezTo>
                  <a:lnTo>
                    <a:pt x="227193" y="943593"/>
                  </a:lnTo>
                  <a:lnTo>
                    <a:pt x="132924" y="943593"/>
                  </a:lnTo>
                  <a:lnTo>
                    <a:pt x="117312" y="926479"/>
                  </a:lnTo>
                  <a:cubicBezTo>
                    <a:pt x="46534" y="829909"/>
                    <a:pt x="0" y="666370"/>
                    <a:pt x="0" y="480880"/>
                  </a:cubicBezTo>
                  <a:cubicBezTo>
                    <a:pt x="0" y="295391"/>
                    <a:pt x="46534" y="131851"/>
                    <a:pt x="117312" y="35281"/>
                  </a:cubicBezTo>
                  <a:close/>
                </a:path>
              </a:pathLst>
            </a:custGeom>
            <a:solidFill>
              <a:srgbClr val="FFFF99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125" name="グループ化 124">
              <a:extLst>
                <a:ext uri="{FF2B5EF4-FFF2-40B4-BE49-F238E27FC236}">
                  <a16:creationId xmlns:a16="http://schemas.microsoft.com/office/drawing/2014/main" id="{A71527F6-5274-4ABC-8472-883C2513D176}"/>
                </a:ext>
              </a:extLst>
            </p:cNvPr>
            <p:cNvGrpSpPr/>
            <p:nvPr/>
          </p:nvGrpSpPr>
          <p:grpSpPr>
            <a:xfrm>
              <a:off x="4407521" y="4368048"/>
              <a:ext cx="771076" cy="332536"/>
              <a:chOff x="4483255" y="3032986"/>
              <a:chExt cx="1555994" cy="631099"/>
            </a:xfrm>
          </p:grpSpPr>
          <p:sp>
            <p:nvSpPr>
              <p:cNvPr id="126" name="フリーフォーム: 図形 125">
                <a:extLst>
                  <a:ext uri="{FF2B5EF4-FFF2-40B4-BE49-F238E27FC236}">
                    <a16:creationId xmlns:a16="http://schemas.microsoft.com/office/drawing/2014/main" id="{5B460B24-0A58-4C9C-B23F-7D3273887A5E}"/>
                  </a:ext>
                </a:extLst>
              </p:cNvPr>
              <p:cNvSpPr/>
              <p:nvPr/>
            </p:nvSpPr>
            <p:spPr>
              <a:xfrm>
                <a:off x="4802343" y="3062288"/>
                <a:ext cx="641583" cy="159612"/>
              </a:xfrm>
              <a:custGeom>
                <a:avLst/>
                <a:gdLst>
                  <a:gd name="connsiteX0" fmla="*/ 315164 w 641583"/>
                  <a:gd name="connsiteY0" fmla="*/ 0 h 159612"/>
                  <a:gd name="connsiteX1" fmla="*/ 549991 w 641583"/>
                  <a:gd name="connsiteY1" fmla="*/ 47410 h 159612"/>
                  <a:gd name="connsiteX2" fmla="*/ 641583 w 641583"/>
                  <a:gd name="connsiteY2" fmla="*/ 97124 h 159612"/>
                  <a:gd name="connsiteX3" fmla="*/ 600976 w 641583"/>
                  <a:gd name="connsiteY3" fmla="*/ 159612 h 159612"/>
                  <a:gd name="connsiteX4" fmla="*/ 520943 w 641583"/>
                  <a:gd name="connsiteY4" fmla="*/ 116172 h 159612"/>
                  <a:gd name="connsiteX5" fmla="*/ 315164 w 641583"/>
                  <a:gd name="connsiteY5" fmla="*/ 74627 h 159612"/>
                  <a:gd name="connsiteX6" fmla="*/ 109385 w 641583"/>
                  <a:gd name="connsiteY6" fmla="*/ 116172 h 159612"/>
                  <a:gd name="connsiteX7" fmla="*/ 39207 w 641583"/>
                  <a:gd name="connsiteY7" fmla="*/ 154263 h 159612"/>
                  <a:gd name="connsiteX8" fmla="*/ 0 w 641583"/>
                  <a:gd name="connsiteY8" fmla="*/ 91015 h 159612"/>
                  <a:gd name="connsiteX9" fmla="*/ 80337 w 641583"/>
                  <a:gd name="connsiteY9" fmla="*/ 47410 h 159612"/>
                  <a:gd name="connsiteX10" fmla="*/ 315164 w 641583"/>
                  <a:gd name="connsiteY10" fmla="*/ 0 h 159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641583" h="159612">
                    <a:moveTo>
                      <a:pt x="315164" y="0"/>
                    </a:moveTo>
                    <a:cubicBezTo>
                      <a:pt x="398461" y="0"/>
                      <a:pt x="477815" y="16882"/>
                      <a:pt x="549991" y="47410"/>
                    </a:cubicBezTo>
                    <a:lnTo>
                      <a:pt x="641583" y="97124"/>
                    </a:lnTo>
                    <a:lnTo>
                      <a:pt x="600976" y="159612"/>
                    </a:lnTo>
                    <a:lnTo>
                      <a:pt x="520943" y="116172"/>
                    </a:lnTo>
                    <a:cubicBezTo>
                      <a:pt x="457695" y="89420"/>
                      <a:pt x="388157" y="74627"/>
                      <a:pt x="315164" y="74627"/>
                    </a:cubicBezTo>
                    <a:cubicBezTo>
                      <a:pt x="242171" y="74627"/>
                      <a:pt x="172633" y="89420"/>
                      <a:pt x="109385" y="116172"/>
                    </a:cubicBezTo>
                    <a:lnTo>
                      <a:pt x="39207" y="154263"/>
                    </a:lnTo>
                    <a:lnTo>
                      <a:pt x="0" y="91015"/>
                    </a:lnTo>
                    <a:lnTo>
                      <a:pt x="80337" y="47410"/>
                    </a:lnTo>
                    <a:cubicBezTo>
                      <a:pt x="152514" y="16882"/>
                      <a:pt x="231868" y="0"/>
                      <a:pt x="315164" y="0"/>
                    </a:cubicBezTo>
                    <a:close/>
                  </a:path>
                </a:pathLst>
              </a:custGeom>
              <a:pattFill prst="lgConfetti">
                <a:fgClr>
                  <a:schemeClr val="accent3">
                    <a:lumMod val="50000"/>
                  </a:schemeClr>
                </a:fgClr>
                <a:bgClr>
                  <a:srgbClr val="003300"/>
                </a:bgClr>
              </a:patt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27" name="フリーフォーム: 図形 126">
                <a:extLst>
                  <a:ext uri="{FF2B5EF4-FFF2-40B4-BE49-F238E27FC236}">
                    <a16:creationId xmlns:a16="http://schemas.microsoft.com/office/drawing/2014/main" id="{7ED47122-133E-479D-B761-0C50E618B730}"/>
                  </a:ext>
                </a:extLst>
              </p:cNvPr>
              <p:cNvSpPr/>
              <p:nvPr/>
            </p:nvSpPr>
            <p:spPr>
              <a:xfrm>
                <a:off x="5192868" y="3162300"/>
                <a:ext cx="641583" cy="159612"/>
              </a:xfrm>
              <a:custGeom>
                <a:avLst/>
                <a:gdLst>
                  <a:gd name="connsiteX0" fmla="*/ 315164 w 641583"/>
                  <a:gd name="connsiteY0" fmla="*/ 0 h 159612"/>
                  <a:gd name="connsiteX1" fmla="*/ 549991 w 641583"/>
                  <a:gd name="connsiteY1" fmla="*/ 47410 h 159612"/>
                  <a:gd name="connsiteX2" fmla="*/ 641583 w 641583"/>
                  <a:gd name="connsiteY2" fmla="*/ 97124 h 159612"/>
                  <a:gd name="connsiteX3" fmla="*/ 600976 w 641583"/>
                  <a:gd name="connsiteY3" fmla="*/ 159612 h 159612"/>
                  <a:gd name="connsiteX4" fmla="*/ 520943 w 641583"/>
                  <a:gd name="connsiteY4" fmla="*/ 116172 h 159612"/>
                  <a:gd name="connsiteX5" fmla="*/ 315164 w 641583"/>
                  <a:gd name="connsiteY5" fmla="*/ 74627 h 159612"/>
                  <a:gd name="connsiteX6" fmla="*/ 109385 w 641583"/>
                  <a:gd name="connsiteY6" fmla="*/ 116172 h 159612"/>
                  <a:gd name="connsiteX7" fmla="*/ 39207 w 641583"/>
                  <a:gd name="connsiteY7" fmla="*/ 154263 h 159612"/>
                  <a:gd name="connsiteX8" fmla="*/ 0 w 641583"/>
                  <a:gd name="connsiteY8" fmla="*/ 91015 h 159612"/>
                  <a:gd name="connsiteX9" fmla="*/ 80337 w 641583"/>
                  <a:gd name="connsiteY9" fmla="*/ 47410 h 159612"/>
                  <a:gd name="connsiteX10" fmla="*/ 315164 w 641583"/>
                  <a:gd name="connsiteY10" fmla="*/ 0 h 159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641583" h="159612">
                    <a:moveTo>
                      <a:pt x="315164" y="0"/>
                    </a:moveTo>
                    <a:cubicBezTo>
                      <a:pt x="398461" y="0"/>
                      <a:pt x="477815" y="16882"/>
                      <a:pt x="549991" y="47410"/>
                    </a:cubicBezTo>
                    <a:lnTo>
                      <a:pt x="641583" y="97124"/>
                    </a:lnTo>
                    <a:lnTo>
                      <a:pt x="600976" y="159612"/>
                    </a:lnTo>
                    <a:lnTo>
                      <a:pt x="520943" y="116172"/>
                    </a:lnTo>
                    <a:cubicBezTo>
                      <a:pt x="457695" y="89420"/>
                      <a:pt x="388157" y="74627"/>
                      <a:pt x="315164" y="74627"/>
                    </a:cubicBezTo>
                    <a:cubicBezTo>
                      <a:pt x="242171" y="74627"/>
                      <a:pt x="172633" y="89420"/>
                      <a:pt x="109385" y="116172"/>
                    </a:cubicBezTo>
                    <a:lnTo>
                      <a:pt x="39207" y="154263"/>
                    </a:lnTo>
                    <a:lnTo>
                      <a:pt x="0" y="91015"/>
                    </a:lnTo>
                    <a:lnTo>
                      <a:pt x="80337" y="47410"/>
                    </a:lnTo>
                    <a:cubicBezTo>
                      <a:pt x="152514" y="16882"/>
                      <a:pt x="231868" y="0"/>
                      <a:pt x="315164" y="0"/>
                    </a:cubicBezTo>
                    <a:close/>
                  </a:path>
                </a:pathLst>
              </a:custGeom>
              <a:pattFill prst="lgConfetti">
                <a:fgClr>
                  <a:schemeClr val="accent3">
                    <a:lumMod val="50000"/>
                  </a:schemeClr>
                </a:fgClr>
                <a:bgClr>
                  <a:srgbClr val="003300"/>
                </a:bgClr>
              </a:patt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28" name="フリーフォーム: 図形 127">
                <a:extLst>
                  <a:ext uri="{FF2B5EF4-FFF2-40B4-BE49-F238E27FC236}">
                    <a16:creationId xmlns:a16="http://schemas.microsoft.com/office/drawing/2014/main" id="{62331A55-15A3-4BD4-BE49-A4BE5178F71A}"/>
                  </a:ext>
                </a:extLst>
              </p:cNvPr>
              <p:cNvSpPr/>
              <p:nvPr/>
            </p:nvSpPr>
            <p:spPr>
              <a:xfrm>
                <a:off x="4488018" y="3181350"/>
                <a:ext cx="641583" cy="159612"/>
              </a:xfrm>
              <a:custGeom>
                <a:avLst/>
                <a:gdLst>
                  <a:gd name="connsiteX0" fmla="*/ 315164 w 641583"/>
                  <a:gd name="connsiteY0" fmla="*/ 0 h 159612"/>
                  <a:gd name="connsiteX1" fmla="*/ 549991 w 641583"/>
                  <a:gd name="connsiteY1" fmla="*/ 47410 h 159612"/>
                  <a:gd name="connsiteX2" fmla="*/ 641583 w 641583"/>
                  <a:gd name="connsiteY2" fmla="*/ 97124 h 159612"/>
                  <a:gd name="connsiteX3" fmla="*/ 600976 w 641583"/>
                  <a:gd name="connsiteY3" fmla="*/ 159612 h 159612"/>
                  <a:gd name="connsiteX4" fmla="*/ 520943 w 641583"/>
                  <a:gd name="connsiteY4" fmla="*/ 116172 h 159612"/>
                  <a:gd name="connsiteX5" fmla="*/ 315164 w 641583"/>
                  <a:gd name="connsiteY5" fmla="*/ 74627 h 159612"/>
                  <a:gd name="connsiteX6" fmla="*/ 109385 w 641583"/>
                  <a:gd name="connsiteY6" fmla="*/ 116172 h 159612"/>
                  <a:gd name="connsiteX7" fmla="*/ 39207 w 641583"/>
                  <a:gd name="connsiteY7" fmla="*/ 154263 h 159612"/>
                  <a:gd name="connsiteX8" fmla="*/ 0 w 641583"/>
                  <a:gd name="connsiteY8" fmla="*/ 91015 h 159612"/>
                  <a:gd name="connsiteX9" fmla="*/ 80337 w 641583"/>
                  <a:gd name="connsiteY9" fmla="*/ 47410 h 159612"/>
                  <a:gd name="connsiteX10" fmla="*/ 315164 w 641583"/>
                  <a:gd name="connsiteY10" fmla="*/ 0 h 159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641583" h="159612">
                    <a:moveTo>
                      <a:pt x="315164" y="0"/>
                    </a:moveTo>
                    <a:cubicBezTo>
                      <a:pt x="398461" y="0"/>
                      <a:pt x="477815" y="16882"/>
                      <a:pt x="549991" y="47410"/>
                    </a:cubicBezTo>
                    <a:lnTo>
                      <a:pt x="641583" y="97124"/>
                    </a:lnTo>
                    <a:lnTo>
                      <a:pt x="600976" y="159612"/>
                    </a:lnTo>
                    <a:lnTo>
                      <a:pt x="520943" y="116172"/>
                    </a:lnTo>
                    <a:cubicBezTo>
                      <a:pt x="457695" y="89420"/>
                      <a:pt x="388157" y="74627"/>
                      <a:pt x="315164" y="74627"/>
                    </a:cubicBezTo>
                    <a:cubicBezTo>
                      <a:pt x="242171" y="74627"/>
                      <a:pt x="172633" y="89420"/>
                      <a:pt x="109385" y="116172"/>
                    </a:cubicBezTo>
                    <a:lnTo>
                      <a:pt x="39207" y="154263"/>
                    </a:lnTo>
                    <a:lnTo>
                      <a:pt x="0" y="91015"/>
                    </a:lnTo>
                    <a:lnTo>
                      <a:pt x="80337" y="47410"/>
                    </a:lnTo>
                    <a:cubicBezTo>
                      <a:pt x="152514" y="16882"/>
                      <a:pt x="231868" y="0"/>
                      <a:pt x="315164" y="0"/>
                    </a:cubicBezTo>
                    <a:close/>
                  </a:path>
                </a:pathLst>
              </a:custGeom>
              <a:pattFill prst="lgConfetti">
                <a:fgClr>
                  <a:schemeClr val="accent3">
                    <a:lumMod val="50000"/>
                  </a:schemeClr>
                </a:fgClr>
                <a:bgClr>
                  <a:srgbClr val="003300"/>
                </a:bgClr>
              </a:patt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29" name="フリーフォーム: 図形 128">
                <a:extLst>
                  <a:ext uri="{FF2B5EF4-FFF2-40B4-BE49-F238E27FC236}">
                    <a16:creationId xmlns:a16="http://schemas.microsoft.com/office/drawing/2014/main" id="{1EFCCD00-06C3-4067-8C91-87C3E2870403}"/>
                  </a:ext>
                </a:extLst>
              </p:cNvPr>
              <p:cNvSpPr/>
              <p:nvPr/>
            </p:nvSpPr>
            <p:spPr>
              <a:xfrm>
                <a:off x="4783293" y="3262312"/>
                <a:ext cx="641583" cy="159612"/>
              </a:xfrm>
              <a:custGeom>
                <a:avLst/>
                <a:gdLst>
                  <a:gd name="connsiteX0" fmla="*/ 315164 w 641583"/>
                  <a:gd name="connsiteY0" fmla="*/ 0 h 159612"/>
                  <a:gd name="connsiteX1" fmla="*/ 549991 w 641583"/>
                  <a:gd name="connsiteY1" fmla="*/ 47410 h 159612"/>
                  <a:gd name="connsiteX2" fmla="*/ 641583 w 641583"/>
                  <a:gd name="connsiteY2" fmla="*/ 97124 h 159612"/>
                  <a:gd name="connsiteX3" fmla="*/ 600976 w 641583"/>
                  <a:gd name="connsiteY3" fmla="*/ 159612 h 159612"/>
                  <a:gd name="connsiteX4" fmla="*/ 520943 w 641583"/>
                  <a:gd name="connsiteY4" fmla="*/ 116172 h 159612"/>
                  <a:gd name="connsiteX5" fmla="*/ 315164 w 641583"/>
                  <a:gd name="connsiteY5" fmla="*/ 74627 h 159612"/>
                  <a:gd name="connsiteX6" fmla="*/ 109385 w 641583"/>
                  <a:gd name="connsiteY6" fmla="*/ 116172 h 159612"/>
                  <a:gd name="connsiteX7" fmla="*/ 39207 w 641583"/>
                  <a:gd name="connsiteY7" fmla="*/ 154263 h 159612"/>
                  <a:gd name="connsiteX8" fmla="*/ 0 w 641583"/>
                  <a:gd name="connsiteY8" fmla="*/ 91015 h 159612"/>
                  <a:gd name="connsiteX9" fmla="*/ 80337 w 641583"/>
                  <a:gd name="connsiteY9" fmla="*/ 47410 h 159612"/>
                  <a:gd name="connsiteX10" fmla="*/ 315164 w 641583"/>
                  <a:gd name="connsiteY10" fmla="*/ 0 h 159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641583" h="159612">
                    <a:moveTo>
                      <a:pt x="315164" y="0"/>
                    </a:moveTo>
                    <a:cubicBezTo>
                      <a:pt x="398461" y="0"/>
                      <a:pt x="477815" y="16882"/>
                      <a:pt x="549991" y="47410"/>
                    </a:cubicBezTo>
                    <a:lnTo>
                      <a:pt x="641583" y="97124"/>
                    </a:lnTo>
                    <a:lnTo>
                      <a:pt x="600976" y="159612"/>
                    </a:lnTo>
                    <a:lnTo>
                      <a:pt x="520943" y="116172"/>
                    </a:lnTo>
                    <a:cubicBezTo>
                      <a:pt x="457695" y="89420"/>
                      <a:pt x="388157" y="74627"/>
                      <a:pt x="315164" y="74627"/>
                    </a:cubicBezTo>
                    <a:cubicBezTo>
                      <a:pt x="242171" y="74627"/>
                      <a:pt x="172633" y="89420"/>
                      <a:pt x="109385" y="116172"/>
                    </a:cubicBezTo>
                    <a:lnTo>
                      <a:pt x="39207" y="154263"/>
                    </a:lnTo>
                    <a:lnTo>
                      <a:pt x="0" y="91015"/>
                    </a:lnTo>
                    <a:lnTo>
                      <a:pt x="80337" y="47410"/>
                    </a:lnTo>
                    <a:cubicBezTo>
                      <a:pt x="152514" y="16882"/>
                      <a:pt x="231868" y="0"/>
                      <a:pt x="315164" y="0"/>
                    </a:cubicBezTo>
                    <a:close/>
                  </a:path>
                </a:pathLst>
              </a:custGeom>
              <a:pattFill prst="lgConfetti">
                <a:fgClr>
                  <a:schemeClr val="accent3">
                    <a:lumMod val="50000"/>
                  </a:schemeClr>
                </a:fgClr>
                <a:bgClr>
                  <a:srgbClr val="003300"/>
                </a:bgClr>
              </a:patt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30" name="フリーフォーム: 図形 129">
                <a:extLst>
                  <a:ext uri="{FF2B5EF4-FFF2-40B4-BE49-F238E27FC236}">
                    <a16:creationId xmlns:a16="http://schemas.microsoft.com/office/drawing/2014/main" id="{84F5E8E2-2246-4AB6-8F8D-195D504D1836}"/>
                  </a:ext>
                </a:extLst>
              </p:cNvPr>
              <p:cNvSpPr/>
              <p:nvPr/>
            </p:nvSpPr>
            <p:spPr>
              <a:xfrm>
                <a:off x="5140480" y="3386137"/>
                <a:ext cx="641583" cy="159612"/>
              </a:xfrm>
              <a:custGeom>
                <a:avLst/>
                <a:gdLst>
                  <a:gd name="connsiteX0" fmla="*/ 315164 w 641583"/>
                  <a:gd name="connsiteY0" fmla="*/ 0 h 159612"/>
                  <a:gd name="connsiteX1" fmla="*/ 549991 w 641583"/>
                  <a:gd name="connsiteY1" fmla="*/ 47410 h 159612"/>
                  <a:gd name="connsiteX2" fmla="*/ 641583 w 641583"/>
                  <a:gd name="connsiteY2" fmla="*/ 97124 h 159612"/>
                  <a:gd name="connsiteX3" fmla="*/ 600976 w 641583"/>
                  <a:gd name="connsiteY3" fmla="*/ 159612 h 159612"/>
                  <a:gd name="connsiteX4" fmla="*/ 520943 w 641583"/>
                  <a:gd name="connsiteY4" fmla="*/ 116172 h 159612"/>
                  <a:gd name="connsiteX5" fmla="*/ 315164 w 641583"/>
                  <a:gd name="connsiteY5" fmla="*/ 74627 h 159612"/>
                  <a:gd name="connsiteX6" fmla="*/ 109385 w 641583"/>
                  <a:gd name="connsiteY6" fmla="*/ 116172 h 159612"/>
                  <a:gd name="connsiteX7" fmla="*/ 39207 w 641583"/>
                  <a:gd name="connsiteY7" fmla="*/ 154263 h 159612"/>
                  <a:gd name="connsiteX8" fmla="*/ 0 w 641583"/>
                  <a:gd name="connsiteY8" fmla="*/ 91015 h 159612"/>
                  <a:gd name="connsiteX9" fmla="*/ 80337 w 641583"/>
                  <a:gd name="connsiteY9" fmla="*/ 47410 h 159612"/>
                  <a:gd name="connsiteX10" fmla="*/ 315164 w 641583"/>
                  <a:gd name="connsiteY10" fmla="*/ 0 h 159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641583" h="159612">
                    <a:moveTo>
                      <a:pt x="315164" y="0"/>
                    </a:moveTo>
                    <a:cubicBezTo>
                      <a:pt x="398461" y="0"/>
                      <a:pt x="477815" y="16882"/>
                      <a:pt x="549991" y="47410"/>
                    </a:cubicBezTo>
                    <a:lnTo>
                      <a:pt x="641583" y="97124"/>
                    </a:lnTo>
                    <a:lnTo>
                      <a:pt x="600976" y="159612"/>
                    </a:lnTo>
                    <a:lnTo>
                      <a:pt x="520943" y="116172"/>
                    </a:lnTo>
                    <a:cubicBezTo>
                      <a:pt x="457695" y="89420"/>
                      <a:pt x="388157" y="74627"/>
                      <a:pt x="315164" y="74627"/>
                    </a:cubicBezTo>
                    <a:cubicBezTo>
                      <a:pt x="242171" y="74627"/>
                      <a:pt x="172633" y="89420"/>
                      <a:pt x="109385" y="116172"/>
                    </a:cubicBezTo>
                    <a:lnTo>
                      <a:pt x="39207" y="154263"/>
                    </a:lnTo>
                    <a:lnTo>
                      <a:pt x="0" y="91015"/>
                    </a:lnTo>
                    <a:lnTo>
                      <a:pt x="80337" y="47410"/>
                    </a:lnTo>
                    <a:cubicBezTo>
                      <a:pt x="152514" y="16882"/>
                      <a:pt x="231868" y="0"/>
                      <a:pt x="315164" y="0"/>
                    </a:cubicBezTo>
                    <a:close/>
                  </a:path>
                </a:pathLst>
              </a:custGeom>
              <a:pattFill prst="lgConfetti">
                <a:fgClr>
                  <a:schemeClr val="accent3">
                    <a:lumMod val="50000"/>
                  </a:schemeClr>
                </a:fgClr>
                <a:bgClr>
                  <a:srgbClr val="003300"/>
                </a:bgClr>
              </a:patt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31" name="フリーフォーム: 図形 130">
                <a:extLst>
                  <a:ext uri="{FF2B5EF4-FFF2-40B4-BE49-F238E27FC236}">
                    <a16:creationId xmlns:a16="http://schemas.microsoft.com/office/drawing/2014/main" id="{A3A86C15-687E-4EF7-AA49-FA7F462E2614}"/>
                  </a:ext>
                </a:extLst>
              </p:cNvPr>
              <p:cNvSpPr/>
              <p:nvPr/>
            </p:nvSpPr>
            <p:spPr>
              <a:xfrm>
                <a:off x="4483255" y="3328987"/>
                <a:ext cx="641583" cy="159612"/>
              </a:xfrm>
              <a:custGeom>
                <a:avLst/>
                <a:gdLst>
                  <a:gd name="connsiteX0" fmla="*/ 315164 w 641583"/>
                  <a:gd name="connsiteY0" fmla="*/ 0 h 159612"/>
                  <a:gd name="connsiteX1" fmla="*/ 549991 w 641583"/>
                  <a:gd name="connsiteY1" fmla="*/ 47410 h 159612"/>
                  <a:gd name="connsiteX2" fmla="*/ 641583 w 641583"/>
                  <a:gd name="connsiteY2" fmla="*/ 97124 h 159612"/>
                  <a:gd name="connsiteX3" fmla="*/ 600976 w 641583"/>
                  <a:gd name="connsiteY3" fmla="*/ 159612 h 159612"/>
                  <a:gd name="connsiteX4" fmla="*/ 520943 w 641583"/>
                  <a:gd name="connsiteY4" fmla="*/ 116172 h 159612"/>
                  <a:gd name="connsiteX5" fmla="*/ 315164 w 641583"/>
                  <a:gd name="connsiteY5" fmla="*/ 74627 h 159612"/>
                  <a:gd name="connsiteX6" fmla="*/ 109385 w 641583"/>
                  <a:gd name="connsiteY6" fmla="*/ 116172 h 159612"/>
                  <a:gd name="connsiteX7" fmla="*/ 39207 w 641583"/>
                  <a:gd name="connsiteY7" fmla="*/ 154263 h 159612"/>
                  <a:gd name="connsiteX8" fmla="*/ 0 w 641583"/>
                  <a:gd name="connsiteY8" fmla="*/ 91015 h 159612"/>
                  <a:gd name="connsiteX9" fmla="*/ 80337 w 641583"/>
                  <a:gd name="connsiteY9" fmla="*/ 47410 h 159612"/>
                  <a:gd name="connsiteX10" fmla="*/ 315164 w 641583"/>
                  <a:gd name="connsiteY10" fmla="*/ 0 h 159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641583" h="159612">
                    <a:moveTo>
                      <a:pt x="315164" y="0"/>
                    </a:moveTo>
                    <a:cubicBezTo>
                      <a:pt x="398461" y="0"/>
                      <a:pt x="477815" y="16882"/>
                      <a:pt x="549991" y="47410"/>
                    </a:cubicBezTo>
                    <a:lnTo>
                      <a:pt x="641583" y="97124"/>
                    </a:lnTo>
                    <a:lnTo>
                      <a:pt x="600976" y="159612"/>
                    </a:lnTo>
                    <a:lnTo>
                      <a:pt x="520943" y="116172"/>
                    </a:lnTo>
                    <a:cubicBezTo>
                      <a:pt x="457695" y="89420"/>
                      <a:pt x="388157" y="74627"/>
                      <a:pt x="315164" y="74627"/>
                    </a:cubicBezTo>
                    <a:cubicBezTo>
                      <a:pt x="242171" y="74627"/>
                      <a:pt x="172633" y="89420"/>
                      <a:pt x="109385" y="116172"/>
                    </a:cubicBezTo>
                    <a:lnTo>
                      <a:pt x="39207" y="154263"/>
                    </a:lnTo>
                    <a:lnTo>
                      <a:pt x="0" y="91015"/>
                    </a:lnTo>
                    <a:lnTo>
                      <a:pt x="80337" y="47410"/>
                    </a:lnTo>
                    <a:cubicBezTo>
                      <a:pt x="152514" y="16882"/>
                      <a:pt x="231868" y="0"/>
                      <a:pt x="315164" y="0"/>
                    </a:cubicBezTo>
                    <a:close/>
                  </a:path>
                </a:pathLst>
              </a:custGeom>
              <a:pattFill prst="lgConfetti">
                <a:fgClr>
                  <a:schemeClr val="accent3">
                    <a:lumMod val="50000"/>
                  </a:schemeClr>
                </a:fgClr>
                <a:bgClr>
                  <a:srgbClr val="003300"/>
                </a:bgClr>
              </a:patt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32" name="フリーフォーム: 図形 131">
                <a:extLst>
                  <a:ext uri="{FF2B5EF4-FFF2-40B4-BE49-F238E27FC236}">
                    <a16:creationId xmlns:a16="http://schemas.microsoft.com/office/drawing/2014/main" id="{9CFC4E03-3512-4FDA-812D-0AF0D4FD3EC9}"/>
                  </a:ext>
                </a:extLst>
              </p:cNvPr>
              <p:cNvSpPr/>
              <p:nvPr/>
            </p:nvSpPr>
            <p:spPr>
              <a:xfrm>
                <a:off x="4835691" y="3394937"/>
                <a:ext cx="641583" cy="159612"/>
              </a:xfrm>
              <a:custGeom>
                <a:avLst/>
                <a:gdLst>
                  <a:gd name="connsiteX0" fmla="*/ 315164 w 641583"/>
                  <a:gd name="connsiteY0" fmla="*/ 0 h 159612"/>
                  <a:gd name="connsiteX1" fmla="*/ 549991 w 641583"/>
                  <a:gd name="connsiteY1" fmla="*/ 47410 h 159612"/>
                  <a:gd name="connsiteX2" fmla="*/ 641583 w 641583"/>
                  <a:gd name="connsiteY2" fmla="*/ 97124 h 159612"/>
                  <a:gd name="connsiteX3" fmla="*/ 600976 w 641583"/>
                  <a:gd name="connsiteY3" fmla="*/ 159612 h 159612"/>
                  <a:gd name="connsiteX4" fmla="*/ 520943 w 641583"/>
                  <a:gd name="connsiteY4" fmla="*/ 116172 h 159612"/>
                  <a:gd name="connsiteX5" fmla="*/ 315164 w 641583"/>
                  <a:gd name="connsiteY5" fmla="*/ 74627 h 159612"/>
                  <a:gd name="connsiteX6" fmla="*/ 109385 w 641583"/>
                  <a:gd name="connsiteY6" fmla="*/ 116172 h 159612"/>
                  <a:gd name="connsiteX7" fmla="*/ 39207 w 641583"/>
                  <a:gd name="connsiteY7" fmla="*/ 154263 h 159612"/>
                  <a:gd name="connsiteX8" fmla="*/ 0 w 641583"/>
                  <a:gd name="connsiteY8" fmla="*/ 91015 h 159612"/>
                  <a:gd name="connsiteX9" fmla="*/ 80337 w 641583"/>
                  <a:gd name="connsiteY9" fmla="*/ 47410 h 159612"/>
                  <a:gd name="connsiteX10" fmla="*/ 315164 w 641583"/>
                  <a:gd name="connsiteY10" fmla="*/ 0 h 159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641583" h="159612">
                    <a:moveTo>
                      <a:pt x="315164" y="0"/>
                    </a:moveTo>
                    <a:cubicBezTo>
                      <a:pt x="398461" y="0"/>
                      <a:pt x="477815" y="16882"/>
                      <a:pt x="549991" y="47410"/>
                    </a:cubicBezTo>
                    <a:lnTo>
                      <a:pt x="641583" y="97124"/>
                    </a:lnTo>
                    <a:lnTo>
                      <a:pt x="600976" y="159612"/>
                    </a:lnTo>
                    <a:lnTo>
                      <a:pt x="520943" y="116172"/>
                    </a:lnTo>
                    <a:cubicBezTo>
                      <a:pt x="457695" y="89420"/>
                      <a:pt x="388157" y="74627"/>
                      <a:pt x="315164" y="74627"/>
                    </a:cubicBezTo>
                    <a:cubicBezTo>
                      <a:pt x="242171" y="74627"/>
                      <a:pt x="172633" y="89420"/>
                      <a:pt x="109385" y="116172"/>
                    </a:cubicBezTo>
                    <a:lnTo>
                      <a:pt x="39207" y="154263"/>
                    </a:lnTo>
                    <a:lnTo>
                      <a:pt x="0" y="91015"/>
                    </a:lnTo>
                    <a:lnTo>
                      <a:pt x="80337" y="47410"/>
                    </a:lnTo>
                    <a:cubicBezTo>
                      <a:pt x="152514" y="16882"/>
                      <a:pt x="231868" y="0"/>
                      <a:pt x="315164" y="0"/>
                    </a:cubicBezTo>
                    <a:close/>
                  </a:path>
                </a:pathLst>
              </a:custGeom>
              <a:pattFill prst="lgConfetti">
                <a:fgClr>
                  <a:schemeClr val="accent3">
                    <a:lumMod val="50000"/>
                  </a:schemeClr>
                </a:fgClr>
                <a:bgClr>
                  <a:srgbClr val="003300"/>
                </a:bgClr>
              </a:patt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33" name="フリーフォーム: 図形 132">
                <a:extLst>
                  <a:ext uri="{FF2B5EF4-FFF2-40B4-BE49-F238E27FC236}">
                    <a16:creationId xmlns:a16="http://schemas.microsoft.com/office/drawing/2014/main" id="{D800CB8A-10ED-4D33-904C-77E4AE24263A}"/>
                  </a:ext>
                </a:extLst>
              </p:cNvPr>
              <p:cNvSpPr/>
              <p:nvPr/>
            </p:nvSpPr>
            <p:spPr>
              <a:xfrm>
                <a:off x="5397666" y="3228249"/>
                <a:ext cx="641583" cy="159612"/>
              </a:xfrm>
              <a:custGeom>
                <a:avLst/>
                <a:gdLst>
                  <a:gd name="connsiteX0" fmla="*/ 315164 w 641583"/>
                  <a:gd name="connsiteY0" fmla="*/ 0 h 159612"/>
                  <a:gd name="connsiteX1" fmla="*/ 549991 w 641583"/>
                  <a:gd name="connsiteY1" fmla="*/ 47410 h 159612"/>
                  <a:gd name="connsiteX2" fmla="*/ 641583 w 641583"/>
                  <a:gd name="connsiteY2" fmla="*/ 97124 h 159612"/>
                  <a:gd name="connsiteX3" fmla="*/ 600976 w 641583"/>
                  <a:gd name="connsiteY3" fmla="*/ 159612 h 159612"/>
                  <a:gd name="connsiteX4" fmla="*/ 520943 w 641583"/>
                  <a:gd name="connsiteY4" fmla="*/ 116172 h 159612"/>
                  <a:gd name="connsiteX5" fmla="*/ 315164 w 641583"/>
                  <a:gd name="connsiteY5" fmla="*/ 74627 h 159612"/>
                  <a:gd name="connsiteX6" fmla="*/ 109385 w 641583"/>
                  <a:gd name="connsiteY6" fmla="*/ 116172 h 159612"/>
                  <a:gd name="connsiteX7" fmla="*/ 39207 w 641583"/>
                  <a:gd name="connsiteY7" fmla="*/ 154263 h 159612"/>
                  <a:gd name="connsiteX8" fmla="*/ 0 w 641583"/>
                  <a:gd name="connsiteY8" fmla="*/ 91015 h 159612"/>
                  <a:gd name="connsiteX9" fmla="*/ 80337 w 641583"/>
                  <a:gd name="connsiteY9" fmla="*/ 47410 h 159612"/>
                  <a:gd name="connsiteX10" fmla="*/ 315164 w 641583"/>
                  <a:gd name="connsiteY10" fmla="*/ 0 h 159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641583" h="159612">
                    <a:moveTo>
                      <a:pt x="315164" y="0"/>
                    </a:moveTo>
                    <a:cubicBezTo>
                      <a:pt x="398461" y="0"/>
                      <a:pt x="477815" y="16882"/>
                      <a:pt x="549991" y="47410"/>
                    </a:cubicBezTo>
                    <a:lnTo>
                      <a:pt x="641583" y="97124"/>
                    </a:lnTo>
                    <a:lnTo>
                      <a:pt x="600976" y="159612"/>
                    </a:lnTo>
                    <a:lnTo>
                      <a:pt x="520943" y="116172"/>
                    </a:lnTo>
                    <a:cubicBezTo>
                      <a:pt x="457695" y="89420"/>
                      <a:pt x="388157" y="74627"/>
                      <a:pt x="315164" y="74627"/>
                    </a:cubicBezTo>
                    <a:cubicBezTo>
                      <a:pt x="242171" y="74627"/>
                      <a:pt x="172633" y="89420"/>
                      <a:pt x="109385" y="116172"/>
                    </a:cubicBezTo>
                    <a:lnTo>
                      <a:pt x="39207" y="154263"/>
                    </a:lnTo>
                    <a:lnTo>
                      <a:pt x="0" y="91015"/>
                    </a:lnTo>
                    <a:lnTo>
                      <a:pt x="80337" y="47410"/>
                    </a:lnTo>
                    <a:cubicBezTo>
                      <a:pt x="152514" y="16882"/>
                      <a:pt x="231868" y="0"/>
                      <a:pt x="315164" y="0"/>
                    </a:cubicBezTo>
                    <a:close/>
                  </a:path>
                </a:pathLst>
              </a:custGeom>
              <a:pattFill prst="lgConfetti">
                <a:fgClr>
                  <a:schemeClr val="accent3">
                    <a:lumMod val="50000"/>
                  </a:schemeClr>
                </a:fgClr>
                <a:bgClr>
                  <a:srgbClr val="003300"/>
                </a:bgClr>
              </a:patt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34" name="フリーフォーム: 図形 133">
                <a:extLst>
                  <a:ext uri="{FF2B5EF4-FFF2-40B4-BE49-F238E27FC236}">
                    <a16:creationId xmlns:a16="http://schemas.microsoft.com/office/drawing/2014/main" id="{446A3418-E78E-4B6C-BC62-37F197595A2D}"/>
                  </a:ext>
                </a:extLst>
              </p:cNvPr>
              <p:cNvSpPr/>
              <p:nvPr/>
            </p:nvSpPr>
            <p:spPr>
              <a:xfrm>
                <a:off x="4602415" y="3032986"/>
                <a:ext cx="641583" cy="159612"/>
              </a:xfrm>
              <a:custGeom>
                <a:avLst/>
                <a:gdLst>
                  <a:gd name="connsiteX0" fmla="*/ 315164 w 641583"/>
                  <a:gd name="connsiteY0" fmla="*/ 0 h 159612"/>
                  <a:gd name="connsiteX1" fmla="*/ 549991 w 641583"/>
                  <a:gd name="connsiteY1" fmla="*/ 47410 h 159612"/>
                  <a:gd name="connsiteX2" fmla="*/ 641583 w 641583"/>
                  <a:gd name="connsiteY2" fmla="*/ 97124 h 159612"/>
                  <a:gd name="connsiteX3" fmla="*/ 600976 w 641583"/>
                  <a:gd name="connsiteY3" fmla="*/ 159612 h 159612"/>
                  <a:gd name="connsiteX4" fmla="*/ 520943 w 641583"/>
                  <a:gd name="connsiteY4" fmla="*/ 116172 h 159612"/>
                  <a:gd name="connsiteX5" fmla="*/ 315164 w 641583"/>
                  <a:gd name="connsiteY5" fmla="*/ 74627 h 159612"/>
                  <a:gd name="connsiteX6" fmla="*/ 109385 w 641583"/>
                  <a:gd name="connsiteY6" fmla="*/ 116172 h 159612"/>
                  <a:gd name="connsiteX7" fmla="*/ 39207 w 641583"/>
                  <a:gd name="connsiteY7" fmla="*/ 154263 h 159612"/>
                  <a:gd name="connsiteX8" fmla="*/ 0 w 641583"/>
                  <a:gd name="connsiteY8" fmla="*/ 91015 h 159612"/>
                  <a:gd name="connsiteX9" fmla="*/ 80337 w 641583"/>
                  <a:gd name="connsiteY9" fmla="*/ 47410 h 159612"/>
                  <a:gd name="connsiteX10" fmla="*/ 315164 w 641583"/>
                  <a:gd name="connsiteY10" fmla="*/ 0 h 159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641583" h="159612">
                    <a:moveTo>
                      <a:pt x="315164" y="0"/>
                    </a:moveTo>
                    <a:cubicBezTo>
                      <a:pt x="398461" y="0"/>
                      <a:pt x="477815" y="16882"/>
                      <a:pt x="549991" y="47410"/>
                    </a:cubicBezTo>
                    <a:lnTo>
                      <a:pt x="641583" y="97124"/>
                    </a:lnTo>
                    <a:lnTo>
                      <a:pt x="600976" y="159612"/>
                    </a:lnTo>
                    <a:lnTo>
                      <a:pt x="520943" y="116172"/>
                    </a:lnTo>
                    <a:cubicBezTo>
                      <a:pt x="457695" y="89420"/>
                      <a:pt x="388157" y="74627"/>
                      <a:pt x="315164" y="74627"/>
                    </a:cubicBezTo>
                    <a:cubicBezTo>
                      <a:pt x="242171" y="74627"/>
                      <a:pt x="172633" y="89420"/>
                      <a:pt x="109385" y="116172"/>
                    </a:cubicBezTo>
                    <a:lnTo>
                      <a:pt x="39207" y="154263"/>
                    </a:lnTo>
                    <a:lnTo>
                      <a:pt x="0" y="91015"/>
                    </a:lnTo>
                    <a:lnTo>
                      <a:pt x="80337" y="47410"/>
                    </a:lnTo>
                    <a:cubicBezTo>
                      <a:pt x="152514" y="16882"/>
                      <a:pt x="231868" y="0"/>
                      <a:pt x="315164" y="0"/>
                    </a:cubicBezTo>
                    <a:close/>
                  </a:path>
                </a:pathLst>
              </a:custGeom>
              <a:pattFill prst="lgConfetti">
                <a:fgClr>
                  <a:schemeClr val="accent3">
                    <a:lumMod val="50000"/>
                  </a:schemeClr>
                </a:fgClr>
                <a:bgClr>
                  <a:srgbClr val="003300"/>
                </a:bgClr>
              </a:patt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35" name="フリーフォーム: 図形 134">
                <a:extLst>
                  <a:ext uri="{FF2B5EF4-FFF2-40B4-BE49-F238E27FC236}">
                    <a16:creationId xmlns:a16="http://schemas.microsoft.com/office/drawing/2014/main" id="{6BB2FBE6-6786-489E-A71F-D1DB8950BE1B}"/>
                  </a:ext>
                </a:extLst>
              </p:cNvPr>
              <p:cNvSpPr/>
              <p:nvPr/>
            </p:nvSpPr>
            <p:spPr>
              <a:xfrm>
                <a:off x="5065995" y="3066685"/>
                <a:ext cx="641583" cy="159612"/>
              </a:xfrm>
              <a:custGeom>
                <a:avLst/>
                <a:gdLst>
                  <a:gd name="connsiteX0" fmla="*/ 315164 w 641583"/>
                  <a:gd name="connsiteY0" fmla="*/ 0 h 159612"/>
                  <a:gd name="connsiteX1" fmla="*/ 549991 w 641583"/>
                  <a:gd name="connsiteY1" fmla="*/ 47410 h 159612"/>
                  <a:gd name="connsiteX2" fmla="*/ 641583 w 641583"/>
                  <a:gd name="connsiteY2" fmla="*/ 97124 h 159612"/>
                  <a:gd name="connsiteX3" fmla="*/ 600976 w 641583"/>
                  <a:gd name="connsiteY3" fmla="*/ 159612 h 159612"/>
                  <a:gd name="connsiteX4" fmla="*/ 520943 w 641583"/>
                  <a:gd name="connsiteY4" fmla="*/ 116172 h 159612"/>
                  <a:gd name="connsiteX5" fmla="*/ 315164 w 641583"/>
                  <a:gd name="connsiteY5" fmla="*/ 74627 h 159612"/>
                  <a:gd name="connsiteX6" fmla="*/ 109385 w 641583"/>
                  <a:gd name="connsiteY6" fmla="*/ 116172 h 159612"/>
                  <a:gd name="connsiteX7" fmla="*/ 39207 w 641583"/>
                  <a:gd name="connsiteY7" fmla="*/ 154263 h 159612"/>
                  <a:gd name="connsiteX8" fmla="*/ 0 w 641583"/>
                  <a:gd name="connsiteY8" fmla="*/ 91015 h 159612"/>
                  <a:gd name="connsiteX9" fmla="*/ 80337 w 641583"/>
                  <a:gd name="connsiteY9" fmla="*/ 47410 h 159612"/>
                  <a:gd name="connsiteX10" fmla="*/ 315164 w 641583"/>
                  <a:gd name="connsiteY10" fmla="*/ 0 h 159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641583" h="159612">
                    <a:moveTo>
                      <a:pt x="315164" y="0"/>
                    </a:moveTo>
                    <a:cubicBezTo>
                      <a:pt x="398461" y="0"/>
                      <a:pt x="477815" y="16882"/>
                      <a:pt x="549991" y="47410"/>
                    </a:cubicBezTo>
                    <a:lnTo>
                      <a:pt x="641583" y="97124"/>
                    </a:lnTo>
                    <a:lnTo>
                      <a:pt x="600976" y="159612"/>
                    </a:lnTo>
                    <a:lnTo>
                      <a:pt x="520943" y="116172"/>
                    </a:lnTo>
                    <a:cubicBezTo>
                      <a:pt x="457695" y="89420"/>
                      <a:pt x="388157" y="74627"/>
                      <a:pt x="315164" y="74627"/>
                    </a:cubicBezTo>
                    <a:cubicBezTo>
                      <a:pt x="242171" y="74627"/>
                      <a:pt x="172633" y="89420"/>
                      <a:pt x="109385" y="116172"/>
                    </a:cubicBezTo>
                    <a:lnTo>
                      <a:pt x="39207" y="154263"/>
                    </a:lnTo>
                    <a:lnTo>
                      <a:pt x="0" y="91015"/>
                    </a:lnTo>
                    <a:lnTo>
                      <a:pt x="80337" y="47410"/>
                    </a:lnTo>
                    <a:cubicBezTo>
                      <a:pt x="152514" y="16882"/>
                      <a:pt x="231868" y="0"/>
                      <a:pt x="315164" y="0"/>
                    </a:cubicBezTo>
                    <a:close/>
                  </a:path>
                </a:pathLst>
              </a:custGeom>
              <a:pattFill prst="lgConfetti">
                <a:fgClr>
                  <a:schemeClr val="accent3">
                    <a:lumMod val="50000"/>
                  </a:schemeClr>
                </a:fgClr>
                <a:bgClr>
                  <a:srgbClr val="003300"/>
                </a:bgClr>
              </a:patt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36" name="フリーフォーム: 図形 135">
                <a:extLst>
                  <a:ext uri="{FF2B5EF4-FFF2-40B4-BE49-F238E27FC236}">
                    <a16:creationId xmlns:a16="http://schemas.microsoft.com/office/drawing/2014/main" id="{4A4906B5-1319-4659-A468-D4E2D463A174}"/>
                  </a:ext>
                </a:extLst>
              </p:cNvPr>
              <p:cNvSpPr/>
              <p:nvPr/>
            </p:nvSpPr>
            <p:spPr>
              <a:xfrm>
                <a:off x="4716627" y="3504473"/>
                <a:ext cx="641583" cy="159612"/>
              </a:xfrm>
              <a:custGeom>
                <a:avLst/>
                <a:gdLst>
                  <a:gd name="connsiteX0" fmla="*/ 315164 w 641583"/>
                  <a:gd name="connsiteY0" fmla="*/ 0 h 159612"/>
                  <a:gd name="connsiteX1" fmla="*/ 549991 w 641583"/>
                  <a:gd name="connsiteY1" fmla="*/ 47410 h 159612"/>
                  <a:gd name="connsiteX2" fmla="*/ 641583 w 641583"/>
                  <a:gd name="connsiteY2" fmla="*/ 97124 h 159612"/>
                  <a:gd name="connsiteX3" fmla="*/ 600976 w 641583"/>
                  <a:gd name="connsiteY3" fmla="*/ 159612 h 159612"/>
                  <a:gd name="connsiteX4" fmla="*/ 520943 w 641583"/>
                  <a:gd name="connsiteY4" fmla="*/ 116172 h 159612"/>
                  <a:gd name="connsiteX5" fmla="*/ 315164 w 641583"/>
                  <a:gd name="connsiteY5" fmla="*/ 74627 h 159612"/>
                  <a:gd name="connsiteX6" fmla="*/ 109385 w 641583"/>
                  <a:gd name="connsiteY6" fmla="*/ 116172 h 159612"/>
                  <a:gd name="connsiteX7" fmla="*/ 39207 w 641583"/>
                  <a:gd name="connsiteY7" fmla="*/ 154263 h 159612"/>
                  <a:gd name="connsiteX8" fmla="*/ 0 w 641583"/>
                  <a:gd name="connsiteY8" fmla="*/ 91015 h 159612"/>
                  <a:gd name="connsiteX9" fmla="*/ 80337 w 641583"/>
                  <a:gd name="connsiteY9" fmla="*/ 47410 h 159612"/>
                  <a:gd name="connsiteX10" fmla="*/ 315164 w 641583"/>
                  <a:gd name="connsiteY10" fmla="*/ 0 h 159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641583" h="159612">
                    <a:moveTo>
                      <a:pt x="315164" y="0"/>
                    </a:moveTo>
                    <a:cubicBezTo>
                      <a:pt x="398461" y="0"/>
                      <a:pt x="477815" y="16882"/>
                      <a:pt x="549991" y="47410"/>
                    </a:cubicBezTo>
                    <a:lnTo>
                      <a:pt x="641583" y="97124"/>
                    </a:lnTo>
                    <a:lnTo>
                      <a:pt x="600976" y="159612"/>
                    </a:lnTo>
                    <a:lnTo>
                      <a:pt x="520943" y="116172"/>
                    </a:lnTo>
                    <a:cubicBezTo>
                      <a:pt x="457695" y="89420"/>
                      <a:pt x="388157" y="74627"/>
                      <a:pt x="315164" y="74627"/>
                    </a:cubicBezTo>
                    <a:cubicBezTo>
                      <a:pt x="242171" y="74627"/>
                      <a:pt x="172633" y="89420"/>
                      <a:pt x="109385" y="116172"/>
                    </a:cubicBezTo>
                    <a:lnTo>
                      <a:pt x="39207" y="154263"/>
                    </a:lnTo>
                    <a:lnTo>
                      <a:pt x="0" y="91015"/>
                    </a:lnTo>
                    <a:lnTo>
                      <a:pt x="80337" y="47410"/>
                    </a:lnTo>
                    <a:cubicBezTo>
                      <a:pt x="152514" y="16882"/>
                      <a:pt x="231868" y="0"/>
                      <a:pt x="315164" y="0"/>
                    </a:cubicBezTo>
                    <a:close/>
                  </a:path>
                </a:pathLst>
              </a:custGeom>
              <a:pattFill prst="lgConfetti">
                <a:fgClr>
                  <a:schemeClr val="accent3">
                    <a:lumMod val="50000"/>
                  </a:schemeClr>
                </a:fgClr>
                <a:bgClr>
                  <a:srgbClr val="003300"/>
                </a:bgClr>
              </a:patt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34280206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pawaposuke.com</Manager>
  <Company>pawaposuke.com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il168_丼もののイラスト</dc:title>
  <dc:subject>il168_丼もののイラスト</dc:subject>
  <dc:creator>ぱわぽすけ</dc:creator>
  <cp:lastModifiedBy/>
  <cp:revision>1</cp:revision>
  <dcterms:created xsi:type="dcterms:W3CDTF">2014-10-29T04:47:26Z</dcterms:created>
  <dcterms:modified xsi:type="dcterms:W3CDTF">2020-05-28T06:32:11Z</dcterms:modified>
  <cp:version>1</cp:version>
</cp:coreProperties>
</file>