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36" r:id="rId2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6699"/>
    <a:srgbClr val="FFCC00"/>
    <a:srgbClr val="FF0000"/>
    <a:srgbClr val="3333CC"/>
    <a:srgbClr val="333399"/>
    <a:srgbClr val="3333FF"/>
    <a:srgbClr val="FFFF66"/>
    <a:srgbClr val="FF0066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4867" autoAdjust="0"/>
    <p:restoredTop sz="94660"/>
  </p:normalViewPr>
  <p:slideViewPr>
    <p:cSldViewPr>
      <p:cViewPr varScale="1">
        <p:scale>
          <a:sx n="77" d="100"/>
          <a:sy n="77" d="100"/>
        </p:scale>
        <p:origin x="90" y="19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2020/2/3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2020/2/3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2020/2/3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2020/2/3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2020/2/3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2020/2/3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2020/2/3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2020/2/3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2020/2/3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2020/2/3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2020/2/3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 userDrawn="1"/>
        </p:nvSpPr>
        <p:spPr>
          <a:xfrm>
            <a:off x="632520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 userDrawn="1"/>
        </p:nvSpPr>
        <p:spPr>
          <a:xfrm>
            <a:off x="3704193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 userDrawn="1"/>
        </p:nvSpPr>
        <p:spPr>
          <a:xfrm>
            <a:off x="6781105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632520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 userDrawn="1"/>
        </p:nvSpPr>
        <p:spPr>
          <a:xfrm>
            <a:off x="3704193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 userDrawn="1"/>
        </p:nvSpPr>
        <p:spPr>
          <a:xfrm>
            <a:off x="6781105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2E3AA4E9-7BB9-48D9-91DD-88D1368100AC}"/>
              </a:ext>
            </a:extLst>
          </p:cNvPr>
          <p:cNvGrpSpPr/>
          <p:nvPr/>
        </p:nvGrpSpPr>
        <p:grpSpPr>
          <a:xfrm>
            <a:off x="1424608" y="620688"/>
            <a:ext cx="1217988" cy="2681538"/>
            <a:chOff x="1230363" y="179520"/>
            <a:chExt cx="1588440" cy="3497132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FF9CB9DB-31DD-45A0-B812-8B991DE829C0}"/>
                </a:ext>
              </a:extLst>
            </p:cNvPr>
            <p:cNvGrpSpPr/>
            <p:nvPr/>
          </p:nvGrpSpPr>
          <p:grpSpPr>
            <a:xfrm>
              <a:off x="1230363" y="179520"/>
              <a:ext cx="1579513" cy="3497132"/>
              <a:chOff x="5745971" y="179520"/>
              <a:chExt cx="1579513" cy="3497132"/>
            </a:xfrm>
          </p:grpSpPr>
          <p:sp>
            <p:nvSpPr>
              <p:cNvPr id="3" name="フリーフォーム: 図形 2">
                <a:extLst>
                  <a:ext uri="{FF2B5EF4-FFF2-40B4-BE49-F238E27FC236}">
                    <a16:creationId xmlns:a16="http://schemas.microsoft.com/office/drawing/2014/main" id="{59F3BEC9-E0AB-4A43-96D9-41C4FA6614F3}"/>
                  </a:ext>
                </a:extLst>
              </p:cNvPr>
              <p:cNvSpPr/>
              <p:nvPr/>
            </p:nvSpPr>
            <p:spPr>
              <a:xfrm rot="18900000">
                <a:off x="6876020" y="2933741"/>
                <a:ext cx="303442" cy="630140"/>
              </a:xfrm>
              <a:custGeom>
                <a:avLst/>
                <a:gdLst>
                  <a:gd name="connsiteX0" fmla="*/ 196526 w 400871"/>
                  <a:gd name="connsiteY0" fmla="*/ 0 h 832464"/>
                  <a:gd name="connsiteX1" fmla="*/ 393052 w 400871"/>
                  <a:gd name="connsiteY1" fmla="*/ 248196 h 832464"/>
                  <a:gd name="connsiteX2" fmla="*/ 388072 w 400871"/>
                  <a:gd name="connsiteY2" fmla="*/ 300481 h 832464"/>
                  <a:gd name="connsiteX3" fmla="*/ 381085 w 400871"/>
                  <a:gd name="connsiteY3" fmla="*/ 329691 h 832464"/>
                  <a:gd name="connsiteX4" fmla="*/ 382547 w 400871"/>
                  <a:gd name="connsiteY4" fmla="*/ 338600 h 832464"/>
                  <a:gd name="connsiteX5" fmla="*/ 400871 w 400871"/>
                  <a:gd name="connsiteY5" fmla="*/ 821148 h 832464"/>
                  <a:gd name="connsiteX6" fmla="*/ 285683 w 400871"/>
                  <a:gd name="connsiteY6" fmla="*/ 735010 h 832464"/>
                  <a:gd name="connsiteX7" fmla="*/ 279060 w 400871"/>
                  <a:gd name="connsiteY7" fmla="*/ 728294 h 832464"/>
                  <a:gd name="connsiteX8" fmla="*/ 272750 w 400871"/>
                  <a:gd name="connsiteY8" fmla="*/ 828942 h 832464"/>
                  <a:gd name="connsiteX9" fmla="*/ 224894 w 400871"/>
                  <a:gd name="connsiteY9" fmla="*/ 771922 h 832464"/>
                  <a:gd name="connsiteX10" fmla="*/ 187039 w 400871"/>
                  <a:gd name="connsiteY10" fmla="*/ 716692 h 832464"/>
                  <a:gd name="connsiteX11" fmla="*/ 149359 w 400871"/>
                  <a:gd name="connsiteY11" fmla="*/ 832464 h 832464"/>
                  <a:gd name="connsiteX12" fmla="*/ 1373 w 400871"/>
                  <a:gd name="connsiteY12" fmla="*/ 327010 h 832464"/>
                  <a:gd name="connsiteX13" fmla="*/ 4658 w 400871"/>
                  <a:gd name="connsiteY13" fmla="*/ 290052 h 832464"/>
                  <a:gd name="connsiteX14" fmla="*/ 0 w 400871"/>
                  <a:gd name="connsiteY14" fmla="*/ 248196 h 832464"/>
                  <a:gd name="connsiteX15" fmla="*/ 196526 w 400871"/>
                  <a:gd name="connsiteY15" fmla="*/ 0 h 832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00871" h="832464">
                    <a:moveTo>
                      <a:pt x="196526" y="0"/>
                    </a:moveTo>
                    <a:cubicBezTo>
                      <a:pt x="305065" y="0"/>
                      <a:pt x="393052" y="111121"/>
                      <a:pt x="393052" y="248196"/>
                    </a:cubicBezTo>
                    <a:cubicBezTo>
                      <a:pt x="393052" y="265331"/>
                      <a:pt x="391244" y="282675"/>
                      <a:pt x="388072" y="300481"/>
                    </a:cubicBezTo>
                    <a:lnTo>
                      <a:pt x="381085" y="329691"/>
                    </a:lnTo>
                    <a:lnTo>
                      <a:pt x="382547" y="338600"/>
                    </a:lnTo>
                    <a:cubicBezTo>
                      <a:pt x="391350" y="451215"/>
                      <a:pt x="345328" y="599412"/>
                      <a:pt x="400871" y="821148"/>
                    </a:cubicBezTo>
                    <a:cubicBezTo>
                      <a:pt x="365052" y="800475"/>
                      <a:pt x="325443" y="770375"/>
                      <a:pt x="285683" y="735010"/>
                    </a:cubicBezTo>
                    <a:lnTo>
                      <a:pt x="279060" y="728294"/>
                    </a:lnTo>
                    <a:lnTo>
                      <a:pt x="272750" y="828942"/>
                    </a:lnTo>
                    <a:cubicBezTo>
                      <a:pt x="257018" y="812533"/>
                      <a:pt x="240956" y="793295"/>
                      <a:pt x="224894" y="771922"/>
                    </a:cubicBezTo>
                    <a:lnTo>
                      <a:pt x="187039" y="716692"/>
                    </a:lnTo>
                    <a:lnTo>
                      <a:pt x="149359" y="832464"/>
                    </a:lnTo>
                    <a:cubicBezTo>
                      <a:pt x="69876" y="711489"/>
                      <a:pt x="804" y="466488"/>
                      <a:pt x="1373" y="327010"/>
                    </a:cubicBezTo>
                    <a:lnTo>
                      <a:pt x="4658" y="290052"/>
                    </a:lnTo>
                    <a:lnTo>
                      <a:pt x="0" y="248196"/>
                    </a:lnTo>
                    <a:cubicBezTo>
                      <a:pt x="0" y="111121"/>
                      <a:pt x="87988" y="0"/>
                      <a:pt x="196526" y="0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" name="グループ化 3">
                <a:extLst>
                  <a:ext uri="{FF2B5EF4-FFF2-40B4-BE49-F238E27FC236}">
                    <a16:creationId xmlns:a16="http://schemas.microsoft.com/office/drawing/2014/main" id="{68D0D50A-6338-4775-A6E1-94517C418646}"/>
                  </a:ext>
                </a:extLst>
              </p:cNvPr>
              <p:cNvGrpSpPr/>
              <p:nvPr/>
            </p:nvGrpSpPr>
            <p:grpSpPr>
              <a:xfrm rot="20700000" flipH="1">
                <a:off x="6719215" y="269526"/>
                <a:ext cx="472791" cy="466165"/>
                <a:chOff x="1012364" y="432544"/>
                <a:chExt cx="583849" cy="575667"/>
              </a:xfrm>
              <a:solidFill>
                <a:srgbClr val="CC6600"/>
              </a:solidFill>
            </p:grpSpPr>
            <p:sp>
              <p:nvSpPr>
                <p:cNvPr id="24" name="二等辺三角形 6">
                  <a:extLst>
                    <a:ext uri="{FF2B5EF4-FFF2-40B4-BE49-F238E27FC236}">
                      <a16:creationId xmlns:a16="http://schemas.microsoft.com/office/drawing/2014/main" id="{BCEEEC0D-65E6-4B0D-96EF-99F07DBB807E}"/>
                    </a:ext>
                  </a:extLst>
                </p:cNvPr>
                <p:cNvSpPr/>
                <p:nvPr/>
              </p:nvSpPr>
              <p:spPr>
                <a:xfrm rot="19800000">
                  <a:off x="1012364" y="432544"/>
                  <a:ext cx="583849" cy="52369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二等辺三角形 6">
                  <a:extLst>
                    <a:ext uri="{FF2B5EF4-FFF2-40B4-BE49-F238E27FC236}">
                      <a16:creationId xmlns:a16="http://schemas.microsoft.com/office/drawing/2014/main" id="{D8F9E6BC-457C-41E0-8154-886C3A47341C}"/>
                    </a:ext>
                  </a:extLst>
                </p:cNvPr>
                <p:cNvSpPr/>
                <p:nvPr/>
              </p:nvSpPr>
              <p:spPr>
                <a:xfrm rot="20093668">
                  <a:off x="1165994" y="639987"/>
                  <a:ext cx="221827" cy="36822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" name="グループ化 4">
                <a:extLst>
                  <a:ext uri="{FF2B5EF4-FFF2-40B4-BE49-F238E27FC236}">
                    <a16:creationId xmlns:a16="http://schemas.microsoft.com/office/drawing/2014/main" id="{7D3646D3-B1E3-42B7-BD26-967D4FE6DB58}"/>
                  </a:ext>
                </a:extLst>
              </p:cNvPr>
              <p:cNvGrpSpPr/>
              <p:nvPr/>
            </p:nvGrpSpPr>
            <p:grpSpPr>
              <a:xfrm rot="900000">
                <a:off x="5855658" y="269526"/>
                <a:ext cx="472791" cy="466165"/>
                <a:chOff x="1012364" y="432544"/>
                <a:chExt cx="583849" cy="575667"/>
              </a:xfrm>
              <a:solidFill>
                <a:srgbClr val="CC6600"/>
              </a:solidFill>
            </p:grpSpPr>
            <p:sp>
              <p:nvSpPr>
                <p:cNvPr id="22" name="二等辺三角形 6">
                  <a:extLst>
                    <a:ext uri="{FF2B5EF4-FFF2-40B4-BE49-F238E27FC236}">
                      <a16:creationId xmlns:a16="http://schemas.microsoft.com/office/drawing/2014/main" id="{28CDFF5A-86C3-4D6F-BBE1-60CDBE3528AF}"/>
                    </a:ext>
                  </a:extLst>
                </p:cNvPr>
                <p:cNvSpPr/>
                <p:nvPr/>
              </p:nvSpPr>
              <p:spPr>
                <a:xfrm rot="19800000">
                  <a:off x="1012364" y="432544"/>
                  <a:ext cx="583849" cy="52369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二等辺三角形 6">
                  <a:extLst>
                    <a:ext uri="{FF2B5EF4-FFF2-40B4-BE49-F238E27FC236}">
                      <a16:creationId xmlns:a16="http://schemas.microsoft.com/office/drawing/2014/main" id="{F2F0105F-379F-426A-A59D-5559F33BF97B}"/>
                    </a:ext>
                  </a:extLst>
                </p:cNvPr>
                <p:cNvSpPr/>
                <p:nvPr/>
              </p:nvSpPr>
              <p:spPr>
                <a:xfrm rot="20093668">
                  <a:off x="1165994" y="639987"/>
                  <a:ext cx="221827" cy="36822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" name="台形 5">
                <a:extLst>
                  <a:ext uri="{FF2B5EF4-FFF2-40B4-BE49-F238E27FC236}">
                    <a16:creationId xmlns:a16="http://schemas.microsoft.com/office/drawing/2014/main" id="{3D6AE507-E239-4A2D-818D-74501FDE4C81}"/>
                  </a:ext>
                </a:extLst>
              </p:cNvPr>
              <p:cNvSpPr/>
              <p:nvPr/>
            </p:nvSpPr>
            <p:spPr>
              <a:xfrm rot="10800000">
                <a:off x="6414630" y="179520"/>
                <a:ext cx="236910" cy="558260"/>
              </a:xfrm>
              <a:prstGeom prst="trapezoid">
                <a:avLst/>
              </a:prstGeom>
              <a:solidFill>
                <a:schemeClr val="accent6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" name="楕円 1">
                <a:extLst>
                  <a:ext uri="{FF2B5EF4-FFF2-40B4-BE49-F238E27FC236}">
                    <a16:creationId xmlns:a16="http://schemas.microsoft.com/office/drawing/2014/main" id="{3696DBB8-356B-4AE3-A6DE-5150ACDE0998}"/>
                  </a:ext>
                </a:extLst>
              </p:cNvPr>
              <p:cNvSpPr/>
              <p:nvPr/>
            </p:nvSpPr>
            <p:spPr>
              <a:xfrm rot="9000000" flipH="1">
                <a:off x="6928196" y="2118204"/>
                <a:ext cx="270923" cy="88699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" name="楕円 1">
                <a:extLst>
                  <a:ext uri="{FF2B5EF4-FFF2-40B4-BE49-F238E27FC236}">
                    <a16:creationId xmlns:a16="http://schemas.microsoft.com/office/drawing/2014/main" id="{FE7E37C9-25AC-4314-A226-B48F97C36E31}"/>
                  </a:ext>
                </a:extLst>
              </p:cNvPr>
              <p:cNvSpPr/>
              <p:nvPr/>
            </p:nvSpPr>
            <p:spPr>
              <a:xfrm rot="12600000">
                <a:off x="5875701" y="2118205"/>
                <a:ext cx="270923" cy="88699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" name="楕円 1">
                <a:extLst>
                  <a:ext uri="{FF2B5EF4-FFF2-40B4-BE49-F238E27FC236}">
                    <a16:creationId xmlns:a16="http://schemas.microsoft.com/office/drawing/2014/main" id="{797A2510-0530-4AC0-B188-610C7A2E64C5}"/>
                  </a:ext>
                </a:extLst>
              </p:cNvPr>
              <p:cNvSpPr/>
              <p:nvPr/>
            </p:nvSpPr>
            <p:spPr>
              <a:xfrm rot="10800000">
                <a:off x="6550720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" name="楕円 1">
                <a:extLst>
                  <a:ext uri="{FF2B5EF4-FFF2-40B4-BE49-F238E27FC236}">
                    <a16:creationId xmlns:a16="http://schemas.microsoft.com/office/drawing/2014/main" id="{CDD9343F-10B0-4095-8C8A-2C557661B1D8}"/>
                  </a:ext>
                </a:extLst>
              </p:cNvPr>
              <p:cNvSpPr/>
              <p:nvPr/>
            </p:nvSpPr>
            <p:spPr>
              <a:xfrm rot="10800000">
                <a:off x="6192286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" name="楕円 1">
                <a:extLst>
                  <a:ext uri="{FF2B5EF4-FFF2-40B4-BE49-F238E27FC236}">
                    <a16:creationId xmlns:a16="http://schemas.microsoft.com/office/drawing/2014/main" id="{0EEB8F95-6F02-4922-82DB-2D786A61BB15}"/>
                  </a:ext>
                </a:extLst>
              </p:cNvPr>
              <p:cNvSpPr/>
              <p:nvPr/>
            </p:nvSpPr>
            <p:spPr>
              <a:xfrm>
                <a:off x="5991706" y="1952795"/>
                <a:ext cx="1080120" cy="136815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" name="四角形: 角を丸くする 11">
                <a:extLst>
                  <a:ext uri="{FF2B5EF4-FFF2-40B4-BE49-F238E27FC236}">
                    <a16:creationId xmlns:a16="http://schemas.microsoft.com/office/drawing/2014/main" id="{9F61932D-4C18-4526-B84C-5C4B4A3F86C2}"/>
                  </a:ext>
                </a:extLst>
              </p:cNvPr>
              <p:cNvSpPr/>
              <p:nvPr/>
            </p:nvSpPr>
            <p:spPr>
              <a:xfrm>
                <a:off x="5841560" y="524355"/>
                <a:ext cx="1392191" cy="1632249"/>
              </a:xfrm>
              <a:prstGeom prst="roundRect">
                <a:avLst>
                  <a:gd name="adj" fmla="val 35875"/>
                </a:avLst>
              </a:prstGeom>
              <a:solidFill>
                <a:schemeClr val="accent6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" name="四角形: 角を丸くする 12">
                <a:extLst>
                  <a:ext uri="{FF2B5EF4-FFF2-40B4-BE49-F238E27FC236}">
                    <a16:creationId xmlns:a16="http://schemas.microsoft.com/office/drawing/2014/main" id="{5549E055-92AB-4F50-9CC9-A651BB4538FE}"/>
                  </a:ext>
                </a:extLst>
              </p:cNvPr>
              <p:cNvSpPr/>
              <p:nvPr/>
            </p:nvSpPr>
            <p:spPr>
              <a:xfrm>
                <a:off x="5941265" y="1714508"/>
                <a:ext cx="1192782" cy="514358"/>
              </a:xfrm>
              <a:prstGeom prst="roundRect">
                <a:avLst>
                  <a:gd name="adj" fmla="val 50000"/>
                </a:avLst>
              </a:prstGeom>
              <a:solidFill>
                <a:srgbClr val="9933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" name="四角形: 角を丸くする 13">
                <a:extLst>
                  <a:ext uri="{FF2B5EF4-FFF2-40B4-BE49-F238E27FC236}">
                    <a16:creationId xmlns:a16="http://schemas.microsoft.com/office/drawing/2014/main" id="{B00E258E-60AC-490B-B337-D99AB902BFF9}"/>
                  </a:ext>
                </a:extLst>
              </p:cNvPr>
              <p:cNvSpPr/>
              <p:nvPr/>
            </p:nvSpPr>
            <p:spPr>
              <a:xfrm>
                <a:off x="6061384" y="1837618"/>
                <a:ext cx="319337" cy="28803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" name="四角形: 角を丸くする 14">
                <a:extLst>
                  <a:ext uri="{FF2B5EF4-FFF2-40B4-BE49-F238E27FC236}">
                    <a16:creationId xmlns:a16="http://schemas.microsoft.com/office/drawing/2014/main" id="{88B4AED1-CD8F-4A68-A4C8-A69D6D722697}"/>
                  </a:ext>
                </a:extLst>
              </p:cNvPr>
              <p:cNvSpPr/>
              <p:nvPr/>
            </p:nvSpPr>
            <p:spPr>
              <a:xfrm>
                <a:off x="6699739" y="1837618"/>
                <a:ext cx="319337" cy="28803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" name="楕円 15">
                <a:extLst>
                  <a:ext uri="{FF2B5EF4-FFF2-40B4-BE49-F238E27FC236}">
                    <a16:creationId xmlns:a16="http://schemas.microsoft.com/office/drawing/2014/main" id="{26B68249-745F-4840-B9D3-384996C5E9C3}"/>
                  </a:ext>
                </a:extLst>
              </p:cNvPr>
              <p:cNvSpPr/>
              <p:nvPr/>
            </p:nvSpPr>
            <p:spPr>
              <a:xfrm>
                <a:off x="6001756" y="1179074"/>
                <a:ext cx="316908" cy="143890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楕円 16">
                <a:extLst>
                  <a:ext uri="{FF2B5EF4-FFF2-40B4-BE49-F238E27FC236}">
                    <a16:creationId xmlns:a16="http://schemas.microsoft.com/office/drawing/2014/main" id="{8D713746-59A1-47F2-93C1-22D209EA43E2}"/>
                  </a:ext>
                </a:extLst>
              </p:cNvPr>
              <p:cNvSpPr/>
              <p:nvPr/>
            </p:nvSpPr>
            <p:spPr>
              <a:xfrm>
                <a:off x="6742411" y="1179074"/>
                <a:ext cx="316908" cy="143890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C2652E0E-EE37-4C7D-B36D-02A7BC713B21}"/>
                  </a:ext>
                </a:extLst>
              </p:cNvPr>
              <p:cNvSpPr/>
              <p:nvPr/>
            </p:nvSpPr>
            <p:spPr>
              <a:xfrm>
                <a:off x="6182562" y="3452358"/>
                <a:ext cx="309355" cy="224294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9D48714F-F7D9-48AB-B6F7-049065847FD7}"/>
                  </a:ext>
                </a:extLst>
              </p:cNvPr>
              <p:cNvSpPr/>
              <p:nvPr/>
            </p:nvSpPr>
            <p:spPr>
              <a:xfrm>
                <a:off x="6544512" y="3452358"/>
                <a:ext cx="309355" cy="224294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C139680C-D89C-4362-883B-D09153E1AA98}"/>
                  </a:ext>
                </a:extLst>
              </p:cNvPr>
              <p:cNvSpPr/>
              <p:nvPr/>
            </p:nvSpPr>
            <p:spPr>
              <a:xfrm rot="900000">
                <a:off x="5745971" y="2864983"/>
                <a:ext cx="241122" cy="192666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44ED8BF5-1F51-4AC2-8BF4-14F7A22F4784}"/>
                  </a:ext>
                </a:extLst>
              </p:cNvPr>
              <p:cNvSpPr/>
              <p:nvPr/>
            </p:nvSpPr>
            <p:spPr>
              <a:xfrm rot="20700000" flipH="1">
                <a:off x="7084362" y="2864983"/>
                <a:ext cx="241122" cy="192666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47" name="グループ化 146">
              <a:extLst>
                <a:ext uri="{FF2B5EF4-FFF2-40B4-BE49-F238E27FC236}">
                  <a16:creationId xmlns:a16="http://schemas.microsoft.com/office/drawing/2014/main" id="{05D16AE4-8571-4E31-8F87-A12C28A2115C}"/>
                </a:ext>
              </a:extLst>
            </p:cNvPr>
            <p:cNvGrpSpPr/>
            <p:nvPr/>
          </p:nvGrpSpPr>
          <p:grpSpPr>
            <a:xfrm>
              <a:off x="1385679" y="1347462"/>
              <a:ext cx="1433124" cy="995929"/>
              <a:chOff x="1028328" y="1251668"/>
              <a:chExt cx="1914505" cy="1330459"/>
            </a:xfrm>
          </p:grpSpPr>
          <p:grpSp>
            <p:nvGrpSpPr>
              <p:cNvPr id="148" name="グループ化 147">
                <a:extLst>
                  <a:ext uri="{FF2B5EF4-FFF2-40B4-BE49-F238E27FC236}">
                    <a16:creationId xmlns:a16="http://schemas.microsoft.com/office/drawing/2014/main" id="{9EEB2020-A118-468B-92AD-A87B10A4FB2E}"/>
                  </a:ext>
                </a:extLst>
              </p:cNvPr>
              <p:cNvGrpSpPr/>
              <p:nvPr/>
            </p:nvGrpSpPr>
            <p:grpSpPr>
              <a:xfrm>
                <a:off x="1028328" y="1251668"/>
                <a:ext cx="1914505" cy="1330459"/>
                <a:chOff x="1028328" y="1251668"/>
                <a:chExt cx="1914505" cy="1330459"/>
              </a:xfrm>
              <a:solidFill>
                <a:schemeClr val="accent5">
                  <a:lumMod val="20000"/>
                  <a:lumOff val="80000"/>
                </a:schemeClr>
              </a:solidFill>
            </p:grpSpPr>
            <p:sp>
              <p:nvSpPr>
                <p:cNvPr id="152" name="四角形: 角を丸くする 151">
                  <a:extLst>
                    <a:ext uri="{FF2B5EF4-FFF2-40B4-BE49-F238E27FC236}">
                      <a16:creationId xmlns:a16="http://schemas.microsoft.com/office/drawing/2014/main" id="{3C509AF7-B641-4EE5-9940-78264110FB66}"/>
                    </a:ext>
                  </a:extLst>
                </p:cNvPr>
                <p:cNvSpPr/>
                <p:nvPr/>
              </p:nvSpPr>
              <p:spPr>
                <a:xfrm rot="18900000">
                  <a:off x="1045795" y="1251668"/>
                  <a:ext cx="61076" cy="58127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" name="四角形: 角を丸くする 152">
                  <a:extLst>
                    <a:ext uri="{FF2B5EF4-FFF2-40B4-BE49-F238E27FC236}">
                      <a16:creationId xmlns:a16="http://schemas.microsoft.com/office/drawing/2014/main" id="{D000D26F-D531-4B90-8F44-71D2D1CA603E}"/>
                    </a:ext>
                  </a:extLst>
                </p:cNvPr>
                <p:cNvSpPr/>
                <p:nvPr/>
              </p:nvSpPr>
              <p:spPr>
                <a:xfrm rot="19800000">
                  <a:off x="1028328" y="1664992"/>
                  <a:ext cx="61076" cy="707363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" name="四角形: 角を丸くする 153">
                  <a:extLst>
                    <a:ext uri="{FF2B5EF4-FFF2-40B4-BE49-F238E27FC236}">
                      <a16:creationId xmlns:a16="http://schemas.microsoft.com/office/drawing/2014/main" id="{F47F488E-6590-4D58-BD63-4EBCF5130ACC}"/>
                    </a:ext>
                  </a:extLst>
                </p:cNvPr>
                <p:cNvSpPr/>
                <p:nvPr/>
              </p:nvSpPr>
              <p:spPr>
                <a:xfrm rot="2700000" flipH="1">
                  <a:off x="2625880" y="1269732"/>
                  <a:ext cx="61076" cy="572831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3" name="四角形: 角を丸くする 162">
                  <a:extLst>
                    <a:ext uri="{FF2B5EF4-FFF2-40B4-BE49-F238E27FC236}">
                      <a16:creationId xmlns:a16="http://schemas.microsoft.com/office/drawing/2014/main" id="{711E7387-6000-401A-8352-5CCCDBAA67D6}"/>
                    </a:ext>
                  </a:extLst>
                </p:cNvPr>
                <p:cNvSpPr/>
                <p:nvPr/>
              </p:nvSpPr>
              <p:spPr>
                <a:xfrm rot="1800000" flipH="1">
                  <a:off x="2632172" y="1677304"/>
                  <a:ext cx="61076" cy="694166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9" name="フリーフォーム: 図形 168">
                  <a:extLst>
                    <a:ext uri="{FF2B5EF4-FFF2-40B4-BE49-F238E27FC236}">
                      <a16:creationId xmlns:a16="http://schemas.microsoft.com/office/drawing/2014/main" id="{59B7E422-607F-4D7B-B98E-3EF3BEA5102F}"/>
                    </a:ext>
                  </a:extLst>
                </p:cNvPr>
                <p:cNvSpPr/>
                <p:nvPr/>
              </p:nvSpPr>
              <p:spPr>
                <a:xfrm>
                  <a:off x="1174107" y="1666779"/>
                  <a:ext cx="1386800" cy="915348"/>
                </a:xfrm>
                <a:custGeom>
                  <a:avLst/>
                  <a:gdLst>
                    <a:gd name="connsiteX0" fmla="*/ 133994 w 1386800"/>
                    <a:gd name="connsiteY0" fmla="*/ 0 h 915348"/>
                    <a:gd name="connsiteX1" fmla="*/ 1252806 w 1386800"/>
                    <a:gd name="connsiteY1" fmla="*/ 0 h 915348"/>
                    <a:gd name="connsiteX2" fmla="*/ 1386800 w 1386800"/>
                    <a:gd name="connsiteY2" fmla="*/ 133994 h 915348"/>
                    <a:gd name="connsiteX3" fmla="*/ 1386800 w 1386800"/>
                    <a:gd name="connsiteY3" fmla="*/ 669951 h 915348"/>
                    <a:gd name="connsiteX4" fmla="*/ 1376270 w 1386800"/>
                    <a:gd name="connsiteY4" fmla="*/ 722108 h 915348"/>
                    <a:gd name="connsiteX5" fmla="*/ 1372547 w 1386800"/>
                    <a:gd name="connsiteY5" fmla="*/ 727630 h 915348"/>
                    <a:gd name="connsiteX6" fmla="*/ 1364943 w 1386800"/>
                    <a:gd name="connsiteY6" fmla="*/ 750368 h 915348"/>
                    <a:gd name="connsiteX7" fmla="*/ 693401 w 1386800"/>
                    <a:gd name="connsiteY7" fmla="*/ 915348 h 915348"/>
                    <a:gd name="connsiteX8" fmla="*/ 21859 w 1386800"/>
                    <a:gd name="connsiteY8" fmla="*/ 750368 h 915348"/>
                    <a:gd name="connsiteX9" fmla="*/ 14257 w 1386800"/>
                    <a:gd name="connsiteY9" fmla="*/ 727636 h 915348"/>
                    <a:gd name="connsiteX10" fmla="*/ 10530 w 1386800"/>
                    <a:gd name="connsiteY10" fmla="*/ 722108 h 915348"/>
                    <a:gd name="connsiteX11" fmla="*/ 0 w 1386800"/>
                    <a:gd name="connsiteY11" fmla="*/ 669951 h 915348"/>
                    <a:gd name="connsiteX12" fmla="*/ 0 w 1386800"/>
                    <a:gd name="connsiteY12" fmla="*/ 133994 h 915348"/>
                    <a:gd name="connsiteX13" fmla="*/ 133994 w 1386800"/>
                    <a:gd name="connsiteY13" fmla="*/ 0 h 9153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386800" h="915348">
                      <a:moveTo>
                        <a:pt x="133994" y="0"/>
                      </a:moveTo>
                      <a:lnTo>
                        <a:pt x="1252806" y="0"/>
                      </a:lnTo>
                      <a:cubicBezTo>
                        <a:pt x="1326809" y="0"/>
                        <a:pt x="1386800" y="59991"/>
                        <a:pt x="1386800" y="133994"/>
                      </a:cubicBezTo>
                      <a:lnTo>
                        <a:pt x="1386800" y="669951"/>
                      </a:lnTo>
                      <a:cubicBezTo>
                        <a:pt x="1386800" y="688452"/>
                        <a:pt x="1383051" y="706077"/>
                        <a:pt x="1376270" y="722108"/>
                      </a:cubicBezTo>
                      <a:lnTo>
                        <a:pt x="1372547" y="727630"/>
                      </a:lnTo>
                      <a:lnTo>
                        <a:pt x="1364943" y="750368"/>
                      </a:lnTo>
                      <a:cubicBezTo>
                        <a:pt x="1301026" y="844522"/>
                        <a:pt x="1024653" y="915348"/>
                        <a:pt x="693401" y="915348"/>
                      </a:cubicBezTo>
                      <a:cubicBezTo>
                        <a:pt x="362149" y="915348"/>
                        <a:pt x="85777" y="844522"/>
                        <a:pt x="21859" y="750368"/>
                      </a:cubicBezTo>
                      <a:lnTo>
                        <a:pt x="14257" y="727636"/>
                      </a:lnTo>
                      <a:lnTo>
                        <a:pt x="10530" y="722108"/>
                      </a:lnTo>
                      <a:cubicBezTo>
                        <a:pt x="3749" y="706077"/>
                        <a:pt x="0" y="688452"/>
                        <a:pt x="0" y="669951"/>
                      </a:cubicBezTo>
                      <a:lnTo>
                        <a:pt x="0" y="133994"/>
                      </a:lnTo>
                      <a:cubicBezTo>
                        <a:pt x="0" y="59991"/>
                        <a:pt x="59991" y="0"/>
                        <a:pt x="133994" y="0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9" name="月 148">
                <a:extLst>
                  <a:ext uri="{FF2B5EF4-FFF2-40B4-BE49-F238E27FC236}">
                    <a16:creationId xmlns:a16="http://schemas.microsoft.com/office/drawing/2014/main" id="{1F305280-282B-48DA-B346-266582A72DE0}"/>
                  </a:ext>
                </a:extLst>
              </p:cNvPr>
              <p:cNvSpPr/>
              <p:nvPr/>
            </p:nvSpPr>
            <p:spPr>
              <a:xfrm rot="16200000">
                <a:off x="1803229" y="1322669"/>
                <a:ext cx="82824" cy="1196653"/>
              </a:xfrm>
              <a:prstGeom prst="moon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月 149">
                <a:extLst>
                  <a:ext uri="{FF2B5EF4-FFF2-40B4-BE49-F238E27FC236}">
                    <a16:creationId xmlns:a16="http://schemas.microsoft.com/office/drawing/2014/main" id="{4EC47796-AC8B-4958-8B1E-92667265E48D}"/>
                  </a:ext>
                </a:extLst>
              </p:cNvPr>
              <p:cNvSpPr/>
              <p:nvPr/>
            </p:nvSpPr>
            <p:spPr>
              <a:xfrm rot="16200000">
                <a:off x="1803230" y="1519519"/>
                <a:ext cx="82824" cy="1196653"/>
              </a:xfrm>
              <a:prstGeom prst="moon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月 150">
                <a:extLst>
                  <a:ext uri="{FF2B5EF4-FFF2-40B4-BE49-F238E27FC236}">
                    <a16:creationId xmlns:a16="http://schemas.microsoft.com/office/drawing/2014/main" id="{07DCB08C-CBAC-4E81-BB70-5757663EDC71}"/>
                  </a:ext>
                </a:extLst>
              </p:cNvPr>
              <p:cNvSpPr/>
              <p:nvPr/>
            </p:nvSpPr>
            <p:spPr>
              <a:xfrm rot="16200000">
                <a:off x="1803231" y="1719544"/>
                <a:ext cx="82824" cy="1196653"/>
              </a:xfrm>
              <a:prstGeom prst="moon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C1967728-0112-4D8B-84E4-1E6AB33105D7}"/>
              </a:ext>
            </a:extLst>
          </p:cNvPr>
          <p:cNvGrpSpPr/>
          <p:nvPr/>
        </p:nvGrpSpPr>
        <p:grpSpPr>
          <a:xfrm>
            <a:off x="4482455" y="620688"/>
            <a:ext cx="1217988" cy="2681538"/>
            <a:chOff x="3744963" y="179520"/>
            <a:chExt cx="1588440" cy="3497132"/>
          </a:xfrm>
        </p:grpSpPr>
        <p:grpSp>
          <p:nvGrpSpPr>
            <p:cNvPr id="183" name="グループ化 182">
              <a:extLst>
                <a:ext uri="{FF2B5EF4-FFF2-40B4-BE49-F238E27FC236}">
                  <a16:creationId xmlns:a16="http://schemas.microsoft.com/office/drawing/2014/main" id="{894CFACC-96E6-4F9B-99C9-A046F5583050}"/>
                </a:ext>
              </a:extLst>
            </p:cNvPr>
            <p:cNvGrpSpPr/>
            <p:nvPr/>
          </p:nvGrpSpPr>
          <p:grpSpPr>
            <a:xfrm>
              <a:off x="3744963" y="179520"/>
              <a:ext cx="1487780" cy="3497132"/>
              <a:chOff x="5745971" y="179520"/>
              <a:chExt cx="1487780" cy="3497132"/>
            </a:xfrm>
          </p:grpSpPr>
          <p:sp>
            <p:nvSpPr>
              <p:cNvPr id="184" name="フリーフォーム: 図形 183">
                <a:extLst>
                  <a:ext uri="{FF2B5EF4-FFF2-40B4-BE49-F238E27FC236}">
                    <a16:creationId xmlns:a16="http://schemas.microsoft.com/office/drawing/2014/main" id="{5B94033C-11D3-4102-86F2-B765330F98DD}"/>
                  </a:ext>
                </a:extLst>
              </p:cNvPr>
              <p:cNvSpPr/>
              <p:nvPr/>
            </p:nvSpPr>
            <p:spPr>
              <a:xfrm rot="18900000">
                <a:off x="6876020" y="2933741"/>
                <a:ext cx="303442" cy="630140"/>
              </a:xfrm>
              <a:custGeom>
                <a:avLst/>
                <a:gdLst>
                  <a:gd name="connsiteX0" fmla="*/ 196526 w 400871"/>
                  <a:gd name="connsiteY0" fmla="*/ 0 h 832464"/>
                  <a:gd name="connsiteX1" fmla="*/ 393052 w 400871"/>
                  <a:gd name="connsiteY1" fmla="*/ 248196 h 832464"/>
                  <a:gd name="connsiteX2" fmla="*/ 388072 w 400871"/>
                  <a:gd name="connsiteY2" fmla="*/ 300481 h 832464"/>
                  <a:gd name="connsiteX3" fmla="*/ 381085 w 400871"/>
                  <a:gd name="connsiteY3" fmla="*/ 329691 h 832464"/>
                  <a:gd name="connsiteX4" fmla="*/ 382547 w 400871"/>
                  <a:gd name="connsiteY4" fmla="*/ 338600 h 832464"/>
                  <a:gd name="connsiteX5" fmla="*/ 400871 w 400871"/>
                  <a:gd name="connsiteY5" fmla="*/ 821148 h 832464"/>
                  <a:gd name="connsiteX6" fmla="*/ 285683 w 400871"/>
                  <a:gd name="connsiteY6" fmla="*/ 735010 h 832464"/>
                  <a:gd name="connsiteX7" fmla="*/ 279060 w 400871"/>
                  <a:gd name="connsiteY7" fmla="*/ 728294 h 832464"/>
                  <a:gd name="connsiteX8" fmla="*/ 272750 w 400871"/>
                  <a:gd name="connsiteY8" fmla="*/ 828942 h 832464"/>
                  <a:gd name="connsiteX9" fmla="*/ 224894 w 400871"/>
                  <a:gd name="connsiteY9" fmla="*/ 771922 h 832464"/>
                  <a:gd name="connsiteX10" fmla="*/ 187039 w 400871"/>
                  <a:gd name="connsiteY10" fmla="*/ 716692 h 832464"/>
                  <a:gd name="connsiteX11" fmla="*/ 149359 w 400871"/>
                  <a:gd name="connsiteY11" fmla="*/ 832464 h 832464"/>
                  <a:gd name="connsiteX12" fmla="*/ 1373 w 400871"/>
                  <a:gd name="connsiteY12" fmla="*/ 327010 h 832464"/>
                  <a:gd name="connsiteX13" fmla="*/ 4658 w 400871"/>
                  <a:gd name="connsiteY13" fmla="*/ 290052 h 832464"/>
                  <a:gd name="connsiteX14" fmla="*/ 0 w 400871"/>
                  <a:gd name="connsiteY14" fmla="*/ 248196 h 832464"/>
                  <a:gd name="connsiteX15" fmla="*/ 196526 w 400871"/>
                  <a:gd name="connsiteY15" fmla="*/ 0 h 832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00871" h="832464">
                    <a:moveTo>
                      <a:pt x="196526" y="0"/>
                    </a:moveTo>
                    <a:cubicBezTo>
                      <a:pt x="305065" y="0"/>
                      <a:pt x="393052" y="111121"/>
                      <a:pt x="393052" y="248196"/>
                    </a:cubicBezTo>
                    <a:cubicBezTo>
                      <a:pt x="393052" y="265331"/>
                      <a:pt x="391244" y="282675"/>
                      <a:pt x="388072" y="300481"/>
                    </a:cubicBezTo>
                    <a:lnTo>
                      <a:pt x="381085" y="329691"/>
                    </a:lnTo>
                    <a:lnTo>
                      <a:pt x="382547" y="338600"/>
                    </a:lnTo>
                    <a:cubicBezTo>
                      <a:pt x="391350" y="451215"/>
                      <a:pt x="345328" y="599412"/>
                      <a:pt x="400871" y="821148"/>
                    </a:cubicBezTo>
                    <a:cubicBezTo>
                      <a:pt x="365052" y="800475"/>
                      <a:pt x="325443" y="770375"/>
                      <a:pt x="285683" y="735010"/>
                    </a:cubicBezTo>
                    <a:lnTo>
                      <a:pt x="279060" y="728294"/>
                    </a:lnTo>
                    <a:lnTo>
                      <a:pt x="272750" y="828942"/>
                    </a:lnTo>
                    <a:cubicBezTo>
                      <a:pt x="257018" y="812533"/>
                      <a:pt x="240956" y="793295"/>
                      <a:pt x="224894" y="771922"/>
                    </a:cubicBezTo>
                    <a:lnTo>
                      <a:pt x="187039" y="716692"/>
                    </a:lnTo>
                    <a:lnTo>
                      <a:pt x="149359" y="832464"/>
                    </a:lnTo>
                    <a:cubicBezTo>
                      <a:pt x="69876" y="711489"/>
                      <a:pt x="804" y="466488"/>
                      <a:pt x="1373" y="327010"/>
                    </a:cubicBezTo>
                    <a:lnTo>
                      <a:pt x="4658" y="290052"/>
                    </a:lnTo>
                    <a:lnTo>
                      <a:pt x="0" y="248196"/>
                    </a:lnTo>
                    <a:cubicBezTo>
                      <a:pt x="0" y="111121"/>
                      <a:pt x="87988" y="0"/>
                      <a:pt x="196526" y="0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89" name="グループ化 188">
                <a:extLst>
                  <a:ext uri="{FF2B5EF4-FFF2-40B4-BE49-F238E27FC236}">
                    <a16:creationId xmlns:a16="http://schemas.microsoft.com/office/drawing/2014/main" id="{7ED9E5E4-34C0-4777-A961-0145AAC9ED24}"/>
                  </a:ext>
                </a:extLst>
              </p:cNvPr>
              <p:cNvGrpSpPr/>
              <p:nvPr/>
            </p:nvGrpSpPr>
            <p:grpSpPr>
              <a:xfrm rot="20700000" flipH="1">
                <a:off x="6719215" y="269526"/>
                <a:ext cx="472791" cy="466165"/>
                <a:chOff x="1012364" y="432544"/>
                <a:chExt cx="583849" cy="575667"/>
              </a:xfrm>
              <a:solidFill>
                <a:srgbClr val="CC6600"/>
              </a:solidFill>
            </p:grpSpPr>
            <p:sp>
              <p:nvSpPr>
                <p:cNvPr id="227" name="二等辺三角形 6">
                  <a:extLst>
                    <a:ext uri="{FF2B5EF4-FFF2-40B4-BE49-F238E27FC236}">
                      <a16:creationId xmlns:a16="http://schemas.microsoft.com/office/drawing/2014/main" id="{2C116551-11A5-4141-A219-F29A9618911A}"/>
                    </a:ext>
                  </a:extLst>
                </p:cNvPr>
                <p:cNvSpPr/>
                <p:nvPr/>
              </p:nvSpPr>
              <p:spPr>
                <a:xfrm rot="19800000">
                  <a:off x="1012364" y="432544"/>
                  <a:ext cx="583849" cy="52369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8" name="二等辺三角形 6">
                  <a:extLst>
                    <a:ext uri="{FF2B5EF4-FFF2-40B4-BE49-F238E27FC236}">
                      <a16:creationId xmlns:a16="http://schemas.microsoft.com/office/drawing/2014/main" id="{55B43A74-0468-4E66-8208-76BF03A40984}"/>
                    </a:ext>
                  </a:extLst>
                </p:cNvPr>
                <p:cNvSpPr/>
                <p:nvPr/>
              </p:nvSpPr>
              <p:spPr>
                <a:xfrm rot="20093668">
                  <a:off x="1165994" y="639987"/>
                  <a:ext cx="221827" cy="36822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7" name="グループ化 206">
                <a:extLst>
                  <a:ext uri="{FF2B5EF4-FFF2-40B4-BE49-F238E27FC236}">
                    <a16:creationId xmlns:a16="http://schemas.microsoft.com/office/drawing/2014/main" id="{BB3F6F46-7E08-4A9D-9AED-6576A7C10241}"/>
                  </a:ext>
                </a:extLst>
              </p:cNvPr>
              <p:cNvGrpSpPr/>
              <p:nvPr/>
            </p:nvGrpSpPr>
            <p:grpSpPr>
              <a:xfrm rot="900000">
                <a:off x="5855658" y="269526"/>
                <a:ext cx="472791" cy="466165"/>
                <a:chOff x="1012364" y="432544"/>
                <a:chExt cx="583849" cy="575667"/>
              </a:xfrm>
              <a:solidFill>
                <a:srgbClr val="CC6600"/>
              </a:solidFill>
            </p:grpSpPr>
            <p:sp>
              <p:nvSpPr>
                <p:cNvPr id="225" name="二等辺三角形 6">
                  <a:extLst>
                    <a:ext uri="{FF2B5EF4-FFF2-40B4-BE49-F238E27FC236}">
                      <a16:creationId xmlns:a16="http://schemas.microsoft.com/office/drawing/2014/main" id="{41E45E43-D052-4C1A-8E2A-D8D867FDC5EB}"/>
                    </a:ext>
                  </a:extLst>
                </p:cNvPr>
                <p:cNvSpPr/>
                <p:nvPr/>
              </p:nvSpPr>
              <p:spPr>
                <a:xfrm rot="19800000">
                  <a:off x="1012364" y="432544"/>
                  <a:ext cx="583849" cy="52369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6" name="二等辺三角形 6">
                  <a:extLst>
                    <a:ext uri="{FF2B5EF4-FFF2-40B4-BE49-F238E27FC236}">
                      <a16:creationId xmlns:a16="http://schemas.microsoft.com/office/drawing/2014/main" id="{4A8D83EE-FCEA-44F9-9B0F-B5AF743D2913}"/>
                    </a:ext>
                  </a:extLst>
                </p:cNvPr>
                <p:cNvSpPr/>
                <p:nvPr/>
              </p:nvSpPr>
              <p:spPr>
                <a:xfrm rot="20093668">
                  <a:off x="1165994" y="639987"/>
                  <a:ext cx="221827" cy="36822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9" name="台形 208">
                <a:extLst>
                  <a:ext uri="{FF2B5EF4-FFF2-40B4-BE49-F238E27FC236}">
                    <a16:creationId xmlns:a16="http://schemas.microsoft.com/office/drawing/2014/main" id="{63C94F77-9D47-4959-942D-A0D39C5453C6}"/>
                  </a:ext>
                </a:extLst>
              </p:cNvPr>
              <p:cNvSpPr/>
              <p:nvPr/>
            </p:nvSpPr>
            <p:spPr>
              <a:xfrm rot="10800000">
                <a:off x="6414630" y="179520"/>
                <a:ext cx="236910" cy="558260"/>
              </a:xfrm>
              <a:prstGeom prst="trapezoid">
                <a:avLst/>
              </a:prstGeom>
              <a:solidFill>
                <a:schemeClr val="accent6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1" name="楕円 1">
                <a:extLst>
                  <a:ext uri="{FF2B5EF4-FFF2-40B4-BE49-F238E27FC236}">
                    <a16:creationId xmlns:a16="http://schemas.microsoft.com/office/drawing/2014/main" id="{FB0D3742-845B-4524-A252-B05DAE5596B9}"/>
                  </a:ext>
                </a:extLst>
              </p:cNvPr>
              <p:cNvSpPr/>
              <p:nvPr/>
            </p:nvSpPr>
            <p:spPr>
              <a:xfrm rot="12600000">
                <a:off x="5875701" y="2118205"/>
                <a:ext cx="270923" cy="88699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2" name="楕円 1">
                <a:extLst>
                  <a:ext uri="{FF2B5EF4-FFF2-40B4-BE49-F238E27FC236}">
                    <a16:creationId xmlns:a16="http://schemas.microsoft.com/office/drawing/2014/main" id="{E1D729B2-4DBA-45B5-A2E1-E06694847775}"/>
                  </a:ext>
                </a:extLst>
              </p:cNvPr>
              <p:cNvSpPr/>
              <p:nvPr/>
            </p:nvSpPr>
            <p:spPr>
              <a:xfrm rot="10800000">
                <a:off x="6550720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3" name="楕円 1">
                <a:extLst>
                  <a:ext uri="{FF2B5EF4-FFF2-40B4-BE49-F238E27FC236}">
                    <a16:creationId xmlns:a16="http://schemas.microsoft.com/office/drawing/2014/main" id="{5CB6EE35-CD4D-4362-8D4B-49A7C6632DED}"/>
                  </a:ext>
                </a:extLst>
              </p:cNvPr>
              <p:cNvSpPr/>
              <p:nvPr/>
            </p:nvSpPr>
            <p:spPr>
              <a:xfrm rot="10800000">
                <a:off x="6192286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4" name="楕円 1">
                <a:extLst>
                  <a:ext uri="{FF2B5EF4-FFF2-40B4-BE49-F238E27FC236}">
                    <a16:creationId xmlns:a16="http://schemas.microsoft.com/office/drawing/2014/main" id="{A1E83E56-12F4-42A0-8F08-85ECE82B67ED}"/>
                  </a:ext>
                </a:extLst>
              </p:cNvPr>
              <p:cNvSpPr/>
              <p:nvPr/>
            </p:nvSpPr>
            <p:spPr>
              <a:xfrm>
                <a:off x="5991706" y="1952795"/>
                <a:ext cx="1080120" cy="136815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5" name="四角形: 角を丸くする 214">
                <a:extLst>
                  <a:ext uri="{FF2B5EF4-FFF2-40B4-BE49-F238E27FC236}">
                    <a16:creationId xmlns:a16="http://schemas.microsoft.com/office/drawing/2014/main" id="{D20A3062-9F71-443D-9D9E-62ABD0C6429E}"/>
                  </a:ext>
                </a:extLst>
              </p:cNvPr>
              <p:cNvSpPr/>
              <p:nvPr/>
            </p:nvSpPr>
            <p:spPr>
              <a:xfrm>
                <a:off x="5841560" y="524355"/>
                <a:ext cx="1392191" cy="1632249"/>
              </a:xfrm>
              <a:prstGeom prst="roundRect">
                <a:avLst>
                  <a:gd name="adj" fmla="val 35875"/>
                </a:avLst>
              </a:prstGeom>
              <a:solidFill>
                <a:schemeClr val="accent6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6" name="四角形: 角を丸くする 215">
                <a:extLst>
                  <a:ext uri="{FF2B5EF4-FFF2-40B4-BE49-F238E27FC236}">
                    <a16:creationId xmlns:a16="http://schemas.microsoft.com/office/drawing/2014/main" id="{508260FD-5CAB-41E3-A18F-C7CF99209CB2}"/>
                  </a:ext>
                </a:extLst>
              </p:cNvPr>
              <p:cNvSpPr/>
              <p:nvPr/>
            </p:nvSpPr>
            <p:spPr>
              <a:xfrm>
                <a:off x="5941265" y="1714508"/>
                <a:ext cx="1192782" cy="514358"/>
              </a:xfrm>
              <a:prstGeom prst="roundRect">
                <a:avLst>
                  <a:gd name="adj" fmla="val 50000"/>
                </a:avLst>
              </a:prstGeom>
              <a:solidFill>
                <a:srgbClr val="9933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7" name="四角形: 角を丸くする 216">
                <a:extLst>
                  <a:ext uri="{FF2B5EF4-FFF2-40B4-BE49-F238E27FC236}">
                    <a16:creationId xmlns:a16="http://schemas.microsoft.com/office/drawing/2014/main" id="{E1551D76-07C7-46E1-A969-3F4579DC6A25}"/>
                  </a:ext>
                </a:extLst>
              </p:cNvPr>
              <p:cNvSpPr/>
              <p:nvPr/>
            </p:nvSpPr>
            <p:spPr>
              <a:xfrm>
                <a:off x="6061384" y="1837618"/>
                <a:ext cx="319337" cy="28803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8" name="四角形: 角を丸くする 217">
                <a:extLst>
                  <a:ext uri="{FF2B5EF4-FFF2-40B4-BE49-F238E27FC236}">
                    <a16:creationId xmlns:a16="http://schemas.microsoft.com/office/drawing/2014/main" id="{413F9586-C4FF-4529-AAE2-1EE8DBDFD9A5}"/>
                  </a:ext>
                </a:extLst>
              </p:cNvPr>
              <p:cNvSpPr/>
              <p:nvPr/>
            </p:nvSpPr>
            <p:spPr>
              <a:xfrm>
                <a:off x="6699739" y="1837618"/>
                <a:ext cx="319337" cy="28803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1" name="フリーフォーム: 図形 220">
                <a:extLst>
                  <a:ext uri="{FF2B5EF4-FFF2-40B4-BE49-F238E27FC236}">
                    <a16:creationId xmlns:a16="http://schemas.microsoft.com/office/drawing/2014/main" id="{B00FFEE3-B441-457A-A3BD-E1BDB0CCE86F}"/>
                  </a:ext>
                </a:extLst>
              </p:cNvPr>
              <p:cNvSpPr/>
              <p:nvPr/>
            </p:nvSpPr>
            <p:spPr>
              <a:xfrm>
                <a:off x="6182562" y="3452358"/>
                <a:ext cx="309355" cy="224294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2" name="フリーフォーム: 図形 221">
                <a:extLst>
                  <a:ext uri="{FF2B5EF4-FFF2-40B4-BE49-F238E27FC236}">
                    <a16:creationId xmlns:a16="http://schemas.microsoft.com/office/drawing/2014/main" id="{DF4AFDDA-6201-4258-BE67-BAD623DB4B1B}"/>
                  </a:ext>
                </a:extLst>
              </p:cNvPr>
              <p:cNvSpPr/>
              <p:nvPr/>
            </p:nvSpPr>
            <p:spPr>
              <a:xfrm>
                <a:off x="6544512" y="3452358"/>
                <a:ext cx="309355" cy="224294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3" name="フリーフォーム: 図形 222">
                <a:extLst>
                  <a:ext uri="{FF2B5EF4-FFF2-40B4-BE49-F238E27FC236}">
                    <a16:creationId xmlns:a16="http://schemas.microsoft.com/office/drawing/2014/main" id="{1F2C9F68-8DDD-4A08-B81C-C879A94559AF}"/>
                  </a:ext>
                </a:extLst>
              </p:cNvPr>
              <p:cNvSpPr/>
              <p:nvPr/>
            </p:nvSpPr>
            <p:spPr>
              <a:xfrm rot="900000">
                <a:off x="5745971" y="2864983"/>
                <a:ext cx="241122" cy="192666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29" name="グループ化 228">
              <a:extLst>
                <a:ext uri="{FF2B5EF4-FFF2-40B4-BE49-F238E27FC236}">
                  <a16:creationId xmlns:a16="http://schemas.microsoft.com/office/drawing/2014/main" id="{F262C25E-EB3C-4522-9892-504F8E18E958}"/>
                </a:ext>
              </a:extLst>
            </p:cNvPr>
            <p:cNvGrpSpPr/>
            <p:nvPr/>
          </p:nvGrpSpPr>
          <p:grpSpPr>
            <a:xfrm>
              <a:off x="3900279" y="1347462"/>
              <a:ext cx="1433124" cy="995929"/>
              <a:chOff x="1028328" y="1251668"/>
              <a:chExt cx="1914505" cy="1330459"/>
            </a:xfrm>
          </p:grpSpPr>
          <p:grpSp>
            <p:nvGrpSpPr>
              <p:cNvPr id="230" name="グループ化 229">
                <a:extLst>
                  <a:ext uri="{FF2B5EF4-FFF2-40B4-BE49-F238E27FC236}">
                    <a16:creationId xmlns:a16="http://schemas.microsoft.com/office/drawing/2014/main" id="{B4C783C9-A21F-4D79-AFAD-FD48E54D4D18}"/>
                  </a:ext>
                </a:extLst>
              </p:cNvPr>
              <p:cNvGrpSpPr/>
              <p:nvPr/>
            </p:nvGrpSpPr>
            <p:grpSpPr>
              <a:xfrm>
                <a:off x="1028328" y="1251668"/>
                <a:ext cx="1914505" cy="1330459"/>
                <a:chOff x="1028328" y="1251668"/>
                <a:chExt cx="1914505" cy="1330459"/>
              </a:xfrm>
              <a:solidFill>
                <a:schemeClr val="accent5">
                  <a:lumMod val="20000"/>
                  <a:lumOff val="80000"/>
                </a:schemeClr>
              </a:solidFill>
            </p:grpSpPr>
            <p:sp>
              <p:nvSpPr>
                <p:cNvPr id="234" name="四角形: 角を丸くする 233">
                  <a:extLst>
                    <a:ext uri="{FF2B5EF4-FFF2-40B4-BE49-F238E27FC236}">
                      <a16:creationId xmlns:a16="http://schemas.microsoft.com/office/drawing/2014/main" id="{77557667-2256-4123-8643-EEFF0D040D84}"/>
                    </a:ext>
                  </a:extLst>
                </p:cNvPr>
                <p:cNvSpPr/>
                <p:nvPr/>
              </p:nvSpPr>
              <p:spPr>
                <a:xfrm rot="18900000">
                  <a:off x="1045795" y="1251668"/>
                  <a:ext cx="61076" cy="58127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5" name="四角形: 角を丸くする 234">
                  <a:extLst>
                    <a:ext uri="{FF2B5EF4-FFF2-40B4-BE49-F238E27FC236}">
                      <a16:creationId xmlns:a16="http://schemas.microsoft.com/office/drawing/2014/main" id="{66DB55BF-5110-42FE-919A-E30D103BAEBA}"/>
                    </a:ext>
                  </a:extLst>
                </p:cNvPr>
                <p:cNvSpPr/>
                <p:nvPr/>
              </p:nvSpPr>
              <p:spPr>
                <a:xfrm rot="19800000">
                  <a:off x="1028328" y="1664992"/>
                  <a:ext cx="61076" cy="707363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6" name="四角形: 角を丸くする 235">
                  <a:extLst>
                    <a:ext uri="{FF2B5EF4-FFF2-40B4-BE49-F238E27FC236}">
                      <a16:creationId xmlns:a16="http://schemas.microsoft.com/office/drawing/2014/main" id="{66A060DE-26B8-4214-918E-A200BE52DEEC}"/>
                    </a:ext>
                  </a:extLst>
                </p:cNvPr>
                <p:cNvSpPr/>
                <p:nvPr/>
              </p:nvSpPr>
              <p:spPr>
                <a:xfrm rot="2700000" flipH="1">
                  <a:off x="2625880" y="1269732"/>
                  <a:ext cx="61076" cy="572831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7" name="四角形: 角を丸くする 236">
                  <a:extLst>
                    <a:ext uri="{FF2B5EF4-FFF2-40B4-BE49-F238E27FC236}">
                      <a16:creationId xmlns:a16="http://schemas.microsoft.com/office/drawing/2014/main" id="{450711A3-B23B-4094-97BE-0B09548939EF}"/>
                    </a:ext>
                  </a:extLst>
                </p:cNvPr>
                <p:cNvSpPr/>
                <p:nvPr/>
              </p:nvSpPr>
              <p:spPr>
                <a:xfrm rot="1800000" flipH="1">
                  <a:off x="2632172" y="1677304"/>
                  <a:ext cx="61076" cy="694166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8" name="フリーフォーム: 図形 237">
                  <a:extLst>
                    <a:ext uri="{FF2B5EF4-FFF2-40B4-BE49-F238E27FC236}">
                      <a16:creationId xmlns:a16="http://schemas.microsoft.com/office/drawing/2014/main" id="{D0E66FD8-52B5-446E-B412-4601474FBFA4}"/>
                    </a:ext>
                  </a:extLst>
                </p:cNvPr>
                <p:cNvSpPr/>
                <p:nvPr/>
              </p:nvSpPr>
              <p:spPr>
                <a:xfrm>
                  <a:off x="1174107" y="1666779"/>
                  <a:ext cx="1386800" cy="915348"/>
                </a:xfrm>
                <a:custGeom>
                  <a:avLst/>
                  <a:gdLst>
                    <a:gd name="connsiteX0" fmla="*/ 133994 w 1386800"/>
                    <a:gd name="connsiteY0" fmla="*/ 0 h 915348"/>
                    <a:gd name="connsiteX1" fmla="*/ 1252806 w 1386800"/>
                    <a:gd name="connsiteY1" fmla="*/ 0 h 915348"/>
                    <a:gd name="connsiteX2" fmla="*/ 1386800 w 1386800"/>
                    <a:gd name="connsiteY2" fmla="*/ 133994 h 915348"/>
                    <a:gd name="connsiteX3" fmla="*/ 1386800 w 1386800"/>
                    <a:gd name="connsiteY3" fmla="*/ 669951 h 915348"/>
                    <a:gd name="connsiteX4" fmla="*/ 1376270 w 1386800"/>
                    <a:gd name="connsiteY4" fmla="*/ 722108 h 915348"/>
                    <a:gd name="connsiteX5" fmla="*/ 1372547 w 1386800"/>
                    <a:gd name="connsiteY5" fmla="*/ 727630 h 915348"/>
                    <a:gd name="connsiteX6" fmla="*/ 1364943 w 1386800"/>
                    <a:gd name="connsiteY6" fmla="*/ 750368 h 915348"/>
                    <a:gd name="connsiteX7" fmla="*/ 693401 w 1386800"/>
                    <a:gd name="connsiteY7" fmla="*/ 915348 h 915348"/>
                    <a:gd name="connsiteX8" fmla="*/ 21859 w 1386800"/>
                    <a:gd name="connsiteY8" fmla="*/ 750368 h 915348"/>
                    <a:gd name="connsiteX9" fmla="*/ 14257 w 1386800"/>
                    <a:gd name="connsiteY9" fmla="*/ 727636 h 915348"/>
                    <a:gd name="connsiteX10" fmla="*/ 10530 w 1386800"/>
                    <a:gd name="connsiteY10" fmla="*/ 722108 h 915348"/>
                    <a:gd name="connsiteX11" fmla="*/ 0 w 1386800"/>
                    <a:gd name="connsiteY11" fmla="*/ 669951 h 915348"/>
                    <a:gd name="connsiteX12" fmla="*/ 0 w 1386800"/>
                    <a:gd name="connsiteY12" fmla="*/ 133994 h 915348"/>
                    <a:gd name="connsiteX13" fmla="*/ 133994 w 1386800"/>
                    <a:gd name="connsiteY13" fmla="*/ 0 h 9153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386800" h="915348">
                      <a:moveTo>
                        <a:pt x="133994" y="0"/>
                      </a:moveTo>
                      <a:lnTo>
                        <a:pt x="1252806" y="0"/>
                      </a:lnTo>
                      <a:cubicBezTo>
                        <a:pt x="1326809" y="0"/>
                        <a:pt x="1386800" y="59991"/>
                        <a:pt x="1386800" y="133994"/>
                      </a:cubicBezTo>
                      <a:lnTo>
                        <a:pt x="1386800" y="669951"/>
                      </a:lnTo>
                      <a:cubicBezTo>
                        <a:pt x="1386800" y="688452"/>
                        <a:pt x="1383051" y="706077"/>
                        <a:pt x="1376270" y="722108"/>
                      </a:cubicBezTo>
                      <a:lnTo>
                        <a:pt x="1372547" y="727630"/>
                      </a:lnTo>
                      <a:lnTo>
                        <a:pt x="1364943" y="750368"/>
                      </a:lnTo>
                      <a:cubicBezTo>
                        <a:pt x="1301026" y="844522"/>
                        <a:pt x="1024653" y="915348"/>
                        <a:pt x="693401" y="915348"/>
                      </a:cubicBezTo>
                      <a:cubicBezTo>
                        <a:pt x="362149" y="915348"/>
                        <a:pt x="85777" y="844522"/>
                        <a:pt x="21859" y="750368"/>
                      </a:cubicBezTo>
                      <a:lnTo>
                        <a:pt x="14257" y="727636"/>
                      </a:lnTo>
                      <a:lnTo>
                        <a:pt x="10530" y="722108"/>
                      </a:lnTo>
                      <a:cubicBezTo>
                        <a:pt x="3749" y="706077"/>
                        <a:pt x="0" y="688452"/>
                        <a:pt x="0" y="669951"/>
                      </a:cubicBezTo>
                      <a:lnTo>
                        <a:pt x="0" y="133994"/>
                      </a:lnTo>
                      <a:cubicBezTo>
                        <a:pt x="0" y="59991"/>
                        <a:pt x="59991" y="0"/>
                        <a:pt x="133994" y="0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31" name="月 230">
                <a:extLst>
                  <a:ext uri="{FF2B5EF4-FFF2-40B4-BE49-F238E27FC236}">
                    <a16:creationId xmlns:a16="http://schemas.microsoft.com/office/drawing/2014/main" id="{95DB7E71-5546-4E64-B1B0-1A02EAD614E1}"/>
                  </a:ext>
                </a:extLst>
              </p:cNvPr>
              <p:cNvSpPr/>
              <p:nvPr/>
            </p:nvSpPr>
            <p:spPr>
              <a:xfrm rot="16200000">
                <a:off x="1803229" y="1322669"/>
                <a:ext cx="82824" cy="1196653"/>
              </a:xfrm>
              <a:prstGeom prst="moon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" name="月 231">
                <a:extLst>
                  <a:ext uri="{FF2B5EF4-FFF2-40B4-BE49-F238E27FC236}">
                    <a16:creationId xmlns:a16="http://schemas.microsoft.com/office/drawing/2014/main" id="{8EBECE94-A3AC-4E8D-B9DD-2CF52422E3BF}"/>
                  </a:ext>
                </a:extLst>
              </p:cNvPr>
              <p:cNvSpPr/>
              <p:nvPr/>
            </p:nvSpPr>
            <p:spPr>
              <a:xfrm rot="16200000">
                <a:off x="1803230" y="1519519"/>
                <a:ext cx="82824" cy="1196653"/>
              </a:xfrm>
              <a:prstGeom prst="moon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3" name="月 232">
                <a:extLst>
                  <a:ext uri="{FF2B5EF4-FFF2-40B4-BE49-F238E27FC236}">
                    <a16:creationId xmlns:a16="http://schemas.microsoft.com/office/drawing/2014/main" id="{C4961D5F-0BA9-476E-9590-80ED3E5A9973}"/>
                  </a:ext>
                </a:extLst>
              </p:cNvPr>
              <p:cNvSpPr/>
              <p:nvPr/>
            </p:nvSpPr>
            <p:spPr>
              <a:xfrm rot="16200000">
                <a:off x="1803231" y="1719544"/>
                <a:ext cx="82824" cy="1196653"/>
              </a:xfrm>
              <a:prstGeom prst="moon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" name="グループ化 26">
              <a:extLst>
                <a:ext uri="{FF2B5EF4-FFF2-40B4-BE49-F238E27FC236}">
                  <a16:creationId xmlns:a16="http://schemas.microsoft.com/office/drawing/2014/main" id="{CF1742EA-DA0B-40B2-8A25-2C6909A0295A}"/>
                </a:ext>
              </a:extLst>
            </p:cNvPr>
            <p:cNvGrpSpPr/>
            <p:nvPr/>
          </p:nvGrpSpPr>
          <p:grpSpPr>
            <a:xfrm rot="9461193">
              <a:off x="4591434" y="1815685"/>
              <a:ext cx="397288" cy="939445"/>
              <a:chOff x="4927188" y="2118204"/>
              <a:chExt cx="397288" cy="939445"/>
            </a:xfrm>
          </p:grpSpPr>
          <p:sp>
            <p:nvSpPr>
              <p:cNvPr id="239" name="楕円 1">
                <a:extLst>
                  <a:ext uri="{FF2B5EF4-FFF2-40B4-BE49-F238E27FC236}">
                    <a16:creationId xmlns:a16="http://schemas.microsoft.com/office/drawing/2014/main" id="{B6D9FBF3-3705-4AEE-B7E0-E9A4D569DE0C}"/>
                  </a:ext>
                </a:extLst>
              </p:cNvPr>
              <p:cNvSpPr/>
              <p:nvPr/>
            </p:nvSpPr>
            <p:spPr>
              <a:xfrm rot="9000000" flipH="1">
                <a:off x="4927188" y="2118204"/>
                <a:ext cx="270923" cy="88699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0" name="フリーフォーム: 図形 239">
                <a:extLst>
                  <a:ext uri="{FF2B5EF4-FFF2-40B4-BE49-F238E27FC236}">
                    <a16:creationId xmlns:a16="http://schemas.microsoft.com/office/drawing/2014/main" id="{8C9D52B9-3107-473E-824B-3C6D9650F466}"/>
                  </a:ext>
                </a:extLst>
              </p:cNvPr>
              <p:cNvSpPr/>
              <p:nvPr/>
            </p:nvSpPr>
            <p:spPr>
              <a:xfrm rot="20700000" flipH="1">
                <a:off x="5083354" y="2864983"/>
                <a:ext cx="241122" cy="192666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43" name="フリーフォーム: 図形 242">
              <a:extLst>
                <a:ext uri="{FF2B5EF4-FFF2-40B4-BE49-F238E27FC236}">
                  <a16:creationId xmlns:a16="http://schemas.microsoft.com/office/drawing/2014/main" id="{6569C4D4-0295-4796-85C6-8C9053C82598}"/>
                </a:ext>
              </a:extLst>
            </p:cNvPr>
            <p:cNvSpPr/>
            <p:nvPr/>
          </p:nvSpPr>
          <p:spPr>
            <a:xfrm rot="10800000" flipV="1">
              <a:off x="4750625" y="1174054"/>
              <a:ext cx="304800" cy="155694"/>
            </a:xfrm>
            <a:custGeom>
              <a:avLst/>
              <a:gdLst>
                <a:gd name="connsiteX0" fmla="*/ 8981 w 499846"/>
                <a:gd name="connsiteY0" fmla="*/ 240758 h 240758"/>
                <a:gd name="connsiteX1" fmla="*/ 499846 w 499846"/>
                <a:gd name="connsiteY1" fmla="*/ 178965 h 240758"/>
                <a:gd name="connsiteX2" fmla="*/ 499846 w 499846"/>
                <a:gd name="connsiteY2" fmla="*/ 61792 h 240758"/>
                <a:gd name="connsiteX3" fmla="*/ 8980 w 499846"/>
                <a:gd name="connsiteY3" fmla="*/ 0 h 240758"/>
                <a:gd name="connsiteX4" fmla="*/ 0 w 499846"/>
                <a:gd name="connsiteY4" fmla="*/ 71339 h 240758"/>
                <a:gd name="connsiteX5" fmla="*/ 359610 w 499846"/>
                <a:gd name="connsiteY5" fmla="*/ 116608 h 240758"/>
                <a:gd name="connsiteX6" fmla="*/ 366383 w 499846"/>
                <a:gd name="connsiteY6" fmla="*/ 123297 h 240758"/>
                <a:gd name="connsiteX7" fmla="*/ 1 w 499846"/>
                <a:gd name="connsiteY7" fmla="*/ 169419 h 240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99846" h="240758">
                  <a:moveTo>
                    <a:pt x="8981" y="240758"/>
                  </a:moveTo>
                  <a:lnTo>
                    <a:pt x="499846" y="178965"/>
                  </a:lnTo>
                  <a:lnTo>
                    <a:pt x="499846" y="61792"/>
                  </a:lnTo>
                  <a:lnTo>
                    <a:pt x="8980" y="0"/>
                  </a:lnTo>
                  <a:lnTo>
                    <a:pt x="0" y="71339"/>
                  </a:lnTo>
                  <a:lnTo>
                    <a:pt x="359610" y="116608"/>
                  </a:lnTo>
                  <a:lnTo>
                    <a:pt x="366383" y="123297"/>
                  </a:lnTo>
                  <a:lnTo>
                    <a:pt x="1" y="169419"/>
                  </a:ln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44" name="フリーフォーム: 図形 243">
              <a:extLst>
                <a:ext uri="{FF2B5EF4-FFF2-40B4-BE49-F238E27FC236}">
                  <a16:creationId xmlns:a16="http://schemas.microsoft.com/office/drawing/2014/main" id="{8D78ABD3-D874-4C07-9B03-82C9266E68BA}"/>
                </a:ext>
              </a:extLst>
            </p:cNvPr>
            <p:cNvSpPr/>
            <p:nvPr/>
          </p:nvSpPr>
          <p:spPr>
            <a:xfrm rot="10800000" flipH="1" flipV="1">
              <a:off x="4009919" y="1174054"/>
              <a:ext cx="304800" cy="155694"/>
            </a:xfrm>
            <a:custGeom>
              <a:avLst/>
              <a:gdLst>
                <a:gd name="connsiteX0" fmla="*/ 8981 w 499846"/>
                <a:gd name="connsiteY0" fmla="*/ 240758 h 240758"/>
                <a:gd name="connsiteX1" fmla="*/ 499846 w 499846"/>
                <a:gd name="connsiteY1" fmla="*/ 178965 h 240758"/>
                <a:gd name="connsiteX2" fmla="*/ 499846 w 499846"/>
                <a:gd name="connsiteY2" fmla="*/ 61792 h 240758"/>
                <a:gd name="connsiteX3" fmla="*/ 8980 w 499846"/>
                <a:gd name="connsiteY3" fmla="*/ 0 h 240758"/>
                <a:gd name="connsiteX4" fmla="*/ 0 w 499846"/>
                <a:gd name="connsiteY4" fmla="*/ 71339 h 240758"/>
                <a:gd name="connsiteX5" fmla="*/ 359610 w 499846"/>
                <a:gd name="connsiteY5" fmla="*/ 116608 h 240758"/>
                <a:gd name="connsiteX6" fmla="*/ 366383 w 499846"/>
                <a:gd name="connsiteY6" fmla="*/ 123297 h 240758"/>
                <a:gd name="connsiteX7" fmla="*/ 1 w 499846"/>
                <a:gd name="connsiteY7" fmla="*/ 169419 h 240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99846" h="240758">
                  <a:moveTo>
                    <a:pt x="8981" y="240758"/>
                  </a:moveTo>
                  <a:lnTo>
                    <a:pt x="499846" y="178965"/>
                  </a:lnTo>
                  <a:lnTo>
                    <a:pt x="499846" y="61792"/>
                  </a:lnTo>
                  <a:lnTo>
                    <a:pt x="8980" y="0"/>
                  </a:lnTo>
                  <a:lnTo>
                    <a:pt x="0" y="71339"/>
                  </a:lnTo>
                  <a:lnTo>
                    <a:pt x="359610" y="116608"/>
                  </a:lnTo>
                  <a:lnTo>
                    <a:pt x="366383" y="123297"/>
                  </a:lnTo>
                  <a:lnTo>
                    <a:pt x="1" y="169419"/>
                  </a:ln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E1D3E43D-4BF1-4DF9-ACE0-83DB199A2799}"/>
              </a:ext>
            </a:extLst>
          </p:cNvPr>
          <p:cNvGrpSpPr/>
          <p:nvPr/>
        </p:nvGrpSpPr>
        <p:grpSpPr>
          <a:xfrm>
            <a:off x="7480278" y="535044"/>
            <a:ext cx="1516314" cy="2755878"/>
            <a:chOff x="6323063" y="82571"/>
            <a:chExt cx="1977503" cy="3594081"/>
          </a:xfrm>
        </p:grpSpPr>
        <p:grpSp>
          <p:nvGrpSpPr>
            <p:cNvPr id="245" name="グループ化 244">
              <a:extLst>
                <a:ext uri="{FF2B5EF4-FFF2-40B4-BE49-F238E27FC236}">
                  <a16:creationId xmlns:a16="http://schemas.microsoft.com/office/drawing/2014/main" id="{C7F0A3F2-E182-465B-B7AC-3B0EFE14D9E9}"/>
                </a:ext>
              </a:extLst>
            </p:cNvPr>
            <p:cNvGrpSpPr/>
            <p:nvPr/>
          </p:nvGrpSpPr>
          <p:grpSpPr>
            <a:xfrm>
              <a:off x="6323063" y="179520"/>
              <a:ext cx="1579513" cy="3497132"/>
              <a:chOff x="5745971" y="179520"/>
              <a:chExt cx="1579513" cy="3497132"/>
            </a:xfrm>
          </p:grpSpPr>
          <p:sp>
            <p:nvSpPr>
              <p:cNvPr id="246" name="フリーフォーム: 図形 245">
                <a:extLst>
                  <a:ext uri="{FF2B5EF4-FFF2-40B4-BE49-F238E27FC236}">
                    <a16:creationId xmlns:a16="http://schemas.microsoft.com/office/drawing/2014/main" id="{6B8AAC7C-16E4-4E35-880C-AB21D0B989FA}"/>
                  </a:ext>
                </a:extLst>
              </p:cNvPr>
              <p:cNvSpPr/>
              <p:nvPr/>
            </p:nvSpPr>
            <p:spPr>
              <a:xfrm rot="18900000">
                <a:off x="6876020" y="2933741"/>
                <a:ext cx="303442" cy="630140"/>
              </a:xfrm>
              <a:custGeom>
                <a:avLst/>
                <a:gdLst>
                  <a:gd name="connsiteX0" fmla="*/ 196526 w 400871"/>
                  <a:gd name="connsiteY0" fmla="*/ 0 h 832464"/>
                  <a:gd name="connsiteX1" fmla="*/ 393052 w 400871"/>
                  <a:gd name="connsiteY1" fmla="*/ 248196 h 832464"/>
                  <a:gd name="connsiteX2" fmla="*/ 388072 w 400871"/>
                  <a:gd name="connsiteY2" fmla="*/ 300481 h 832464"/>
                  <a:gd name="connsiteX3" fmla="*/ 381085 w 400871"/>
                  <a:gd name="connsiteY3" fmla="*/ 329691 h 832464"/>
                  <a:gd name="connsiteX4" fmla="*/ 382547 w 400871"/>
                  <a:gd name="connsiteY4" fmla="*/ 338600 h 832464"/>
                  <a:gd name="connsiteX5" fmla="*/ 400871 w 400871"/>
                  <a:gd name="connsiteY5" fmla="*/ 821148 h 832464"/>
                  <a:gd name="connsiteX6" fmla="*/ 285683 w 400871"/>
                  <a:gd name="connsiteY6" fmla="*/ 735010 h 832464"/>
                  <a:gd name="connsiteX7" fmla="*/ 279060 w 400871"/>
                  <a:gd name="connsiteY7" fmla="*/ 728294 h 832464"/>
                  <a:gd name="connsiteX8" fmla="*/ 272750 w 400871"/>
                  <a:gd name="connsiteY8" fmla="*/ 828942 h 832464"/>
                  <a:gd name="connsiteX9" fmla="*/ 224894 w 400871"/>
                  <a:gd name="connsiteY9" fmla="*/ 771922 h 832464"/>
                  <a:gd name="connsiteX10" fmla="*/ 187039 w 400871"/>
                  <a:gd name="connsiteY10" fmla="*/ 716692 h 832464"/>
                  <a:gd name="connsiteX11" fmla="*/ 149359 w 400871"/>
                  <a:gd name="connsiteY11" fmla="*/ 832464 h 832464"/>
                  <a:gd name="connsiteX12" fmla="*/ 1373 w 400871"/>
                  <a:gd name="connsiteY12" fmla="*/ 327010 h 832464"/>
                  <a:gd name="connsiteX13" fmla="*/ 4658 w 400871"/>
                  <a:gd name="connsiteY13" fmla="*/ 290052 h 832464"/>
                  <a:gd name="connsiteX14" fmla="*/ 0 w 400871"/>
                  <a:gd name="connsiteY14" fmla="*/ 248196 h 832464"/>
                  <a:gd name="connsiteX15" fmla="*/ 196526 w 400871"/>
                  <a:gd name="connsiteY15" fmla="*/ 0 h 832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00871" h="832464">
                    <a:moveTo>
                      <a:pt x="196526" y="0"/>
                    </a:moveTo>
                    <a:cubicBezTo>
                      <a:pt x="305065" y="0"/>
                      <a:pt x="393052" y="111121"/>
                      <a:pt x="393052" y="248196"/>
                    </a:cubicBezTo>
                    <a:cubicBezTo>
                      <a:pt x="393052" y="265331"/>
                      <a:pt x="391244" y="282675"/>
                      <a:pt x="388072" y="300481"/>
                    </a:cubicBezTo>
                    <a:lnTo>
                      <a:pt x="381085" y="329691"/>
                    </a:lnTo>
                    <a:lnTo>
                      <a:pt x="382547" y="338600"/>
                    </a:lnTo>
                    <a:cubicBezTo>
                      <a:pt x="391350" y="451215"/>
                      <a:pt x="345328" y="599412"/>
                      <a:pt x="400871" y="821148"/>
                    </a:cubicBezTo>
                    <a:cubicBezTo>
                      <a:pt x="365052" y="800475"/>
                      <a:pt x="325443" y="770375"/>
                      <a:pt x="285683" y="735010"/>
                    </a:cubicBezTo>
                    <a:lnTo>
                      <a:pt x="279060" y="728294"/>
                    </a:lnTo>
                    <a:lnTo>
                      <a:pt x="272750" y="828942"/>
                    </a:lnTo>
                    <a:cubicBezTo>
                      <a:pt x="257018" y="812533"/>
                      <a:pt x="240956" y="793295"/>
                      <a:pt x="224894" y="771922"/>
                    </a:cubicBezTo>
                    <a:lnTo>
                      <a:pt x="187039" y="716692"/>
                    </a:lnTo>
                    <a:lnTo>
                      <a:pt x="149359" y="832464"/>
                    </a:lnTo>
                    <a:cubicBezTo>
                      <a:pt x="69876" y="711489"/>
                      <a:pt x="804" y="466488"/>
                      <a:pt x="1373" y="327010"/>
                    </a:cubicBezTo>
                    <a:lnTo>
                      <a:pt x="4658" y="290052"/>
                    </a:lnTo>
                    <a:lnTo>
                      <a:pt x="0" y="248196"/>
                    </a:lnTo>
                    <a:cubicBezTo>
                      <a:pt x="0" y="111121"/>
                      <a:pt x="87988" y="0"/>
                      <a:pt x="196526" y="0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47" name="グループ化 246">
                <a:extLst>
                  <a:ext uri="{FF2B5EF4-FFF2-40B4-BE49-F238E27FC236}">
                    <a16:creationId xmlns:a16="http://schemas.microsoft.com/office/drawing/2014/main" id="{FA3C17E1-6AF6-42A8-B039-F50B591226AD}"/>
                  </a:ext>
                </a:extLst>
              </p:cNvPr>
              <p:cNvGrpSpPr/>
              <p:nvPr/>
            </p:nvGrpSpPr>
            <p:grpSpPr>
              <a:xfrm rot="20700000" flipH="1">
                <a:off x="6719215" y="269526"/>
                <a:ext cx="472791" cy="466165"/>
                <a:chOff x="1012364" y="432544"/>
                <a:chExt cx="583849" cy="575667"/>
              </a:xfrm>
              <a:solidFill>
                <a:srgbClr val="CC6600"/>
              </a:solidFill>
            </p:grpSpPr>
            <p:sp>
              <p:nvSpPr>
                <p:cNvPr id="267" name="二等辺三角形 6">
                  <a:extLst>
                    <a:ext uri="{FF2B5EF4-FFF2-40B4-BE49-F238E27FC236}">
                      <a16:creationId xmlns:a16="http://schemas.microsoft.com/office/drawing/2014/main" id="{6F0AA134-6F8A-4847-9F7E-BC85482BEA48}"/>
                    </a:ext>
                  </a:extLst>
                </p:cNvPr>
                <p:cNvSpPr/>
                <p:nvPr/>
              </p:nvSpPr>
              <p:spPr>
                <a:xfrm rot="19800000">
                  <a:off x="1012364" y="432544"/>
                  <a:ext cx="583849" cy="52369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8" name="二等辺三角形 6">
                  <a:extLst>
                    <a:ext uri="{FF2B5EF4-FFF2-40B4-BE49-F238E27FC236}">
                      <a16:creationId xmlns:a16="http://schemas.microsoft.com/office/drawing/2014/main" id="{7AA2946B-D05C-47B3-9EE4-347A4C2269FF}"/>
                    </a:ext>
                  </a:extLst>
                </p:cNvPr>
                <p:cNvSpPr/>
                <p:nvPr/>
              </p:nvSpPr>
              <p:spPr>
                <a:xfrm rot="20093668">
                  <a:off x="1165994" y="639987"/>
                  <a:ext cx="221827" cy="36822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48" name="グループ化 247">
                <a:extLst>
                  <a:ext uri="{FF2B5EF4-FFF2-40B4-BE49-F238E27FC236}">
                    <a16:creationId xmlns:a16="http://schemas.microsoft.com/office/drawing/2014/main" id="{F15EBE18-EFDE-48B7-87A6-AF5A242CE187}"/>
                  </a:ext>
                </a:extLst>
              </p:cNvPr>
              <p:cNvGrpSpPr/>
              <p:nvPr/>
            </p:nvGrpSpPr>
            <p:grpSpPr>
              <a:xfrm rot="900000">
                <a:off x="5855658" y="269526"/>
                <a:ext cx="472791" cy="466165"/>
                <a:chOff x="1012364" y="432544"/>
                <a:chExt cx="583849" cy="575667"/>
              </a:xfrm>
              <a:solidFill>
                <a:srgbClr val="CC6600"/>
              </a:solidFill>
            </p:grpSpPr>
            <p:sp>
              <p:nvSpPr>
                <p:cNvPr id="265" name="二等辺三角形 6">
                  <a:extLst>
                    <a:ext uri="{FF2B5EF4-FFF2-40B4-BE49-F238E27FC236}">
                      <a16:creationId xmlns:a16="http://schemas.microsoft.com/office/drawing/2014/main" id="{14BA4975-4A59-4F16-8ED6-A5738D2E3FCB}"/>
                    </a:ext>
                  </a:extLst>
                </p:cNvPr>
                <p:cNvSpPr/>
                <p:nvPr/>
              </p:nvSpPr>
              <p:spPr>
                <a:xfrm rot="19800000">
                  <a:off x="1012364" y="432544"/>
                  <a:ext cx="583849" cy="52369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6" name="二等辺三角形 6">
                  <a:extLst>
                    <a:ext uri="{FF2B5EF4-FFF2-40B4-BE49-F238E27FC236}">
                      <a16:creationId xmlns:a16="http://schemas.microsoft.com/office/drawing/2014/main" id="{17DB40C6-60ED-4236-997A-24B71F752270}"/>
                    </a:ext>
                  </a:extLst>
                </p:cNvPr>
                <p:cNvSpPr/>
                <p:nvPr/>
              </p:nvSpPr>
              <p:spPr>
                <a:xfrm rot="20093668">
                  <a:off x="1165994" y="639987"/>
                  <a:ext cx="221827" cy="36822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49" name="台形 248">
                <a:extLst>
                  <a:ext uri="{FF2B5EF4-FFF2-40B4-BE49-F238E27FC236}">
                    <a16:creationId xmlns:a16="http://schemas.microsoft.com/office/drawing/2014/main" id="{434826E5-3CCC-4AF0-9E31-1C04AFEFA743}"/>
                  </a:ext>
                </a:extLst>
              </p:cNvPr>
              <p:cNvSpPr/>
              <p:nvPr/>
            </p:nvSpPr>
            <p:spPr>
              <a:xfrm rot="10800000">
                <a:off x="6414630" y="179520"/>
                <a:ext cx="236910" cy="558260"/>
              </a:xfrm>
              <a:prstGeom prst="trapezoid">
                <a:avLst/>
              </a:prstGeom>
              <a:solidFill>
                <a:schemeClr val="accent6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0" name="楕円 1">
                <a:extLst>
                  <a:ext uri="{FF2B5EF4-FFF2-40B4-BE49-F238E27FC236}">
                    <a16:creationId xmlns:a16="http://schemas.microsoft.com/office/drawing/2014/main" id="{04FCDC16-1D77-40D8-9498-276E4D792839}"/>
                  </a:ext>
                </a:extLst>
              </p:cNvPr>
              <p:cNvSpPr/>
              <p:nvPr/>
            </p:nvSpPr>
            <p:spPr>
              <a:xfrm rot="9000000" flipH="1">
                <a:off x="6928196" y="2118204"/>
                <a:ext cx="270923" cy="88699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1" name="楕円 1">
                <a:extLst>
                  <a:ext uri="{FF2B5EF4-FFF2-40B4-BE49-F238E27FC236}">
                    <a16:creationId xmlns:a16="http://schemas.microsoft.com/office/drawing/2014/main" id="{0941A8C2-F544-4F36-9343-83DD44397987}"/>
                  </a:ext>
                </a:extLst>
              </p:cNvPr>
              <p:cNvSpPr/>
              <p:nvPr/>
            </p:nvSpPr>
            <p:spPr>
              <a:xfrm rot="12600000">
                <a:off x="5875701" y="2118205"/>
                <a:ext cx="270923" cy="88699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2" name="楕円 1">
                <a:extLst>
                  <a:ext uri="{FF2B5EF4-FFF2-40B4-BE49-F238E27FC236}">
                    <a16:creationId xmlns:a16="http://schemas.microsoft.com/office/drawing/2014/main" id="{C51B4A56-480A-4027-A5A0-ED7E7849DFF6}"/>
                  </a:ext>
                </a:extLst>
              </p:cNvPr>
              <p:cNvSpPr/>
              <p:nvPr/>
            </p:nvSpPr>
            <p:spPr>
              <a:xfrm rot="10800000">
                <a:off x="6550720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3" name="楕円 1">
                <a:extLst>
                  <a:ext uri="{FF2B5EF4-FFF2-40B4-BE49-F238E27FC236}">
                    <a16:creationId xmlns:a16="http://schemas.microsoft.com/office/drawing/2014/main" id="{CEB2B211-462A-408F-9BDB-A4D5AF0F806D}"/>
                  </a:ext>
                </a:extLst>
              </p:cNvPr>
              <p:cNvSpPr/>
              <p:nvPr/>
            </p:nvSpPr>
            <p:spPr>
              <a:xfrm rot="10800000">
                <a:off x="6192286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4" name="楕円 1">
                <a:extLst>
                  <a:ext uri="{FF2B5EF4-FFF2-40B4-BE49-F238E27FC236}">
                    <a16:creationId xmlns:a16="http://schemas.microsoft.com/office/drawing/2014/main" id="{6DDBB1A2-10B2-4FA9-B940-20C93CF58CBF}"/>
                  </a:ext>
                </a:extLst>
              </p:cNvPr>
              <p:cNvSpPr/>
              <p:nvPr/>
            </p:nvSpPr>
            <p:spPr>
              <a:xfrm>
                <a:off x="5991706" y="1952795"/>
                <a:ext cx="1080120" cy="136815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5" name="四角形: 角を丸くする 254">
                <a:extLst>
                  <a:ext uri="{FF2B5EF4-FFF2-40B4-BE49-F238E27FC236}">
                    <a16:creationId xmlns:a16="http://schemas.microsoft.com/office/drawing/2014/main" id="{C11B2B9C-2B8D-4124-89D4-44AFD27F7251}"/>
                  </a:ext>
                </a:extLst>
              </p:cNvPr>
              <p:cNvSpPr/>
              <p:nvPr/>
            </p:nvSpPr>
            <p:spPr>
              <a:xfrm>
                <a:off x="5841560" y="524355"/>
                <a:ext cx="1392191" cy="1632249"/>
              </a:xfrm>
              <a:prstGeom prst="roundRect">
                <a:avLst>
                  <a:gd name="adj" fmla="val 35875"/>
                </a:avLst>
              </a:prstGeom>
              <a:solidFill>
                <a:schemeClr val="accent6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6" name="四角形: 角を丸くする 255">
                <a:extLst>
                  <a:ext uri="{FF2B5EF4-FFF2-40B4-BE49-F238E27FC236}">
                    <a16:creationId xmlns:a16="http://schemas.microsoft.com/office/drawing/2014/main" id="{490C09E6-BEA6-406B-BF57-D3FE24B7C9DF}"/>
                  </a:ext>
                </a:extLst>
              </p:cNvPr>
              <p:cNvSpPr/>
              <p:nvPr/>
            </p:nvSpPr>
            <p:spPr>
              <a:xfrm>
                <a:off x="5941265" y="1714508"/>
                <a:ext cx="1192782" cy="514358"/>
              </a:xfrm>
              <a:prstGeom prst="roundRect">
                <a:avLst>
                  <a:gd name="adj" fmla="val 50000"/>
                </a:avLst>
              </a:prstGeom>
              <a:solidFill>
                <a:srgbClr val="9933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7" name="四角形: 角を丸くする 256">
                <a:extLst>
                  <a:ext uri="{FF2B5EF4-FFF2-40B4-BE49-F238E27FC236}">
                    <a16:creationId xmlns:a16="http://schemas.microsoft.com/office/drawing/2014/main" id="{36BD9F53-5925-4B22-BBEB-ADAB3017B194}"/>
                  </a:ext>
                </a:extLst>
              </p:cNvPr>
              <p:cNvSpPr/>
              <p:nvPr/>
            </p:nvSpPr>
            <p:spPr>
              <a:xfrm>
                <a:off x="6061384" y="1837618"/>
                <a:ext cx="319337" cy="28803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8" name="四角形: 角を丸くする 257">
                <a:extLst>
                  <a:ext uri="{FF2B5EF4-FFF2-40B4-BE49-F238E27FC236}">
                    <a16:creationId xmlns:a16="http://schemas.microsoft.com/office/drawing/2014/main" id="{B3368CCC-A044-44A0-9E8F-8E0C33C432CC}"/>
                  </a:ext>
                </a:extLst>
              </p:cNvPr>
              <p:cNvSpPr/>
              <p:nvPr/>
            </p:nvSpPr>
            <p:spPr>
              <a:xfrm>
                <a:off x="6699739" y="1837618"/>
                <a:ext cx="319337" cy="28803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1" name="フリーフォーム: 図形 260">
                <a:extLst>
                  <a:ext uri="{FF2B5EF4-FFF2-40B4-BE49-F238E27FC236}">
                    <a16:creationId xmlns:a16="http://schemas.microsoft.com/office/drawing/2014/main" id="{960DA402-9092-4C2A-934E-2371485434E4}"/>
                  </a:ext>
                </a:extLst>
              </p:cNvPr>
              <p:cNvSpPr/>
              <p:nvPr/>
            </p:nvSpPr>
            <p:spPr>
              <a:xfrm>
                <a:off x="6182562" y="3452358"/>
                <a:ext cx="309355" cy="224294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62" name="フリーフォーム: 図形 261">
                <a:extLst>
                  <a:ext uri="{FF2B5EF4-FFF2-40B4-BE49-F238E27FC236}">
                    <a16:creationId xmlns:a16="http://schemas.microsoft.com/office/drawing/2014/main" id="{ECA42072-DD58-4C85-891D-C25C1E8A1E9F}"/>
                  </a:ext>
                </a:extLst>
              </p:cNvPr>
              <p:cNvSpPr/>
              <p:nvPr/>
            </p:nvSpPr>
            <p:spPr>
              <a:xfrm>
                <a:off x="6544512" y="3452358"/>
                <a:ext cx="309355" cy="224294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63" name="フリーフォーム: 図形 262">
                <a:extLst>
                  <a:ext uri="{FF2B5EF4-FFF2-40B4-BE49-F238E27FC236}">
                    <a16:creationId xmlns:a16="http://schemas.microsoft.com/office/drawing/2014/main" id="{D4A932D1-A9F9-414A-AD9A-D97EF92D77DC}"/>
                  </a:ext>
                </a:extLst>
              </p:cNvPr>
              <p:cNvSpPr/>
              <p:nvPr/>
            </p:nvSpPr>
            <p:spPr>
              <a:xfrm rot="900000">
                <a:off x="5745971" y="2864983"/>
                <a:ext cx="241122" cy="192666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64" name="フリーフォーム: 図形 263">
                <a:extLst>
                  <a:ext uri="{FF2B5EF4-FFF2-40B4-BE49-F238E27FC236}">
                    <a16:creationId xmlns:a16="http://schemas.microsoft.com/office/drawing/2014/main" id="{646273E9-F9C0-4F7F-BF00-1C7AB85075AD}"/>
                  </a:ext>
                </a:extLst>
              </p:cNvPr>
              <p:cNvSpPr/>
              <p:nvPr/>
            </p:nvSpPr>
            <p:spPr>
              <a:xfrm rot="20700000" flipH="1">
                <a:off x="7084362" y="2864983"/>
                <a:ext cx="241122" cy="192666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69" name="グループ化 268">
              <a:extLst>
                <a:ext uri="{FF2B5EF4-FFF2-40B4-BE49-F238E27FC236}">
                  <a16:creationId xmlns:a16="http://schemas.microsoft.com/office/drawing/2014/main" id="{615375E6-C489-4D5B-81E4-9A8E5A32D39B}"/>
                </a:ext>
              </a:extLst>
            </p:cNvPr>
            <p:cNvGrpSpPr/>
            <p:nvPr/>
          </p:nvGrpSpPr>
          <p:grpSpPr>
            <a:xfrm>
              <a:off x="6478379" y="1347462"/>
              <a:ext cx="1433124" cy="995929"/>
              <a:chOff x="1028328" y="1251668"/>
              <a:chExt cx="1914505" cy="1330459"/>
            </a:xfrm>
          </p:grpSpPr>
          <p:grpSp>
            <p:nvGrpSpPr>
              <p:cNvPr id="270" name="グループ化 269">
                <a:extLst>
                  <a:ext uri="{FF2B5EF4-FFF2-40B4-BE49-F238E27FC236}">
                    <a16:creationId xmlns:a16="http://schemas.microsoft.com/office/drawing/2014/main" id="{04BC77DF-B3B8-46E5-B19A-15F219958730}"/>
                  </a:ext>
                </a:extLst>
              </p:cNvPr>
              <p:cNvGrpSpPr/>
              <p:nvPr/>
            </p:nvGrpSpPr>
            <p:grpSpPr>
              <a:xfrm>
                <a:off x="1028328" y="1251668"/>
                <a:ext cx="1914505" cy="1330459"/>
                <a:chOff x="1028328" y="1251668"/>
                <a:chExt cx="1914505" cy="1330459"/>
              </a:xfrm>
              <a:solidFill>
                <a:schemeClr val="accent5">
                  <a:lumMod val="20000"/>
                  <a:lumOff val="80000"/>
                </a:schemeClr>
              </a:solidFill>
            </p:grpSpPr>
            <p:sp>
              <p:nvSpPr>
                <p:cNvPr id="274" name="四角形: 角を丸くする 273">
                  <a:extLst>
                    <a:ext uri="{FF2B5EF4-FFF2-40B4-BE49-F238E27FC236}">
                      <a16:creationId xmlns:a16="http://schemas.microsoft.com/office/drawing/2014/main" id="{129EDDC0-23B9-4B1F-9CB1-E5EB29511B67}"/>
                    </a:ext>
                  </a:extLst>
                </p:cNvPr>
                <p:cNvSpPr/>
                <p:nvPr/>
              </p:nvSpPr>
              <p:spPr>
                <a:xfrm rot="18900000">
                  <a:off x="1045795" y="1251668"/>
                  <a:ext cx="61076" cy="58127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5" name="四角形: 角を丸くする 274">
                  <a:extLst>
                    <a:ext uri="{FF2B5EF4-FFF2-40B4-BE49-F238E27FC236}">
                      <a16:creationId xmlns:a16="http://schemas.microsoft.com/office/drawing/2014/main" id="{39D7CA54-4DF7-4BF7-886A-FA92F5048A22}"/>
                    </a:ext>
                  </a:extLst>
                </p:cNvPr>
                <p:cNvSpPr/>
                <p:nvPr/>
              </p:nvSpPr>
              <p:spPr>
                <a:xfrm rot="19800000">
                  <a:off x="1028328" y="1664992"/>
                  <a:ext cx="61076" cy="707363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6" name="四角形: 角を丸くする 275">
                  <a:extLst>
                    <a:ext uri="{FF2B5EF4-FFF2-40B4-BE49-F238E27FC236}">
                      <a16:creationId xmlns:a16="http://schemas.microsoft.com/office/drawing/2014/main" id="{38A268E0-86FB-460A-9DC1-E797C60DE456}"/>
                    </a:ext>
                  </a:extLst>
                </p:cNvPr>
                <p:cNvSpPr/>
                <p:nvPr/>
              </p:nvSpPr>
              <p:spPr>
                <a:xfrm rot="2700000" flipH="1">
                  <a:off x="2625880" y="1269732"/>
                  <a:ext cx="61076" cy="572831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7" name="四角形: 角を丸くする 276">
                  <a:extLst>
                    <a:ext uri="{FF2B5EF4-FFF2-40B4-BE49-F238E27FC236}">
                      <a16:creationId xmlns:a16="http://schemas.microsoft.com/office/drawing/2014/main" id="{5C90C202-AE18-4E0F-824F-5E4B5ABA3BAF}"/>
                    </a:ext>
                  </a:extLst>
                </p:cNvPr>
                <p:cNvSpPr/>
                <p:nvPr/>
              </p:nvSpPr>
              <p:spPr>
                <a:xfrm rot="1800000" flipH="1">
                  <a:off x="2632172" y="1677304"/>
                  <a:ext cx="61076" cy="694166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8" name="フリーフォーム: 図形 277">
                  <a:extLst>
                    <a:ext uri="{FF2B5EF4-FFF2-40B4-BE49-F238E27FC236}">
                      <a16:creationId xmlns:a16="http://schemas.microsoft.com/office/drawing/2014/main" id="{118AA728-C328-44EE-9440-E91B36EEF433}"/>
                    </a:ext>
                  </a:extLst>
                </p:cNvPr>
                <p:cNvSpPr/>
                <p:nvPr/>
              </p:nvSpPr>
              <p:spPr>
                <a:xfrm>
                  <a:off x="1174107" y="1666779"/>
                  <a:ext cx="1386800" cy="915348"/>
                </a:xfrm>
                <a:custGeom>
                  <a:avLst/>
                  <a:gdLst>
                    <a:gd name="connsiteX0" fmla="*/ 133994 w 1386800"/>
                    <a:gd name="connsiteY0" fmla="*/ 0 h 915348"/>
                    <a:gd name="connsiteX1" fmla="*/ 1252806 w 1386800"/>
                    <a:gd name="connsiteY1" fmla="*/ 0 h 915348"/>
                    <a:gd name="connsiteX2" fmla="*/ 1386800 w 1386800"/>
                    <a:gd name="connsiteY2" fmla="*/ 133994 h 915348"/>
                    <a:gd name="connsiteX3" fmla="*/ 1386800 w 1386800"/>
                    <a:gd name="connsiteY3" fmla="*/ 669951 h 915348"/>
                    <a:gd name="connsiteX4" fmla="*/ 1376270 w 1386800"/>
                    <a:gd name="connsiteY4" fmla="*/ 722108 h 915348"/>
                    <a:gd name="connsiteX5" fmla="*/ 1372547 w 1386800"/>
                    <a:gd name="connsiteY5" fmla="*/ 727630 h 915348"/>
                    <a:gd name="connsiteX6" fmla="*/ 1364943 w 1386800"/>
                    <a:gd name="connsiteY6" fmla="*/ 750368 h 915348"/>
                    <a:gd name="connsiteX7" fmla="*/ 693401 w 1386800"/>
                    <a:gd name="connsiteY7" fmla="*/ 915348 h 915348"/>
                    <a:gd name="connsiteX8" fmla="*/ 21859 w 1386800"/>
                    <a:gd name="connsiteY8" fmla="*/ 750368 h 915348"/>
                    <a:gd name="connsiteX9" fmla="*/ 14257 w 1386800"/>
                    <a:gd name="connsiteY9" fmla="*/ 727636 h 915348"/>
                    <a:gd name="connsiteX10" fmla="*/ 10530 w 1386800"/>
                    <a:gd name="connsiteY10" fmla="*/ 722108 h 915348"/>
                    <a:gd name="connsiteX11" fmla="*/ 0 w 1386800"/>
                    <a:gd name="connsiteY11" fmla="*/ 669951 h 915348"/>
                    <a:gd name="connsiteX12" fmla="*/ 0 w 1386800"/>
                    <a:gd name="connsiteY12" fmla="*/ 133994 h 915348"/>
                    <a:gd name="connsiteX13" fmla="*/ 133994 w 1386800"/>
                    <a:gd name="connsiteY13" fmla="*/ 0 h 9153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386800" h="915348">
                      <a:moveTo>
                        <a:pt x="133994" y="0"/>
                      </a:moveTo>
                      <a:lnTo>
                        <a:pt x="1252806" y="0"/>
                      </a:lnTo>
                      <a:cubicBezTo>
                        <a:pt x="1326809" y="0"/>
                        <a:pt x="1386800" y="59991"/>
                        <a:pt x="1386800" y="133994"/>
                      </a:cubicBezTo>
                      <a:lnTo>
                        <a:pt x="1386800" y="669951"/>
                      </a:lnTo>
                      <a:cubicBezTo>
                        <a:pt x="1386800" y="688452"/>
                        <a:pt x="1383051" y="706077"/>
                        <a:pt x="1376270" y="722108"/>
                      </a:cubicBezTo>
                      <a:lnTo>
                        <a:pt x="1372547" y="727630"/>
                      </a:lnTo>
                      <a:lnTo>
                        <a:pt x="1364943" y="750368"/>
                      </a:lnTo>
                      <a:cubicBezTo>
                        <a:pt x="1301026" y="844522"/>
                        <a:pt x="1024653" y="915348"/>
                        <a:pt x="693401" y="915348"/>
                      </a:cubicBezTo>
                      <a:cubicBezTo>
                        <a:pt x="362149" y="915348"/>
                        <a:pt x="85777" y="844522"/>
                        <a:pt x="21859" y="750368"/>
                      </a:cubicBezTo>
                      <a:lnTo>
                        <a:pt x="14257" y="727636"/>
                      </a:lnTo>
                      <a:lnTo>
                        <a:pt x="10530" y="722108"/>
                      </a:lnTo>
                      <a:cubicBezTo>
                        <a:pt x="3749" y="706077"/>
                        <a:pt x="0" y="688452"/>
                        <a:pt x="0" y="669951"/>
                      </a:cubicBezTo>
                      <a:lnTo>
                        <a:pt x="0" y="133994"/>
                      </a:lnTo>
                      <a:cubicBezTo>
                        <a:pt x="0" y="59991"/>
                        <a:pt x="59991" y="0"/>
                        <a:pt x="133994" y="0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71" name="月 270">
                <a:extLst>
                  <a:ext uri="{FF2B5EF4-FFF2-40B4-BE49-F238E27FC236}">
                    <a16:creationId xmlns:a16="http://schemas.microsoft.com/office/drawing/2014/main" id="{1F8387A7-48EF-4D4B-A911-80D1FBF283BE}"/>
                  </a:ext>
                </a:extLst>
              </p:cNvPr>
              <p:cNvSpPr/>
              <p:nvPr/>
            </p:nvSpPr>
            <p:spPr>
              <a:xfrm rot="16200000">
                <a:off x="1803229" y="1322669"/>
                <a:ext cx="82824" cy="1196653"/>
              </a:xfrm>
              <a:prstGeom prst="moon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2" name="月 271">
                <a:extLst>
                  <a:ext uri="{FF2B5EF4-FFF2-40B4-BE49-F238E27FC236}">
                    <a16:creationId xmlns:a16="http://schemas.microsoft.com/office/drawing/2014/main" id="{40790667-43E1-40F7-8203-3A2E063B0CA9}"/>
                  </a:ext>
                </a:extLst>
              </p:cNvPr>
              <p:cNvSpPr/>
              <p:nvPr/>
            </p:nvSpPr>
            <p:spPr>
              <a:xfrm rot="16200000">
                <a:off x="1803230" y="1519519"/>
                <a:ext cx="82824" cy="1196653"/>
              </a:xfrm>
              <a:prstGeom prst="moon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3" name="月 272">
                <a:extLst>
                  <a:ext uri="{FF2B5EF4-FFF2-40B4-BE49-F238E27FC236}">
                    <a16:creationId xmlns:a16="http://schemas.microsoft.com/office/drawing/2014/main" id="{66FC8A40-1BEA-4270-AFB0-354F19BA23ED}"/>
                  </a:ext>
                </a:extLst>
              </p:cNvPr>
              <p:cNvSpPr/>
              <p:nvPr/>
            </p:nvSpPr>
            <p:spPr>
              <a:xfrm rot="16200000">
                <a:off x="1803231" y="1719544"/>
                <a:ext cx="82824" cy="1196653"/>
              </a:xfrm>
              <a:prstGeom prst="moon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9" name="グループ化 278">
              <a:extLst>
                <a:ext uri="{FF2B5EF4-FFF2-40B4-BE49-F238E27FC236}">
                  <a16:creationId xmlns:a16="http://schemas.microsoft.com/office/drawing/2014/main" id="{23BBFF26-CC10-43F8-B26A-71B39F805959}"/>
                </a:ext>
              </a:extLst>
            </p:cNvPr>
            <p:cNvGrpSpPr/>
            <p:nvPr/>
          </p:nvGrpSpPr>
          <p:grpSpPr>
            <a:xfrm>
              <a:off x="6527210" y="1111701"/>
              <a:ext cx="389815" cy="241274"/>
              <a:chOff x="2841114" y="476672"/>
              <a:chExt cx="716654" cy="716654"/>
            </a:xfrm>
          </p:grpSpPr>
          <p:sp>
            <p:nvSpPr>
              <p:cNvPr id="280" name="楕円 279">
                <a:extLst>
                  <a:ext uri="{FF2B5EF4-FFF2-40B4-BE49-F238E27FC236}">
                    <a16:creationId xmlns:a16="http://schemas.microsoft.com/office/drawing/2014/main" id="{70860489-7A8F-4343-A011-26D55CCD48A1}"/>
                  </a:ext>
                </a:extLst>
              </p:cNvPr>
              <p:cNvSpPr/>
              <p:nvPr/>
            </p:nvSpPr>
            <p:spPr>
              <a:xfrm>
                <a:off x="2894702" y="531809"/>
                <a:ext cx="609806" cy="60980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1" name="円: 塗りつぶしなし 280">
                <a:extLst>
                  <a:ext uri="{FF2B5EF4-FFF2-40B4-BE49-F238E27FC236}">
                    <a16:creationId xmlns:a16="http://schemas.microsoft.com/office/drawing/2014/main" id="{A3C6A026-3225-4BE5-B57A-34814EF28985}"/>
                  </a:ext>
                </a:extLst>
              </p:cNvPr>
              <p:cNvSpPr/>
              <p:nvPr/>
            </p:nvSpPr>
            <p:spPr>
              <a:xfrm>
                <a:off x="2841114" y="476672"/>
                <a:ext cx="716654" cy="716654"/>
              </a:xfrm>
              <a:prstGeom prst="donut">
                <a:avLst>
                  <a:gd name="adj" fmla="val 17488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82" name="グループ化 281">
              <a:extLst>
                <a:ext uri="{FF2B5EF4-FFF2-40B4-BE49-F238E27FC236}">
                  <a16:creationId xmlns:a16="http://schemas.microsoft.com/office/drawing/2014/main" id="{F286A966-E61A-41AF-9458-DF99FF199B02}"/>
                </a:ext>
              </a:extLst>
            </p:cNvPr>
            <p:cNvGrpSpPr/>
            <p:nvPr/>
          </p:nvGrpSpPr>
          <p:grpSpPr>
            <a:xfrm>
              <a:off x="7312124" y="1112542"/>
              <a:ext cx="389815" cy="241274"/>
              <a:chOff x="2841114" y="476672"/>
              <a:chExt cx="716654" cy="716654"/>
            </a:xfrm>
          </p:grpSpPr>
          <p:sp>
            <p:nvSpPr>
              <p:cNvPr id="283" name="楕円 282">
                <a:extLst>
                  <a:ext uri="{FF2B5EF4-FFF2-40B4-BE49-F238E27FC236}">
                    <a16:creationId xmlns:a16="http://schemas.microsoft.com/office/drawing/2014/main" id="{8194DB43-49E3-4B71-910D-4ADA3C1F2F05}"/>
                  </a:ext>
                </a:extLst>
              </p:cNvPr>
              <p:cNvSpPr/>
              <p:nvPr/>
            </p:nvSpPr>
            <p:spPr>
              <a:xfrm>
                <a:off x="2894702" y="531809"/>
                <a:ext cx="609806" cy="60980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4" name="円: 塗りつぶしなし 283">
                <a:extLst>
                  <a:ext uri="{FF2B5EF4-FFF2-40B4-BE49-F238E27FC236}">
                    <a16:creationId xmlns:a16="http://schemas.microsoft.com/office/drawing/2014/main" id="{A915F3F9-953F-4F0D-91D6-71F3C1720340}"/>
                  </a:ext>
                </a:extLst>
              </p:cNvPr>
              <p:cNvSpPr/>
              <p:nvPr/>
            </p:nvSpPr>
            <p:spPr>
              <a:xfrm>
                <a:off x="2841114" y="476672"/>
                <a:ext cx="716654" cy="716654"/>
              </a:xfrm>
              <a:prstGeom prst="donut">
                <a:avLst>
                  <a:gd name="adj" fmla="val 17488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85" name="フリーフォーム: 図形 284">
              <a:extLst>
                <a:ext uri="{FF2B5EF4-FFF2-40B4-BE49-F238E27FC236}">
                  <a16:creationId xmlns:a16="http://schemas.microsoft.com/office/drawing/2014/main" id="{D4E4A7D9-BE16-4678-A37D-206CC12B1185}"/>
                </a:ext>
              </a:extLst>
            </p:cNvPr>
            <p:cNvSpPr/>
            <p:nvPr/>
          </p:nvSpPr>
          <p:spPr>
            <a:xfrm>
              <a:off x="6876570" y="1465394"/>
              <a:ext cx="546665" cy="255053"/>
            </a:xfrm>
            <a:custGeom>
              <a:avLst/>
              <a:gdLst>
                <a:gd name="connsiteX0" fmla="*/ 1157170 w 1281891"/>
                <a:gd name="connsiteY0" fmla="*/ 0 h 598081"/>
                <a:gd name="connsiteX1" fmla="*/ 1281891 w 1281891"/>
                <a:gd name="connsiteY1" fmla="*/ 72008 h 598081"/>
                <a:gd name="connsiteX2" fmla="*/ 978163 w 1281891"/>
                <a:gd name="connsiteY2" fmla="*/ 598081 h 598081"/>
                <a:gd name="connsiteX3" fmla="*/ 853441 w 1281891"/>
                <a:gd name="connsiteY3" fmla="*/ 526073 h 598081"/>
                <a:gd name="connsiteX4" fmla="*/ 872689 w 1281891"/>
                <a:gd name="connsiteY4" fmla="*/ 0 h 598081"/>
                <a:gd name="connsiteX5" fmla="*/ 997410 w 1281891"/>
                <a:gd name="connsiteY5" fmla="*/ 72008 h 598081"/>
                <a:gd name="connsiteX6" fmla="*/ 693681 w 1281891"/>
                <a:gd name="connsiteY6" fmla="*/ 598081 h 598081"/>
                <a:gd name="connsiteX7" fmla="*/ 568960 w 1281891"/>
                <a:gd name="connsiteY7" fmla="*/ 526073 h 598081"/>
                <a:gd name="connsiteX8" fmla="*/ 588208 w 1281891"/>
                <a:gd name="connsiteY8" fmla="*/ 0 h 598081"/>
                <a:gd name="connsiteX9" fmla="*/ 712930 w 1281891"/>
                <a:gd name="connsiteY9" fmla="*/ 72008 h 598081"/>
                <a:gd name="connsiteX10" fmla="*/ 409201 w 1281891"/>
                <a:gd name="connsiteY10" fmla="*/ 598081 h 598081"/>
                <a:gd name="connsiteX11" fmla="*/ 284480 w 1281891"/>
                <a:gd name="connsiteY11" fmla="*/ 526073 h 598081"/>
                <a:gd name="connsiteX12" fmla="*/ 303728 w 1281891"/>
                <a:gd name="connsiteY12" fmla="*/ 0 h 598081"/>
                <a:gd name="connsiteX13" fmla="*/ 428450 w 1281891"/>
                <a:gd name="connsiteY13" fmla="*/ 72008 h 598081"/>
                <a:gd name="connsiteX14" fmla="*/ 124721 w 1281891"/>
                <a:gd name="connsiteY14" fmla="*/ 598081 h 598081"/>
                <a:gd name="connsiteX15" fmla="*/ 0 w 1281891"/>
                <a:gd name="connsiteY15" fmla="*/ 526073 h 598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281891" h="598081">
                  <a:moveTo>
                    <a:pt x="1157170" y="0"/>
                  </a:moveTo>
                  <a:lnTo>
                    <a:pt x="1281891" y="72008"/>
                  </a:lnTo>
                  <a:lnTo>
                    <a:pt x="978163" y="598081"/>
                  </a:lnTo>
                  <a:lnTo>
                    <a:pt x="853441" y="526073"/>
                  </a:lnTo>
                  <a:close/>
                  <a:moveTo>
                    <a:pt x="872689" y="0"/>
                  </a:moveTo>
                  <a:lnTo>
                    <a:pt x="997410" y="72008"/>
                  </a:lnTo>
                  <a:lnTo>
                    <a:pt x="693681" y="598081"/>
                  </a:lnTo>
                  <a:lnTo>
                    <a:pt x="568960" y="526073"/>
                  </a:lnTo>
                  <a:close/>
                  <a:moveTo>
                    <a:pt x="588208" y="0"/>
                  </a:moveTo>
                  <a:lnTo>
                    <a:pt x="712930" y="72008"/>
                  </a:lnTo>
                  <a:lnTo>
                    <a:pt x="409201" y="598081"/>
                  </a:lnTo>
                  <a:lnTo>
                    <a:pt x="284480" y="526073"/>
                  </a:lnTo>
                  <a:close/>
                  <a:moveTo>
                    <a:pt x="303728" y="0"/>
                  </a:moveTo>
                  <a:lnTo>
                    <a:pt x="428450" y="72008"/>
                  </a:lnTo>
                  <a:lnTo>
                    <a:pt x="124721" y="598081"/>
                  </a:lnTo>
                  <a:lnTo>
                    <a:pt x="0" y="526073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6" name="フリーフォーム: 図形 285">
              <a:extLst>
                <a:ext uri="{FF2B5EF4-FFF2-40B4-BE49-F238E27FC236}">
                  <a16:creationId xmlns:a16="http://schemas.microsoft.com/office/drawing/2014/main" id="{BF108C81-55FC-4178-A931-797A3AD56570}"/>
                </a:ext>
              </a:extLst>
            </p:cNvPr>
            <p:cNvSpPr/>
            <p:nvPr/>
          </p:nvSpPr>
          <p:spPr>
            <a:xfrm>
              <a:off x="7782015" y="82571"/>
              <a:ext cx="518551" cy="384195"/>
            </a:xfrm>
            <a:custGeom>
              <a:avLst/>
              <a:gdLst>
                <a:gd name="connsiteX0" fmla="*/ 347809 w 918400"/>
                <a:gd name="connsiteY0" fmla="*/ 0 h 680444"/>
                <a:gd name="connsiteX1" fmla="*/ 459525 w 918400"/>
                <a:gd name="connsiteY1" fmla="*/ 46274 h 680444"/>
                <a:gd name="connsiteX2" fmla="*/ 460148 w 918400"/>
                <a:gd name="connsiteY2" fmla="*/ 47198 h 680444"/>
                <a:gd name="connsiteX3" fmla="*/ 460770 w 918400"/>
                <a:gd name="connsiteY3" fmla="*/ 46274 h 680444"/>
                <a:gd name="connsiteX4" fmla="*/ 572486 w 918400"/>
                <a:gd name="connsiteY4" fmla="*/ 0 h 680444"/>
                <a:gd name="connsiteX5" fmla="*/ 718060 w 918400"/>
                <a:gd name="connsiteY5" fmla="*/ 96493 h 680444"/>
                <a:gd name="connsiteX6" fmla="*/ 723038 w 918400"/>
                <a:gd name="connsiteY6" fmla="*/ 121146 h 680444"/>
                <a:gd name="connsiteX7" fmla="*/ 747233 w 918400"/>
                <a:gd name="connsiteY7" fmla="*/ 118318 h 680444"/>
                <a:gd name="connsiteX8" fmla="*/ 918400 w 918400"/>
                <a:gd name="connsiteY8" fmla="*/ 316740 h 680444"/>
                <a:gd name="connsiteX9" fmla="*/ 747233 w 918400"/>
                <a:gd name="connsiteY9" fmla="*/ 515162 h 680444"/>
                <a:gd name="connsiteX10" fmla="*/ 726795 w 918400"/>
                <a:gd name="connsiteY10" fmla="*/ 512774 h 680444"/>
                <a:gd name="connsiteX11" fmla="*/ 718060 w 918400"/>
                <a:gd name="connsiteY11" fmla="*/ 556037 h 680444"/>
                <a:gd name="connsiteX12" fmla="*/ 572486 w 918400"/>
                <a:gd name="connsiteY12" fmla="*/ 652530 h 680444"/>
                <a:gd name="connsiteX13" fmla="*/ 460770 w 918400"/>
                <a:gd name="connsiteY13" fmla="*/ 606256 h 680444"/>
                <a:gd name="connsiteX14" fmla="*/ 460148 w 918400"/>
                <a:gd name="connsiteY14" fmla="*/ 605332 h 680444"/>
                <a:gd name="connsiteX15" fmla="*/ 459525 w 918400"/>
                <a:gd name="connsiteY15" fmla="*/ 606256 h 680444"/>
                <a:gd name="connsiteX16" fmla="*/ 347809 w 918400"/>
                <a:gd name="connsiteY16" fmla="*/ 652530 h 680444"/>
                <a:gd name="connsiteX17" fmla="*/ 225897 w 918400"/>
                <a:gd name="connsiteY17" fmla="*/ 595036 h 680444"/>
                <a:gd name="connsiteX18" fmla="*/ 212241 w 918400"/>
                <a:gd name="connsiteY18" fmla="*/ 572529 h 680444"/>
                <a:gd name="connsiteX19" fmla="*/ 115675 w 918400"/>
                <a:gd name="connsiteY19" fmla="*/ 680444 h 680444"/>
                <a:gd name="connsiteX20" fmla="*/ 168206 w 918400"/>
                <a:gd name="connsiteY20" fmla="*/ 547702 h 680444"/>
                <a:gd name="connsiteX21" fmla="*/ 4992 w 918400"/>
                <a:gd name="connsiteY21" fmla="*/ 661493 h 680444"/>
                <a:gd name="connsiteX22" fmla="*/ 115208 w 918400"/>
                <a:gd name="connsiteY22" fmla="*/ 503407 h 680444"/>
                <a:gd name="connsiteX23" fmla="*/ 104541 w 918400"/>
                <a:gd name="connsiteY23" fmla="*/ 499569 h 680444"/>
                <a:gd name="connsiteX24" fmla="*/ 0 w 918400"/>
                <a:gd name="connsiteY24" fmla="*/ 316740 h 680444"/>
                <a:gd name="connsiteX25" fmla="*/ 171167 w 918400"/>
                <a:gd name="connsiteY25" fmla="*/ 118318 h 680444"/>
                <a:gd name="connsiteX26" fmla="*/ 197214 w 918400"/>
                <a:gd name="connsiteY26" fmla="*/ 121362 h 680444"/>
                <a:gd name="connsiteX27" fmla="*/ 202235 w 918400"/>
                <a:gd name="connsiteY27" fmla="*/ 96493 h 680444"/>
                <a:gd name="connsiteX28" fmla="*/ 347809 w 918400"/>
                <a:gd name="connsiteY28" fmla="*/ 0 h 680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918400" h="680444">
                  <a:moveTo>
                    <a:pt x="347809" y="0"/>
                  </a:moveTo>
                  <a:cubicBezTo>
                    <a:pt x="391437" y="0"/>
                    <a:pt x="430934" y="17684"/>
                    <a:pt x="459525" y="46274"/>
                  </a:cubicBezTo>
                  <a:lnTo>
                    <a:pt x="460148" y="47198"/>
                  </a:lnTo>
                  <a:lnTo>
                    <a:pt x="460770" y="46274"/>
                  </a:lnTo>
                  <a:cubicBezTo>
                    <a:pt x="489361" y="17684"/>
                    <a:pt x="528859" y="0"/>
                    <a:pt x="572486" y="0"/>
                  </a:cubicBezTo>
                  <a:cubicBezTo>
                    <a:pt x="637927" y="0"/>
                    <a:pt x="694076" y="39788"/>
                    <a:pt x="718060" y="96493"/>
                  </a:cubicBezTo>
                  <a:lnTo>
                    <a:pt x="723038" y="121146"/>
                  </a:lnTo>
                  <a:lnTo>
                    <a:pt x="747233" y="118318"/>
                  </a:lnTo>
                  <a:cubicBezTo>
                    <a:pt x="841766" y="118318"/>
                    <a:pt x="918400" y="207155"/>
                    <a:pt x="918400" y="316740"/>
                  </a:cubicBezTo>
                  <a:cubicBezTo>
                    <a:pt x="918400" y="426325"/>
                    <a:pt x="841766" y="515162"/>
                    <a:pt x="747233" y="515162"/>
                  </a:cubicBezTo>
                  <a:lnTo>
                    <a:pt x="726795" y="512774"/>
                  </a:lnTo>
                  <a:lnTo>
                    <a:pt x="718060" y="556037"/>
                  </a:lnTo>
                  <a:cubicBezTo>
                    <a:pt x="694076" y="612742"/>
                    <a:pt x="637927" y="652530"/>
                    <a:pt x="572486" y="652530"/>
                  </a:cubicBezTo>
                  <a:cubicBezTo>
                    <a:pt x="528859" y="652530"/>
                    <a:pt x="489361" y="634846"/>
                    <a:pt x="460770" y="606256"/>
                  </a:cubicBezTo>
                  <a:lnTo>
                    <a:pt x="460148" y="605332"/>
                  </a:lnTo>
                  <a:lnTo>
                    <a:pt x="459525" y="606256"/>
                  </a:lnTo>
                  <a:cubicBezTo>
                    <a:pt x="430934" y="634846"/>
                    <a:pt x="391437" y="652530"/>
                    <a:pt x="347809" y="652530"/>
                  </a:cubicBezTo>
                  <a:cubicBezTo>
                    <a:pt x="298728" y="652530"/>
                    <a:pt x="254874" y="630149"/>
                    <a:pt x="225897" y="595036"/>
                  </a:cubicBezTo>
                  <a:lnTo>
                    <a:pt x="212241" y="572529"/>
                  </a:lnTo>
                  <a:lnTo>
                    <a:pt x="115675" y="680444"/>
                  </a:lnTo>
                  <a:lnTo>
                    <a:pt x="168206" y="547702"/>
                  </a:lnTo>
                  <a:lnTo>
                    <a:pt x="4992" y="661493"/>
                  </a:lnTo>
                  <a:lnTo>
                    <a:pt x="115208" y="503407"/>
                  </a:lnTo>
                  <a:lnTo>
                    <a:pt x="104541" y="499569"/>
                  </a:lnTo>
                  <a:cubicBezTo>
                    <a:pt x="43107" y="469447"/>
                    <a:pt x="0" y="398929"/>
                    <a:pt x="0" y="316740"/>
                  </a:cubicBezTo>
                  <a:cubicBezTo>
                    <a:pt x="0" y="207155"/>
                    <a:pt x="76634" y="118318"/>
                    <a:pt x="171167" y="118318"/>
                  </a:cubicBezTo>
                  <a:lnTo>
                    <a:pt x="197214" y="121362"/>
                  </a:lnTo>
                  <a:lnTo>
                    <a:pt x="202235" y="96493"/>
                  </a:lnTo>
                  <a:cubicBezTo>
                    <a:pt x="226219" y="39788"/>
                    <a:pt x="282368" y="0"/>
                    <a:pt x="347809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19" name="グループ化 218">
            <a:extLst>
              <a:ext uri="{FF2B5EF4-FFF2-40B4-BE49-F238E27FC236}">
                <a16:creationId xmlns:a16="http://schemas.microsoft.com/office/drawing/2014/main" id="{6883EC05-587F-4448-975F-EBD885F0A909}"/>
              </a:ext>
            </a:extLst>
          </p:cNvPr>
          <p:cNvGrpSpPr/>
          <p:nvPr/>
        </p:nvGrpSpPr>
        <p:grpSpPr>
          <a:xfrm>
            <a:off x="1424608" y="3811563"/>
            <a:ext cx="1217988" cy="2681538"/>
            <a:chOff x="1230363" y="179520"/>
            <a:chExt cx="1588440" cy="3497132"/>
          </a:xfrm>
        </p:grpSpPr>
        <p:grpSp>
          <p:nvGrpSpPr>
            <p:cNvPr id="220" name="グループ化 219">
              <a:extLst>
                <a:ext uri="{FF2B5EF4-FFF2-40B4-BE49-F238E27FC236}">
                  <a16:creationId xmlns:a16="http://schemas.microsoft.com/office/drawing/2014/main" id="{F31A3E5B-AA37-435E-94B9-14C6726595C1}"/>
                </a:ext>
              </a:extLst>
            </p:cNvPr>
            <p:cNvGrpSpPr/>
            <p:nvPr/>
          </p:nvGrpSpPr>
          <p:grpSpPr>
            <a:xfrm>
              <a:off x="1230363" y="179520"/>
              <a:ext cx="1579513" cy="3497132"/>
              <a:chOff x="5745971" y="179520"/>
              <a:chExt cx="1579513" cy="3497132"/>
            </a:xfrm>
          </p:grpSpPr>
          <p:sp>
            <p:nvSpPr>
              <p:cNvPr id="305" name="フリーフォーム: 図形 304">
                <a:extLst>
                  <a:ext uri="{FF2B5EF4-FFF2-40B4-BE49-F238E27FC236}">
                    <a16:creationId xmlns:a16="http://schemas.microsoft.com/office/drawing/2014/main" id="{8443765C-A599-4233-A2D0-0C0067351D8C}"/>
                  </a:ext>
                </a:extLst>
              </p:cNvPr>
              <p:cNvSpPr/>
              <p:nvPr/>
            </p:nvSpPr>
            <p:spPr>
              <a:xfrm rot="18900000">
                <a:off x="6876020" y="2933741"/>
                <a:ext cx="303442" cy="630140"/>
              </a:xfrm>
              <a:custGeom>
                <a:avLst/>
                <a:gdLst>
                  <a:gd name="connsiteX0" fmla="*/ 196526 w 400871"/>
                  <a:gd name="connsiteY0" fmla="*/ 0 h 832464"/>
                  <a:gd name="connsiteX1" fmla="*/ 393052 w 400871"/>
                  <a:gd name="connsiteY1" fmla="*/ 248196 h 832464"/>
                  <a:gd name="connsiteX2" fmla="*/ 388072 w 400871"/>
                  <a:gd name="connsiteY2" fmla="*/ 300481 h 832464"/>
                  <a:gd name="connsiteX3" fmla="*/ 381085 w 400871"/>
                  <a:gd name="connsiteY3" fmla="*/ 329691 h 832464"/>
                  <a:gd name="connsiteX4" fmla="*/ 382547 w 400871"/>
                  <a:gd name="connsiteY4" fmla="*/ 338600 h 832464"/>
                  <a:gd name="connsiteX5" fmla="*/ 400871 w 400871"/>
                  <a:gd name="connsiteY5" fmla="*/ 821148 h 832464"/>
                  <a:gd name="connsiteX6" fmla="*/ 285683 w 400871"/>
                  <a:gd name="connsiteY6" fmla="*/ 735010 h 832464"/>
                  <a:gd name="connsiteX7" fmla="*/ 279060 w 400871"/>
                  <a:gd name="connsiteY7" fmla="*/ 728294 h 832464"/>
                  <a:gd name="connsiteX8" fmla="*/ 272750 w 400871"/>
                  <a:gd name="connsiteY8" fmla="*/ 828942 h 832464"/>
                  <a:gd name="connsiteX9" fmla="*/ 224894 w 400871"/>
                  <a:gd name="connsiteY9" fmla="*/ 771922 h 832464"/>
                  <a:gd name="connsiteX10" fmla="*/ 187039 w 400871"/>
                  <a:gd name="connsiteY10" fmla="*/ 716692 h 832464"/>
                  <a:gd name="connsiteX11" fmla="*/ 149359 w 400871"/>
                  <a:gd name="connsiteY11" fmla="*/ 832464 h 832464"/>
                  <a:gd name="connsiteX12" fmla="*/ 1373 w 400871"/>
                  <a:gd name="connsiteY12" fmla="*/ 327010 h 832464"/>
                  <a:gd name="connsiteX13" fmla="*/ 4658 w 400871"/>
                  <a:gd name="connsiteY13" fmla="*/ 290052 h 832464"/>
                  <a:gd name="connsiteX14" fmla="*/ 0 w 400871"/>
                  <a:gd name="connsiteY14" fmla="*/ 248196 h 832464"/>
                  <a:gd name="connsiteX15" fmla="*/ 196526 w 400871"/>
                  <a:gd name="connsiteY15" fmla="*/ 0 h 832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00871" h="832464">
                    <a:moveTo>
                      <a:pt x="196526" y="0"/>
                    </a:moveTo>
                    <a:cubicBezTo>
                      <a:pt x="305065" y="0"/>
                      <a:pt x="393052" y="111121"/>
                      <a:pt x="393052" y="248196"/>
                    </a:cubicBezTo>
                    <a:cubicBezTo>
                      <a:pt x="393052" y="265331"/>
                      <a:pt x="391244" y="282675"/>
                      <a:pt x="388072" y="300481"/>
                    </a:cubicBezTo>
                    <a:lnTo>
                      <a:pt x="381085" y="329691"/>
                    </a:lnTo>
                    <a:lnTo>
                      <a:pt x="382547" y="338600"/>
                    </a:lnTo>
                    <a:cubicBezTo>
                      <a:pt x="391350" y="451215"/>
                      <a:pt x="345328" y="599412"/>
                      <a:pt x="400871" y="821148"/>
                    </a:cubicBezTo>
                    <a:cubicBezTo>
                      <a:pt x="365052" y="800475"/>
                      <a:pt x="325443" y="770375"/>
                      <a:pt x="285683" y="735010"/>
                    </a:cubicBezTo>
                    <a:lnTo>
                      <a:pt x="279060" y="728294"/>
                    </a:lnTo>
                    <a:lnTo>
                      <a:pt x="272750" y="828942"/>
                    </a:lnTo>
                    <a:cubicBezTo>
                      <a:pt x="257018" y="812533"/>
                      <a:pt x="240956" y="793295"/>
                      <a:pt x="224894" y="771922"/>
                    </a:cubicBezTo>
                    <a:lnTo>
                      <a:pt x="187039" y="716692"/>
                    </a:lnTo>
                    <a:lnTo>
                      <a:pt x="149359" y="832464"/>
                    </a:lnTo>
                    <a:cubicBezTo>
                      <a:pt x="69876" y="711489"/>
                      <a:pt x="804" y="466488"/>
                      <a:pt x="1373" y="327010"/>
                    </a:cubicBezTo>
                    <a:lnTo>
                      <a:pt x="4658" y="290052"/>
                    </a:lnTo>
                    <a:lnTo>
                      <a:pt x="0" y="248196"/>
                    </a:lnTo>
                    <a:cubicBezTo>
                      <a:pt x="0" y="111121"/>
                      <a:pt x="87988" y="0"/>
                      <a:pt x="196526" y="0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06" name="グループ化 305">
                <a:extLst>
                  <a:ext uri="{FF2B5EF4-FFF2-40B4-BE49-F238E27FC236}">
                    <a16:creationId xmlns:a16="http://schemas.microsoft.com/office/drawing/2014/main" id="{23C215BB-3F5F-4B98-A8F2-7153EE800508}"/>
                  </a:ext>
                </a:extLst>
              </p:cNvPr>
              <p:cNvGrpSpPr/>
              <p:nvPr/>
            </p:nvGrpSpPr>
            <p:grpSpPr>
              <a:xfrm rot="20700000" flipH="1">
                <a:off x="6719215" y="269526"/>
                <a:ext cx="472791" cy="466165"/>
                <a:chOff x="1012364" y="432544"/>
                <a:chExt cx="583849" cy="575667"/>
              </a:xfrm>
              <a:solidFill>
                <a:srgbClr val="CC6600"/>
              </a:solidFill>
            </p:grpSpPr>
            <p:sp>
              <p:nvSpPr>
                <p:cNvPr id="326" name="二等辺三角形 6">
                  <a:extLst>
                    <a:ext uri="{FF2B5EF4-FFF2-40B4-BE49-F238E27FC236}">
                      <a16:creationId xmlns:a16="http://schemas.microsoft.com/office/drawing/2014/main" id="{4A27D9A0-7035-43BD-AFEC-FE0EE7DBAA89}"/>
                    </a:ext>
                  </a:extLst>
                </p:cNvPr>
                <p:cNvSpPr/>
                <p:nvPr/>
              </p:nvSpPr>
              <p:spPr>
                <a:xfrm rot="19800000">
                  <a:off x="1012364" y="432544"/>
                  <a:ext cx="583849" cy="52369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7" name="二等辺三角形 6">
                  <a:extLst>
                    <a:ext uri="{FF2B5EF4-FFF2-40B4-BE49-F238E27FC236}">
                      <a16:creationId xmlns:a16="http://schemas.microsoft.com/office/drawing/2014/main" id="{23B25368-1CB6-40B8-875E-7BE8FD1E7332}"/>
                    </a:ext>
                  </a:extLst>
                </p:cNvPr>
                <p:cNvSpPr/>
                <p:nvPr/>
              </p:nvSpPr>
              <p:spPr>
                <a:xfrm rot="20093668">
                  <a:off x="1165994" y="639987"/>
                  <a:ext cx="221827" cy="36822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07" name="グループ化 306">
                <a:extLst>
                  <a:ext uri="{FF2B5EF4-FFF2-40B4-BE49-F238E27FC236}">
                    <a16:creationId xmlns:a16="http://schemas.microsoft.com/office/drawing/2014/main" id="{E8F4ED09-B0B5-4AF3-8003-3713ECB82B2F}"/>
                  </a:ext>
                </a:extLst>
              </p:cNvPr>
              <p:cNvGrpSpPr/>
              <p:nvPr/>
            </p:nvGrpSpPr>
            <p:grpSpPr>
              <a:xfrm rot="900000">
                <a:off x="5855658" y="269526"/>
                <a:ext cx="472791" cy="466165"/>
                <a:chOff x="1012364" y="432544"/>
                <a:chExt cx="583849" cy="575667"/>
              </a:xfrm>
              <a:solidFill>
                <a:srgbClr val="CC6600"/>
              </a:solidFill>
            </p:grpSpPr>
            <p:sp>
              <p:nvSpPr>
                <p:cNvPr id="324" name="二等辺三角形 6">
                  <a:extLst>
                    <a:ext uri="{FF2B5EF4-FFF2-40B4-BE49-F238E27FC236}">
                      <a16:creationId xmlns:a16="http://schemas.microsoft.com/office/drawing/2014/main" id="{E2D376C3-FA47-43EC-98EC-52039A3D8850}"/>
                    </a:ext>
                  </a:extLst>
                </p:cNvPr>
                <p:cNvSpPr/>
                <p:nvPr/>
              </p:nvSpPr>
              <p:spPr>
                <a:xfrm rot="19800000">
                  <a:off x="1012364" y="432544"/>
                  <a:ext cx="583849" cy="52369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5" name="二等辺三角形 6">
                  <a:extLst>
                    <a:ext uri="{FF2B5EF4-FFF2-40B4-BE49-F238E27FC236}">
                      <a16:creationId xmlns:a16="http://schemas.microsoft.com/office/drawing/2014/main" id="{45307863-33B6-43AC-9875-3E848ADAC4B9}"/>
                    </a:ext>
                  </a:extLst>
                </p:cNvPr>
                <p:cNvSpPr/>
                <p:nvPr/>
              </p:nvSpPr>
              <p:spPr>
                <a:xfrm rot="20093668">
                  <a:off x="1165994" y="639987"/>
                  <a:ext cx="221827" cy="36822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08" name="台形 307">
                <a:extLst>
                  <a:ext uri="{FF2B5EF4-FFF2-40B4-BE49-F238E27FC236}">
                    <a16:creationId xmlns:a16="http://schemas.microsoft.com/office/drawing/2014/main" id="{EF8BF309-8022-4437-ACD6-BB440800C1BF}"/>
                  </a:ext>
                </a:extLst>
              </p:cNvPr>
              <p:cNvSpPr/>
              <p:nvPr/>
            </p:nvSpPr>
            <p:spPr>
              <a:xfrm rot="10800000">
                <a:off x="6414630" y="179520"/>
                <a:ext cx="236910" cy="558260"/>
              </a:xfrm>
              <a:prstGeom prst="trapezoid">
                <a:avLst/>
              </a:prstGeom>
              <a:solidFill>
                <a:schemeClr val="accent6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9" name="楕円 1">
                <a:extLst>
                  <a:ext uri="{FF2B5EF4-FFF2-40B4-BE49-F238E27FC236}">
                    <a16:creationId xmlns:a16="http://schemas.microsoft.com/office/drawing/2014/main" id="{3F4B50D2-074B-47F4-ABB2-C3C8DBF74E1C}"/>
                  </a:ext>
                </a:extLst>
              </p:cNvPr>
              <p:cNvSpPr/>
              <p:nvPr/>
            </p:nvSpPr>
            <p:spPr>
              <a:xfrm rot="9000000" flipH="1">
                <a:off x="6928196" y="2118204"/>
                <a:ext cx="270923" cy="88699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10" name="楕円 1">
                <a:extLst>
                  <a:ext uri="{FF2B5EF4-FFF2-40B4-BE49-F238E27FC236}">
                    <a16:creationId xmlns:a16="http://schemas.microsoft.com/office/drawing/2014/main" id="{705499FE-C616-45F0-95DF-6729FB807C77}"/>
                  </a:ext>
                </a:extLst>
              </p:cNvPr>
              <p:cNvSpPr/>
              <p:nvPr/>
            </p:nvSpPr>
            <p:spPr>
              <a:xfrm rot="12600000">
                <a:off x="5875701" y="2118205"/>
                <a:ext cx="270923" cy="88699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11" name="楕円 1">
                <a:extLst>
                  <a:ext uri="{FF2B5EF4-FFF2-40B4-BE49-F238E27FC236}">
                    <a16:creationId xmlns:a16="http://schemas.microsoft.com/office/drawing/2014/main" id="{9A91187F-B3D3-4C96-B1B4-6179517F75D9}"/>
                  </a:ext>
                </a:extLst>
              </p:cNvPr>
              <p:cNvSpPr/>
              <p:nvPr/>
            </p:nvSpPr>
            <p:spPr>
              <a:xfrm rot="10800000">
                <a:off x="6550720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12" name="楕円 1">
                <a:extLst>
                  <a:ext uri="{FF2B5EF4-FFF2-40B4-BE49-F238E27FC236}">
                    <a16:creationId xmlns:a16="http://schemas.microsoft.com/office/drawing/2014/main" id="{5F647717-A6C3-4E8E-BBB0-D08D7FA32420}"/>
                  </a:ext>
                </a:extLst>
              </p:cNvPr>
              <p:cNvSpPr/>
              <p:nvPr/>
            </p:nvSpPr>
            <p:spPr>
              <a:xfrm rot="10800000">
                <a:off x="6192286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13" name="楕円 1">
                <a:extLst>
                  <a:ext uri="{FF2B5EF4-FFF2-40B4-BE49-F238E27FC236}">
                    <a16:creationId xmlns:a16="http://schemas.microsoft.com/office/drawing/2014/main" id="{252ADE05-D94A-40C8-B994-FFBFE5A8475C}"/>
                  </a:ext>
                </a:extLst>
              </p:cNvPr>
              <p:cNvSpPr/>
              <p:nvPr/>
            </p:nvSpPr>
            <p:spPr>
              <a:xfrm>
                <a:off x="5991706" y="1952795"/>
                <a:ext cx="1080120" cy="136815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14" name="四角形: 角を丸くする 313">
                <a:extLst>
                  <a:ext uri="{FF2B5EF4-FFF2-40B4-BE49-F238E27FC236}">
                    <a16:creationId xmlns:a16="http://schemas.microsoft.com/office/drawing/2014/main" id="{A5F16BBD-3DAD-4899-AB9D-52D94BD6D880}"/>
                  </a:ext>
                </a:extLst>
              </p:cNvPr>
              <p:cNvSpPr/>
              <p:nvPr/>
            </p:nvSpPr>
            <p:spPr>
              <a:xfrm>
                <a:off x="5841560" y="524355"/>
                <a:ext cx="1392191" cy="1632249"/>
              </a:xfrm>
              <a:prstGeom prst="roundRect">
                <a:avLst>
                  <a:gd name="adj" fmla="val 35875"/>
                </a:avLst>
              </a:prstGeom>
              <a:solidFill>
                <a:schemeClr val="accent6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15" name="四角形: 角を丸くする 314">
                <a:extLst>
                  <a:ext uri="{FF2B5EF4-FFF2-40B4-BE49-F238E27FC236}">
                    <a16:creationId xmlns:a16="http://schemas.microsoft.com/office/drawing/2014/main" id="{D5CB16BA-92DD-4175-A00C-9B19AECA5178}"/>
                  </a:ext>
                </a:extLst>
              </p:cNvPr>
              <p:cNvSpPr/>
              <p:nvPr/>
            </p:nvSpPr>
            <p:spPr>
              <a:xfrm>
                <a:off x="5941265" y="1714508"/>
                <a:ext cx="1192782" cy="514358"/>
              </a:xfrm>
              <a:prstGeom prst="roundRect">
                <a:avLst>
                  <a:gd name="adj" fmla="val 50000"/>
                </a:avLst>
              </a:prstGeom>
              <a:solidFill>
                <a:srgbClr val="9933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6" name="四角形: 角を丸くする 315">
                <a:extLst>
                  <a:ext uri="{FF2B5EF4-FFF2-40B4-BE49-F238E27FC236}">
                    <a16:creationId xmlns:a16="http://schemas.microsoft.com/office/drawing/2014/main" id="{A431D356-39AC-4A97-8202-BAA721589373}"/>
                  </a:ext>
                </a:extLst>
              </p:cNvPr>
              <p:cNvSpPr/>
              <p:nvPr/>
            </p:nvSpPr>
            <p:spPr>
              <a:xfrm>
                <a:off x="6061384" y="1837618"/>
                <a:ext cx="319337" cy="28803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7" name="四角形: 角を丸くする 316">
                <a:extLst>
                  <a:ext uri="{FF2B5EF4-FFF2-40B4-BE49-F238E27FC236}">
                    <a16:creationId xmlns:a16="http://schemas.microsoft.com/office/drawing/2014/main" id="{DC8CE8FE-EB23-4453-B3A4-DC1901C9D3C6}"/>
                  </a:ext>
                </a:extLst>
              </p:cNvPr>
              <p:cNvSpPr/>
              <p:nvPr/>
            </p:nvSpPr>
            <p:spPr>
              <a:xfrm>
                <a:off x="6699739" y="1837618"/>
                <a:ext cx="319337" cy="28803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8" name="楕円 317">
                <a:extLst>
                  <a:ext uri="{FF2B5EF4-FFF2-40B4-BE49-F238E27FC236}">
                    <a16:creationId xmlns:a16="http://schemas.microsoft.com/office/drawing/2014/main" id="{8665CF60-F8D9-448B-BE80-C3EDC0CF96B7}"/>
                  </a:ext>
                </a:extLst>
              </p:cNvPr>
              <p:cNvSpPr/>
              <p:nvPr/>
            </p:nvSpPr>
            <p:spPr>
              <a:xfrm>
                <a:off x="6001756" y="1179074"/>
                <a:ext cx="316908" cy="143890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9" name="楕円 318">
                <a:extLst>
                  <a:ext uri="{FF2B5EF4-FFF2-40B4-BE49-F238E27FC236}">
                    <a16:creationId xmlns:a16="http://schemas.microsoft.com/office/drawing/2014/main" id="{6FFA6C7F-D4B7-4A79-AFAA-D56E630AC273}"/>
                  </a:ext>
                </a:extLst>
              </p:cNvPr>
              <p:cNvSpPr/>
              <p:nvPr/>
            </p:nvSpPr>
            <p:spPr>
              <a:xfrm>
                <a:off x="6742411" y="1179074"/>
                <a:ext cx="316908" cy="143890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0" name="フリーフォーム: 図形 319">
                <a:extLst>
                  <a:ext uri="{FF2B5EF4-FFF2-40B4-BE49-F238E27FC236}">
                    <a16:creationId xmlns:a16="http://schemas.microsoft.com/office/drawing/2014/main" id="{93BBB4B5-7776-481C-87E1-CBFF34802D1C}"/>
                  </a:ext>
                </a:extLst>
              </p:cNvPr>
              <p:cNvSpPr/>
              <p:nvPr/>
            </p:nvSpPr>
            <p:spPr>
              <a:xfrm>
                <a:off x="6182562" y="3452358"/>
                <a:ext cx="309355" cy="224294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21" name="フリーフォーム: 図形 320">
                <a:extLst>
                  <a:ext uri="{FF2B5EF4-FFF2-40B4-BE49-F238E27FC236}">
                    <a16:creationId xmlns:a16="http://schemas.microsoft.com/office/drawing/2014/main" id="{5E59E590-073E-49D1-8749-AA8DF438C1E2}"/>
                  </a:ext>
                </a:extLst>
              </p:cNvPr>
              <p:cNvSpPr/>
              <p:nvPr/>
            </p:nvSpPr>
            <p:spPr>
              <a:xfrm>
                <a:off x="6544512" y="3452358"/>
                <a:ext cx="309355" cy="224294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22" name="フリーフォーム: 図形 321">
                <a:extLst>
                  <a:ext uri="{FF2B5EF4-FFF2-40B4-BE49-F238E27FC236}">
                    <a16:creationId xmlns:a16="http://schemas.microsoft.com/office/drawing/2014/main" id="{94068718-A295-4344-B097-186FA8AF79BA}"/>
                  </a:ext>
                </a:extLst>
              </p:cNvPr>
              <p:cNvSpPr/>
              <p:nvPr/>
            </p:nvSpPr>
            <p:spPr>
              <a:xfrm rot="900000">
                <a:off x="5745971" y="2864983"/>
                <a:ext cx="241122" cy="192666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23" name="フリーフォーム: 図形 322">
                <a:extLst>
                  <a:ext uri="{FF2B5EF4-FFF2-40B4-BE49-F238E27FC236}">
                    <a16:creationId xmlns:a16="http://schemas.microsoft.com/office/drawing/2014/main" id="{57A1FC15-77E9-4C83-8B7E-6B4513784E96}"/>
                  </a:ext>
                </a:extLst>
              </p:cNvPr>
              <p:cNvSpPr/>
              <p:nvPr/>
            </p:nvSpPr>
            <p:spPr>
              <a:xfrm rot="20700000" flipH="1">
                <a:off x="7084362" y="2864983"/>
                <a:ext cx="241122" cy="192666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24" name="グループ化 223">
              <a:extLst>
                <a:ext uri="{FF2B5EF4-FFF2-40B4-BE49-F238E27FC236}">
                  <a16:creationId xmlns:a16="http://schemas.microsoft.com/office/drawing/2014/main" id="{817E458C-284B-4EBD-B0DB-E1E87E7BF1E9}"/>
                </a:ext>
              </a:extLst>
            </p:cNvPr>
            <p:cNvGrpSpPr/>
            <p:nvPr/>
          </p:nvGrpSpPr>
          <p:grpSpPr>
            <a:xfrm>
              <a:off x="1385679" y="1347462"/>
              <a:ext cx="1433124" cy="995929"/>
              <a:chOff x="1028328" y="1251668"/>
              <a:chExt cx="1914505" cy="1330459"/>
            </a:xfrm>
          </p:grpSpPr>
          <p:grpSp>
            <p:nvGrpSpPr>
              <p:cNvPr id="241" name="グループ化 240">
                <a:extLst>
                  <a:ext uri="{FF2B5EF4-FFF2-40B4-BE49-F238E27FC236}">
                    <a16:creationId xmlns:a16="http://schemas.microsoft.com/office/drawing/2014/main" id="{5116C6D0-F756-48D1-AA89-D14911405B8F}"/>
                  </a:ext>
                </a:extLst>
              </p:cNvPr>
              <p:cNvGrpSpPr/>
              <p:nvPr/>
            </p:nvGrpSpPr>
            <p:grpSpPr>
              <a:xfrm>
                <a:off x="1028328" y="1251668"/>
                <a:ext cx="1914505" cy="1330459"/>
                <a:chOff x="1028328" y="1251668"/>
                <a:chExt cx="1914505" cy="1330459"/>
              </a:xfrm>
              <a:solidFill>
                <a:schemeClr val="accent5">
                  <a:lumMod val="20000"/>
                  <a:lumOff val="80000"/>
                </a:schemeClr>
              </a:solidFill>
            </p:grpSpPr>
            <p:sp>
              <p:nvSpPr>
                <p:cNvPr id="300" name="四角形: 角を丸くする 299">
                  <a:extLst>
                    <a:ext uri="{FF2B5EF4-FFF2-40B4-BE49-F238E27FC236}">
                      <a16:creationId xmlns:a16="http://schemas.microsoft.com/office/drawing/2014/main" id="{A0A331FD-8E81-4D8B-9943-9C6E1DACC561}"/>
                    </a:ext>
                  </a:extLst>
                </p:cNvPr>
                <p:cNvSpPr/>
                <p:nvPr/>
              </p:nvSpPr>
              <p:spPr>
                <a:xfrm rot="18900000">
                  <a:off x="1045795" y="1251668"/>
                  <a:ext cx="61076" cy="58127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1" name="四角形: 角を丸くする 300">
                  <a:extLst>
                    <a:ext uri="{FF2B5EF4-FFF2-40B4-BE49-F238E27FC236}">
                      <a16:creationId xmlns:a16="http://schemas.microsoft.com/office/drawing/2014/main" id="{2DD2BC29-A24A-4286-9AF7-B409A25A8ECC}"/>
                    </a:ext>
                  </a:extLst>
                </p:cNvPr>
                <p:cNvSpPr/>
                <p:nvPr/>
              </p:nvSpPr>
              <p:spPr>
                <a:xfrm rot="19800000">
                  <a:off x="1028328" y="1664992"/>
                  <a:ext cx="61076" cy="707363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2" name="四角形: 角を丸くする 301">
                  <a:extLst>
                    <a:ext uri="{FF2B5EF4-FFF2-40B4-BE49-F238E27FC236}">
                      <a16:creationId xmlns:a16="http://schemas.microsoft.com/office/drawing/2014/main" id="{A47F0F49-6681-4264-9A1F-14DE4E2F9230}"/>
                    </a:ext>
                  </a:extLst>
                </p:cNvPr>
                <p:cNvSpPr/>
                <p:nvPr/>
              </p:nvSpPr>
              <p:spPr>
                <a:xfrm rot="2700000" flipH="1">
                  <a:off x="2625880" y="1269732"/>
                  <a:ext cx="61076" cy="572831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3" name="四角形: 角を丸くする 302">
                  <a:extLst>
                    <a:ext uri="{FF2B5EF4-FFF2-40B4-BE49-F238E27FC236}">
                      <a16:creationId xmlns:a16="http://schemas.microsoft.com/office/drawing/2014/main" id="{E6A23DA2-3454-4208-8AAB-20007F3B22E3}"/>
                    </a:ext>
                  </a:extLst>
                </p:cNvPr>
                <p:cNvSpPr/>
                <p:nvPr/>
              </p:nvSpPr>
              <p:spPr>
                <a:xfrm rot="1800000" flipH="1">
                  <a:off x="2632172" y="1677304"/>
                  <a:ext cx="61076" cy="694166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4" name="フリーフォーム: 図形 303">
                  <a:extLst>
                    <a:ext uri="{FF2B5EF4-FFF2-40B4-BE49-F238E27FC236}">
                      <a16:creationId xmlns:a16="http://schemas.microsoft.com/office/drawing/2014/main" id="{6E98AE68-F9AB-440B-A5EA-79B8FCB0E21B}"/>
                    </a:ext>
                  </a:extLst>
                </p:cNvPr>
                <p:cNvSpPr/>
                <p:nvPr/>
              </p:nvSpPr>
              <p:spPr>
                <a:xfrm>
                  <a:off x="1174107" y="1666779"/>
                  <a:ext cx="1386800" cy="915348"/>
                </a:xfrm>
                <a:custGeom>
                  <a:avLst/>
                  <a:gdLst>
                    <a:gd name="connsiteX0" fmla="*/ 133994 w 1386800"/>
                    <a:gd name="connsiteY0" fmla="*/ 0 h 915348"/>
                    <a:gd name="connsiteX1" fmla="*/ 1252806 w 1386800"/>
                    <a:gd name="connsiteY1" fmla="*/ 0 h 915348"/>
                    <a:gd name="connsiteX2" fmla="*/ 1386800 w 1386800"/>
                    <a:gd name="connsiteY2" fmla="*/ 133994 h 915348"/>
                    <a:gd name="connsiteX3" fmla="*/ 1386800 w 1386800"/>
                    <a:gd name="connsiteY3" fmla="*/ 669951 h 915348"/>
                    <a:gd name="connsiteX4" fmla="*/ 1376270 w 1386800"/>
                    <a:gd name="connsiteY4" fmla="*/ 722108 h 915348"/>
                    <a:gd name="connsiteX5" fmla="*/ 1372547 w 1386800"/>
                    <a:gd name="connsiteY5" fmla="*/ 727630 h 915348"/>
                    <a:gd name="connsiteX6" fmla="*/ 1364943 w 1386800"/>
                    <a:gd name="connsiteY6" fmla="*/ 750368 h 915348"/>
                    <a:gd name="connsiteX7" fmla="*/ 693401 w 1386800"/>
                    <a:gd name="connsiteY7" fmla="*/ 915348 h 915348"/>
                    <a:gd name="connsiteX8" fmla="*/ 21859 w 1386800"/>
                    <a:gd name="connsiteY8" fmla="*/ 750368 h 915348"/>
                    <a:gd name="connsiteX9" fmla="*/ 14257 w 1386800"/>
                    <a:gd name="connsiteY9" fmla="*/ 727636 h 915348"/>
                    <a:gd name="connsiteX10" fmla="*/ 10530 w 1386800"/>
                    <a:gd name="connsiteY10" fmla="*/ 722108 h 915348"/>
                    <a:gd name="connsiteX11" fmla="*/ 0 w 1386800"/>
                    <a:gd name="connsiteY11" fmla="*/ 669951 h 915348"/>
                    <a:gd name="connsiteX12" fmla="*/ 0 w 1386800"/>
                    <a:gd name="connsiteY12" fmla="*/ 133994 h 915348"/>
                    <a:gd name="connsiteX13" fmla="*/ 133994 w 1386800"/>
                    <a:gd name="connsiteY13" fmla="*/ 0 h 9153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386800" h="915348">
                      <a:moveTo>
                        <a:pt x="133994" y="0"/>
                      </a:moveTo>
                      <a:lnTo>
                        <a:pt x="1252806" y="0"/>
                      </a:lnTo>
                      <a:cubicBezTo>
                        <a:pt x="1326809" y="0"/>
                        <a:pt x="1386800" y="59991"/>
                        <a:pt x="1386800" y="133994"/>
                      </a:cubicBezTo>
                      <a:lnTo>
                        <a:pt x="1386800" y="669951"/>
                      </a:lnTo>
                      <a:cubicBezTo>
                        <a:pt x="1386800" y="688452"/>
                        <a:pt x="1383051" y="706077"/>
                        <a:pt x="1376270" y="722108"/>
                      </a:cubicBezTo>
                      <a:lnTo>
                        <a:pt x="1372547" y="727630"/>
                      </a:lnTo>
                      <a:lnTo>
                        <a:pt x="1364943" y="750368"/>
                      </a:lnTo>
                      <a:cubicBezTo>
                        <a:pt x="1301026" y="844522"/>
                        <a:pt x="1024653" y="915348"/>
                        <a:pt x="693401" y="915348"/>
                      </a:cubicBezTo>
                      <a:cubicBezTo>
                        <a:pt x="362149" y="915348"/>
                        <a:pt x="85777" y="844522"/>
                        <a:pt x="21859" y="750368"/>
                      </a:cubicBezTo>
                      <a:lnTo>
                        <a:pt x="14257" y="727636"/>
                      </a:lnTo>
                      <a:lnTo>
                        <a:pt x="10530" y="722108"/>
                      </a:lnTo>
                      <a:cubicBezTo>
                        <a:pt x="3749" y="706077"/>
                        <a:pt x="0" y="688452"/>
                        <a:pt x="0" y="669951"/>
                      </a:cubicBezTo>
                      <a:lnTo>
                        <a:pt x="0" y="133994"/>
                      </a:lnTo>
                      <a:cubicBezTo>
                        <a:pt x="0" y="59991"/>
                        <a:pt x="59991" y="0"/>
                        <a:pt x="13399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42" name="月 241">
                <a:extLst>
                  <a:ext uri="{FF2B5EF4-FFF2-40B4-BE49-F238E27FC236}">
                    <a16:creationId xmlns:a16="http://schemas.microsoft.com/office/drawing/2014/main" id="{DBB5790C-D694-4C4E-8D93-EF58034E7F4B}"/>
                  </a:ext>
                </a:extLst>
              </p:cNvPr>
              <p:cNvSpPr/>
              <p:nvPr/>
            </p:nvSpPr>
            <p:spPr>
              <a:xfrm rot="16200000">
                <a:off x="1803229" y="1322669"/>
                <a:ext cx="82824" cy="1196653"/>
              </a:xfrm>
              <a:prstGeom prst="moon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9" name="月 258">
                <a:extLst>
                  <a:ext uri="{FF2B5EF4-FFF2-40B4-BE49-F238E27FC236}">
                    <a16:creationId xmlns:a16="http://schemas.microsoft.com/office/drawing/2014/main" id="{345AFD7C-4501-4E48-9FFB-2108FE7788CF}"/>
                  </a:ext>
                </a:extLst>
              </p:cNvPr>
              <p:cNvSpPr/>
              <p:nvPr/>
            </p:nvSpPr>
            <p:spPr>
              <a:xfrm rot="16200000">
                <a:off x="1803230" y="1519519"/>
                <a:ext cx="82824" cy="1196653"/>
              </a:xfrm>
              <a:prstGeom prst="moon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0" name="月 259">
                <a:extLst>
                  <a:ext uri="{FF2B5EF4-FFF2-40B4-BE49-F238E27FC236}">
                    <a16:creationId xmlns:a16="http://schemas.microsoft.com/office/drawing/2014/main" id="{B6E6D31A-63C0-4BA6-BAFB-BF9D6D9907B6}"/>
                  </a:ext>
                </a:extLst>
              </p:cNvPr>
              <p:cNvSpPr/>
              <p:nvPr/>
            </p:nvSpPr>
            <p:spPr>
              <a:xfrm rot="16200000">
                <a:off x="1803231" y="1719544"/>
                <a:ext cx="82824" cy="1196653"/>
              </a:xfrm>
              <a:prstGeom prst="moon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28" name="グループ化 327">
            <a:extLst>
              <a:ext uri="{FF2B5EF4-FFF2-40B4-BE49-F238E27FC236}">
                <a16:creationId xmlns:a16="http://schemas.microsoft.com/office/drawing/2014/main" id="{4A390613-644E-40E4-8981-385AE8F365B3}"/>
              </a:ext>
            </a:extLst>
          </p:cNvPr>
          <p:cNvGrpSpPr/>
          <p:nvPr/>
        </p:nvGrpSpPr>
        <p:grpSpPr>
          <a:xfrm>
            <a:off x="4482455" y="3811563"/>
            <a:ext cx="1217988" cy="2681538"/>
            <a:chOff x="3744963" y="179520"/>
            <a:chExt cx="1588440" cy="3497132"/>
          </a:xfrm>
        </p:grpSpPr>
        <p:grpSp>
          <p:nvGrpSpPr>
            <p:cNvPr id="329" name="グループ化 328">
              <a:extLst>
                <a:ext uri="{FF2B5EF4-FFF2-40B4-BE49-F238E27FC236}">
                  <a16:creationId xmlns:a16="http://schemas.microsoft.com/office/drawing/2014/main" id="{3B88154A-A1B1-4F2D-896F-3EF82E259209}"/>
                </a:ext>
              </a:extLst>
            </p:cNvPr>
            <p:cNvGrpSpPr/>
            <p:nvPr/>
          </p:nvGrpSpPr>
          <p:grpSpPr>
            <a:xfrm>
              <a:off x="3744963" y="179520"/>
              <a:ext cx="1487780" cy="3497132"/>
              <a:chOff x="5745971" y="179520"/>
              <a:chExt cx="1487780" cy="3497132"/>
            </a:xfrm>
          </p:grpSpPr>
          <p:sp>
            <p:nvSpPr>
              <p:cNvPr id="345" name="フリーフォーム: 図形 344">
                <a:extLst>
                  <a:ext uri="{FF2B5EF4-FFF2-40B4-BE49-F238E27FC236}">
                    <a16:creationId xmlns:a16="http://schemas.microsoft.com/office/drawing/2014/main" id="{DBF0300A-B170-41AA-858A-BE8A09FACA5D}"/>
                  </a:ext>
                </a:extLst>
              </p:cNvPr>
              <p:cNvSpPr/>
              <p:nvPr/>
            </p:nvSpPr>
            <p:spPr>
              <a:xfrm rot="18900000">
                <a:off x="6876020" y="2933741"/>
                <a:ext cx="303442" cy="630140"/>
              </a:xfrm>
              <a:custGeom>
                <a:avLst/>
                <a:gdLst>
                  <a:gd name="connsiteX0" fmla="*/ 196526 w 400871"/>
                  <a:gd name="connsiteY0" fmla="*/ 0 h 832464"/>
                  <a:gd name="connsiteX1" fmla="*/ 393052 w 400871"/>
                  <a:gd name="connsiteY1" fmla="*/ 248196 h 832464"/>
                  <a:gd name="connsiteX2" fmla="*/ 388072 w 400871"/>
                  <a:gd name="connsiteY2" fmla="*/ 300481 h 832464"/>
                  <a:gd name="connsiteX3" fmla="*/ 381085 w 400871"/>
                  <a:gd name="connsiteY3" fmla="*/ 329691 h 832464"/>
                  <a:gd name="connsiteX4" fmla="*/ 382547 w 400871"/>
                  <a:gd name="connsiteY4" fmla="*/ 338600 h 832464"/>
                  <a:gd name="connsiteX5" fmla="*/ 400871 w 400871"/>
                  <a:gd name="connsiteY5" fmla="*/ 821148 h 832464"/>
                  <a:gd name="connsiteX6" fmla="*/ 285683 w 400871"/>
                  <a:gd name="connsiteY6" fmla="*/ 735010 h 832464"/>
                  <a:gd name="connsiteX7" fmla="*/ 279060 w 400871"/>
                  <a:gd name="connsiteY7" fmla="*/ 728294 h 832464"/>
                  <a:gd name="connsiteX8" fmla="*/ 272750 w 400871"/>
                  <a:gd name="connsiteY8" fmla="*/ 828942 h 832464"/>
                  <a:gd name="connsiteX9" fmla="*/ 224894 w 400871"/>
                  <a:gd name="connsiteY9" fmla="*/ 771922 h 832464"/>
                  <a:gd name="connsiteX10" fmla="*/ 187039 w 400871"/>
                  <a:gd name="connsiteY10" fmla="*/ 716692 h 832464"/>
                  <a:gd name="connsiteX11" fmla="*/ 149359 w 400871"/>
                  <a:gd name="connsiteY11" fmla="*/ 832464 h 832464"/>
                  <a:gd name="connsiteX12" fmla="*/ 1373 w 400871"/>
                  <a:gd name="connsiteY12" fmla="*/ 327010 h 832464"/>
                  <a:gd name="connsiteX13" fmla="*/ 4658 w 400871"/>
                  <a:gd name="connsiteY13" fmla="*/ 290052 h 832464"/>
                  <a:gd name="connsiteX14" fmla="*/ 0 w 400871"/>
                  <a:gd name="connsiteY14" fmla="*/ 248196 h 832464"/>
                  <a:gd name="connsiteX15" fmla="*/ 196526 w 400871"/>
                  <a:gd name="connsiteY15" fmla="*/ 0 h 832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00871" h="832464">
                    <a:moveTo>
                      <a:pt x="196526" y="0"/>
                    </a:moveTo>
                    <a:cubicBezTo>
                      <a:pt x="305065" y="0"/>
                      <a:pt x="393052" y="111121"/>
                      <a:pt x="393052" y="248196"/>
                    </a:cubicBezTo>
                    <a:cubicBezTo>
                      <a:pt x="393052" y="265331"/>
                      <a:pt x="391244" y="282675"/>
                      <a:pt x="388072" y="300481"/>
                    </a:cubicBezTo>
                    <a:lnTo>
                      <a:pt x="381085" y="329691"/>
                    </a:lnTo>
                    <a:lnTo>
                      <a:pt x="382547" y="338600"/>
                    </a:lnTo>
                    <a:cubicBezTo>
                      <a:pt x="391350" y="451215"/>
                      <a:pt x="345328" y="599412"/>
                      <a:pt x="400871" y="821148"/>
                    </a:cubicBezTo>
                    <a:cubicBezTo>
                      <a:pt x="365052" y="800475"/>
                      <a:pt x="325443" y="770375"/>
                      <a:pt x="285683" y="735010"/>
                    </a:cubicBezTo>
                    <a:lnTo>
                      <a:pt x="279060" y="728294"/>
                    </a:lnTo>
                    <a:lnTo>
                      <a:pt x="272750" y="828942"/>
                    </a:lnTo>
                    <a:cubicBezTo>
                      <a:pt x="257018" y="812533"/>
                      <a:pt x="240956" y="793295"/>
                      <a:pt x="224894" y="771922"/>
                    </a:cubicBezTo>
                    <a:lnTo>
                      <a:pt x="187039" y="716692"/>
                    </a:lnTo>
                    <a:lnTo>
                      <a:pt x="149359" y="832464"/>
                    </a:lnTo>
                    <a:cubicBezTo>
                      <a:pt x="69876" y="711489"/>
                      <a:pt x="804" y="466488"/>
                      <a:pt x="1373" y="327010"/>
                    </a:cubicBezTo>
                    <a:lnTo>
                      <a:pt x="4658" y="290052"/>
                    </a:lnTo>
                    <a:lnTo>
                      <a:pt x="0" y="248196"/>
                    </a:lnTo>
                    <a:cubicBezTo>
                      <a:pt x="0" y="111121"/>
                      <a:pt x="87988" y="0"/>
                      <a:pt x="196526" y="0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46" name="グループ化 345">
                <a:extLst>
                  <a:ext uri="{FF2B5EF4-FFF2-40B4-BE49-F238E27FC236}">
                    <a16:creationId xmlns:a16="http://schemas.microsoft.com/office/drawing/2014/main" id="{AC54CFE4-4813-496B-B3C1-4740CD95E486}"/>
                  </a:ext>
                </a:extLst>
              </p:cNvPr>
              <p:cNvGrpSpPr/>
              <p:nvPr/>
            </p:nvGrpSpPr>
            <p:grpSpPr>
              <a:xfrm rot="20700000" flipH="1">
                <a:off x="6719215" y="269526"/>
                <a:ext cx="472791" cy="466165"/>
                <a:chOff x="1012364" y="432544"/>
                <a:chExt cx="583849" cy="575667"/>
              </a:xfrm>
              <a:solidFill>
                <a:srgbClr val="CC6600"/>
              </a:solidFill>
            </p:grpSpPr>
            <p:sp>
              <p:nvSpPr>
                <p:cNvPr id="362" name="二等辺三角形 6">
                  <a:extLst>
                    <a:ext uri="{FF2B5EF4-FFF2-40B4-BE49-F238E27FC236}">
                      <a16:creationId xmlns:a16="http://schemas.microsoft.com/office/drawing/2014/main" id="{0382CCBD-95DF-4C2A-BAE1-F02931A33145}"/>
                    </a:ext>
                  </a:extLst>
                </p:cNvPr>
                <p:cNvSpPr/>
                <p:nvPr/>
              </p:nvSpPr>
              <p:spPr>
                <a:xfrm rot="19800000">
                  <a:off x="1012364" y="432544"/>
                  <a:ext cx="583849" cy="52369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3" name="二等辺三角形 6">
                  <a:extLst>
                    <a:ext uri="{FF2B5EF4-FFF2-40B4-BE49-F238E27FC236}">
                      <a16:creationId xmlns:a16="http://schemas.microsoft.com/office/drawing/2014/main" id="{8E1FD723-31F6-43F1-833B-9220F82A5CD2}"/>
                    </a:ext>
                  </a:extLst>
                </p:cNvPr>
                <p:cNvSpPr/>
                <p:nvPr/>
              </p:nvSpPr>
              <p:spPr>
                <a:xfrm rot="20093668">
                  <a:off x="1165994" y="639987"/>
                  <a:ext cx="221827" cy="36822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47" name="グループ化 346">
                <a:extLst>
                  <a:ext uri="{FF2B5EF4-FFF2-40B4-BE49-F238E27FC236}">
                    <a16:creationId xmlns:a16="http://schemas.microsoft.com/office/drawing/2014/main" id="{93312A35-9490-44A6-AE06-B6AB8FB42D84}"/>
                  </a:ext>
                </a:extLst>
              </p:cNvPr>
              <p:cNvGrpSpPr/>
              <p:nvPr/>
            </p:nvGrpSpPr>
            <p:grpSpPr>
              <a:xfrm rot="900000">
                <a:off x="5855658" y="269526"/>
                <a:ext cx="472791" cy="466165"/>
                <a:chOff x="1012364" y="432544"/>
                <a:chExt cx="583849" cy="575667"/>
              </a:xfrm>
              <a:solidFill>
                <a:srgbClr val="CC6600"/>
              </a:solidFill>
            </p:grpSpPr>
            <p:sp>
              <p:nvSpPr>
                <p:cNvPr id="360" name="二等辺三角形 6">
                  <a:extLst>
                    <a:ext uri="{FF2B5EF4-FFF2-40B4-BE49-F238E27FC236}">
                      <a16:creationId xmlns:a16="http://schemas.microsoft.com/office/drawing/2014/main" id="{284DB752-D502-4023-99EC-DB1AE7473390}"/>
                    </a:ext>
                  </a:extLst>
                </p:cNvPr>
                <p:cNvSpPr/>
                <p:nvPr/>
              </p:nvSpPr>
              <p:spPr>
                <a:xfrm rot="19800000">
                  <a:off x="1012364" y="432544"/>
                  <a:ext cx="583849" cy="52369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1" name="二等辺三角形 6">
                  <a:extLst>
                    <a:ext uri="{FF2B5EF4-FFF2-40B4-BE49-F238E27FC236}">
                      <a16:creationId xmlns:a16="http://schemas.microsoft.com/office/drawing/2014/main" id="{AF285682-EAE0-4ADF-8152-A8FD193A382E}"/>
                    </a:ext>
                  </a:extLst>
                </p:cNvPr>
                <p:cNvSpPr/>
                <p:nvPr/>
              </p:nvSpPr>
              <p:spPr>
                <a:xfrm rot="20093668">
                  <a:off x="1165994" y="639987"/>
                  <a:ext cx="221827" cy="36822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48" name="台形 347">
                <a:extLst>
                  <a:ext uri="{FF2B5EF4-FFF2-40B4-BE49-F238E27FC236}">
                    <a16:creationId xmlns:a16="http://schemas.microsoft.com/office/drawing/2014/main" id="{BB7FD443-8A3D-44CA-9D38-3904D9A7EED8}"/>
                  </a:ext>
                </a:extLst>
              </p:cNvPr>
              <p:cNvSpPr/>
              <p:nvPr/>
            </p:nvSpPr>
            <p:spPr>
              <a:xfrm rot="10800000">
                <a:off x="6414630" y="179520"/>
                <a:ext cx="236910" cy="558260"/>
              </a:xfrm>
              <a:prstGeom prst="trapezoid">
                <a:avLst/>
              </a:prstGeom>
              <a:solidFill>
                <a:schemeClr val="accent6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49" name="楕円 1">
                <a:extLst>
                  <a:ext uri="{FF2B5EF4-FFF2-40B4-BE49-F238E27FC236}">
                    <a16:creationId xmlns:a16="http://schemas.microsoft.com/office/drawing/2014/main" id="{2431F648-BCC4-4C39-8200-BD384AC3BD5C}"/>
                  </a:ext>
                </a:extLst>
              </p:cNvPr>
              <p:cNvSpPr/>
              <p:nvPr/>
            </p:nvSpPr>
            <p:spPr>
              <a:xfrm rot="12600000">
                <a:off x="5875701" y="2118205"/>
                <a:ext cx="270923" cy="88699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50" name="楕円 1">
                <a:extLst>
                  <a:ext uri="{FF2B5EF4-FFF2-40B4-BE49-F238E27FC236}">
                    <a16:creationId xmlns:a16="http://schemas.microsoft.com/office/drawing/2014/main" id="{DB3351DF-58A9-4284-80CD-0F293F38E4E5}"/>
                  </a:ext>
                </a:extLst>
              </p:cNvPr>
              <p:cNvSpPr/>
              <p:nvPr/>
            </p:nvSpPr>
            <p:spPr>
              <a:xfrm rot="10800000">
                <a:off x="6550720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51" name="楕円 1">
                <a:extLst>
                  <a:ext uri="{FF2B5EF4-FFF2-40B4-BE49-F238E27FC236}">
                    <a16:creationId xmlns:a16="http://schemas.microsoft.com/office/drawing/2014/main" id="{961C2D10-7077-4D46-842C-35B2AD30CD49}"/>
                  </a:ext>
                </a:extLst>
              </p:cNvPr>
              <p:cNvSpPr/>
              <p:nvPr/>
            </p:nvSpPr>
            <p:spPr>
              <a:xfrm rot="10800000">
                <a:off x="6192286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52" name="楕円 1">
                <a:extLst>
                  <a:ext uri="{FF2B5EF4-FFF2-40B4-BE49-F238E27FC236}">
                    <a16:creationId xmlns:a16="http://schemas.microsoft.com/office/drawing/2014/main" id="{F7AD8F34-9D91-4F4F-A335-48743D9B44C3}"/>
                  </a:ext>
                </a:extLst>
              </p:cNvPr>
              <p:cNvSpPr/>
              <p:nvPr/>
            </p:nvSpPr>
            <p:spPr>
              <a:xfrm>
                <a:off x="5991706" y="1952795"/>
                <a:ext cx="1080120" cy="136815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53" name="四角形: 角を丸くする 352">
                <a:extLst>
                  <a:ext uri="{FF2B5EF4-FFF2-40B4-BE49-F238E27FC236}">
                    <a16:creationId xmlns:a16="http://schemas.microsoft.com/office/drawing/2014/main" id="{CF2070B7-4422-4537-B7B5-A21B24C01F27}"/>
                  </a:ext>
                </a:extLst>
              </p:cNvPr>
              <p:cNvSpPr/>
              <p:nvPr/>
            </p:nvSpPr>
            <p:spPr>
              <a:xfrm>
                <a:off x="5841560" y="524355"/>
                <a:ext cx="1392191" cy="1632249"/>
              </a:xfrm>
              <a:prstGeom prst="roundRect">
                <a:avLst>
                  <a:gd name="adj" fmla="val 35875"/>
                </a:avLst>
              </a:prstGeom>
              <a:solidFill>
                <a:schemeClr val="accent6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54" name="四角形: 角を丸くする 353">
                <a:extLst>
                  <a:ext uri="{FF2B5EF4-FFF2-40B4-BE49-F238E27FC236}">
                    <a16:creationId xmlns:a16="http://schemas.microsoft.com/office/drawing/2014/main" id="{95BF3713-D034-465E-AA79-D9475B9FEF62}"/>
                  </a:ext>
                </a:extLst>
              </p:cNvPr>
              <p:cNvSpPr/>
              <p:nvPr/>
            </p:nvSpPr>
            <p:spPr>
              <a:xfrm>
                <a:off x="5941265" y="1714508"/>
                <a:ext cx="1192782" cy="514358"/>
              </a:xfrm>
              <a:prstGeom prst="roundRect">
                <a:avLst>
                  <a:gd name="adj" fmla="val 50000"/>
                </a:avLst>
              </a:prstGeom>
              <a:solidFill>
                <a:srgbClr val="9933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55" name="四角形: 角を丸くする 354">
                <a:extLst>
                  <a:ext uri="{FF2B5EF4-FFF2-40B4-BE49-F238E27FC236}">
                    <a16:creationId xmlns:a16="http://schemas.microsoft.com/office/drawing/2014/main" id="{1B0EC4F2-F89D-4DF1-8E1B-70D8C4F8C0BA}"/>
                  </a:ext>
                </a:extLst>
              </p:cNvPr>
              <p:cNvSpPr/>
              <p:nvPr/>
            </p:nvSpPr>
            <p:spPr>
              <a:xfrm>
                <a:off x="6061384" y="1837618"/>
                <a:ext cx="319337" cy="28803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56" name="四角形: 角を丸くする 355">
                <a:extLst>
                  <a:ext uri="{FF2B5EF4-FFF2-40B4-BE49-F238E27FC236}">
                    <a16:creationId xmlns:a16="http://schemas.microsoft.com/office/drawing/2014/main" id="{C39C5B4F-2153-4414-B43C-C2EBFAF35AB1}"/>
                  </a:ext>
                </a:extLst>
              </p:cNvPr>
              <p:cNvSpPr/>
              <p:nvPr/>
            </p:nvSpPr>
            <p:spPr>
              <a:xfrm>
                <a:off x="6699739" y="1837618"/>
                <a:ext cx="319337" cy="28803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57" name="フリーフォーム: 図形 356">
                <a:extLst>
                  <a:ext uri="{FF2B5EF4-FFF2-40B4-BE49-F238E27FC236}">
                    <a16:creationId xmlns:a16="http://schemas.microsoft.com/office/drawing/2014/main" id="{F4DE5874-BFC2-4770-ADE6-7C2BFA658C57}"/>
                  </a:ext>
                </a:extLst>
              </p:cNvPr>
              <p:cNvSpPr/>
              <p:nvPr/>
            </p:nvSpPr>
            <p:spPr>
              <a:xfrm>
                <a:off x="6182562" y="3452358"/>
                <a:ext cx="309355" cy="224294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58" name="フリーフォーム: 図形 357">
                <a:extLst>
                  <a:ext uri="{FF2B5EF4-FFF2-40B4-BE49-F238E27FC236}">
                    <a16:creationId xmlns:a16="http://schemas.microsoft.com/office/drawing/2014/main" id="{BD4EE634-2DD8-4997-A86F-25E1B3E32615}"/>
                  </a:ext>
                </a:extLst>
              </p:cNvPr>
              <p:cNvSpPr/>
              <p:nvPr/>
            </p:nvSpPr>
            <p:spPr>
              <a:xfrm>
                <a:off x="6544512" y="3452358"/>
                <a:ext cx="309355" cy="224294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59" name="フリーフォーム: 図形 358">
                <a:extLst>
                  <a:ext uri="{FF2B5EF4-FFF2-40B4-BE49-F238E27FC236}">
                    <a16:creationId xmlns:a16="http://schemas.microsoft.com/office/drawing/2014/main" id="{0A8C2310-6898-46D9-8DF3-96F714FD8B30}"/>
                  </a:ext>
                </a:extLst>
              </p:cNvPr>
              <p:cNvSpPr/>
              <p:nvPr/>
            </p:nvSpPr>
            <p:spPr>
              <a:xfrm rot="900000">
                <a:off x="5745971" y="2864983"/>
                <a:ext cx="241122" cy="192666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30" name="グループ化 329">
              <a:extLst>
                <a:ext uri="{FF2B5EF4-FFF2-40B4-BE49-F238E27FC236}">
                  <a16:creationId xmlns:a16="http://schemas.microsoft.com/office/drawing/2014/main" id="{85341E26-9C5B-4B65-B5A0-0A02522E8D05}"/>
                </a:ext>
              </a:extLst>
            </p:cNvPr>
            <p:cNvGrpSpPr/>
            <p:nvPr/>
          </p:nvGrpSpPr>
          <p:grpSpPr>
            <a:xfrm>
              <a:off x="3900279" y="1347462"/>
              <a:ext cx="1433124" cy="995929"/>
              <a:chOff x="1028328" y="1251668"/>
              <a:chExt cx="1914505" cy="1330459"/>
            </a:xfrm>
          </p:grpSpPr>
          <p:grpSp>
            <p:nvGrpSpPr>
              <p:cNvPr id="336" name="グループ化 335">
                <a:extLst>
                  <a:ext uri="{FF2B5EF4-FFF2-40B4-BE49-F238E27FC236}">
                    <a16:creationId xmlns:a16="http://schemas.microsoft.com/office/drawing/2014/main" id="{EC682D3A-8C42-405D-9014-EAADD12CBAFE}"/>
                  </a:ext>
                </a:extLst>
              </p:cNvPr>
              <p:cNvGrpSpPr/>
              <p:nvPr/>
            </p:nvGrpSpPr>
            <p:grpSpPr>
              <a:xfrm>
                <a:off x="1028328" y="1251668"/>
                <a:ext cx="1914505" cy="1330459"/>
                <a:chOff x="1028328" y="1251668"/>
                <a:chExt cx="1914505" cy="1330459"/>
              </a:xfrm>
              <a:solidFill>
                <a:schemeClr val="accent5">
                  <a:lumMod val="20000"/>
                  <a:lumOff val="80000"/>
                </a:schemeClr>
              </a:solidFill>
            </p:grpSpPr>
            <p:sp>
              <p:nvSpPr>
                <p:cNvPr id="340" name="四角形: 角を丸くする 339">
                  <a:extLst>
                    <a:ext uri="{FF2B5EF4-FFF2-40B4-BE49-F238E27FC236}">
                      <a16:creationId xmlns:a16="http://schemas.microsoft.com/office/drawing/2014/main" id="{C7C40533-E8D8-4EB5-9DD8-6B63FE29CE4C}"/>
                    </a:ext>
                  </a:extLst>
                </p:cNvPr>
                <p:cNvSpPr/>
                <p:nvPr/>
              </p:nvSpPr>
              <p:spPr>
                <a:xfrm rot="18900000">
                  <a:off x="1045795" y="1251668"/>
                  <a:ext cx="61076" cy="58127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1" name="四角形: 角を丸くする 340">
                  <a:extLst>
                    <a:ext uri="{FF2B5EF4-FFF2-40B4-BE49-F238E27FC236}">
                      <a16:creationId xmlns:a16="http://schemas.microsoft.com/office/drawing/2014/main" id="{FE881960-DBEE-412F-8739-6B3865438C8B}"/>
                    </a:ext>
                  </a:extLst>
                </p:cNvPr>
                <p:cNvSpPr/>
                <p:nvPr/>
              </p:nvSpPr>
              <p:spPr>
                <a:xfrm rot="19800000">
                  <a:off x="1028328" y="1664992"/>
                  <a:ext cx="61076" cy="707363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2" name="四角形: 角を丸くする 341">
                  <a:extLst>
                    <a:ext uri="{FF2B5EF4-FFF2-40B4-BE49-F238E27FC236}">
                      <a16:creationId xmlns:a16="http://schemas.microsoft.com/office/drawing/2014/main" id="{CA5F3482-8ABE-4160-919F-B52B7672F96C}"/>
                    </a:ext>
                  </a:extLst>
                </p:cNvPr>
                <p:cNvSpPr/>
                <p:nvPr/>
              </p:nvSpPr>
              <p:spPr>
                <a:xfrm rot="2700000" flipH="1">
                  <a:off x="2625880" y="1269732"/>
                  <a:ext cx="61076" cy="572831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3" name="四角形: 角を丸くする 342">
                  <a:extLst>
                    <a:ext uri="{FF2B5EF4-FFF2-40B4-BE49-F238E27FC236}">
                      <a16:creationId xmlns:a16="http://schemas.microsoft.com/office/drawing/2014/main" id="{C5A23316-E6EC-46BA-BA9F-04C052C744F1}"/>
                    </a:ext>
                  </a:extLst>
                </p:cNvPr>
                <p:cNvSpPr/>
                <p:nvPr/>
              </p:nvSpPr>
              <p:spPr>
                <a:xfrm rot="1800000" flipH="1">
                  <a:off x="2632172" y="1677304"/>
                  <a:ext cx="61076" cy="694166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4" name="フリーフォーム: 図形 343">
                  <a:extLst>
                    <a:ext uri="{FF2B5EF4-FFF2-40B4-BE49-F238E27FC236}">
                      <a16:creationId xmlns:a16="http://schemas.microsoft.com/office/drawing/2014/main" id="{D1CB2408-B1D6-4A74-9DC8-F668EF18B2E7}"/>
                    </a:ext>
                  </a:extLst>
                </p:cNvPr>
                <p:cNvSpPr/>
                <p:nvPr/>
              </p:nvSpPr>
              <p:spPr>
                <a:xfrm>
                  <a:off x="1174107" y="1666779"/>
                  <a:ext cx="1386800" cy="915348"/>
                </a:xfrm>
                <a:custGeom>
                  <a:avLst/>
                  <a:gdLst>
                    <a:gd name="connsiteX0" fmla="*/ 133994 w 1386800"/>
                    <a:gd name="connsiteY0" fmla="*/ 0 h 915348"/>
                    <a:gd name="connsiteX1" fmla="*/ 1252806 w 1386800"/>
                    <a:gd name="connsiteY1" fmla="*/ 0 h 915348"/>
                    <a:gd name="connsiteX2" fmla="*/ 1386800 w 1386800"/>
                    <a:gd name="connsiteY2" fmla="*/ 133994 h 915348"/>
                    <a:gd name="connsiteX3" fmla="*/ 1386800 w 1386800"/>
                    <a:gd name="connsiteY3" fmla="*/ 669951 h 915348"/>
                    <a:gd name="connsiteX4" fmla="*/ 1376270 w 1386800"/>
                    <a:gd name="connsiteY4" fmla="*/ 722108 h 915348"/>
                    <a:gd name="connsiteX5" fmla="*/ 1372547 w 1386800"/>
                    <a:gd name="connsiteY5" fmla="*/ 727630 h 915348"/>
                    <a:gd name="connsiteX6" fmla="*/ 1364943 w 1386800"/>
                    <a:gd name="connsiteY6" fmla="*/ 750368 h 915348"/>
                    <a:gd name="connsiteX7" fmla="*/ 693401 w 1386800"/>
                    <a:gd name="connsiteY7" fmla="*/ 915348 h 915348"/>
                    <a:gd name="connsiteX8" fmla="*/ 21859 w 1386800"/>
                    <a:gd name="connsiteY8" fmla="*/ 750368 h 915348"/>
                    <a:gd name="connsiteX9" fmla="*/ 14257 w 1386800"/>
                    <a:gd name="connsiteY9" fmla="*/ 727636 h 915348"/>
                    <a:gd name="connsiteX10" fmla="*/ 10530 w 1386800"/>
                    <a:gd name="connsiteY10" fmla="*/ 722108 h 915348"/>
                    <a:gd name="connsiteX11" fmla="*/ 0 w 1386800"/>
                    <a:gd name="connsiteY11" fmla="*/ 669951 h 915348"/>
                    <a:gd name="connsiteX12" fmla="*/ 0 w 1386800"/>
                    <a:gd name="connsiteY12" fmla="*/ 133994 h 915348"/>
                    <a:gd name="connsiteX13" fmla="*/ 133994 w 1386800"/>
                    <a:gd name="connsiteY13" fmla="*/ 0 h 9153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386800" h="915348">
                      <a:moveTo>
                        <a:pt x="133994" y="0"/>
                      </a:moveTo>
                      <a:lnTo>
                        <a:pt x="1252806" y="0"/>
                      </a:lnTo>
                      <a:cubicBezTo>
                        <a:pt x="1326809" y="0"/>
                        <a:pt x="1386800" y="59991"/>
                        <a:pt x="1386800" y="133994"/>
                      </a:cubicBezTo>
                      <a:lnTo>
                        <a:pt x="1386800" y="669951"/>
                      </a:lnTo>
                      <a:cubicBezTo>
                        <a:pt x="1386800" y="688452"/>
                        <a:pt x="1383051" y="706077"/>
                        <a:pt x="1376270" y="722108"/>
                      </a:cubicBezTo>
                      <a:lnTo>
                        <a:pt x="1372547" y="727630"/>
                      </a:lnTo>
                      <a:lnTo>
                        <a:pt x="1364943" y="750368"/>
                      </a:lnTo>
                      <a:cubicBezTo>
                        <a:pt x="1301026" y="844522"/>
                        <a:pt x="1024653" y="915348"/>
                        <a:pt x="693401" y="915348"/>
                      </a:cubicBezTo>
                      <a:cubicBezTo>
                        <a:pt x="362149" y="915348"/>
                        <a:pt x="85777" y="844522"/>
                        <a:pt x="21859" y="750368"/>
                      </a:cubicBezTo>
                      <a:lnTo>
                        <a:pt x="14257" y="727636"/>
                      </a:lnTo>
                      <a:lnTo>
                        <a:pt x="10530" y="722108"/>
                      </a:lnTo>
                      <a:cubicBezTo>
                        <a:pt x="3749" y="706077"/>
                        <a:pt x="0" y="688452"/>
                        <a:pt x="0" y="669951"/>
                      </a:cubicBezTo>
                      <a:lnTo>
                        <a:pt x="0" y="133994"/>
                      </a:lnTo>
                      <a:cubicBezTo>
                        <a:pt x="0" y="59991"/>
                        <a:pt x="59991" y="0"/>
                        <a:pt x="13399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37" name="月 336">
                <a:extLst>
                  <a:ext uri="{FF2B5EF4-FFF2-40B4-BE49-F238E27FC236}">
                    <a16:creationId xmlns:a16="http://schemas.microsoft.com/office/drawing/2014/main" id="{D6074B61-D6D8-4B6C-BD0F-1F643D7E425B}"/>
                  </a:ext>
                </a:extLst>
              </p:cNvPr>
              <p:cNvSpPr/>
              <p:nvPr/>
            </p:nvSpPr>
            <p:spPr>
              <a:xfrm rot="16200000">
                <a:off x="1803229" y="1322669"/>
                <a:ext cx="82824" cy="1196653"/>
              </a:xfrm>
              <a:prstGeom prst="moon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8" name="月 337">
                <a:extLst>
                  <a:ext uri="{FF2B5EF4-FFF2-40B4-BE49-F238E27FC236}">
                    <a16:creationId xmlns:a16="http://schemas.microsoft.com/office/drawing/2014/main" id="{7322CD32-0D46-4BA3-9196-1D2C9846EB9D}"/>
                  </a:ext>
                </a:extLst>
              </p:cNvPr>
              <p:cNvSpPr/>
              <p:nvPr/>
            </p:nvSpPr>
            <p:spPr>
              <a:xfrm rot="16200000">
                <a:off x="1803230" y="1519519"/>
                <a:ext cx="82824" cy="1196653"/>
              </a:xfrm>
              <a:prstGeom prst="moon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9" name="月 338">
                <a:extLst>
                  <a:ext uri="{FF2B5EF4-FFF2-40B4-BE49-F238E27FC236}">
                    <a16:creationId xmlns:a16="http://schemas.microsoft.com/office/drawing/2014/main" id="{F4940EAB-658C-41A5-BA28-7E1518C8F67F}"/>
                  </a:ext>
                </a:extLst>
              </p:cNvPr>
              <p:cNvSpPr/>
              <p:nvPr/>
            </p:nvSpPr>
            <p:spPr>
              <a:xfrm rot="16200000">
                <a:off x="1803231" y="1719544"/>
                <a:ext cx="82824" cy="1196653"/>
              </a:xfrm>
              <a:prstGeom prst="moon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31" name="グループ化 330">
              <a:extLst>
                <a:ext uri="{FF2B5EF4-FFF2-40B4-BE49-F238E27FC236}">
                  <a16:creationId xmlns:a16="http://schemas.microsoft.com/office/drawing/2014/main" id="{E0719094-7513-44EA-BC0A-47D85F74D514}"/>
                </a:ext>
              </a:extLst>
            </p:cNvPr>
            <p:cNvGrpSpPr/>
            <p:nvPr/>
          </p:nvGrpSpPr>
          <p:grpSpPr>
            <a:xfrm rot="9461193">
              <a:off x="4591434" y="1815685"/>
              <a:ext cx="397288" cy="939445"/>
              <a:chOff x="4927188" y="2118204"/>
              <a:chExt cx="397288" cy="939445"/>
            </a:xfrm>
          </p:grpSpPr>
          <p:sp>
            <p:nvSpPr>
              <p:cNvPr id="334" name="楕円 1">
                <a:extLst>
                  <a:ext uri="{FF2B5EF4-FFF2-40B4-BE49-F238E27FC236}">
                    <a16:creationId xmlns:a16="http://schemas.microsoft.com/office/drawing/2014/main" id="{D80652A9-AE05-45A6-BEF7-A4C67DE7DA4F}"/>
                  </a:ext>
                </a:extLst>
              </p:cNvPr>
              <p:cNvSpPr/>
              <p:nvPr/>
            </p:nvSpPr>
            <p:spPr>
              <a:xfrm rot="9000000" flipH="1">
                <a:off x="4927188" y="2118204"/>
                <a:ext cx="270923" cy="88699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35" name="フリーフォーム: 図形 334">
                <a:extLst>
                  <a:ext uri="{FF2B5EF4-FFF2-40B4-BE49-F238E27FC236}">
                    <a16:creationId xmlns:a16="http://schemas.microsoft.com/office/drawing/2014/main" id="{3C625BFE-A6C3-4A7C-A92A-95D1EC3FF673}"/>
                  </a:ext>
                </a:extLst>
              </p:cNvPr>
              <p:cNvSpPr/>
              <p:nvPr/>
            </p:nvSpPr>
            <p:spPr>
              <a:xfrm rot="20700000" flipH="1">
                <a:off x="5083354" y="2864983"/>
                <a:ext cx="241122" cy="192666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32" name="フリーフォーム: 図形 331">
              <a:extLst>
                <a:ext uri="{FF2B5EF4-FFF2-40B4-BE49-F238E27FC236}">
                  <a16:creationId xmlns:a16="http://schemas.microsoft.com/office/drawing/2014/main" id="{242CE63A-FD38-44DF-AC24-F3629D1CD976}"/>
                </a:ext>
              </a:extLst>
            </p:cNvPr>
            <p:cNvSpPr/>
            <p:nvPr/>
          </p:nvSpPr>
          <p:spPr>
            <a:xfrm rot="10800000" flipV="1">
              <a:off x="4750625" y="1174054"/>
              <a:ext cx="304800" cy="155694"/>
            </a:xfrm>
            <a:custGeom>
              <a:avLst/>
              <a:gdLst>
                <a:gd name="connsiteX0" fmla="*/ 8981 w 499846"/>
                <a:gd name="connsiteY0" fmla="*/ 240758 h 240758"/>
                <a:gd name="connsiteX1" fmla="*/ 499846 w 499846"/>
                <a:gd name="connsiteY1" fmla="*/ 178965 h 240758"/>
                <a:gd name="connsiteX2" fmla="*/ 499846 w 499846"/>
                <a:gd name="connsiteY2" fmla="*/ 61792 h 240758"/>
                <a:gd name="connsiteX3" fmla="*/ 8980 w 499846"/>
                <a:gd name="connsiteY3" fmla="*/ 0 h 240758"/>
                <a:gd name="connsiteX4" fmla="*/ 0 w 499846"/>
                <a:gd name="connsiteY4" fmla="*/ 71339 h 240758"/>
                <a:gd name="connsiteX5" fmla="*/ 359610 w 499846"/>
                <a:gd name="connsiteY5" fmla="*/ 116608 h 240758"/>
                <a:gd name="connsiteX6" fmla="*/ 366383 w 499846"/>
                <a:gd name="connsiteY6" fmla="*/ 123297 h 240758"/>
                <a:gd name="connsiteX7" fmla="*/ 1 w 499846"/>
                <a:gd name="connsiteY7" fmla="*/ 169419 h 240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99846" h="240758">
                  <a:moveTo>
                    <a:pt x="8981" y="240758"/>
                  </a:moveTo>
                  <a:lnTo>
                    <a:pt x="499846" y="178965"/>
                  </a:lnTo>
                  <a:lnTo>
                    <a:pt x="499846" y="61792"/>
                  </a:lnTo>
                  <a:lnTo>
                    <a:pt x="8980" y="0"/>
                  </a:lnTo>
                  <a:lnTo>
                    <a:pt x="0" y="71339"/>
                  </a:lnTo>
                  <a:lnTo>
                    <a:pt x="359610" y="116608"/>
                  </a:lnTo>
                  <a:lnTo>
                    <a:pt x="366383" y="123297"/>
                  </a:lnTo>
                  <a:lnTo>
                    <a:pt x="1" y="169419"/>
                  </a:lnTo>
                  <a:close/>
                </a:path>
              </a:pathLst>
            </a:cu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33" name="フリーフォーム: 図形 332">
              <a:extLst>
                <a:ext uri="{FF2B5EF4-FFF2-40B4-BE49-F238E27FC236}">
                  <a16:creationId xmlns:a16="http://schemas.microsoft.com/office/drawing/2014/main" id="{243B7996-7C94-431C-96DE-9F4D8D1ACDAF}"/>
                </a:ext>
              </a:extLst>
            </p:cNvPr>
            <p:cNvSpPr/>
            <p:nvPr/>
          </p:nvSpPr>
          <p:spPr>
            <a:xfrm rot="10800000" flipH="1" flipV="1">
              <a:off x="4009919" y="1174054"/>
              <a:ext cx="304800" cy="155694"/>
            </a:xfrm>
            <a:custGeom>
              <a:avLst/>
              <a:gdLst>
                <a:gd name="connsiteX0" fmla="*/ 8981 w 499846"/>
                <a:gd name="connsiteY0" fmla="*/ 240758 h 240758"/>
                <a:gd name="connsiteX1" fmla="*/ 499846 w 499846"/>
                <a:gd name="connsiteY1" fmla="*/ 178965 h 240758"/>
                <a:gd name="connsiteX2" fmla="*/ 499846 w 499846"/>
                <a:gd name="connsiteY2" fmla="*/ 61792 h 240758"/>
                <a:gd name="connsiteX3" fmla="*/ 8980 w 499846"/>
                <a:gd name="connsiteY3" fmla="*/ 0 h 240758"/>
                <a:gd name="connsiteX4" fmla="*/ 0 w 499846"/>
                <a:gd name="connsiteY4" fmla="*/ 71339 h 240758"/>
                <a:gd name="connsiteX5" fmla="*/ 359610 w 499846"/>
                <a:gd name="connsiteY5" fmla="*/ 116608 h 240758"/>
                <a:gd name="connsiteX6" fmla="*/ 366383 w 499846"/>
                <a:gd name="connsiteY6" fmla="*/ 123297 h 240758"/>
                <a:gd name="connsiteX7" fmla="*/ 1 w 499846"/>
                <a:gd name="connsiteY7" fmla="*/ 169419 h 240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99846" h="240758">
                  <a:moveTo>
                    <a:pt x="8981" y="240758"/>
                  </a:moveTo>
                  <a:lnTo>
                    <a:pt x="499846" y="178965"/>
                  </a:lnTo>
                  <a:lnTo>
                    <a:pt x="499846" y="61792"/>
                  </a:lnTo>
                  <a:lnTo>
                    <a:pt x="8980" y="0"/>
                  </a:lnTo>
                  <a:lnTo>
                    <a:pt x="0" y="71339"/>
                  </a:lnTo>
                  <a:lnTo>
                    <a:pt x="359610" y="116608"/>
                  </a:lnTo>
                  <a:lnTo>
                    <a:pt x="366383" y="123297"/>
                  </a:lnTo>
                  <a:lnTo>
                    <a:pt x="1" y="169419"/>
                  </a:lnTo>
                  <a:close/>
                </a:path>
              </a:pathLst>
            </a:cu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364" name="グループ化 363">
            <a:extLst>
              <a:ext uri="{FF2B5EF4-FFF2-40B4-BE49-F238E27FC236}">
                <a16:creationId xmlns:a16="http://schemas.microsoft.com/office/drawing/2014/main" id="{8B76B2B4-14FC-4964-9A38-EBE93EF05601}"/>
              </a:ext>
            </a:extLst>
          </p:cNvPr>
          <p:cNvGrpSpPr/>
          <p:nvPr/>
        </p:nvGrpSpPr>
        <p:grpSpPr>
          <a:xfrm>
            <a:off x="7480278" y="3725919"/>
            <a:ext cx="1516314" cy="2755878"/>
            <a:chOff x="6323063" y="82571"/>
            <a:chExt cx="1977503" cy="3594081"/>
          </a:xfrm>
        </p:grpSpPr>
        <p:grpSp>
          <p:nvGrpSpPr>
            <p:cNvPr id="365" name="グループ化 364">
              <a:extLst>
                <a:ext uri="{FF2B5EF4-FFF2-40B4-BE49-F238E27FC236}">
                  <a16:creationId xmlns:a16="http://schemas.microsoft.com/office/drawing/2014/main" id="{44F5435B-0622-4EF9-B2A8-E0EE6A9EB2D5}"/>
                </a:ext>
              </a:extLst>
            </p:cNvPr>
            <p:cNvGrpSpPr/>
            <p:nvPr/>
          </p:nvGrpSpPr>
          <p:grpSpPr>
            <a:xfrm>
              <a:off x="6323063" y="179520"/>
              <a:ext cx="1579513" cy="3497132"/>
              <a:chOff x="5745971" y="179520"/>
              <a:chExt cx="1579513" cy="3497132"/>
            </a:xfrm>
          </p:grpSpPr>
          <p:sp>
            <p:nvSpPr>
              <p:cNvPr id="384" name="フリーフォーム: 図形 383">
                <a:extLst>
                  <a:ext uri="{FF2B5EF4-FFF2-40B4-BE49-F238E27FC236}">
                    <a16:creationId xmlns:a16="http://schemas.microsoft.com/office/drawing/2014/main" id="{FA42618B-FB69-4581-8A00-3DF7DB70E6F8}"/>
                  </a:ext>
                </a:extLst>
              </p:cNvPr>
              <p:cNvSpPr/>
              <p:nvPr/>
            </p:nvSpPr>
            <p:spPr>
              <a:xfrm rot="18900000">
                <a:off x="6876020" y="2933741"/>
                <a:ext cx="303442" cy="630140"/>
              </a:xfrm>
              <a:custGeom>
                <a:avLst/>
                <a:gdLst>
                  <a:gd name="connsiteX0" fmla="*/ 196526 w 400871"/>
                  <a:gd name="connsiteY0" fmla="*/ 0 h 832464"/>
                  <a:gd name="connsiteX1" fmla="*/ 393052 w 400871"/>
                  <a:gd name="connsiteY1" fmla="*/ 248196 h 832464"/>
                  <a:gd name="connsiteX2" fmla="*/ 388072 w 400871"/>
                  <a:gd name="connsiteY2" fmla="*/ 300481 h 832464"/>
                  <a:gd name="connsiteX3" fmla="*/ 381085 w 400871"/>
                  <a:gd name="connsiteY3" fmla="*/ 329691 h 832464"/>
                  <a:gd name="connsiteX4" fmla="*/ 382547 w 400871"/>
                  <a:gd name="connsiteY4" fmla="*/ 338600 h 832464"/>
                  <a:gd name="connsiteX5" fmla="*/ 400871 w 400871"/>
                  <a:gd name="connsiteY5" fmla="*/ 821148 h 832464"/>
                  <a:gd name="connsiteX6" fmla="*/ 285683 w 400871"/>
                  <a:gd name="connsiteY6" fmla="*/ 735010 h 832464"/>
                  <a:gd name="connsiteX7" fmla="*/ 279060 w 400871"/>
                  <a:gd name="connsiteY7" fmla="*/ 728294 h 832464"/>
                  <a:gd name="connsiteX8" fmla="*/ 272750 w 400871"/>
                  <a:gd name="connsiteY8" fmla="*/ 828942 h 832464"/>
                  <a:gd name="connsiteX9" fmla="*/ 224894 w 400871"/>
                  <a:gd name="connsiteY9" fmla="*/ 771922 h 832464"/>
                  <a:gd name="connsiteX10" fmla="*/ 187039 w 400871"/>
                  <a:gd name="connsiteY10" fmla="*/ 716692 h 832464"/>
                  <a:gd name="connsiteX11" fmla="*/ 149359 w 400871"/>
                  <a:gd name="connsiteY11" fmla="*/ 832464 h 832464"/>
                  <a:gd name="connsiteX12" fmla="*/ 1373 w 400871"/>
                  <a:gd name="connsiteY12" fmla="*/ 327010 h 832464"/>
                  <a:gd name="connsiteX13" fmla="*/ 4658 w 400871"/>
                  <a:gd name="connsiteY13" fmla="*/ 290052 h 832464"/>
                  <a:gd name="connsiteX14" fmla="*/ 0 w 400871"/>
                  <a:gd name="connsiteY14" fmla="*/ 248196 h 832464"/>
                  <a:gd name="connsiteX15" fmla="*/ 196526 w 400871"/>
                  <a:gd name="connsiteY15" fmla="*/ 0 h 832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00871" h="832464">
                    <a:moveTo>
                      <a:pt x="196526" y="0"/>
                    </a:moveTo>
                    <a:cubicBezTo>
                      <a:pt x="305065" y="0"/>
                      <a:pt x="393052" y="111121"/>
                      <a:pt x="393052" y="248196"/>
                    </a:cubicBezTo>
                    <a:cubicBezTo>
                      <a:pt x="393052" y="265331"/>
                      <a:pt x="391244" y="282675"/>
                      <a:pt x="388072" y="300481"/>
                    </a:cubicBezTo>
                    <a:lnTo>
                      <a:pt x="381085" y="329691"/>
                    </a:lnTo>
                    <a:lnTo>
                      <a:pt x="382547" y="338600"/>
                    </a:lnTo>
                    <a:cubicBezTo>
                      <a:pt x="391350" y="451215"/>
                      <a:pt x="345328" y="599412"/>
                      <a:pt x="400871" y="821148"/>
                    </a:cubicBezTo>
                    <a:cubicBezTo>
                      <a:pt x="365052" y="800475"/>
                      <a:pt x="325443" y="770375"/>
                      <a:pt x="285683" y="735010"/>
                    </a:cubicBezTo>
                    <a:lnTo>
                      <a:pt x="279060" y="728294"/>
                    </a:lnTo>
                    <a:lnTo>
                      <a:pt x="272750" y="828942"/>
                    </a:lnTo>
                    <a:cubicBezTo>
                      <a:pt x="257018" y="812533"/>
                      <a:pt x="240956" y="793295"/>
                      <a:pt x="224894" y="771922"/>
                    </a:cubicBezTo>
                    <a:lnTo>
                      <a:pt x="187039" y="716692"/>
                    </a:lnTo>
                    <a:lnTo>
                      <a:pt x="149359" y="832464"/>
                    </a:lnTo>
                    <a:cubicBezTo>
                      <a:pt x="69876" y="711489"/>
                      <a:pt x="804" y="466488"/>
                      <a:pt x="1373" y="327010"/>
                    </a:cubicBezTo>
                    <a:lnTo>
                      <a:pt x="4658" y="290052"/>
                    </a:lnTo>
                    <a:lnTo>
                      <a:pt x="0" y="248196"/>
                    </a:lnTo>
                    <a:cubicBezTo>
                      <a:pt x="0" y="111121"/>
                      <a:pt x="87988" y="0"/>
                      <a:pt x="196526" y="0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85" name="グループ化 384">
                <a:extLst>
                  <a:ext uri="{FF2B5EF4-FFF2-40B4-BE49-F238E27FC236}">
                    <a16:creationId xmlns:a16="http://schemas.microsoft.com/office/drawing/2014/main" id="{9137C733-DCF9-4939-8F6E-4DE14BF9B0EE}"/>
                  </a:ext>
                </a:extLst>
              </p:cNvPr>
              <p:cNvGrpSpPr/>
              <p:nvPr/>
            </p:nvGrpSpPr>
            <p:grpSpPr>
              <a:xfrm rot="20700000" flipH="1">
                <a:off x="6719215" y="269526"/>
                <a:ext cx="472791" cy="466165"/>
                <a:chOff x="1012364" y="432544"/>
                <a:chExt cx="583849" cy="575667"/>
              </a:xfrm>
              <a:solidFill>
                <a:srgbClr val="CC6600"/>
              </a:solidFill>
            </p:grpSpPr>
            <p:sp>
              <p:nvSpPr>
                <p:cNvPr id="403" name="二等辺三角形 6">
                  <a:extLst>
                    <a:ext uri="{FF2B5EF4-FFF2-40B4-BE49-F238E27FC236}">
                      <a16:creationId xmlns:a16="http://schemas.microsoft.com/office/drawing/2014/main" id="{E7C59EC5-5FA4-41D8-83D6-2632302E0322}"/>
                    </a:ext>
                  </a:extLst>
                </p:cNvPr>
                <p:cNvSpPr/>
                <p:nvPr/>
              </p:nvSpPr>
              <p:spPr>
                <a:xfrm rot="19800000">
                  <a:off x="1012364" y="432544"/>
                  <a:ext cx="583849" cy="52369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4" name="二等辺三角形 6">
                  <a:extLst>
                    <a:ext uri="{FF2B5EF4-FFF2-40B4-BE49-F238E27FC236}">
                      <a16:creationId xmlns:a16="http://schemas.microsoft.com/office/drawing/2014/main" id="{A39B972A-BA2B-4F8D-9030-49F7F0878949}"/>
                    </a:ext>
                  </a:extLst>
                </p:cNvPr>
                <p:cNvSpPr/>
                <p:nvPr/>
              </p:nvSpPr>
              <p:spPr>
                <a:xfrm rot="20093668">
                  <a:off x="1165994" y="639987"/>
                  <a:ext cx="221827" cy="36822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86" name="グループ化 385">
                <a:extLst>
                  <a:ext uri="{FF2B5EF4-FFF2-40B4-BE49-F238E27FC236}">
                    <a16:creationId xmlns:a16="http://schemas.microsoft.com/office/drawing/2014/main" id="{115DFCB2-AE6C-40C3-8873-974B8D82F184}"/>
                  </a:ext>
                </a:extLst>
              </p:cNvPr>
              <p:cNvGrpSpPr/>
              <p:nvPr/>
            </p:nvGrpSpPr>
            <p:grpSpPr>
              <a:xfrm rot="900000">
                <a:off x="5855658" y="269526"/>
                <a:ext cx="472791" cy="466165"/>
                <a:chOff x="1012364" y="432544"/>
                <a:chExt cx="583849" cy="575667"/>
              </a:xfrm>
              <a:solidFill>
                <a:srgbClr val="CC6600"/>
              </a:solidFill>
            </p:grpSpPr>
            <p:sp>
              <p:nvSpPr>
                <p:cNvPr id="401" name="二等辺三角形 6">
                  <a:extLst>
                    <a:ext uri="{FF2B5EF4-FFF2-40B4-BE49-F238E27FC236}">
                      <a16:creationId xmlns:a16="http://schemas.microsoft.com/office/drawing/2014/main" id="{F91C8DBD-734F-4A20-B43B-10AD346A556F}"/>
                    </a:ext>
                  </a:extLst>
                </p:cNvPr>
                <p:cNvSpPr/>
                <p:nvPr/>
              </p:nvSpPr>
              <p:spPr>
                <a:xfrm rot="19800000">
                  <a:off x="1012364" y="432544"/>
                  <a:ext cx="583849" cy="52369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2" name="二等辺三角形 6">
                  <a:extLst>
                    <a:ext uri="{FF2B5EF4-FFF2-40B4-BE49-F238E27FC236}">
                      <a16:creationId xmlns:a16="http://schemas.microsoft.com/office/drawing/2014/main" id="{7C8F2299-6296-48A9-975A-9A1C41CBB760}"/>
                    </a:ext>
                  </a:extLst>
                </p:cNvPr>
                <p:cNvSpPr/>
                <p:nvPr/>
              </p:nvSpPr>
              <p:spPr>
                <a:xfrm rot="20093668">
                  <a:off x="1165994" y="639987"/>
                  <a:ext cx="221827" cy="36822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87" name="台形 386">
                <a:extLst>
                  <a:ext uri="{FF2B5EF4-FFF2-40B4-BE49-F238E27FC236}">
                    <a16:creationId xmlns:a16="http://schemas.microsoft.com/office/drawing/2014/main" id="{355BDCE6-A911-4096-8AD5-97286E832325}"/>
                  </a:ext>
                </a:extLst>
              </p:cNvPr>
              <p:cNvSpPr/>
              <p:nvPr/>
            </p:nvSpPr>
            <p:spPr>
              <a:xfrm rot="10800000">
                <a:off x="6414630" y="179520"/>
                <a:ext cx="236910" cy="558260"/>
              </a:xfrm>
              <a:prstGeom prst="trapezoid">
                <a:avLst/>
              </a:prstGeom>
              <a:solidFill>
                <a:schemeClr val="accent6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88" name="楕円 1">
                <a:extLst>
                  <a:ext uri="{FF2B5EF4-FFF2-40B4-BE49-F238E27FC236}">
                    <a16:creationId xmlns:a16="http://schemas.microsoft.com/office/drawing/2014/main" id="{AAD620D2-59D8-4496-A78E-F7E8B0444BF1}"/>
                  </a:ext>
                </a:extLst>
              </p:cNvPr>
              <p:cNvSpPr/>
              <p:nvPr/>
            </p:nvSpPr>
            <p:spPr>
              <a:xfrm rot="9000000" flipH="1">
                <a:off x="6928196" y="2118204"/>
                <a:ext cx="270923" cy="88699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89" name="楕円 1">
                <a:extLst>
                  <a:ext uri="{FF2B5EF4-FFF2-40B4-BE49-F238E27FC236}">
                    <a16:creationId xmlns:a16="http://schemas.microsoft.com/office/drawing/2014/main" id="{B57D5FB0-E97D-40FF-A13F-2CFAAAB675F9}"/>
                  </a:ext>
                </a:extLst>
              </p:cNvPr>
              <p:cNvSpPr/>
              <p:nvPr/>
            </p:nvSpPr>
            <p:spPr>
              <a:xfrm rot="12600000">
                <a:off x="5875701" y="2118205"/>
                <a:ext cx="270923" cy="88699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90" name="楕円 1">
                <a:extLst>
                  <a:ext uri="{FF2B5EF4-FFF2-40B4-BE49-F238E27FC236}">
                    <a16:creationId xmlns:a16="http://schemas.microsoft.com/office/drawing/2014/main" id="{C844F068-FC3D-46EF-AF0D-572EEB7EA5D0}"/>
                  </a:ext>
                </a:extLst>
              </p:cNvPr>
              <p:cNvSpPr/>
              <p:nvPr/>
            </p:nvSpPr>
            <p:spPr>
              <a:xfrm rot="10800000">
                <a:off x="6550720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91" name="楕円 1">
                <a:extLst>
                  <a:ext uri="{FF2B5EF4-FFF2-40B4-BE49-F238E27FC236}">
                    <a16:creationId xmlns:a16="http://schemas.microsoft.com/office/drawing/2014/main" id="{9F1D7B70-6BBE-4309-9B14-A6314AE28846}"/>
                  </a:ext>
                </a:extLst>
              </p:cNvPr>
              <p:cNvSpPr/>
              <p:nvPr/>
            </p:nvSpPr>
            <p:spPr>
              <a:xfrm rot="10800000">
                <a:off x="6192286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92" name="楕円 1">
                <a:extLst>
                  <a:ext uri="{FF2B5EF4-FFF2-40B4-BE49-F238E27FC236}">
                    <a16:creationId xmlns:a16="http://schemas.microsoft.com/office/drawing/2014/main" id="{0AF5782D-8324-4E96-ADCC-EC1EC242C494}"/>
                  </a:ext>
                </a:extLst>
              </p:cNvPr>
              <p:cNvSpPr/>
              <p:nvPr/>
            </p:nvSpPr>
            <p:spPr>
              <a:xfrm>
                <a:off x="5991706" y="1952795"/>
                <a:ext cx="1080120" cy="136815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93" name="四角形: 角を丸くする 392">
                <a:extLst>
                  <a:ext uri="{FF2B5EF4-FFF2-40B4-BE49-F238E27FC236}">
                    <a16:creationId xmlns:a16="http://schemas.microsoft.com/office/drawing/2014/main" id="{7055B676-AB98-470C-8596-CDFA0E885C00}"/>
                  </a:ext>
                </a:extLst>
              </p:cNvPr>
              <p:cNvSpPr/>
              <p:nvPr/>
            </p:nvSpPr>
            <p:spPr>
              <a:xfrm>
                <a:off x="5841560" y="524355"/>
                <a:ext cx="1392191" cy="1632249"/>
              </a:xfrm>
              <a:prstGeom prst="roundRect">
                <a:avLst>
                  <a:gd name="adj" fmla="val 35875"/>
                </a:avLst>
              </a:prstGeom>
              <a:solidFill>
                <a:schemeClr val="accent6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94" name="四角形: 角を丸くする 393">
                <a:extLst>
                  <a:ext uri="{FF2B5EF4-FFF2-40B4-BE49-F238E27FC236}">
                    <a16:creationId xmlns:a16="http://schemas.microsoft.com/office/drawing/2014/main" id="{E9C74B5B-0F88-42B1-8090-FE055E251FA1}"/>
                  </a:ext>
                </a:extLst>
              </p:cNvPr>
              <p:cNvSpPr/>
              <p:nvPr/>
            </p:nvSpPr>
            <p:spPr>
              <a:xfrm>
                <a:off x="5941265" y="1714508"/>
                <a:ext cx="1192782" cy="514358"/>
              </a:xfrm>
              <a:prstGeom prst="roundRect">
                <a:avLst>
                  <a:gd name="adj" fmla="val 50000"/>
                </a:avLst>
              </a:prstGeom>
              <a:solidFill>
                <a:srgbClr val="9933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95" name="四角形: 角を丸くする 394">
                <a:extLst>
                  <a:ext uri="{FF2B5EF4-FFF2-40B4-BE49-F238E27FC236}">
                    <a16:creationId xmlns:a16="http://schemas.microsoft.com/office/drawing/2014/main" id="{6685E68A-571B-4EDA-BF3F-CD15020D3EB1}"/>
                  </a:ext>
                </a:extLst>
              </p:cNvPr>
              <p:cNvSpPr/>
              <p:nvPr/>
            </p:nvSpPr>
            <p:spPr>
              <a:xfrm>
                <a:off x="6061384" y="1837618"/>
                <a:ext cx="319337" cy="28803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96" name="四角形: 角を丸くする 395">
                <a:extLst>
                  <a:ext uri="{FF2B5EF4-FFF2-40B4-BE49-F238E27FC236}">
                    <a16:creationId xmlns:a16="http://schemas.microsoft.com/office/drawing/2014/main" id="{C0E81BC2-6973-4E52-A8BC-6AF0997127A4}"/>
                  </a:ext>
                </a:extLst>
              </p:cNvPr>
              <p:cNvSpPr/>
              <p:nvPr/>
            </p:nvSpPr>
            <p:spPr>
              <a:xfrm>
                <a:off x="6699739" y="1837618"/>
                <a:ext cx="319337" cy="28803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97" name="フリーフォーム: 図形 396">
                <a:extLst>
                  <a:ext uri="{FF2B5EF4-FFF2-40B4-BE49-F238E27FC236}">
                    <a16:creationId xmlns:a16="http://schemas.microsoft.com/office/drawing/2014/main" id="{B8944693-D5B7-45E0-B3B8-BBFABB2F58A2}"/>
                  </a:ext>
                </a:extLst>
              </p:cNvPr>
              <p:cNvSpPr/>
              <p:nvPr/>
            </p:nvSpPr>
            <p:spPr>
              <a:xfrm>
                <a:off x="6182562" y="3452358"/>
                <a:ext cx="309355" cy="224294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98" name="フリーフォーム: 図形 397">
                <a:extLst>
                  <a:ext uri="{FF2B5EF4-FFF2-40B4-BE49-F238E27FC236}">
                    <a16:creationId xmlns:a16="http://schemas.microsoft.com/office/drawing/2014/main" id="{E7F1A7BD-3E12-48C7-97ED-C5F7D2099352}"/>
                  </a:ext>
                </a:extLst>
              </p:cNvPr>
              <p:cNvSpPr/>
              <p:nvPr/>
            </p:nvSpPr>
            <p:spPr>
              <a:xfrm>
                <a:off x="6544512" y="3452358"/>
                <a:ext cx="309355" cy="224294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99" name="フリーフォーム: 図形 398">
                <a:extLst>
                  <a:ext uri="{FF2B5EF4-FFF2-40B4-BE49-F238E27FC236}">
                    <a16:creationId xmlns:a16="http://schemas.microsoft.com/office/drawing/2014/main" id="{31D45A3C-2294-4DFA-98CE-6CFDB1EA5598}"/>
                  </a:ext>
                </a:extLst>
              </p:cNvPr>
              <p:cNvSpPr/>
              <p:nvPr/>
            </p:nvSpPr>
            <p:spPr>
              <a:xfrm rot="900000">
                <a:off x="5745971" y="2864983"/>
                <a:ext cx="241122" cy="192666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00" name="フリーフォーム: 図形 399">
                <a:extLst>
                  <a:ext uri="{FF2B5EF4-FFF2-40B4-BE49-F238E27FC236}">
                    <a16:creationId xmlns:a16="http://schemas.microsoft.com/office/drawing/2014/main" id="{48E01994-3F68-4DFC-A205-43BB0C92D662}"/>
                  </a:ext>
                </a:extLst>
              </p:cNvPr>
              <p:cNvSpPr/>
              <p:nvPr/>
            </p:nvSpPr>
            <p:spPr>
              <a:xfrm rot="20700000" flipH="1">
                <a:off x="7084362" y="2864983"/>
                <a:ext cx="241122" cy="192666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66" name="グループ化 365">
              <a:extLst>
                <a:ext uri="{FF2B5EF4-FFF2-40B4-BE49-F238E27FC236}">
                  <a16:creationId xmlns:a16="http://schemas.microsoft.com/office/drawing/2014/main" id="{6DD43502-F6B6-461B-9CF9-2DE1E89DE68E}"/>
                </a:ext>
              </a:extLst>
            </p:cNvPr>
            <p:cNvGrpSpPr/>
            <p:nvPr/>
          </p:nvGrpSpPr>
          <p:grpSpPr>
            <a:xfrm>
              <a:off x="6478379" y="1347462"/>
              <a:ext cx="1433124" cy="995929"/>
              <a:chOff x="1028328" y="1251668"/>
              <a:chExt cx="1914505" cy="1330459"/>
            </a:xfrm>
          </p:grpSpPr>
          <p:grpSp>
            <p:nvGrpSpPr>
              <p:cNvPr id="375" name="グループ化 374">
                <a:extLst>
                  <a:ext uri="{FF2B5EF4-FFF2-40B4-BE49-F238E27FC236}">
                    <a16:creationId xmlns:a16="http://schemas.microsoft.com/office/drawing/2014/main" id="{D44894FB-81A8-4BD0-AF1C-8946016F1BE3}"/>
                  </a:ext>
                </a:extLst>
              </p:cNvPr>
              <p:cNvGrpSpPr/>
              <p:nvPr/>
            </p:nvGrpSpPr>
            <p:grpSpPr>
              <a:xfrm>
                <a:off x="1028328" y="1251668"/>
                <a:ext cx="1914505" cy="1330459"/>
                <a:chOff x="1028328" y="1251668"/>
                <a:chExt cx="1914505" cy="1330459"/>
              </a:xfrm>
              <a:solidFill>
                <a:schemeClr val="accent5">
                  <a:lumMod val="20000"/>
                  <a:lumOff val="80000"/>
                </a:schemeClr>
              </a:solidFill>
            </p:grpSpPr>
            <p:sp>
              <p:nvSpPr>
                <p:cNvPr id="379" name="四角形: 角を丸くする 378">
                  <a:extLst>
                    <a:ext uri="{FF2B5EF4-FFF2-40B4-BE49-F238E27FC236}">
                      <a16:creationId xmlns:a16="http://schemas.microsoft.com/office/drawing/2014/main" id="{5D90C9C3-D7B0-4F83-96E5-67C2B4BC2BE7}"/>
                    </a:ext>
                  </a:extLst>
                </p:cNvPr>
                <p:cNvSpPr/>
                <p:nvPr/>
              </p:nvSpPr>
              <p:spPr>
                <a:xfrm rot="18900000">
                  <a:off x="1045795" y="1251668"/>
                  <a:ext cx="61076" cy="58127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0" name="四角形: 角を丸くする 379">
                  <a:extLst>
                    <a:ext uri="{FF2B5EF4-FFF2-40B4-BE49-F238E27FC236}">
                      <a16:creationId xmlns:a16="http://schemas.microsoft.com/office/drawing/2014/main" id="{7125BE8E-CF8C-476D-ACC7-1488E0DCDE34}"/>
                    </a:ext>
                  </a:extLst>
                </p:cNvPr>
                <p:cNvSpPr/>
                <p:nvPr/>
              </p:nvSpPr>
              <p:spPr>
                <a:xfrm rot="19800000">
                  <a:off x="1028328" y="1664992"/>
                  <a:ext cx="61076" cy="707363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1" name="四角形: 角を丸くする 380">
                  <a:extLst>
                    <a:ext uri="{FF2B5EF4-FFF2-40B4-BE49-F238E27FC236}">
                      <a16:creationId xmlns:a16="http://schemas.microsoft.com/office/drawing/2014/main" id="{3CCF666F-A6B5-4121-B862-63DDBA2D4FCA}"/>
                    </a:ext>
                  </a:extLst>
                </p:cNvPr>
                <p:cNvSpPr/>
                <p:nvPr/>
              </p:nvSpPr>
              <p:spPr>
                <a:xfrm rot="2700000" flipH="1">
                  <a:off x="2625880" y="1269732"/>
                  <a:ext cx="61076" cy="572831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2" name="四角形: 角を丸くする 381">
                  <a:extLst>
                    <a:ext uri="{FF2B5EF4-FFF2-40B4-BE49-F238E27FC236}">
                      <a16:creationId xmlns:a16="http://schemas.microsoft.com/office/drawing/2014/main" id="{8AAE657E-DA49-4BAA-B0D7-14E37AAC81F3}"/>
                    </a:ext>
                  </a:extLst>
                </p:cNvPr>
                <p:cNvSpPr/>
                <p:nvPr/>
              </p:nvSpPr>
              <p:spPr>
                <a:xfrm rot="1800000" flipH="1">
                  <a:off x="2632172" y="1677304"/>
                  <a:ext cx="61076" cy="694166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3" name="フリーフォーム: 図形 382">
                  <a:extLst>
                    <a:ext uri="{FF2B5EF4-FFF2-40B4-BE49-F238E27FC236}">
                      <a16:creationId xmlns:a16="http://schemas.microsoft.com/office/drawing/2014/main" id="{4232D977-760C-4D94-97E2-522921774A27}"/>
                    </a:ext>
                  </a:extLst>
                </p:cNvPr>
                <p:cNvSpPr/>
                <p:nvPr/>
              </p:nvSpPr>
              <p:spPr>
                <a:xfrm>
                  <a:off x="1174107" y="1666779"/>
                  <a:ext cx="1386800" cy="915348"/>
                </a:xfrm>
                <a:custGeom>
                  <a:avLst/>
                  <a:gdLst>
                    <a:gd name="connsiteX0" fmla="*/ 133994 w 1386800"/>
                    <a:gd name="connsiteY0" fmla="*/ 0 h 915348"/>
                    <a:gd name="connsiteX1" fmla="*/ 1252806 w 1386800"/>
                    <a:gd name="connsiteY1" fmla="*/ 0 h 915348"/>
                    <a:gd name="connsiteX2" fmla="*/ 1386800 w 1386800"/>
                    <a:gd name="connsiteY2" fmla="*/ 133994 h 915348"/>
                    <a:gd name="connsiteX3" fmla="*/ 1386800 w 1386800"/>
                    <a:gd name="connsiteY3" fmla="*/ 669951 h 915348"/>
                    <a:gd name="connsiteX4" fmla="*/ 1376270 w 1386800"/>
                    <a:gd name="connsiteY4" fmla="*/ 722108 h 915348"/>
                    <a:gd name="connsiteX5" fmla="*/ 1372547 w 1386800"/>
                    <a:gd name="connsiteY5" fmla="*/ 727630 h 915348"/>
                    <a:gd name="connsiteX6" fmla="*/ 1364943 w 1386800"/>
                    <a:gd name="connsiteY6" fmla="*/ 750368 h 915348"/>
                    <a:gd name="connsiteX7" fmla="*/ 693401 w 1386800"/>
                    <a:gd name="connsiteY7" fmla="*/ 915348 h 915348"/>
                    <a:gd name="connsiteX8" fmla="*/ 21859 w 1386800"/>
                    <a:gd name="connsiteY8" fmla="*/ 750368 h 915348"/>
                    <a:gd name="connsiteX9" fmla="*/ 14257 w 1386800"/>
                    <a:gd name="connsiteY9" fmla="*/ 727636 h 915348"/>
                    <a:gd name="connsiteX10" fmla="*/ 10530 w 1386800"/>
                    <a:gd name="connsiteY10" fmla="*/ 722108 h 915348"/>
                    <a:gd name="connsiteX11" fmla="*/ 0 w 1386800"/>
                    <a:gd name="connsiteY11" fmla="*/ 669951 h 915348"/>
                    <a:gd name="connsiteX12" fmla="*/ 0 w 1386800"/>
                    <a:gd name="connsiteY12" fmla="*/ 133994 h 915348"/>
                    <a:gd name="connsiteX13" fmla="*/ 133994 w 1386800"/>
                    <a:gd name="connsiteY13" fmla="*/ 0 h 9153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386800" h="915348">
                      <a:moveTo>
                        <a:pt x="133994" y="0"/>
                      </a:moveTo>
                      <a:lnTo>
                        <a:pt x="1252806" y="0"/>
                      </a:lnTo>
                      <a:cubicBezTo>
                        <a:pt x="1326809" y="0"/>
                        <a:pt x="1386800" y="59991"/>
                        <a:pt x="1386800" y="133994"/>
                      </a:cubicBezTo>
                      <a:lnTo>
                        <a:pt x="1386800" y="669951"/>
                      </a:lnTo>
                      <a:cubicBezTo>
                        <a:pt x="1386800" y="688452"/>
                        <a:pt x="1383051" y="706077"/>
                        <a:pt x="1376270" y="722108"/>
                      </a:cubicBezTo>
                      <a:lnTo>
                        <a:pt x="1372547" y="727630"/>
                      </a:lnTo>
                      <a:lnTo>
                        <a:pt x="1364943" y="750368"/>
                      </a:lnTo>
                      <a:cubicBezTo>
                        <a:pt x="1301026" y="844522"/>
                        <a:pt x="1024653" y="915348"/>
                        <a:pt x="693401" y="915348"/>
                      </a:cubicBezTo>
                      <a:cubicBezTo>
                        <a:pt x="362149" y="915348"/>
                        <a:pt x="85777" y="844522"/>
                        <a:pt x="21859" y="750368"/>
                      </a:cubicBezTo>
                      <a:lnTo>
                        <a:pt x="14257" y="727636"/>
                      </a:lnTo>
                      <a:lnTo>
                        <a:pt x="10530" y="722108"/>
                      </a:lnTo>
                      <a:cubicBezTo>
                        <a:pt x="3749" y="706077"/>
                        <a:pt x="0" y="688452"/>
                        <a:pt x="0" y="669951"/>
                      </a:cubicBezTo>
                      <a:lnTo>
                        <a:pt x="0" y="133994"/>
                      </a:lnTo>
                      <a:cubicBezTo>
                        <a:pt x="0" y="59991"/>
                        <a:pt x="59991" y="0"/>
                        <a:pt x="13399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76" name="月 375">
                <a:extLst>
                  <a:ext uri="{FF2B5EF4-FFF2-40B4-BE49-F238E27FC236}">
                    <a16:creationId xmlns:a16="http://schemas.microsoft.com/office/drawing/2014/main" id="{9B33A09E-D765-4A8D-8E4A-10C9ED7771EE}"/>
                  </a:ext>
                </a:extLst>
              </p:cNvPr>
              <p:cNvSpPr/>
              <p:nvPr/>
            </p:nvSpPr>
            <p:spPr>
              <a:xfrm rot="16200000">
                <a:off x="1803229" y="1322669"/>
                <a:ext cx="82824" cy="1196653"/>
              </a:xfrm>
              <a:prstGeom prst="moon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7" name="月 376">
                <a:extLst>
                  <a:ext uri="{FF2B5EF4-FFF2-40B4-BE49-F238E27FC236}">
                    <a16:creationId xmlns:a16="http://schemas.microsoft.com/office/drawing/2014/main" id="{AB8CF092-2549-4929-8AD0-DEFA06AE4BFB}"/>
                  </a:ext>
                </a:extLst>
              </p:cNvPr>
              <p:cNvSpPr/>
              <p:nvPr/>
            </p:nvSpPr>
            <p:spPr>
              <a:xfrm rot="16200000">
                <a:off x="1803230" y="1519519"/>
                <a:ext cx="82824" cy="1196653"/>
              </a:xfrm>
              <a:prstGeom prst="moon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8" name="月 377">
                <a:extLst>
                  <a:ext uri="{FF2B5EF4-FFF2-40B4-BE49-F238E27FC236}">
                    <a16:creationId xmlns:a16="http://schemas.microsoft.com/office/drawing/2014/main" id="{9F053379-6590-4E8E-8B40-99AA4A73B138}"/>
                  </a:ext>
                </a:extLst>
              </p:cNvPr>
              <p:cNvSpPr/>
              <p:nvPr/>
            </p:nvSpPr>
            <p:spPr>
              <a:xfrm rot="16200000">
                <a:off x="1803231" y="1719544"/>
                <a:ext cx="82824" cy="1196653"/>
              </a:xfrm>
              <a:prstGeom prst="moon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67" name="グループ化 366">
              <a:extLst>
                <a:ext uri="{FF2B5EF4-FFF2-40B4-BE49-F238E27FC236}">
                  <a16:creationId xmlns:a16="http://schemas.microsoft.com/office/drawing/2014/main" id="{45FFE8AD-7AFA-48A7-A01E-B0EF95153B22}"/>
                </a:ext>
              </a:extLst>
            </p:cNvPr>
            <p:cNvGrpSpPr/>
            <p:nvPr/>
          </p:nvGrpSpPr>
          <p:grpSpPr>
            <a:xfrm>
              <a:off x="6527210" y="1111701"/>
              <a:ext cx="389815" cy="241274"/>
              <a:chOff x="2841114" y="476672"/>
              <a:chExt cx="716654" cy="716654"/>
            </a:xfrm>
          </p:grpSpPr>
          <p:sp>
            <p:nvSpPr>
              <p:cNvPr id="373" name="楕円 372">
                <a:extLst>
                  <a:ext uri="{FF2B5EF4-FFF2-40B4-BE49-F238E27FC236}">
                    <a16:creationId xmlns:a16="http://schemas.microsoft.com/office/drawing/2014/main" id="{5ECE12E9-1E43-4FB3-9039-E6070C32D016}"/>
                  </a:ext>
                </a:extLst>
              </p:cNvPr>
              <p:cNvSpPr/>
              <p:nvPr/>
            </p:nvSpPr>
            <p:spPr>
              <a:xfrm>
                <a:off x="2894702" y="531809"/>
                <a:ext cx="609806" cy="60980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4" name="円: 塗りつぶしなし 373">
                <a:extLst>
                  <a:ext uri="{FF2B5EF4-FFF2-40B4-BE49-F238E27FC236}">
                    <a16:creationId xmlns:a16="http://schemas.microsoft.com/office/drawing/2014/main" id="{E8951D36-80DD-4D1F-AA4C-B0355B62516E}"/>
                  </a:ext>
                </a:extLst>
              </p:cNvPr>
              <p:cNvSpPr/>
              <p:nvPr/>
            </p:nvSpPr>
            <p:spPr>
              <a:xfrm>
                <a:off x="2841114" y="476672"/>
                <a:ext cx="716654" cy="716654"/>
              </a:xfrm>
              <a:prstGeom prst="donut">
                <a:avLst>
                  <a:gd name="adj" fmla="val 17488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68" name="グループ化 367">
              <a:extLst>
                <a:ext uri="{FF2B5EF4-FFF2-40B4-BE49-F238E27FC236}">
                  <a16:creationId xmlns:a16="http://schemas.microsoft.com/office/drawing/2014/main" id="{930C97AD-5A66-4F0A-BAAE-34F57577170A}"/>
                </a:ext>
              </a:extLst>
            </p:cNvPr>
            <p:cNvGrpSpPr/>
            <p:nvPr/>
          </p:nvGrpSpPr>
          <p:grpSpPr>
            <a:xfrm>
              <a:off x="7312124" y="1112542"/>
              <a:ext cx="389815" cy="241274"/>
              <a:chOff x="2841114" y="476672"/>
              <a:chExt cx="716654" cy="716654"/>
            </a:xfrm>
          </p:grpSpPr>
          <p:sp>
            <p:nvSpPr>
              <p:cNvPr id="371" name="楕円 370">
                <a:extLst>
                  <a:ext uri="{FF2B5EF4-FFF2-40B4-BE49-F238E27FC236}">
                    <a16:creationId xmlns:a16="http://schemas.microsoft.com/office/drawing/2014/main" id="{68514ACD-E9EF-424A-AB92-925A8E31178F}"/>
                  </a:ext>
                </a:extLst>
              </p:cNvPr>
              <p:cNvSpPr/>
              <p:nvPr/>
            </p:nvSpPr>
            <p:spPr>
              <a:xfrm>
                <a:off x="2894702" y="531809"/>
                <a:ext cx="609806" cy="60980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2" name="円: 塗りつぶしなし 371">
                <a:extLst>
                  <a:ext uri="{FF2B5EF4-FFF2-40B4-BE49-F238E27FC236}">
                    <a16:creationId xmlns:a16="http://schemas.microsoft.com/office/drawing/2014/main" id="{F348960E-A11F-4FEC-9363-B1FD1DBCEA88}"/>
                  </a:ext>
                </a:extLst>
              </p:cNvPr>
              <p:cNvSpPr/>
              <p:nvPr/>
            </p:nvSpPr>
            <p:spPr>
              <a:xfrm>
                <a:off x="2841114" y="476672"/>
                <a:ext cx="716654" cy="716654"/>
              </a:xfrm>
              <a:prstGeom prst="donut">
                <a:avLst>
                  <a:gd name="adj" fmla="val 17488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69" name="フリーフォーム: 図形 368">
              <a:extLst>
                <a:ext uri="{FF2B5EF4-FFF2-40B4-BE49-F238E27FC236}">
                  <a16:creationId xmlns:a16="http://schemas.microsoft.com/office/drawing/2014/main" id="{1E0FF1BB-B224-4F40-960D-A9D50ECE056B}"/>
                </a:ext>
              </a:extLst>
            </p:cNvPr>
            <p:cNvSpPr/>
            <p:nvPr/>
          </p:nvSpPr>
          <p:spPr>
            <a:xfrm>
              <a:off x="6876570" y="1465394"/>
              <a:ext cx="546665" cy="255053"/>
            </a:xfrm>
            <a:custGeom>
              <a:avLst/>
              <a:gdLst>
                <a:gd name="connsiteX0" fmla="*/ 1157170 w 1281891"/>
                <a:gd name="connsiteY0" fmla="*/ 0 h 598081"/>
                <a:gd name="connsiteX1" fmla="*/ 1281891 w 1281891"/>
                <a:gd name="connsiteY1" fmla="*/ 72008 h 598081"/>
                <a:gd name="connsiteX2" fmla="*/ 978163 w 1281891"/>
                <a:gd name="connsiteY2" fmla="*/ 598081 h 598081"/>
                <a:gd name="connsiteX3" fmla="*/ 853441 w 1281891"/>
                <a:gd name="connsiteY3" fmla="*/ 526073 h 598081"/>
                <a:gd name="connsiteX4" fmla="*/ 872689 w 1281891"/>
                <a:gd name="connsiteY4" fmla="*/ 0 h 598081"/>
                <a:gd name="connsiteX5" fmla="*/ 997410 w 1281891"/>
                <a:gd name="connsiteY5" fmla="*/ 72008 h 598081"/>
                <a:gd name="connsiteX6" fmla="*/ 693681 w 1281891"/>
                <a:gd name="connsiteY6" fmla="*/ 598081 h 598081"/>
                <a:gd name="connsiteX7" fmla="*/ 568960 w 1281891"/>
                <a:gd name="connsiteY7" fmla="*/ 526073 h 598081"/>
                <a:gd name="connsiteX8" fmla="*/ 588208 w 1281891"/>
                <a:gd name="connsiteY8" fmla="*/ 0 h 598081"/>
                <a:gd name="connsiteX9" fmla="*/ 712930 w 1281891"/>
                <a:gd name="connsiteY9" fmla="*/ 72008 h 598081"/>
                <a:gd name="connsiteX10" fmla="*/ 409201 w 1281891"/>
                <a:gd name="connsiteY10" fmla="*/ 598081 h 598081"/>
                <a:gd name="connsiteX11" fmla="*/ 284480 w 1281891"/>
                <a:gd name="connsiteY11" fmla="*/ 526073 h 598081"/>
                <a:gd name="connsiteX12" fmla="*/ 303728 w 1281891"/>
                <a:gd name="connsiteY12" fmla="*/ 0 h 598081"/>
                <a:gd name="connsiteX13" fmla="*/ 428450 w 1281891"/>
                <a:gd name="connsiteY13" fmla="*/ 72008 h 598081"/>
                <a:gd name="connsiteX14" fmla="*/ 124721 w 1281891"/>
                <a:gd name="connsiteY14" fmla="*/ 598081 h 598081"/>
                <a:gd name="connsiteX15" fmla="*/ 0 w 1281891"/>
                <a:gd name="connsiteY15" fmla="*/ 526073 h 598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281891" h="598081">
                  <a:moveTo>
                    <a:pt x="1157170" y="0"/>
                  </a:moveTo>
                  <a:lnTo>
                    <a:pt x="1281891" y="72008"/>
                  </a:lnTo>
                  <a:lnTo>
                    <a:pt x="978163" y="598081"/>
                  </a:lnTo>
                  <a:lnTo>
                    <a:pt x="853441" y="526073"/>
                  </a:lnTo>
                  <a:close/>
                  <a:moveTo>
                    <a:pt x="872689" y="0"/>
                  </a:moveTo>
                  <a:lnTo>
                    <a:pt x="997410" y="72008"/>
                  </a:lnTo>
                  <a:lnTo>
                    <a:pt x="693681" y="598081"/>
                  </a:lnTo>
                  <a:lnTo>
                    <a:pt x="568960" y="526073"/>
                  </a:lnTo>
                  <a:close/>
                  <a:moveTo>
                    <a:pt x="588208" y="0"/>
                  </a:moveTo>
                  <a:lnTo>
                    <a:pt x="712930" y="72008"/>
                  </a:lnTo>
                  <a:lnTo>
                    <a:pt x="409201" y="598081"/>
                  </a:lnTo>
                  <a:lnTo>
                    <a:pt x="284480" y="526073"/>
                  </a:lnTo>
                  <a:close/>
                  <a:moveTo>
                    <a:pt x="303728" y="0"/>
                  </a:moveTo>
                  <a:lnTo>
                    <a:pt x="428450" y="72008"/>
                  </a:lnTo>
                  <a:lnTo>
                    <a:pt x="124721" y="598081"/>
                  </a:lnTo>
                  <a:lnTo>
                    <a:pt x="0" y="526073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0" name="フリーフォーム: 図形 369">
              <a:extLst>
                <a:ext uri="{FF2B5EF4-FFF2-40B4-BE49-F238E27FC236}">
                  <a16:creationId xmlns:a16="http://schemas.microsoft.com/office/drawing/2014/main" id="{EDE1EA5B-88B2-4054-A221-4B5DEFACD107}"/>
                </a:ext>
              </a:extLst>
            </p:cNvPr>
            <p:cNvSpPr/>
            <p:nvPr/>
          </p:nvSpPr>
          <p:spPr>
            <a:xfrm>
              <a:off x="7782015" y="82571"/>
              <a:ext cx="518551" cy="384195"/>
            </a:xfrm>
            <a:custGeom>
              <a:avLst/>
              <a:gdLst>
                <a:gd name="connsiteX0" fmla="*/ 347809 w 918400"/>
                <a:gd name="connsiteY0" fmla="*/ 0 h 680444"/>
                <a:gd name="connsiteX1" fmla="*/ 459525 w 918400"/>
                <a:gd name="connsiteY1" fmla="*/ 46274 h 680444"/>
                <a:gd name="connsiteX2" fmla="*/ 460148 w 918400"/>
                <a:gd name="connsiteY2" fmla="*/ 47198 h 680444"/>
                <a:gd name="connsiteX3" fmla="*/ 460770 w 918400"/>
                <a:gd name="connsiteY3" fmla="*/ 46274 h 680444"/>
                <a:gd name="connsiteX4" fmla="*/ 572486 w 918400"/>
                <a:gd name="connsiteY4" fmla="*/ 0 h 680444"/>
                <a:gd name="connsiteX5" fmla="*/ 718060 w 918400"/>
                <a:gd name="connsiteY5" fmla="*/ 96493 h 680444"/>
                <a:gd name="connsiteX6" fmla="*/ 723038 w 918400"/>
                <a:gd name="connsiteY6" fmla="*/ 121146 h 680444"/>
                <a:gd name="connsiteX7" fmla="*/ 747233 w 918400"/>
                <a:gd name="connsiteY7" fmla="*/ 118318 h 680444"/>
                <a:gd name="connsiteX8" fmla="*/ 918400 w 918400"/>
                <a:gd name="connsiteY8" fmla="*/ 316740 h 680444"/>
                <a:gd name="connsiteX9" fmla="*/ 747233 w 918400"/>
                <a:gd name="connsiteY9" fmla="*/ 515162 h 680444"/>
                <a:gd name="connsiteX10" fmla="*/ 726795 w 918400"/>
                <a:gd name="connsiteY10" fmla="*/ 512774 h 680444"/>
                <a:gd name="connsiteX11" fmla="*/ 718060 w 918400"/>
                <a:gd name="connsiteY11" fmla="*/ 556037 h 680444"/>
                <a:gd name="connsiteX12" fmla="*/ 572486 w 918400"/>
                <a:gd name="connsiteY12" fmla="*/ 652530 h 680444"/>
                <a:gd name="connsiteX13" fmla="*/ 460770 w 918400"/>
                <a:gd name="connsiteY13" fmla="*/ 606256 h 680444"/>
                <a:gd name="connsiteX14" fmla="*/ 460148 w 918400"/>
                <a:gd name="connsiteY14" fmla="*/ 605332 h 680444"/>
                <a:gd name="connsiteX15" fmla="*/ 459525 w 918400"/>
                <a:gd name="connsiteY15" fmla="*/ 606256 h 680444"/>
                <a:gd name="connsiteX16" fmla="*/ 347809 w 918400"/>
                <a:gd name="connsiteY16" fmla="*/ 652530 h 680444"/>
                <a:gd name="connsiteX17" fmla="*/ 225897 w 918400"/>
                <a:gd name="connsiteY17" fmla="*/ 595036 h 680444"/>
                <a:gd name="connsiteX18" fmla="*/ 212241 w 918400"/>
                <a:gd name="connsiteY18" fmla="*/ 572529 h 680444"/>
                <a:gd name="connsiteX19" fmla="*/ 115675 w 918400"/>
                <a:gd name="connsiteY19" fmla="*/ 680444 h 680444"/>
                <a:gd name="connsiteX20" fmla="*/ 168206 w 918400"/>
                <a:gd name="connsiteY20" fmla="*/ 547702 h 680444"/>
                <a:gd name="connsiteX21" fmla="*/ 4992 w 918400"/>
                <a:gd name="connsiteY21" fmla="*/ 661493 h 680444"/>
                <a:gd name="connsiteX22" fmla="*/ 115208 w 918400"/>
                <a:gd name="connsiteY22" fmla="*/ 503407 h 680444"/>
                <a:gd name="connsiteX23" fmla="*/ 104541 w 918400"/>
                <a:gd name="connsiteY23" fmla="*/ 499569 h 680444"/>
                <a:gd name="connsiteX24" fmla="*/ 0 w 918400"/>
                <a:gd name="connsiteY24" fmla="*/ 316740 h 680444"/>
                <a:gd name="connsiteX25" fmla="*/ 171167 w 918400"/>
                <a:gd name="connsiteY25" fmla="*/ 118318 h 680444"/>
                <a:gd name="connsiteX26" fmla="*/ 197214 w 918400"/>
                <a:gd name="connsiteY26" fmla="*/ 121362 h 680444"/>
                <a:gd name="connsiteX27" fmla="*/ 202235 w 918400"/>
                <a:gd name="connsiteY27" fmla="*/ 96493 h 680444"/>
                <a:gd name="connsiteX28" fmla="*/ 347809 w 918400"/>
                <a:gd name="connsiteY28" fmla="*/ 0 h 680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918400" h="680444">
                  <a:moveTo>
                    <a:pt x="347809" y="0"/>
                  </a:moveTo>
                  <a:cubicBezTo>
                    <a:pt x="391437" y="0"/>
                    <a:pt x="430934" y="17684"/>
                    <a:pt x="459525" y="46274"/>
                  </a:cubicBezTo>
                  <a:lnTo>
                    <a:pt x="460148" y="47198"/>
                  </a:lnTo>
                  <a:lnTo>
                    <a:pt x="460770" y="46274"/>
                  </a:lnTo>
                  <a:cubicBezTo>
                    <a:pt x="489361" y="17684"/>
                    <a:pt x="528859" y="0"/>
                    <a:pt x="572486" y="0"/>
                  </a:cubicBezTo>
                  <a:cubicBezTo>
                    <a:pt x="637927" y="0"/>
                    <a:pt x="694076" y="39788"/>
                    <a:pt x="718060" y="96493"/>
                  </a:cubicBezTo>
                  <a:lnTo>
                    <a:pt x="723038" y="121146"/>
                  </a:lnTo>
                  <a:lnTo>
                    <a:pt x="747233" y="118318"/>
                  </a:lnTo>
                  <a:cubicBezTo>
                    <a:pt x="841766" y="118318"/>
                    <a:pt x="918400" y="207155"/>
                    <a:pt x="918400" y="316740"/>
                  </a:cubicBezTo>
                  <a:cubicBezTo>
                    <a:pt x="918400" y="426325"/>
                    <a:pt x="841766" y="515162"/>
                    <a:pt x="747233" y="515162"/>
                  </a:cubicBezTo>
                  <a:lnTo>
                    <a:pt x="726795" y="512774"/>
                  </a:lnTo>
                  <a:lnTo>
                    <a:pt x="718060" y="556037"/>
                  </a:lnTo>
                  <a:cubicBezTo>
                    <a:pt x="694076" y="612742"/>
                    <a:pt x="637927" y="652530"/>
                    <a:pt x="572486" y="652530"/>
                  </a:cubicBezTo>
                  <a:cubicBezTo>
                    <a:pt x="528859" y="652530"/>
                    <a:pt x="489361" y="634846"/>
                    <a:pt x="460770" y="606256"/>
                  </a:cubicBezTo>
                  <a:lnTo>
                    <a:pt x="460148" y="605332"/>
                  </a:lnTo>
                  <a:lnTo>
                    <a:pt x="459525" y="606256"/>
                  </a:lnTo>
                  <a:cubicBezTo>
                    <a:pt x="430934" y="634846"/>
                    <a:pt x="391437" y="652530"/>
                    <a:pt x="347809" y="652530"/>
                  </a:cubicBezTo>
                  <a:cubicBezTo>
                    <a:pt x="298728" y="652530"/>
                    <a:pt x="254874" y="630149"/>
                    <a:pt x="225897" y="595036"/>
                  </a:cubicBezTo>
                  <a:lnTo>
                    <a:pt x="212241" y="572529"/>
                  </a:lnTo>
                  <a:lnTo>
                    <a:pt x="115675" y="680444"/>
                  </a:lnTo>
                  <a:lnTo>
                    <a:pt x="168206" y="547702"/>
                  </a:lnTo>
                  <a:lnTo>
                    <a:pt x="4992" y="661493"/>
                  </a:lnTo>
                  <a:lnTo>
                    <a:pt x="115208" y="503407"/>
                  </a:lnTo>
                  <a:lnTo>
                    <a:pt x="104541" y="499569"/>
                  </a:lnTo>
                  <a:cubicBezTo>
                    <a:pt x="43107" y="469447"/>
                    <a:pt x="0" y="398929"/>
                    <a:pt x="0" y="316740"/>
                  </a:cubicBezTo>
                  <a:cubicBezTo>
                    <a:pt x="0" y="207155"/>
                    <a:pt x="76634" y="118318"/>
                    <a:pt x="171167" y="118318"/>
                  </a:cubicBezTo>
                  <a:lnTo>
                    <a:pt x="197214" y="121362"/>
                  </a:lnTo>
                  <a:lnTo>
                    <a:pt x="202235" y="96493"/>
                  </a:lnTo>
                  <a:cubicBezTo>
                    <a:pt x="226219" y="39788"/>
                    <a:pt x="282368" y="0"/>
                    <a:pt x="347809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54767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テーマ</vt:lpstr>
      <vt:lpstr>PowerPoint プレゼンテーション</vt:lpstr>
    </vt:vector>
  </TitlesOfParts>
  <Manager>pawaposuke.com</Manager>
  <Company>pawaposuke.com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il160_マスクをしたウマのイラスト</dc:title>
  <dc:subject>il160_マスクをしたウマのイラスト</dc:subject>
  <dc:creator>ぱわぽ助</dc:creator>
  <cp:lastModifiedBy/>
  <cp:revision>1</cp:revision>
  <dcterms:created xsi:type="dcterms:W3CDTF">2014-10-29T04:47:26Z</dcterms:created>
  <dcterms:modified xsi:type="dcterms:W3CDTF">2020-02-03T15:12:43Z</dcterms:modified>
  <cp:version>1</cp:version>
</cp:coreProperties>
</file>