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9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77" d="100"/>
          <a:sy n="77" d="100"/>
        </p:scale>
        <p:origin x="90" y="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50F4B1-58EC-49AE-B394-416DD51E74C0}"/>
              </a:ext>
            </a:extLst>
          </p:cNvPr>
          <p:cNvGrpSpPr/>
          <p:nvPr/>
        </p:nvGrpSpPr>
        <p:grpSpPr>
          <a:xfrm>
            <a:off x="1006783" y="687748"/>
            <a:ext cx="2038042" cy="2622734"/>
            <a:chOff x="676332" y="74623"/>
            <a:chExt cx="2698944" cy="34732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324C314-1BA7-4A82-96F3-91BBBF75C725}"/>
                </a:ext>
              </a:extLst>
            </p:cNvPr>
            <p:cNvGrpSpPr/>
            <p:nvPr/>
          </p:nvGrpSpPr>
          <p:grpSpPr>
            <a:xfrm>
              <a:off x="676332" y="74623"/>
              <a:ext cx="2698944" cy="3473241"/>
              <a:chOff x="676332" y="74623"/>
              <a:chExt cx="2698944" cy="3473241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C80A307-300D-4E1C-AC98-AAAC1A2B47E8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1E7AD236-98DA-4890-AC60-A0E55196B983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EB773C1F-75AD-4285-816B-9F196C5BD84D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C1BBFB84-2A70-43BE-97DC-A1EC4E2868E1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0A37FBA0-BC03-4733-B641-C71FC31DE7F9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楕円 1">
                <a:extLst>
                  <a:ext uri="{FF2B5EF4-FFF2-40B4-BE49-F238E27FC236}">
                    <a16:creationId xmlns:a16="http://schemas.microsoft.com/office/drawing/2014/main" id="{AC60FB17-AE64-4681-A671-64FC17931678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楕円 1">
                <a:extLst>
                  <a:ext uri="{FF2B5EF4-FFF2-40B4-BE49-F238E27FC236}">
                    <a16:creationId xmlns:a16="http://schemas.microsoft.com/office/drawing/2014/main" id="{A6AE35C3-16D2-41DC-A4E0-78C450BAFDF9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楕円 1">
                <a:extLst>
                  <a:ext uri="{FF2B5EF4-FFF2-40B4-BE49-F238E27FC236}">
                    <a16:creationId xmlns:a16="http://schemas.microsoft.com/office/drawing/2014/main" id="{F944F2EB-BCD3-4494-A6FA-F78D64A05CC3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楕円 1">
                <a:extLst>
                  <a:ext uri="{FF2B5EF4-FFF2-40B4-BE49-F238E27FC236}">
                    <a16:creationId xmlns:a16="http://schemas.microsoft.com/office/drawing/2014/main" id="{43C5CFC1-5C02-4A98-A6B5-4DE7557F738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1">
                <a:extLst>
                  <a:ext uri="{FF2B5EF4-FFF2-40B4-BE49-F238E27FC236}">
                    <a16:creationId xmlns:a16="http://schemas.microsoft.com/office/drawing/2014/main" id="{A7601491-A6C7-490E-BD7B-76D62C9A0DC0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">
                <a:extLst>
                  <a:ext uri="{FF2B5EF4-FFF2-40B4-BE49-F238E27FC236}">
                    <a16:creationId xmlns:a16="http://schemas.microsoft.com/office/drawing/2014/main" id="{FE99DBA9-92B1-4587-888E-AB8216999EFE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8ED40466-D940-4F36-9D4A-7DFA32D06FE8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DC2D424B-A642-4D2A-84A9-1E38E1158731}"/>
                  </a:ext>
                </a:extLst>
              </p:cNvPr>
              <p:cNvSpPr/>
              <p:nvPr/>
            </p:nvSpPr>
            <p:spPr>
              <a:xfrm>
                <a:off x="1568000" y="1226820"/>
                <a:ext cx="164508" cy="11600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D2631328-2F03-4338-AF5D-420E0759E249}"/>
                  </a:ext>
                </a:extLst>
              </p:cNvPr>
              <p:cNvSpPr/>
              <p:nvPr/>
            </p:nvSpPr>
            <p:spPr>
              <a:xfrm>
                <a:off x="2266272" y="1226820"/>
                <a:ext cx="164508" cy="11600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5E860F8-4966-40D7-B358-C883DAED6DF5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3538DD6-2C94-4B35-81DB-49543FAF3CE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79" name="楕円 27">
                  <a:extLst>
                    <a:ext uri="{FF2B5EF4-FFF2-40B4-BE49-F238E27FC236}">
                      <a16:creationId xmlns:a16="http://schemas.microsoft.com/office/drawing/2014/main" id="{4344CF75-B341-4EB3-81BA-A726D9FD19B1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楕円 27">
                  <a:extLst>
                    <a:ext uri="{FF2B5EF4-FFF2-40B4-BE49-F238E27FC236}">
                      <a16:creationId xmlns:a16="http://schemas.microsoft.com/office/drawing/2014/main" id="{D2271F81-B9CA-4100-AB13-48A1F5C258D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BC94DD2C-B7B1-4D46-A2AC-90138235A8B2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1AF81FEA-DC90-4C23-A0CB-2561F4C9B6F6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731E4C5E-275E-4F2C-815C-C33B0CD0970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E6123EDC-BE42-4F5F-AC25-A5035DC95311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640CEB79-EE32-4A26-8D88-3A4936E718AE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">
                <a:extLst>
                  <a:ext uri="{FF2B5EF4-FFF2-40B4-BE49-F238E27FC236}">
                    <a16:creationId xmlns:a16="http://schemas.microsoft.com/office/drawing/2014/main" id="{3F19772F-7729-47F9-B892-3EB72E889716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348F9284-BC82-4899-B726-8B03CDBBE534}"/>
                </a:ext>
              </a:extLst>
            </p:cNvPr>
            <p:cNvGrpSpPr/>
            <p:nvPr/>
          </p:nvGrpSpPr>
          <p:grpSpPr>
            <a:xfrm>
              <a:off x="13063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75F784F4-09F5-4083-A8E2-84DC1EF6B5CC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032C8B72-A542-4C1B-AEE8-70E855A1CFAF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0D2B68D9-DD42-45C2-BAF4-BA632A688D95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19ADC86F-C9BC-4EB2-A9C6-D8B41D799E9F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9A93368D-5380-4AD1-A5AB-9254D1D06850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D05525B5-1A79-44AD-9739-6B7910B87D05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4873F101-04ED-478A-91AC-A87DD8BED735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77813F42-40CE-4AD0-BDBF-ADA17DEBBCC3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C0497301-060D-4B3A-A524-D96F39FA873E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EDAB989-02EE-4CA6-B0CD-72A6A4831F08}"/>
              </a:ext>
            </a:extLst>
          </p:cNvPr>
          <p:cNvGrpSpPr/>
          <p:nvPr/>
        </p:nvGrpSpPr>
        <p:grpSpPr>
          <a:xfrm>
            <a:off x="4044822" y="687748"/>
            <a:ext cx="2038042" cy="2622734"/>
            <a:chOff x="3648132" y="74623"/>
            <a:chExt cx="2698944" cy="3473241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9B1DB2CD-63FD-4A9D-875B-BCCC141CA5A8}"/>
                </a:ext>
              </a:extLst>
            </p:cNvPr>
            <p:cNvGrpSpPr/>
            <p:nvPr/>
          </p:nvGrpSpPr>
          <p:grpSpPr>
            <a:xfrm>
              <a:off x="3648132" y="74623"/>
              <a:ext cx="2698944" cy="3473241"/>
              <a:chOff x="676332" y="74623"/>
              <a:chExt cx="2698944" cy="3473241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E55BBADC-C1E7-4E09-884A-7D26DDCE778C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066F0201-36B4-45F8-BFF6-69BAE3DEF1F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D3487AA7-6C81-4CE7-B696-D15E4885EC26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B605EA93-9AE9-47F3-9A56-82463940EE68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191552E3-8638-4EC7-AD47-39F283047F3E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">
                <a:extLst>
                  <a:ext uri="{FF2B5EF4-FFF2-40B4-BE49-F238E27FC236}">
                    <a16:creationId xmlns:a16="http://schemas.microsoft.com/office/drawing/2014/main" id="{0A512C78-8AD9-47AC-BFA8-7A5174544A7D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楕円 1">
                <a:extLst>
                  <a:ext uri="{FF2B5EF4-FFF2-40B4-BE49-F238E27FC236}">
                    <a16:creationId xmlns:a16="http://schemas.microsoft.com/office/drawing/2014/main" id="{63B9116C-B566-4F64-9EA1-B5BF48F75ADA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04B60519-9B1A-4736-8373-AF968C5440C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14D80A51-498B-44A3-A8A6-F1DB03319741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917A6949-27BC-4127-B190-B9AB6BAF564F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49F39B98-F925-4B29-9675-1E29C3D6C9B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A81EE428-1138-463D-92B4-F5D194B9BBBC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0C957998-4D0A-460A-BEAC-F99B388D1DD8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21" name="楕円 27">
                  <a:extLst>
                    <a:ext uri="{FF2B5EF4-FFF2-40B4-BE49-F238E27FC236}">
                      <a16:creationId xmlns:a16="http://schemas.microsoft.com/office/drawing/2014/main" id="{7D20BE0A-0634-432F-9AD4-2D40848F8228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楕円 27">
                  <a:extLst>
                    <a:ext uri="{FF2B5EF4-FFF2-40B4-BE49-F238E27FC236}">
                      <a16:creationId xmlns:a16="http://schemas.microsoft.com/office/drawing/2014/main" id="{5BE45684-E262-47C5-881D-14401ECAF94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CCD3D1BD-03F7-4B65-BA8C-088BF53A894F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7B387B74-0402-42A1-9415-2F94C5161EBF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B079AE73-751A-4963-87E3-60309ADC61EC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1FA608EC-EDA3-43B0-A7F8-6F35643CD67C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CD28B92E-B467-453D-A5C1-65FE05889EFE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76E7FA70-3D83-40BB-A75C-B997579E13E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42041CDD-4243-4501-BF96-0B171B8A8642}"/>
                </a:ext>
              </a:extLst>
            </p:cNvPr>
            <p:cNvGrpSpPr/>
            <p:nvPr/>
          </p:nvGrpSpPr>
          <p:grpSpPr>
            <a:xfrm>
              <a:off x="42781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50BFE39-A7E4-45E3-965E-0CBA1C6A4329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EA75BEC4-954A-4B10-9BAB-F53BD36558A3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71C0D5C1-F586-4754-819A-B450ED66B0D9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3D4C845E-6165-4156-B0DF-6E59ECED1708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B2C02FE4-F62A-4B81-B366-318603F061FD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4AA37EC9-CCE5-4383-B2EC-32C6B8EF23C8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A774DA65-26C4-4351-AE9B-C8F9BD05DDFF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A813EDB0-8B26-48AA-9A80-D9419D92253E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E616A805-B422-4105-A2BF-43A4D11259AC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楕円 1">
              <a:extLst>
                <a:ext uri="{FF2B5EF4-FFF2-40B4-BE49-F238E27FC236}">
                  <a16:creationId xmlns:a16="http://schemas.microsoft.com/office/drawing/2014/main" id="{12966DBB-6FE8-4FE4-ACA0-3FE425DD48B7}"/>
                </a:ext>
              </a:extLst>
            </p:cNvPr>
            <p:cNvSpPr/>
            <p:nvPr/>
          </p:nvSpPr>
          <p:spPr>
            <a:xfrm rot="18000000" flipH="1">
              <a:off x="5123723" y="1702891"/>
              <a:ext cx="270923" cy="8869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585C37CE-17EF-4969-BF56-42BEAF45167B}"/>
                </a:ext>
              </a:extLst>
            </p:cNvPr>
            <p:cNvSpPr/>
            <p:nvPr/>
          </p:nvSpPr>
          <p:spPr>
            <a:xfrm rot="10800000" flipV="1">
              <a:off x="5282159" y="1199713"/>
              <a:ext cx="162560" cy="151197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FF69C8AE-28E7-4300-A3DB-D6306EA9FD7A}"/>
                </a:ext>
              </a:extLst>
            </p:cNvPr>
            <p:cNvSpPr/>
            <p:nvPr/>
          </p:nvSpPr>
          <p:spPr>
            <a:xfrm rot="10800000" flipH="1" flipV="1">
              <a:off x="4541453" y="1199713"/>
              <a:ext cx="162560" cy="151197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2E3E807-50DD-4082-B497-2BBDA3ED62D4}"/>
              </a:ext>
            </a:extLst>
          </p:cNvPr>
          <p:cNvGrpSpPr/>
          <p:nvPr/>
        </p:nvGrpSpPr>
        <p:grpSpPr>
          <a:xfrm>
            <a:off x="7124924" y="638842"/>
            <a:ext cx="2038042" cy="2664816"/>
            <a:chOff x="6556432" y="18893"/>
            <a:chExt cx="2698944" cy="3528971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86BD1A26-F659-4CEF-9DF1-239D57298090}"/>
                </a:ext>
              </a:extLst>
            </p:cNvPr>
            <p:cNvGrpSpPr/>
            <p:nvPr/>
          </p:nvGrpSpPr>
          <p:grpSpPr>
            <a:xfrm>
              <a:off x="6556432" y="74623"/>
              <a:ext cx="2698944" cy="3473241"/>
              <a:chOff x="676332" y="74623"/>
              <a:chExt cx="2698944" cy="3473241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9FE5FDDF-056C-4391-9A72-E7F6E43714D7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4D16F2E2-3499-4C78-860F-DB2C7A785811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23934D30-2913-4226-B786-8746C9153EB5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856F685E-AAAD-4F08-94E5-5AF4927729F6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D3A7E7B5-360B-416A-B289-2033442B4FD4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1">
                <a:extLst>
                  <a:ext uri="{FF2B5EF4-FFF2-40B4-BE49-F238E27FC236}">
                    <a16:creationId xmlns:a16="http://schemas.microsoft.com/office/drawing/2014/main" id="{CCDE2438-FAF5-4133-900D-4EE7702ACF58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楕円 1">
                <a:extLst>
                  <a:ext uri="{FF2B5EF4-FFF2-40B4-BE49-F238E27FC236}">
                    <a16:creationId xmlns:a16="http://schemas.microsoft.com/office/drawing/2014/main" id="{562B85A5-09EA-40B1-A656-D059BFFCB086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楕円 1">
                <a:extLst>
                  <a:ext uri="{FF2B5EF4-FFF2-40B4-BE49-F238E27FC236}">
                    <a16:creationId xmlns:a16="http://schemas.microsoft.com/office/drawing/2014/main" id="{B3089847-CFD7-40C2-AB0D-0039E67395EE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1">
                <a:extLst>
                  <a:ext uri="{FF2B5EF4-FFF2-40B4-BE49-F238E27FC236}">
                    <a16:creationId xmlns:a16="http://schemas.microsoft.com/office/drawing/2014/main" id="{E5675997-DDDB-4C9A-AA25-3524C19E220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楕円 1">
                <a:extLst>
                  <a:ext uri="{FF2B5EF4-FFF2-40B4-BE49-F238E27FC236}">
                    <a16:creationId xmlns:a16="http://schemas.microsoft.com/office/drawing/2014/main" id="{8B9930BB-3782-45E0-824A-3DF457ECCA17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1">
                <a:extLst>
                  <a:ext uri="{FF2B5EF4-FFF2-40B4-BE49-F238E27FC236}">
                    <a16:creationId xmlns:a16="http://schemas.microsoft.com/office/drawing/2014/main" id="{27EDD3E3-968E-4F73-B7F8-271EB246FA40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167BBDE2-70EC-44BB-AE24-6D4B4FBD42C9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C09B6EAA-7851-4450-8FBB-25D02EF354DC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7928A2DE-C7F3-4045-913B-709AD70C0B6F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59" name="楕円 27">
                  <a:extLst>
                    <a:ext uri="{FF2B5EF4-FFF2-40B4-BE49-F238E27FC236}">
                      <a16:creationId xmlns:a16="http://schemas.microsoft.com/office/drawing/2014/main" id="{B27AA0B6-06AB-4ED7-A05C-AC90789A489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楕円 27">
                  <a:extLst>
                    <a:ext uri="{FF2B5EF4-FFF2-40B4-BE49-F238E27FC236}">
                      <a16:creationId xmlns:a16="http://schemas.microsoft.com/office/drawing/2014/main" id="{B96B8BA6-456B-407B-9BF9-E03C34131B28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94794C0B-44E3-4865-AEC4-E28464A80256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B25AB467-4314-4370-B724-45ADACC70D9A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E74B4FF4-7FEC-4825-A0C0-933AF01618B8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237A8B40-AE4A-4990-BF49-A22CA40CC4E0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5E55F4C0-D860-45AB-9136-13AF0559D438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1">
                <a:extLst>
                  <a:ext uri="{FF2B5EF4-FFF2-40B4-BE49-F238E27FC236}">
                    <a16:creationId xmlns:a16="http://schemas.microsoft.com/office/drawing/2014/main" id="{617CC3AC-AFB7-4692-A1C0-1F9AA87A91A2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5ED2CEDC-CA1A-4D3B-92C9-1A542D55FB62}"/>
                </a:ext>
              </a:extLst>
            </p:cNvPr>
            <p:cNvGrpSpPr/>
            <p:nvPr/>
          </p:nvGrpSpPr>
          <p:grpSpPr>
            <a:xfrm>
              <a:off x="71864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79484616-74F6-40EC-968A-8799DB05F4BF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62D3611D-812F-4F99-876A-41C6BAE00DE6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465B5F69-7277-4816-B57A-139DBFCD074B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571F8AA7-EACA-404A-9B85-804D175F4341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角を丸くする 270">
                  <a:extLst>
                    <a:ext uri="{FF2B5EF4-FFF2-40B4-BE49-F238E27FC236}">
                      <a16:creationId xmlns:a16="http://schemas.microsoft.com/office/drawing/2014/main" id="{5C78960B-53A5-4A1B-9B97-FD3D83F7C764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BD1641D-C31E-4EC8-984D-63F0E4A69968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F9641956-6494-4863-A25F-31D7A527FF20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364D2C7B-2DBE-43AF-B8FE-800A675C07B2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B12C872F-11AE-4F1E-85EB-DC00A8EC8718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90712EF8-5F0A-47A9-B7C8-95A3C92DE985}"/>
                </a:ext>
              </a:extLst>
            </p:cNvPr>
            <p:cNvGrpSpPr/>
            <p:nvPr/>
          </p:nvGrpSpPr>
          <p:grpSpPr>
            <a:xfrm>
              <a:off x="7397317" y="1174183"/>
              <a:ext cx="272020" cy="205072"/>
              <a:chOff x="2841114" y="476672"/>
              <a:chExt cx="716654" cy="716654"/>
            </a:xfrm>
          </p:grpSpPr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488C942E-EE36-425F-85A9-26E0EBD7B968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: 塗りつぶしなし 274">
                <a:extLst>
                  <a:ext uri="{FF2B5EF4-FFF2-40B4-BE49-F238E27FC236}">
                    <a16:creationId xmlns:a16="http://schemas.microsoft.com/office/drawing/2014/main" id="{9123E314-AFBA-497D-8168-32E36F190819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AB241100-6B06-4159-ACCD-1C7F87771344}"/>
                </a:ext>
              </a:extLst>
            </p:cNvPr>
            <p:cNvGrpSpPr/>
            <p:nvPr/>
          </p:nvGrpSpPr>
          <p:grpSpPr>
            <a:xfrm>
              <a:off x="8182231" y="1175024"/>
              <a:ext cx="272020" cy="205072"/>
              <a:chOff x="2841114" y="476672"/>
              <a:chExt cx="716654" cy="716654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EF379829-A9BD-4694-A6B9-64DEB614A9C7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円: 塗りつぶしなし 277">
                <a:extLst>
                  <a:ext uri="{FF2B5EF4-FFF2-40B4-BE49-F238E27FC236}">
                    <a16:creationId xmlns:a16="http://schemas.microsoft.com/office/drawing/2014/main" id="{30A61E8B-FCEB-480D-8BA0-3E79B57610B4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38AF6030-1C6F-4B12-BA8A-AB1DEFAD8BA4}"/>
                </a:ext>
              </a:extLst>
            </p:cNvPr>
            <p:cNvSpPr/>
            <p:nvPr/>
          </p:nvSpPr>
          <p:spPr>
            <a:xfrm>
              <a:off x="7630983" y="1380575"/>
              <a:ext cx="546665" cy="255053"/>
            </a:xfrm>
            <a:custGeom>
              <a:avLst/>
              <a:gdLst>
                <a:gd name="connsiteX0" fmla="*/ 1157170 w 1281891"/>
                <a:gd name="connsiteY0" fmla="*/ 0 h 598081"/>
                <a:gd name="connsiteX1" fmla="*/ 1281891 w 1281891"/>
                <a:gd name="connsiteY1" fmla="*/ 72008 h 598081"/>
                <a:gd name="connsiteX2" fmla="*/ 978163 w 1281891"/>
                <a:gd name="connsiteY2" fmla="*/ 598081 h 598081"/>
                <a:gd name="connsiteX3" fmla="*/ 853441 w 1281891"/>
                <a:gd name="connsiteY3" fmla="*/ 526073 h 598081"/>
                <a:gd name="connsiteX4" fmla="*/ 872689 w 1281891"/>
                <a:gd name="connsiteY4" fmla="*/ 0 h 598081"/>
                <a:gd name="connsiteX5" fmla="*/ 997410 w 1281891"/>
                <a:gd name="connsiteY5" fmla="*/ 72008 h 598081"/>
                <a:gd name="connsiteX6" fmla="*/ 693681 w 1281891"/>
                <a:gd name="connsiteY6" fmla="*/ 598081 h 598081"/>
                <a:gd name="connsiteX7" fmla="*/ 568960 w 1281891"/>
                <a:gd name="connsiteY7" fmla="*/ 526073 h 598081"/>
                <a:gd name="connsiteX8" fmla="*/ 588208 w 1281891"/>
                <a:gd name="connsiteY8" fmla="*/ 0 h 598081"/>
                <a:gd name="connsiteX9" fmla="*/ 712930 w 1281891"/>
                <a:gd name="connsiteY9" fmla="*/ 72008 h 598081"/>
                <a:gd name="connsiteX10" fmla="*/ 409201 w 1281891"/>
                <a:gd name="connsiteY10" fmla="*/ 598081 h 598081"/>
                <a:gd name="connsiteX11" fmla="*/ 284480 w 1281891"/>
                <a:gd name="connsiteY11" fmla="*/ 526073 h 598081"/>
                <a:gd name="connsiteX12" fmla="*/ 303728 w 1281891"/>
                <a:gd name="connsiteY12" fmla="*/ 0 h 598081"/>
                <a:gd name="connsiteX13" fmla="*/ 428450 w 1281891"/>
                <a:gd name="connsiteY13" fmla="*/ 72008 h 598081"/>
                <a:gd name="connsiteX14" fmla="*/ 124721 w 1281891"/>
                <a:gd name="connsiteY14" fmla="*/ 598081 h 598081"/>
                <a:gd name="connsiteX15" fmla="*/ 0 w 1281891"/>
                <a:gd name="connsiteY15" fmla="*/ 526073 h 598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81891" h="598081">
                  <a:moveTo>
                    <a:pt x="1157170" y="0"/>
                  </a:moveTo>
                  <a:lnTo>
                    <a:pt x="1281891" y="72008"/>
                  </a:lnTo>
                  <a:lnTo>
                    <a:pt x="978163" y="598081"/>
                  </a:lnTo>
                  <a:lnTo>
                    <a:pt x="853441" y="526073"/>
                  </a:lnTo>
                  <a:close/>
                  <a:moveTo>
                    <a:pt x="872689" y="0"/>
                  </a:moveTo>
                  <a:lnTo>
                    <a:pt x="997410" y="72008"/>
                  </a:lnTo>
                  <a:lnTo>
                    <a:pt x="693681" y="598081"/>
                  </a:lnTo>
                  <a:lnTo>
                    <a:pt x="568960" y="526073"/>
                  </a:lnTo>
                  <a:close/>
                  <a:moveTo>
                    <a:pt x="588208" y="0"/>
                  </a:moveTo>
                  <a:lnTo>
                    <a:pt x="712930" y="72008"/>
                  </a:lnTo>
                  <a:lnTo>
                    <a:pt x="409201" y="598081"/>
                  </a:lnTo>
                  <a:lnTo>
                    <a:pt x="284480" y="526073"/>
                  </a:lnTo>
                  <a:close/>
                  <a:moveTo>
                    <a:pt x="303728" y="0"/>
                  </a:moveTo>
                  <a:lnTo>
                    <a:pt x="428450" y="72008"/>
                  </a:lnTo>
                  <a:lnTo>
                    <a:pt x="124721" y="598081"/>
                  </a:lnTo>
                  <a:lnTo>
                    <a:pt x="0" y="52607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3F03482-BAF4-47C4-B6A5-A425E2E2E3EB}"/>
                </a:ext>
              </a:extLst>
            </p:cNvPr>
            <p:cNvSpPr/>
            <p:nvPr/>
          </p:nvSpPr>
          <p:spPr>
            <a:xfrm>
              <a:off x="7669721" y="18893"/>
              <a:ext cx="518551" cy="384195"/>
            </a:xfrm>
            <a:custGeom>
              <a:avLst/>
              <a:gdLst>
                <a:gd name="connsiteX0" fmla="*/ 347809 w 918400"/>
                <a:gd name="connsiteY0" fmla="*/ 0 h 680444"/>
                <a:gd name="connsiteX1" fmla="*/ 459525 w 918400"/>
                <a:gd name="connsiteY1" fmla="*/ 46274 h 680444"/>
                <a:gd name="connsiteX2" fmla="*/ 460148 w 918400"/>
                <a:gd name="connsiteY2" fmla="*/ 47198 h 680444"/>
                <a:gd name="connsiteX3" fmla="*/ 460770 w 918400"/>
                <a:gd name="connsiteY3" fmla="*/ 46274 h 680444"/>
                <a:gd name="connsiteX4" fmla="*/ 572486 w 918400"/>
                <a:gd name="connsiteY4" fmla="*/ 0 h 680444"/>
                <a:gd name="connsiteX5" fmla="*/ 718060 w 918400"/>
                <a:gd name="connsiteY5" fmla="*/ 96493 h 680444"/>
                <a:gd name="connsiteX6" fmla="*/ 723038 w 918400"/>
                <a:gd name="connsiteY6" fmla="*/ 121146 h 680444"/>
                <a:gd name="connsiteX7" fmla="*/ 747233 w 918400"/>
                <a:gd name="connsiteY7" fmla="*/ 118318 h 680444"/>
                <a:gd name="connsiteX8" fmla="*/ 918400 w 918400"/>
                <a:gd name="connsiteY8" fmla="*/ 316740 h 680444"/>
                <a:gd name="connsiteX9" fmla="*/ 747233 w 918400"/>
                <a:gd name="connsiteY9" fmla="*/ 515162 h 680444"/>
                <a:gd name="connsiteX10" fmla="*/ 726795 w 918400"/>
                <a:gd name="connsiteY10" fmla="*/ 512774 h 680444"/>
                <a:gd name="connsiteX11" fmla="*/ 718060 w 918400"/>
                <a:gd name="connsiteY11" fmla="*/ 556037 h 680444"/>
                <a:gd name="connsiteX12" fmla="*/ 572486 w 918400"/>
                <a:gd name="connsiteY12" fmla="*/ 652530 h 680444"/>
                <a:gd name="connsiteX13" fmla="*/ 460770 w 918400"/>
                <a:gd name="connsiteY13" fmla="*/ 606256 h 680444"/>
                <a:gd name="connsiteX14" fmla="*/ 460148 w 918400"/>
                <a:gd name="connsiteY14" fmla="*/ 605332 h 680444"/>
                <a:gd name="connsiteX15" fmla="*/ 459525 w 918400"/>
                <a:gd name="connsiteY15" fmla="*/ 606256 h 680444"/>
                <a:gd name="connsiteX16" fmla="*/ 347809 w 918400"/>
                <a:gd name="connsiteY16" fmla="*/ 652530 h 680444"/>
                <a:gd name="connsiteX17" fmla="*/ 225897 w 918400"/>
                <a:gd name="connsiteY17" fmla="*/ 595036 h 680444"/>
                <a:gd name="connsiteX18" fmla="*/ 212241 w 918400"/>
                <a:gd name="connsiteY18" fmla="*/ 572529 h 680444"/>
                <a:gd name="connsiteX19" fmla="*/ 115675 w 918400"/>
                <a:gd name="connsiteY19" fmla="*/ 680444 h 680444"/>
                <a:gd name="connsiteX20" fmla="*/ 168206 w 918400"/>
                <a:gd name="connsiteY20" fmla="*/ 547702 h 680444"/>
                <a:gd name="connsiteX21" fmla="*/ 4992 w 918400"/>
                <a:gd name="connsiteY21" fmla="*/ 661493 h 680444"/>
                <a:gd name="connsiteX22" fmla="*/ 115208 w 918400"/>
                <a:gd name="connsiteY22" fmla="*/ 503407 h 680444"/>
                <a:gd name="connsiteX23" fmla="*/ 104541 w 918400"/>
                <a:gd name="connsiteY23" fmla="*/ 499569 h 680444"/>
                <a:gd name="connsiteX24" fmla="*/ 0 w 918400"/>
                <a:gd name="connsiteY24" fmla="*/ 316740 h 680444"/>
                <a:gd name="connsiteX25" fmla="*/ 171167 w 918400"/>
                <a:gd name="connsiteY25" fmla="*/ 118318 h 680444"/>
                <a:gd name="connsiteX26" fmla="*/ 197214 w 918400"/>
                <a:gd name="connsiteY26" fmla="*/ 121362 h 680444"/>
                <a:gd name="connsiteX27" fmla="*/ 202235 w 918400"/>
                <a:gd name="connsiteY27" fmla="*/ 96493 h 680444"/>
                <a:gd name="connsiteX28" fmla="*/ 347809 w 918400"/>
                <a:gd name="connsiteY28" fmla="*/ 0 h 68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8400" h="680444">
                  <a:moveTo>
                    <a:pt x="347809" y="0"/>
                  </a:moveTo>
                  <a:cubicBezTo>
                    <a:pt x="391437" y="0"/>
                    <a:pt x="430934" y="17684"/>
                    <a:pt x="459525" y="46274"/>
                  </a:cubicBezTo>
                  <a:lnTo>
                    <a:pt x="460148" y="47198"/>
                  </a:lnTo>
                  <a:lnTo>
                    <a:pt x="460770" y="46274"/>
                  </a:lnTo>
                  <a:cubicBezTo>
                    <a:pt x="489361" y="17684"/>
                    <a:pt x="528859" y="0"/>
                    <a:pt x="572486" y="0"/>
                  </a:cubicBezTo>
                  <a:cubicBezTo>
                    <a:pt x="637927" y="0"/>
                    <a:pt x="694076" y="39788"/>
                    <a:pt x="718060" y="96493"/>
                  </a:cubicBezTo>
                  <a:lnTo>
                    <a:pt x="723038" y="121146"/>
                  </a:lnTo>
                  <a:lnTo>
                    <a:pt x="747233" y="118318"/>
                  </a:lnTo>
                  <a:cubicBezTo>
                    <a:pt x="841766" y="118318"/>
                    <a:pt x="918400" y="207155"/>
                    <a:pt x="918400" y="316740"/>
                  </a:cubicBezTo>
                  <a:cubicBezTo>
                    <a:pt x="918400" y="426325"/>
                    <a:pt x="841766" y="515162"/>
                    <a:pt x="747233" y="515162"/>
                  </a:cubicBezTo>
                  <a:lnTo>
                    <a:pt x="726795" y="512774"/>
                  </a:lnTo>
                  <a:lnTo>
                    <a:pt x="718060" y="556037"/>
                  </a:lnTo>
                  <a:cubicBezTo>
                    <a:pt x="694076" y="612742"/>
                    <a:pt x="637927" y="652530"/>
                    <a:pt x="572486" y="652530"/>
                  </a:cubicBezTo>
                  <a:cubicBezTo>
                    <a:pt x="528859" y="652530"/>
                    <a:pt x="489361" y="634846"/>
                    <a:pt x="460770" y="606256"/>
                  </a:cubicBezTo>
                  <a:lnTo>
                    <a:pt x="460148" y="605332"/>
                  </a:lnTo>
                  <a:lnTo>
                    <a:pt x="459525" y="606256"/>
                  </a:lnTo>
                  <a:cubicBezTo>
                    <a:pt x="430934" y="634846"/>
                    <a:pt x="391437" y="652530"/>
                    <a:pt x="347809" y="652530"/>
                  </a:cubicBezTo>
                  <a:cubicBezTo>
                    <a:pt x="298728" y="652530"/>
                    <a:pt x="254874" y="630149"/>
                    <a:pt x="225897" y="595036"/>
                  </a:cubicBezTo>
                  <a:lnTo>
                    <a:pt x="212241" y="572529"/>
                  </a:lnTo>
                  <a:lnTo>
                    <a:pt x="115675" y="680444"/>
                  </a:lnTo>
                  <a:lnTo>
                    <a:pt x="168206" y="547702"/>
                  </a:lnTo>
                  <a:lnTo>
                    <a:pt x="4992" y="661493"/>
                  </a:lnTo>
                  <a:lnTo>
                    <a:pt x="115208" y="503407"/>
                  </a:lnTo>
                  <a:lnTo>
                    <a:pt x="104541" y="499569"/>
                  </a:lnTo>
                  <a:cubicBezTo>
                    <a:pt x="43107" y="469447"/>
                    <a:pt x="0" y="398929"/>
                    <a:pt x="0" y="316740"/>
                  </a:cubicBezTo>
                  <a:cubicBezTo>
                    <a:pt x="0" y="207155"/>
                    <a:pt x="76634" y="118318"/>
                    <a:pt x="171167" y="118318"/>
                  </a:cubicBezTo>
                  <a:lnTo>
                    <a:pt x="197214" y="121362"/>
                  </a:lnTo>
                  <a:lnTo>
                    <a:pt x="202235" y="96493"/>
                  </a:lnTo>
                  <a:cubicBezTo>
                    <a:pt x="226219" y="39788"/>
                    <a:pt x="282368" y="0"/>
                    <a:pt x="34780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7A1C03F2-B157-439E-BA4A-0472034D46CF}"/>
              </a:ext>
            </a:extLst>
          </p:cNvPr>
          <p:cNvGrpSpPr/>
          <p:nvPr/>
        </p:nvGrpSpPr>
        <p:grpSpPr>
          <a:xfrm>
            <a:off x="1006783" y="3783373"/>
            <a:ext cx="2038042" cy="2622734"/>
            <a:chOff x="676332" y="74623"/>
            <a:chExt cx="2698944" cy="3473241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D94D3D7A-F293-467F-B13B-E36DBCC107FF}"/>
                </a:ext>
              </a:extLst>
            </p:cNvPr>
            <p:cNvGrpSpPr/>
            <p:nvPr/>
          </p:nvGrpSpPr>
          <p:grpSpPr>
            <a:xfrm>
              <a:off x="676332" y="74623"/>
              <a:ext cx="2698944" cy="3473241"/>
              <a:chOff x="676332" y="74623"/>
              <a:chExt cx="2698944" cy="3473241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DFCC49D8-3456-48D2-A8F2-719635DF51AE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CAE08D87-8ABF-4376-99F0-F16E608B0E27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2442967F-7366-4A8F-AF80-7B990CE1CD07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C7F28C81-347A-451E-AC53-FCD23BB7D09B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DD44961-40D7-4174-B659-F42F070AC97B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386A92EC-D358-4C8E-8725-7310F8622888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AF7C40C5-42E8-4B4D-997A-F534109C9477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A8A1033F-9A28-417B-A2A6-C85B3E265E9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楕円 1">
                <a:extLst>
                  <a:ext uri="{FF2B5EF4-FFF2-40B4-BE49-F238E27FC236}">
                    <a16:creationId xmlns:a16="http://schemas.microsoft.com/office/drawing/2014/main" id="{3ECBAF63-2006-4458-9A3E-8A49C2C42F26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楕円 1">
                <a:extLst>
                  <a:ext uri="{FF2B5EF4-FFF2-40B4-BE49-F238E27FC236}">
                    <a16:creationId xmlns:a16="http://schemas.microsoft.com/office/drawing/2014/main" id="{1DF5AEBB-CADD-487C-846B-ABA846241829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楕円 1">
                <a:extLst>
                  <a:ext uri="{FF2B5EF4-FFF2-40B4-BE49-F238E27FC236}">
                    <a16:creationId xmlns:a16="http://schemas.microsoft.com/office/drawing/2014/main" id="{71F48CD2-4842-4D15-8587-F91E62EF458F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ABC12628-5CD2-4D2A-958A-1E895AA0AF76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0ABB2821-6B1E-498A-B59C-734A2F53B78C}"/>
                  </a:ext>
                </a:extLst>
              </p:cNvPr>
              <p:cNvSpPr/>
              <p:nvPr/>
            </p:nvSpPr>
            <p:spPr>
              <a:xfrm>
                <a:off x="1568000" y="1226820"/>
                <a:ext cx="164508" cy="11600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396E0DE3-1279-464C-AA0B-1EE4D5551C2C}"/>
                  </a:ext>
                </a:extLst>
              </p:cNvPr>
              <p:cNvSpPr/>
              <p:nvPr/>
            </p:nvSpPr>
            <p:spPr>
              <a:xfrm>
                <a:off x="2266272" y="1226820"/>
                <a:ext cx="164508" cy="11600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17568855-D00B-4FA5-B3B7-277A7F332183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B567A222-039A-482B-AF66-68A1E913C548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356" name="楕円 27">
                  <a:extLst>
                    <a:ext uri="{FF2B5EF4-FFF2-40B4-BE49-F238E27FC236}">
                      <a16:creationId xmlns:a16="http://schemas.microsoft.com/office/drawing/2014/main" id="{AB95EC4D-348B-48B9-89DA-7CE7B716FD76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楕円 27">
                  <a:extLst>
                    <a:ext uri="{FF2B5EF4-FFF2-40B4-BE49-F238E27FC236}">
                      <a16:creationId xmlns:a16="http://schemas.microsoft.com/office/drawing/2014/main" id="{8726065D-AFB8-4066-B41C-639F800A6A6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80932D40-363E-4446-B145-68B2AB3E485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B8C05D33-7D90-4E06-8DC9-6929F78B4E24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F76D9A21-BBB9-4D8A-AB2E-02BA40D8460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50CCEFAD-A5AC-460E-82AD-F2EFA41AAC6D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>
                <a:extLst>
                  <a:ext uri="{FF2B5EF4-FFF2-40B4-BE49-F238E27FC236}">
                    <a16:creationId xmlns:a16="http://schemas.microsoft.com/office/drawing/2014/main" id="{575DC5BF-C2D0-44BF-9790-FDC955FF201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1">
                <a:extLst>
                  <a:ext uri="{FF2B5EF4-FFF2-40B4-BE49-F238E27FC236}">
                    <a16:creationId xmlns:a16="http://schemas.microsoft.com/office/drawing/2014/main" id="{675F0381-3C8D-430B-A9B5-AA3DF8C84524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3C79F32-26B1-4D46-B69C-1F5C0ED54129}"/>
                </a:ext>
              </a:extLst>
            </p:cNvPr>
            <p:cNvGrpSpPr/>
            <p:nvPr/>
          </p:nvGrpSpPr>
          <p:grpSpPr>
            <a:xfrm>
              <a:off x="13063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F29BB7CD-C4B3-4C32-B62D-A737A3BA496B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06C5354F-6689-4997-B05A-794B99F4133E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角を丸くする 321">
                  <a:extLst>
                    <a:ext uri="{FF2B5EF4-FFF2-40B4-BE49-F238E27FC236}">
                      <a16:creationId xmlns:a16="http://schemas.microsoft.com/office/drawing/2014/main" id="{990A367A-5275-4834-98B4-6FE8D901353B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四角形: 角を丸くする 326">
                  <a:extLst>
                    <a:ext uri="{FF2B5EF4-FFF2-40B4-BE49-F238E27FC236}">
                      <a16:creationId xmlns:a16="http://schemas.microsoft.com/office/drawing/2014/main" id="{1F217B12-FCD0-4792-A039-BD6655BB1977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角を丸くする 327">
                  <a:extLst>
                    <a:ext uri="{FF2B5EF4-FFF2-40B4-BE49-F238E27FC236}">
                      <a16:creationId xmlns:a16="http://schemas.microsoft.com/office/drawing/2014/main" id="{D58CFE68-CDFA-42B0-B767-783E9EEBA69E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BB910111-2FD8-45F2-9D71-0B5AFE04A1E1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0DD4D15E-0723-4EE4-9746-2F31A405C29D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F91BA593-4203-4F61-BDC1-A641AE79DAC8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D8F2D8E1-F274-42FF-A7D7-8CF2E62EDF96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7C39536A-266B-4831-ACDC-F2F670B46CE6}"/>
              </a:ext>
            </a:extLst>
          </p:cNvPr>
          <p:cNvGrpSpPr/>
          <p:nvPr/>
        </p:nvGrpSpPr>
        <p:grpSpPr>
          <a:xfrm>
            <a:off x="4044822" y="3783373"/>
            <a:ext cx="2038042" cy="2622734"/>
            <a:chOff x="3648132" y="74623"/>
            <a:chExt cx="2698944" cy="3473241"/>
          </a:xfrm>
        </p:grpSpPr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CD648B22-6487-480F-8D5B-2BCB1515A7BD}"/>
                </a:ext>
              </a:extLst>
            </p:cNvPr>
            <p:cNvGrpSpPr/>
            <p:nvPr/>
          </p:nvGrpSpPr>
          <p:grpSpPr>
            <a:xfrm>
              <a:off x="3648132" y="74623"/>
              <a:ext cx="2698944" cy="3473241"/>
              <a:chOff x="676332" y="74623"/>
              <a:chExt cx="2698944" cy="3473241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048569D5-A18D-4E86-BBF7-F067B50587F3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8FB32FC5-8E69-453C-A598-F799CDD0AE93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0EEBD550-C306-4849-8CC5-BAAB4FB36F4C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53295B9F-B94A-4A1B-A0E2-AE6F91B3A83D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E0BF24F7-2E60-47EF-836C-F8CAC46C1AA6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1">
                <a:extLst>
                  <a:ext uri="{FF2B5EF4-FFF2-40B4-BE49-F238E27FC236}">
                    <a16:creationId xmlns:a16="http://schemas.microsoft.com/office/drawing/2014/main" id="{27D13018-A2CB-4110-BA42-D98B0332CA9F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1">
                <a:extLst>
                  <a:ext uri="{FF2B5EF4-FFF2-40B4-BE49-F238E27FC236}">
                    <a16:creationId xmlns:a16="http://schemas.microsoft.com/office/drawing/2014/main" id="{677BFE34-F24A-4491-B231-AA95D0B7788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楕円 1">
                <a:extLst>
                  <a:ext uri="{FF2B5EF4-FFF2-40B4-BE49-F238E27FC236}">
                    <a16:creationId xmlns:a16="http://schemas.microsoft.com/office/drawing/2014/main" id="{628F40D1-B8C8-4A66-9750-087F80F418B8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1">
                <a:extLst>
                  <a:ext uri="{FF2B5EF4-FFF2-40B4-BE49-F238E27FC236}">
                    <a16:creationId xmlns:a16="http://schemas.microsoft.com/office/drawing/2014/main" id="{A1597849-45A6-4DF1-B1F6-D887FE190D83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1">
                <a:extLst>
                  <a:ext uri="{FF2B5EF4-FFF2-40B4-BE49-F238E27FC236}">
                    <a16:creationId xmlns:a16="http://schemas.microsoft.com/office/drawing/2014/main" id="{427B1F19-8D9C-4EA5-8C14-7235985C88EA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735E6A09-66CE-4454-ABD4-70A8B82EC38B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F68207A9-730D-43CC-A396-AEA9147DB39B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41CAC7AE-1442-49B0-8D75-34C4F99E759E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11" name="楕円 27">
                  <a:extLst>
                    <a:ext uri="{FF2B5EF4-FFF2-40B4-BE49-F238E27FC236}">
                      <a16:creationId xmlns:a16="http://schemas.microsoft.com/office/drawing/2014/main" id="{D5DAEBD7-5C7E-4FD3-B417-EB6AA02235E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楕円 27">
                  <a:extLst>
                    <a:ext uri="{FF2B5EF4-FFF2-40B4-BE49-F238E27FC236}">
                      <a16:creationId xmlns:a16="http://schemas.microsoft.com/office/drawing/2014/main" id="{037ED45D-BCF3-4B3C-845B-FE312A79211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F343D6C-1BB6-44B9-A22C-C08F9EE48C2F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AA193452-6CA3-41BD-82C3-4A1C372B1D4A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44E8FD63-0C0F-49D5-AF81-E78E5CD217CD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84842DBA-F4B0-40CE-9FFD-41BF5FAC961F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7721B6C3-0DAA-4106-9F98-2E76ECAA8F47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1">
                <a:extLst>
                  <a:ext uri="{FF2B5EF4-FFF2-40B4-BE49-F238E27FC236}">
                    <a16:creationId xmlns:a16="http://schemas.microsoft.com/office/drawing/2014/main" id="{5A6277E0-B5C7-46CF-A081-1AF24C732BE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F19B7B17-DD9F-4E0A-B163-FDA7854DE047}"/>
                </a:ext>
              </a:extLst>
            </p:cNvPr>
            <p:cNvGrpSpPr/>
            <p:nvPr/>
          </p:nvGrpSpPr>
          <p:grpSpPr>
            <a:xfrm>
              <a:off x="42781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7086213F-0A87-4D7C-AE46-A59BB3E0B224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96869324-BE1E-4069-91A2-E3A6450D4E60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129A5AAA-F56F-447B-82A2-3601D30A51E5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9DA2CAFA-BEED-4FF4-8DA9-14D8735D5DE7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9760D7A3-27C8-4827-8B62-F2E89852C0FB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A59EF593-A6B0-4810-925B-BE0B43670746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BF16383C-7148-40CF-9F4C-56595B39037A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6750E40E-92B9-4C23-9736-4B0518C840D7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C6DBBB2A-052E-4A3A-84E1-0693F1BD3F1A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1" name="楕円 1">
              <a:extLst>
                <a:ext uri="{FF2B5EF4-FFF2-40B4-BE49-F238E27FC236}">
                  <a16:creationId xmlns:a16="http://schemas.microsoft.com/office/drawing/2014/main" id="{7F02A6EF-C51F-468D-8C67-7976C472FE95}"/>
                </a:ext>
              </a:extLst>
            </p:cNvPr>
            <p:cNvSpPr/>
            <p:nvPr/>
          </p:nvSpPr>
          <p:spPr>
            <a:xfrm rot="18000000" flipH="1">
              <a:off x="5123723" y="1702891"/>
              <a:ext cx="270923" cy="8869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FB465F7B-D378-4F53-B987-A048310C3C89}"/>
                </a:ext>
              </a:extLst>
            </p:cNvPr>
            <p:cNvSpPr/>
            <p:nvPr/>
          </p:nvSpPr>
          <p:spPr>
            <a:xfrm rot="10800000" flipV="1">
              <a:off x="5282159" y="1199713"/>
              <a:ext cx="162560" cy="151197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F7132EDE-8E2C-4677-ABF4-C87EF5658B7A}"/>
                </a:ext>
              </a:extLst>
            </p:cNvPr>
            <p:cNvSpPr/>
            <p:nvPr/>
          </p:nvSpPr>
          <p:spPr>
            <a:xfrm rot="10800000" flipH="1" flipV="1">
              <a:off x="4541453" y="1199713"/>
              <a:ext cx="162560" cy="151197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30C2CABB-6058-42E9-9EEB-7AE588A713BE}"/>
              </a:ext>
            </a:extLst>
          </p:cNvPr>
          <p:cNvGrpSpPr/>
          <p:nvPr/>
        </p:nvGrpSpPr>
        <p:grpSpPr>
          <a:xfrm>
            <a:off x="7124924" y="3734467"/>
            <a:ext cx="2038042" cy="2664816"/>
            <a:chOff x="6556432" y="18893"/>
            <a:chExt cx="2698944" cy="3528971"/>
          </a:xfrm>
        </p:grpSpPr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2689CD10-EA1B-463E-8064-75BAF6C206A4}"/>
                </a:ext>
              </a:extLst>
            </p:cNvPr>
            <p:cNvGrpSpPr/>
            <p:nvPr/>
          </p:nvGrpSpPr>
          <p:grpSpPr>
            <a:xfrm>
              <a:off x="6556432" y="74623"/>
              <a:ext cx="2698944" cy="3473241"/>
              <a:chOff x="676332" y="74623"/>
              <a:chExt cx="2698944" cy="3473241"/>
            </a:xfrm>
          </p:grpSpPr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0D6F32B-8407-4B4F-936B-A570C86D8F74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8E5A3522-ED69-497D-9B07-1F2639BE2BBD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BA72990E-44A4-45CB-9AC9-F6C3872E1EF4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8BA9A312-95CE-4023-8F64-B29A5CB67962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CB62474F-4084-451F-BA35-F6963508C06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1">
                <a:extLst>
                  <a:ext uri="{FF2B5EF4-FFF2-40B4-BE49-F238E27FC236}">
                    <a16:creationId xmlns:a16="http://schemas.microsoft.com/office/drawing/2014/main" id="{2A0E69AD-97BA-4406-AC10-4471C5A7D253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E90ABCB5-528E-4A17-ACBD-54CD6AE1A850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楕円 1">
                <a:extLst>
                  <a:ext uri="{FF2B5EF4-FFF2-40B4-BE49-F238E27FC236}">
                    <a16:creationId xmlns:a16="http://schemas.microsoft.com/office/drawing/2014/main" id="{0EC465FA-ED61-4FA4-8BFB-200097B681E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楕円 1">
                <a:extLst>
                  <a:ext uri="{FF2B5EF4-FFF2-40B4-BE49-F238E27FC236}">
                    <a16:creationId xmlns:a16="http://schemas.microsoft.com/office/drawing/2014/main" id="{38F55D99-1A09-4748-B6FA-C4851C3AF55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1">
                <a:extLst>
                  <a:ext uri="{FF2B5EF4-FFF2-40B4-BE49-F238E27FC236}">
                    <a16:creationId xmlns:a16="http://schemas.microsoft.com/office/drawing/2014/main" id="{0E610B36-96B8-4C56-8CF4-EFB8947E1837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楕円 1">
                <a:extLst>
                  <a:ext uri="{FF2B5EF4-FFF2-40B4-BE49-F238E27FC236}">
                    <a16:creationId xmlns:a16="http://schemas.microsoft.com/office/drawing/2014/main" id="{1FC28A3B-0B4B-4631-9A4F-EFD06E0C6A2F}"/>
                  </a:ext>
                </a:extLst>
              </p:cNvPr>
              <p:cNvSpPr/>
              <p:nvPr/>
            </p:nvSpPr>
            <p:spPr>
              <a:xfrm>
                <a:off x="1521388" y="1949922"/>
                <a:ext cx="980272" cy="144361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80DC5A87-3ADD-4E1C-A289-5EFABA44D74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28C9C0CB-61A0-472A-B2E3-DEAE29B2888B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967039E-BAA7-48F2-9529-9EC20E7635DA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53" name="楕円 27">
                  <a:extLst>
                    <a:ext uri="{FF2B5EF4-FFF2-40B4-BE49-F238E27FC236}">
                      <a16:creationId xmlns:a16="http://schemas.microsoft.com/office/drawing/2014/main" id="{5E4D3182-5115-4279-8F78-656E07AB716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楕円 27">
                  <a:extLst>
                    <a:ext uri="{FF2B5EF4-FFF2-40B4-BE49-F238E27FC236}">
                      <a16:creationId xmlns:a16="http://schemas.microsoft.com/office/drawing/2014/main" id="{2C2BA010-E926-4831-B583-56494F22871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A41B97F-EFD4-4452-991F-03AF5F3C7247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63AE5799-81D0-44D8-ABEF-3551C3C60A4B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9274CBEE-9A87-4BA4-BD60-2BD500552C5B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68D7E785-0A57-42E1-BDA5-0840D501A739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B342C251-6981-4ACB-A48A-CD1A7B999F2C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1">
                <a:extLst>
                  <a:ext uri="{FF2B5EF4-FFF2-40B4-BE49-F238E27FC236}">
                    <a16:creationId xmlns:a16="http://schemas.microsoft.com/office/drawing/2014/main" id="{14E5D028-DA22-4837-9E06-D7B17C73200F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F0E12989-E300-4D22-9C25-4A95E45146E7}"/>
                </a:ext>
              </a:extLst>
            </p:cNvPr>
            <p:cNvGrpSpPr/>
            <p:nvPr/>
          </p:nvGrpSpPr>
          <p:grpSpPr>
            <a:xfrm>
              <a:off x="7186483" y="1118302"/>
              <a:ext cx="1602044" cy="1127390"/>
              <a:chOff x="1061706" y="1316786"/>
              <a:chExt cx="1798075" cy="1265341"/>
            </a:xfrm>
          </p:grpSpPr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4F0E6D89-5D26-4872-8F43-378243E3F2D0}"/>
                  </a:ext>
                </a:extLst>
              </p:cNvPr>
              <p:cNvGrpSpPr/>
              <p:nvPr/>
            </p:nvGrpSpPr>
            <p:grpSpPr>
              <a:xfrm>
                <a:off x="1061706" y="1316786"/>
                <a:ext cx="1798075" cy="1265341"/>
                <a:chOff x="1061706" y="1316786"/>
                <a:chExt cx="1798075" cy="1265341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428" name="四角形: 角を丸くする 427">
                  <a:extLst>
                    <a:ext uri="{FF2B5EF4-FFF2-40B4-BE49-F238E27FC236}">
                      <a16:creationId xmlns:a16="http://schemas.microsoft.com/office/drawing/2014/main" id="{62403A51-16ED-42F7-8B92-45C703CC84F7}"/>
                    </a:ext>
                  </a:extLst>
                </p:cNvPr>
                <p:cNvSpPr/>
                <p:nvPr/>
              </p:nvSpPr>
              <p:spPr>
                <a:xfrm rot="18900000">
                  <a:off x="1067174" y="1316786"/>
                  <a:ext cx="51313" cy="51366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9DD424BE-357E-435E-B6F8-D9673A610968}"/>
                    </a:ext>
                  </a:extLst>
                </p:cNvPr>
                <p:cNvSpPr/>
                <p:nvPr/>
              </p:nvSpPr>
              <p:spPr>
                <a:xfrm rot="19800000">
                  <a:off x="1061706" y="1789562"/>
                  <a:ext cx="51313" cy="576464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F6FA895A-EF78-4843-9E30-2BCB670C0B75}"/>
                    </a:ext>
                  </a:extLst>
                </p:cNvPr>
                <p:cNvSpPr/>
                <p:nvPr/>
              </p:nvSpPr>
              <p:spPr>
                <a:xfrm rot="2700000" flipH="1">
                  <a:off x="2594338" y="1345880"/>
                  <a:ext cx="51313" cy="47957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79AA3E2E-1732-4CC4-A01D-9B5D645DDACC}"/>
                    </a:ext>
                  </a:extLst>
                </p:cNvPr>
                <p:cNvSpPr/>
                <p:nvPr/>
              </p:nvSpPr>
              <p:spPr>
                <a:xfrm rot="1800000" flipH="1">
                  <a:off x="2610266" y="1789983"/>
                  <a:ext cx="52790" cy="57561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720C000E-E907-4B73-BD27-123805CF84AB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5" name="月 424">
                <a:extLst>
                  <a:ext uri="{FF2B5EF4-FFF2-40B4-BE49-F238E27FC236}">
                    <a16:creationId xmlns:a16="http://schemas.microsoft.com/office/drawing/2014/main" id="{24F93A5B-C58E-4BC0-BDFE-4731F3AD56DE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月 425">
                <a:extLst>
                  <a:ext uri="{FF2B5EF4-FFF2-40B4-BE49-F238E27FC236}">
                    <a16:creationId xmlns:a16="http://schemas.microsoft.com/office/drawing/2014/main" id="{07041D5A-21DD-46A4-AF70-3F6561FC5181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77D16EA1-0FC2-4850-8C2E-F2318E34B72C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E2992C78-4F8D-43E2-BCFB-31B55C229AFF}"/>
                </a:ext>
              </a:extLst>
            </p:cNvPr>
            <p:cNvGrpSpPr/>
            <p:nvPr/>
          </p:nvGrpSpPr>
          <p:grpSpPr>
            <a:xfrm>
              <a:off x="7397317" y="1174183"/>
              <a:ext cx="272020" cy="205072"/>
              <a:chOff x="2841114" y="476672"/>
              <a:chExt cx="716654" cy="716654"/>
            </a:xfrm>
          </p:grpSpPr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5A8A18B-8599-4397-B025-744646136253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円: 塗りつぶしなし 422">
                <a:extLst>
                  <a:ext uri="{FF2B5EF4-FFF2-40B4-BE49-F238E27FC236}">
                    <a16:creationId xmlns:a16="http://schemas.microsoft.com/office/drawing/2014/main" id="{A1D26D01-60A6-4161-9FE2-274793AC0640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78E27D55-4CCC-432C-990C-669667DC7772}"/>
                </a:ext>
              </a:extLst>
            </p:cNvPr>
            <p:cNvGrpSpPr/>
            <p:nvPr/>
          </p:nvGrpSpPr>
          <p:grpSpPr>
            <a:xfrm>
              <a:off x="8182231" y="1175024"/>
              <a:ext cx="272020" cy="205072"/>
              <a:chOff x="2841114" y="476672"/>
              <a:chExt cx="716654" cy="716654"/>
            </a:xfrm>
          </p:grpSpPr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68E0EC80-E1C7-4211-943D-57299E959C63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円: 塗りつぶしなし 420">
                <a:extLst>
                  <a:ext uri="{FF2B5EF4-FFF2-40B4-BE49-F238E27FC236}">
                    <a16:creationId xmlns:a16="http://schemas.microsoft.com/office/drawing/2014/main" id="{B8B36090-7527-4786-B32B-DDD5BF918256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B3FF923F-0241-4E5E-A51F-0511C7FC0D41}"/>
                </a:ext>
              </a:extLst>
            </p:cNvPr>
            <p:cNvSpPr/>
            <p:nvPr/>
          </p:nvSpPr>
          <p:spPr>
            <a:xfrm>
              <a:off x="7630983" y="1380575"/>
              <a:ext cx="546665" cy="255053"/>
            </a:xfrm>
            <a:custGeom>
              <a:avLst/>
              <a:gdLst>
                <a:gd name="connsiteX0" fmla="*/ 1157170 w 1281891"/>
                <a:gd name="connsiteY0" fmla="*/ 0 h 598081"/>
                <a:gd name="connsiteX1" fmla="*/ 1281891 w 1281891"/>
                <a:gd name="connsiteY1" fmla="*/ 72008 h 598081"/>
                <a:gd name="connsiteX2" fmla="*/ 978163 w 1281891"/>
                <a:gd name="connsiteY2" fmla="*/ 598081 h 598081"/>
                <a:gd name="connsiteX3" fmla="*/ 853441 w 1281891"/>
                <a:gd name="connsiteY3" fmla="*/ 526073 h 598081"/>
                <a:gd name="connsiteX4" fmla="*/ 872689 w 1281891"/>
                <a:gd name="connsiteY4" fmla="*/ 0 h 598081"/>
                <a:gd name="connsiteX5" fmla="*/ 997410 w 1281891"/>
                <a:gd name="connsiteY5" fmla="*/ 72008 h 598081"/>
                <a:gd name="connsiteX6" fmla="*/ 693681 w 1281891"/>
                <a:gd name="connsiteY6" fmla="*/ 598081 h 598081"/>
                <a:gd name="connsiteX7" fmla="*/ 568960 w 1281891"/>
                <a:gd name="connsiteY7" fmla="*/ 526073 h 598081"/>
                <a:gd name="connsiteX8" fmla="*/ 588208 w 1281891"/>
                <a:gd name="connsiteY8" fmla="*/ 0 h 598081"/>
                <a:gd name="connsiteX9" fmla="*/ 712930 w 1281891"/>
                <a:gd name="connsiteY9" fmla="*/ 72008 h 598081"/>
                <a:gd name="connsiteX10" fmla="*/ 409201 w 1281891"/>
                <a:gd name="connsiteY10" fmla="*/ 598081 h 598081"/>
                <a:gd name="connsiteX11" fmla="*/ 284480 w 1281891"/>
                <a:gd name="connsiteY11" fmla="*/ 526073 h 598081"/>
                <a:gd name="connsiteX12" fmla="*/ 303728 w 1281891"/>
                <a:gd name="connsiteY12" fmla="*/ 0 h 598081"/>
                <a:gd name="connsiteX13" fmla="*/ 428450 w 1281891"/>
                <a:gd name="connsiteY13" fmla="*/ 72008 h 598081"/>
                <a:gd name="connsiteX14" fmla="*/ 124721 w 1281891"/>
                <a:gd name="connsiteY14" fmla="*/ 598081 h 598081"/>
                <a:gd name="connsiteX15" fmla="*/ 0 w 1281891"/>
                <a:gd name="connsiteY15" fmla="*/ 526073 h 598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81891" h="598081">
                  <a:moveTo>
                    <a:pt x="1157170" y="0"/>
                  </a:moveTo>
                  <a:lnTo>
                    <a:pt x="1281891" y="72008"/>
                  </a:lnTo>
                  <a:lnTo>
                    <a:pt x="978163" y="598081"/>
                  </a:lnTo>
                  <a:lnTo>
                    <a:pt x="853441" y="526073"/>
                  </a:lnTo>
                  <a:close/>
                  <a:moveTo>
                    <a:pt x="872689" y="0"/>
                  </a:moveTo>
                  <a:lnTo>
                    <a:pt x="997410" y="72008"/>
                  </a:lnTo>
                  <a:lnTo>
                    <a:pt x="693681" y="598081"/>
                  </a:lnTo>
                  <a:lnTo>
                    <a:pt x="568960" y="526073"/>
                  </a:lnTo>
                  <a:close/>
                  <a:moveTo>
                    <a:pt x="588208" y="0"/>
                  </a:moveTo>
                  <a:lnTo>
                    <a:pt x="712930" y="72008"/>
                  </a:lnTo>
                  <a:lnTo>
                    <a:pt x="409201" y="598081"/>
                  </a:lnTo>
                  <a:lnTo>
                    <a:pt x="284480" y="526073"/>
                  </a:lnTo>
                  <a:close/>
                  <a:moveTo>
                    <a:pt x="303728" y="0"/>
                  </a:moveTo>
                  <a:lnTo>
                    <a:pt x="428450" y="72008"/>
                  </a:lnTo>
                  <a:lnTo>
                    <a:pt x="124721" y="598081"/>
                  </a:lnTo>
                  <a:lnTo>
                    <a:pt x="0" y="52607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824233D8-32CD-4890-BEE4-904E3E62F677}"/>
                </a:ext>
              </a:extLst>
            </p:cNvPr>
            <p:cNvSpPr/>
            <p:nvPr/>
          </p:nvSpPr>
          <p:spPr>
            <a:xfrm>
              <a:off x="7669721" y="18893"/>
              <a:ext cx="518551" cy="384195"/>
            </a:xfrm>
            <a:custGeom>
              <a:avLst/>
              <a:gdLst>
                <a:gd name="connsiteX0" fmla="*/ 347809 w 918400"/>
                <a:gd name="connsiteY0" fmla="*/ 0 h 680444"/>
                <a:gd name="connsiteX1" fmla="*/ 459525 w 918400"/>
                <a:gd name="connsiteY1" fmla="*/ 46274 h 680444"/>
                <a:gd name="connsiteX2" fmla="*/ 460148 w 918400"/>
                <a:gd name="connsiteY2" fmla="*/ 47198 h 680444"/>
                <a:gd name="connsiteX3" fmla="*/ 460770 w 918400"/>
                <a:gd name="connsiteY3" fmla="*/ 46274 h 680444"/>
                <a:gd name="connsiteX4" fmla="*/ 572486 w 918400"/>
                <a:gd name="connsiteY4" fmla="*/ 0 h 680444"/>
                <a:gd name="connsiteX5" fmla="*/ 718060 w 918400"/>
                <a:gd name="connsiteY5" fmla="*/ 96493 h 680444"/>
                <a:gd name="connsiteX6" fmla="*/ 723038 w 918400"/>
                <a:gd name="connsiteY6" fmla="*/ 121146 h 680444"/>
                <a:gd name="connsiteX7" fmla="*/ 747233 w 918400"/>
                <a:gd name="connsiteY7" fmla="*/ 118318 h 680444"/>
                <a:gd name="connsiteX8" fmla="*/ 918400 w 918400"/>
                <a:gd name="connsiteY8" fmla="*/ 316740 h 680444"/>
                <a:gd name="connsiteX9" fmla="*/ 747233 w 918400"/>
                <a:gd name="connsiteY9" fmla="*/ 515162 h 680444"/>
                <a:gd name="connsiteX10" fmla="*/ 726795 w 918400"/>
                <a:gd name="connsiteY10" fmla="*/ 512774 h 680444"/>
                <a:gd name="connsiteX11" fmla="*/ 718060 w 918400"/>
                <a:gd name="connsiteY11" fmla="*/ 556037 h 680444"/>
                <a:gd name="connsiteX12" fmla="*/ 572486 w 918400"/>
                <a:gd name="connsiteY12" fmla="*/ 652530 h 680444"/>
                <a:gd name="connsiteX13" fmla="*/ 460770 w 918400"/>
                <a:gd name="connsiteY13" fmla="*/ 606256 h 680444"/>
                <a:gd name="connsiteX14" fmla="*/ 460148 w 918400"/>
                <a:gd name="connsiteY14" fmla="*/ 605332 h 680444"/>
                <a:gd name="connsiteX15" fmla="*/ 459525 w 918400"/>
                <a:gd name="connsiteY15" fmla="*/ 606256 h 680444"/>
                <a:gd name="connsiteX16" fmla="*/ 347809 w 918400"/>
                <a:gd name="connsiteY16" fmla="*/ 652530 h 680444"/>
                <a:gd name="connsiteX17" fmla="*/ 225897 w 918400"/>
                <a:gd name="connsiteY17" fmla="*/ 595036 h 680444"/>
                <a:gd name="connsiteX18" fmla="*/ 212241 w 918400"/>
                <a:gd name="connsiteY18" fmla="*/ 572529 h 680444"/>
                <a:gd name="connsiteX19" fmla="*/ 115675 w 918400"/>
                <a:gd name="connsiteY19" fmla="*/ 680444 h 680444"/>
                <a:gd name="connsiteX20" fmla="*/ 168206 w 918400"/>
                <a:gd name="connsiteY20" fmla="*/ 547702 h 680444"/>
                <a:gd name="connsiteX21" fmla="*/ 4992 w 918400"/>
                <a:gd name="connsiteY21" fmla="*/ 661493 h 680444"/>
                <a:gd name="connsiteX22" fmla="*/ 115208 w 918400"/>
                <a:gd name="connsiteY22" fmla="*/ 503407 h 680444"/>
                <a:gd name="connsiteX23" fmla="*/ 104541 w 918400"/>
                <a:gd name="connsiteY23" fmla="*/ 499569 h 680444"/>
                <a:gd name="connsiteX24" fmla="*/ 0 w 918400"/>
                <a:gd name="connsiteY24" fmla="*/ 316740 h 680444"/>
                <a:gd name="connsiteX25" fmla="*/ 171167 w 918400"/>
                <a:gd name="connsiteY25" fmla="*/ 118318 h 680444"/>
                <a:gd name="connsiteX26" fmla="*/ 197214 w 918400"/>
                <a:gd name="connsiteY26" fmla="*/ 121362 h 680444"/>
                <a:gd name="connsiteX27" fmla="*/ 202235 w 918400"/>
                <a:gd name="connsiteY27" fmla="*/ 96493 h 680444"/>
                <a:gd name="connsiteX28" fmla="*/ 347809 w 918400"/>
                <a:gd name="connsiteY28" fmla="*/ 0 h 68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8400" h="680444">
                  <a:moveTo>
                    <a:pt x="347809" y="0"/>
                  </a:moveTo>
                  <a:cubicBezTo>
                    <a:pt x="391437" y="0"/>
                    <a:pt x="430934" y="17684"/>
                    <a:pt x="459525" y="46274"/>
                  </a:cubicBezTo>
                  <a:lnTo>
                    <a:pt x="460148" y="47198"/>
                  </a:lnTo>
                  <a:lnTo>
                    <a:pt x="460770" y="46274"/>
                  </a:lnTo>
                  <a:cubicBezTo>
                    <a:pt x="489361" y="17684"/>
                    <a:pt x="528859" y="0"/>
                    <a:pt x="572486" y="0"/>
                  </a:cubicBezTo>
                  <a:cubicBezTo>
                    <a:pt x="637927" y="0"/>
                    <a:pt x="694076" y="39788"/>
                    <a:pt x="718060" y="96493"/>
                  </a:cubicBezTo>
                  <a:lnTo>
                    <a:pt x="723038" y="121146"/>
                  </a:lnTo>
                  <a:lnTo>
                    <a:pt x="747233" y="118318"/>
                  </a:lnTo>
                  <a:cubicBezTo>
                    <a:pt x="841766" y="118318"/>
                    <a:pt x="918400" y="207155"/>
                    <a:pt x="918400" y="316740"/>
                  </a:cubicBezTo>
                  <a:cubicBezTo>
                    <a:pt x="918400" y="426325"/>
                    <a:pt x="841766" y="515162"/>
                    <a:pt x="747233" y="515162"/>
                  </a:cubicBezTo>
                  <a:lnTo>
                    <a:pt x="726795" y="512774"/>
                  </a:lnTo>
                  <a:lnTo>
                    <a:pt x="718060" y="556037"/>
                  </a:lnTo>
                  <a:cubicBezTo>
                    <a:pt x="694076" y="612742"/>
                    <a:pt x="637927" y="652530"/>
                    <a:pt x="572486" y="652530"/>
                  </a:cubicBezTo>
                  <a:cubicBezTo>
                    <a:pt x="528859" y="652530"/>
                    <a:pt x="489361" y="634846"/>
                    <a:pt x="460770" y="606256"/>
                  </a:cubicBezTo>
                  <a:lnTo>
                    <a:pt x="460148" y="605332"/>
                  </a:lnTo>
                  <a:lnTo>
                    <a:pt x="459525" y="606256"/>
                  </a:lnTo>
                  <a:cubicBezTo>
                    <a:pt x="430934" y="634846"/>
                    <a:pt x="391437" y="652530"/>
                    <a:pt x="347809" y="652530"/>
                  </a:cubicBezTo>
                  <a:cubicBezTo>
                    <a:pt x="298728" y="652530"/>
                    <a:pt x="254874" y="630149"/>
                    <a:pt x="225897" y="595036"/>
                  </a:cubicBezTo>
                  <a:lnTo>
                    <a:pt x="212241" y="572529"/>
                  </a:lnTo>
                  <a:lnTo>
                    <a:pt x="115675" y="680444"/>
                  </a:lnTo>
                  <a:lnTo>
                    <a:pt x="168206" y="547702"/>
                  </a:lnTo>
                  <a:lnTo>
                    <a:pt x="4992" y="661493"/>
                  </a:lnTo>
                  <a:lnTo>
                    <a:pt x="115208" y="503407"/>
                  </a:lnTo>
                  <a:lnTo>
                    <a:pt x="104541" y="499569"/>
                  </a:lnTo>
                  <a:cubicBezTo>
                    <a:pt x="43107" y="469447"/>
                    <a:pt x="0" y="398929"/>
                    <a:pt x="0" y="316740"/>
                  </a:cubicBezTo>
                  <a:cubicBezTo>
                    <a:pt x="0" y="207155"/>
                    <a:pt x="76634" y="118318"/>
                    <a:pt x="171167" y="118318"/>
                  </a:cubicBezTo>
                  <a:lnTo>
                    <a:pt x="197214" y="121362"/>
                  </a:lnTo>
                  <a:lnTo>
                    <a:pt x="202235" y="96493"/>
                  </a:lnTo>
                  <a:cubicBezTo>
                    <a:pt x="226219" y="39788"/>
                    <a:pt x="282368" y="0"/>
                    <a:pt x="34780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7575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テーマ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il154_マスクをしたハムスターのイラスト</dc:title>
  <dc:subject>il154_マスクをしたハムスターのイラスト</dc:subject>
  <dc:creator>ぱわぽ助</dc:creator>
  <cp:lastModifiedBy/>
  <cp:revision>1</cp:revision>
  <dcterms:created xsi:type="dcterms:W3CDTF">2014-10-29T04:47:26Z</dcterms:created>
  <dcterms:modified xsi:type="dcterms:W3CDTF">2020-02-03T15:10:33Z</dcterms:modified>
  <cp:version>1</cp:version>
</cp:coreProperties>
</file>