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1" r:id="rId2"/>
    <p:sldId id="272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99"/>
    <a:srgbClr val="FFCC00"/>
    <a:srgbClr val="FF0000"/>
    <a:srgbClr val="3333CC"/>
    <a:srgbClr val="333399"/>
    <a:srgbClr val="3333FF"/>
    <a:srgbClr val="FFFF66"/>
    <a:srgbClr val="FF0066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867" autoAdjust="0"/>
    <p:restoredTop sz="94660"/>
  </p:normalViewPr>
  <p:slideViewPr>
    <p:cSldViewPr>
      <p:cViewPr>
        <p:scale>
          <a:sx n="66" d="100"/>
          <a:sy n="66" d="100"/>
        </p:scale>
        <p:origin x="-36" y="288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2019/12/17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正方形/長方形 11"/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/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08115E06-CE1E-430A-907C-4969E047B9CD}"/>
              </a:ext>
            </a:extLst>
          </p:cNvPr>
          <p:cNvGrpSpPr/>
          <p:nvPr/>
        </p:nvGrpSpPr>
        <p:grpSpPr>
          <a:xfrm>
            <a:off x="871209" y="740263"/>
            <a:ext cx="2263786" cy="2563717"/>
            <a:chOff x="871209" y="926243"/>
            <a:chExt cx="2263786" cy="2563717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CD2BC499-5409-410D-A822-D568380B9DED}"/>
                </a:ext>
              </a:extLst>
            </p:cNvPr>
            <p:cNvGrpSpPr/>
            <p:nvPr/>
          </p:nvGrpSpPr>
          <p:grpSpPr>
            <a:xfrm>
              <a:off x="871209" y="926243"/>
              <a:ext cx="2263786" cy="2563717"/>
              <a:chOff x="906134" y="954815"/>
              <a:chExt cx="2184728" cy="2474185"/>
            </a:xfrm>
          </p:grpSpPr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345F3F3D-D012-42D8-A889-14D6FD9EB17E}"/>
                  </a:ext>
                </a:extLst>
              </p:cNvPr>
              <p:cNvSpPr/>
              <p:nvPr/>
            </p:nvSpPr>
            <p:spPr>
              <a:xfrm rot="1800000">
                <a:off x="2317088" y="3051047"/>
                <a:ext cx="326201" cy="209908"/>
              </a:xfrm>
              <a:custGeom>
                <a:avLst/>
                <a:gdLst>
                  <a:gd name="connsiteX0" fmla="*/ 423834 w 544772"/>
                  <a:gd name="connsiteY0" fmla="*/ 421 h 209908"/>
                  <a:gd name="connsiteX1" fmla="*/ 497653 w 544772"/>
                  <a:gd name="connsiteY1" fmla="*/ 24325 h 209908"/>
                  <a:gd name="connsiteX2" fmla="*/ 544772 w 544772"/>
                  <a:gd name="connsiteY2" fmla="*/ 51982 h 209908"/>
                  <a:gd name="connsiteX3" fmla="*/ 528070 w 544772"/>
                  <a:gd name="connsiteY3" fmla="*/ 49589 h 209908"/>
                  <a:gd name="connsiteX4" fmla="*/ 404442 w 544772"/>
                  <a:gd name="connsiteY4" fmla="*/ 129718 h 209908"/>
                  <a:gd name="connsiteX5" fmla="*/ 64746 w 544772"/>
                  <a:gd name="connsiteY5" fmla="*/ 150938 h 209908"/>
                  <a:gd name="connsiteX6" fmla="*/ 0 w 544772"/>
                  <a:gd name="connsiteY6" fmla="*/ 141662 h 209908"/>
                  <a:gd name="connsiteX7" fmla="*/ 0 w 544772"/>
                  <a:gd name="connsiteY7" fmla="*/ 21769 h 209908"/>
                  <a:gd name="connsiteX8" fmla="*/ 16045 w 544772"/>
                  <a:gd name="connsiteY8" fmla="*/ 27998 h 209908"/>
                  <a:gd name="connsiteX9" fmla="*/ 350015 w 544772"/>
                  <a:gd name="connsiteY9" fmla="*/ 58284 h 209908"/>
                  <a:gd name="connsiteX10" fmla="*/ 423834 w 544772"/>
                  <a:gd name="connsiteY10" fmla="*/ 421 h 209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44772" h="209908">
                    <a:moveTo>
                      <a:pt x="423834" y="421"/>
                    </a:moveTo>
                    <a:cubicBezTo>
                      <a:pt x="445265" y="-2315"/>
                      <a:pt x="466697" y="8577"/>
                      <a:pt x="497653" y="24325"/>
                    </a:cubicBezTo>
                    <a:lnTo>
                      <a:pt x="544772" y="51982"/>
                    </a:lnTo>
                    <a:lnTo>
                      <a:pt x="528070" y="49589"/>
                    </a:lnTo>
                    <a:cubicBezTo>
                      <a:pt x="482505" y="50826"/>
                      <a:pt x="440207" y="71168"/>
                      <a:pt x="404442" y="129718"/>
                    </a:cubicBezTo>
                    <a:cubicBezTo>
                      <a:pt x="315031" y="276094"/>
                      <a:pt x="184784" y="183665"/>
                      <a:pt x="64746" y="150938"/>
                    </a:cubicBezTo>
                    <a:lnTo>
                      <a:pt x="0" y="141662"/>
                    </a:lnTo>
                    <a:lnTo>
                      <a:pt x="0" y="21769"/>
                    </a:lnTo>
                    <a:lnTo>
                      <a:pt x="16045" y="27998"/>
                    </a:lnTo>
                    <a:cubicBezTo>
                      <a:pt x="127369" y="81276"/>
                      <a:pt x="249407" y="184265"/>
                      <a:pt x="350015" y="58284"/>
                    </a:cubicBezTo>
                    <a:cubicBezTo>
                      <a:pt x="380972" y="19521"/>
                      <a:pt x="402403" y="3157"/>
                      <a:pt x="423834" y="421"/>
                    </a:cubicBez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" name="楕円 4">
                <a:extLst>
                  <a:ext uri="{FF2B5EF4-FFF2-40B4-BE49-F238E27FC236}">
                    <a16:creationId xmlns:a16="http://schemas.microsoft.com/office/drawing/2014/main" id="{F5D8510C-B64E-4633-A4E4-3D01347FF84A}"/>
                  </a:ext>
                </a:extLst>
              </p:cNvPr>
              <p:cNvSpPr/>
              <p:nvPr/>
            </p:nvSpPr>
            <p:spPr>
              <a:xfrm rot="19800000" flipH="1">
                <a:off x="2362821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楕円 4">
                <a:extLst>
                  <a:ext uri="{FF2B5EF4-FFF2-40B4-BE49-F238E27FC236}">
                    <a16:creationId xmlns:a16="http://schemas.microsoft.com/office/drawing/2014/main" id="{277C6B45-8DDB-4F15-86F5-1C1B76D06005}"/>
                  </a:ext>
                </a:extLst>
              </p:cNvPr>
              <p:cNvSpPr/>
              <p:nvPr/>
            </p:nvSpPr>
            <p:spPr>
              <a:xfrm rot="1800000">
                <a:off x="1491738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楕円 4">
                <a:extLst>
                  <a:ext uri="{FF2B5EF4-FFF2-40B4-BE49-F238E27FC236}">
                    <a16:creationId xmlns:a16="http://schemas.microsoft.com/office/drawing/2014/main" id="{9A82E66E-B179-4732-90CF-3D1088F75EC4}"/>
                  </a:ext>
                </a:extLst>
              </p:cNvPr>
              <p:cNvSpPr/>
              <p:nvPr/>
            </p:nvSpPr>
            <p:spPr>
              <a:xfrm>
                <a:off x="2010210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楕円 4">
                <a:extLst>
                  <a:ext uri="{FF2B5EF4-FFF2-40B4-BE49-F238E27FC236}">
                    <a16:creationId xmlns:a16="http://schemas.microsoft.com/office/drawing/2014/main" id="{612C88EB-C403-409C-87B2-02C727975152}"/>
                  </a:ext>
                </a:extLst>
              </p:cNvPr>
              <p:cNvSpPr/>
              <p:nvPr/>
            </p:nvSpPr>
            <p:spPr>
              <a:xfrm>
                <a:off x="1738747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楕円 4">
                <a:extLst>
                  <a:ext uri="{FF2B5EF4-FFF2-40B4-BE49-F238E27FC236}">
                    <a16:creationId xmlns:a16="http://schemas.microsoft.com/office/drawing/2014/main" id="{5C8290B9-5BBB-49A0-BB24-298E0A405A22}"/>
                  </a:ext>
                </a:extLst>
              </p:cNvPr>
              <p:cNvSpPr/>
              <p:nvPr/>
            </p:nvSpPr>
            <p:spPr>
              <a:xfrm rot="10800000">
                <a:off x="1576444" y="2242326"/>
                <a:ext cx="919862" cy="1019174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楕円 4">
                <a:extLst>
                  <a:ext uri="{FF2B5EF4-FFF2-40B4-BE49-F238E27FC236}">
                    <a16:creationId xmlns:a16="http://schemas.microsoft.com/office/drawing/2014/main" id="{E4C8025C-1B96-4273-96E9-B6EFF42658B3}"/>
                  </a:ext>
                </a:extLst>
              </p:cNvPr>
              <p:cNvSpPr/>
              <p:nvPr/>
            </p:nvSpPr>
            <p:spPr>
              <a:xfrm rot="10800000">
                <a:off x="1541481" y="2240756"/>
                <a:ext cx="989788" cy="93583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楕円 4">
                <a:extLst>
                  <a:ext uri="{FF2B5EF4-FFF2-40B4-BE49-F238E27FC236}">
                    <a16:creationId xmlns:a16="http://schemas.microsoft.com/office/drawing/2014/main" id="{2F12842F-76B0-47A4-8487-C304FDE90C2A}"/>
                  </a:ext>
                </a:extLst>
              </p:cNvPr>
              <p:cNvSpPr/>
              <p:nvPr/>
            </p:nvSpPr>
            <p:spPr>
              <a:xfrm rot="10800000">
                <a:off x="1586725" y="2076289"/>
                <a:ext cx="899300" cy="678210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FF66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楕円 4">
                <a:extLst>
                  <a:ext uri="{FF2B5EF4-FFF2-40B4-BE49-F238E27FC236}">
                    <a16:creationId xmlns:a16="http://schemas.microsoft.com/office/drawing/2014/main" id="{8D18BCAD-9AA9-48C8-A7C0-534A7C04478E}"/>
                  </a:ext>
                </a:extLst>
              </p:cNvPr>
              <p:cNvSpPr/>
              <p:nvPr/>
            </p:nvSpPr>
            <p:spPr>
              <a:xfrm rot="9000000">
                <a:off x="2251679" y="2601028"/>
                <a:ext cx="196842" cy="44138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FFFF66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楕円 4">
                <a:extLst>
                  <a:ext uri="{FF2B5EF4-FFF2-40B4-BE49-F238E27FC236}">
                    <a16:creationId xmlns:a16="http://schemas.microsoft.com/office/drawing/2014/main" id="{811E283E-8965-4490-A8AD-58061621705B}"/>
                  </a:ext>
                </a:extLst>
              </p:cNvPr>
              <p:cNvSpPr/>
              <p:nvPr/>
            </p:nvSpPr>
            <p:spPr>
              <a:xfrm rot="10800000">
                <a:off x="2170466" y="2657315"/>
                <a:ext cx="185384" cy="415925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FFFF66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四角形: 角を丸くする 15">
                <a:extLst>
                  <a:ext uri="{FF2B5EF4-FFF2-40B4-BE49-F238E27FC236}">
                    <a16:creationId xmlns:a16="http://schemas.microsoft.com/office/drawing/2014/main" id="{55DFDABB-56BB-4FE6-8DDE-13563E4703CD}"/>
                  </a:ext>
                </a:extLst>
              </p:cNvPr>
              <p:cNvSpPr/>
              <p:nvPr/>
            </p:nvSpPr>
            <p:spPr>
              <a:xfrm rot="20700000">
                <a:off x="2141350" y="2536746"/>
                <a:ext cx="255826" cy="244863"/>
              </a:xfrm>
              <a:prstGeom prst="roundRect">
                <a:avLst>
                  <a:gd name="adj" fmla="val 37807"/>
                </a:avLst>
              </a:prstGeom>
              <a:solidFill>
                <a:srgbClr val="FFFF66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7" name="グループ化 16">
                <a:extLst>
                  <a:ext uri="{FF2B5EF4-FFF2-40B4-BE49-F238E27FC236}">
                    <a16:creationId xmlns:a16="http://schemas.microsoft.com/office/drawing/2014/main" id="{65556426-99A3-4895-9BEE-908CC6A49849}"/>
                  </a:ext>
                </a:extLst>
              </p:cNvPr>
              <p:cNvGrpSpPr/>
              <p:nvPr/>
            </p:nvGrpSpPr>
            <p:grpSpPr>
              <a:xfrm>
                <a:off x="906134" y="954815"/>
                <a:ext cx="2184728" cy="1056014"/>
                <a:chOff x="1496684" y="1726500"/>
                <a:chExt cx="2184728" cy="1056014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BB8DCF7F-62A7-4FF5-AAD6-4299B8F99D3B}"/>
                    </a:ext>
                  </a:extLst>
                </p:cNvPr>
                <p:cNvSpPr/>
                <p:nvPr/>
              </p:nvSpPr>
              <p:spPr>
                <a:xfrm>
                  <a:off x="2625396" y="1726500"/>
                  <a:ext cx="1056016" cy="105601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E692D150-FBA0-4DBE-8E88-6CC5C8CD0543}"/>
                    </a:ext>
                  </a:extLst>
                </p:cNvPr>
                <p:cNvSpPr/>
                <p:nvPr/>
              </p:nvSpPr>
              <p:spPr>
                <a:xfrm>
                  <a:off x="2832471" y="1933575"/>
                  <a:ext cx="641866" cy="64186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楕円 30">
                  <a:extLst>
                    <a:ext uri="{FF2B5EF4-FFF2-40B4-BE49-F238E27FC236}">
                      <a16:creationId xmlns:a16="http://schemas.microsoft.com/office/drawing/2014/main" id="{AA47F841-6BF6-4470-8158-3352944C3199}"/>
                    </a:ext>
                  </a:extLst>
                </p:cNvPr>
                <p:cNvSpPr/>
                <p:nvPr/>
              </p:nvSpPr>
              <p:spPr>
                <a:xfrm>
                  <a:off x="1496684" y="1726500"/>
                  <a:ext cx="1056016" cy="1056014"/>
                </a:xfrm>
                <a:prstGeom prst="ellipse">
                  <a:avLst/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F27066BA-DB13-4742-955E-7719A911234A}"/>
                    </a:ext>
                  </a:extLst>
                </p:cNvPr>
                <p:cNvSpPr/>
                <p:nvPr/>
              </p:nvSpPr>
              <p:spPr>
                <a:xfrm>
                  <a:off x="1703759" y="1933575"/>
                  <a:ext cx="641866" cy="64186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8" name="楕円 17">
                <a:extLst>
                  <a:ext uri="{FF2B5EF4-FFF2-40B4-BE49-F238E27FC236}">
                    <a16:creationId xmlns:a16="http://schemas.microsoft.com/office/drawing/2014/main" id="{B3B12EB1-CBA3-4AD5-AD88-7F5A6796E899}"/>
                  </a:ext>
                </a:extLst>
              </p:cNvPr>
              <p:cNvSpPr/>
              <p:nvPr/>
            </p:nvSpPr>
            <p:spPr>
              <a:xfrm>
                <a:off x="1387513" y="1364951"/>
                <a:ext cx="1245394" cy="124539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8356DADC-9320-4B32-AB55-75D615B834BB}"/>
                  </a:ext>
                </a:extLst>
              </p:cNvPr>
              <p:cNvSpPr/>
              <p:nvPr/>
            </p:nvSpPr>
            <p:spPr>
              <a:xfrm>
                <a:off x="1576443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8B07DBE6-381C-411D-B279-CF0674E8AB7C}"/>
                  </a:ext>
                </a:extLst>
              </p:cNvPr>
              <p:cNvSpPr/>
              <p:nvPr/>
            </p:nvSpPr>
            <p:spPr>
              <a:xfrm>
                <a:off x="2206095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E45CFD6A-7384-42D0-819F-8C2CC20BA076}"/>
                  </a:ext>
                </a:extLst>
              </p:cNvPr>
              <p:cNvSpPr/>
              <p:nvPr/>
            </p:nvSpPr>
            <p:spPr>
              <a:xfrm>
                <a:off x="1874885" y="2405153"/>
                <a:ext cx="270650" cy="270650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60D2504C-9F05-49CF-A3EE-72FFFD009979}"/>
                  </a:ext>
                </a:extLst>
              </p:cNvPr>
              <p:cNvSpPr/>
              <p:nvPr/>
            </p:nvSpPr>
            <p:spPr>
              <a:xfrm>
                <a:off x="1667999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楕円 22">
                <a:extLst>
                  <a:ext uri="{FF2B5EF4-FFF2-40B4-BE49-F238E27FC236}">
                    <a16:creationId xmlns:a16="http://schemas.microsoft.com/office/drawing/2014/main" id="{0A4C4CF5-FA2F-42EA-89EC-7BF0E9100232}"/>
                  </a:ext>
                </a:extLst>
              </p:cNvPr>
              <p:cNvSpPr/>
              <p:nvPr/>
            </p:nvSpPr>
            <p:spPr>
              <a:xfrm>
                <a:off x="2297651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楕円 23">
                <a:extLst>
                  <a:ext uri="{FF2B5EF4-FFF2-40B4-BE49-F238E27FC236}">
                    <a16:creationId xmlns:a16="http://schemas.microsoft.com/office/drawing/2014/main" id="{4F81D53E-B474-4B40-85E6-AFE16179BD45}"/>
                  </a:ext>
                </a:extLst>
              </p:cNvPr>
              <p:cNvSpPr/>
              <p:nvPr/>
            </p:nvSpPr>
            <p:spPr>
              <a:xfrm>
                <a:off x="1973045" y="244794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楕円 24">
                <a:extLst>
                  <a:ext uri="{FF2B5EF4-FFF2-40B4-BE49-F238E27FC236}">
                    <a16:creationId xmlns:a16="http://schemas.microsoft.com/office/drawing/2014/main" id="{BDC98BAC-D561-4AAD-922F-36F00C301A6F}"/>
                  </a:ext>
                </a:extLst>
              </p:cNvPr>
              <p:cNvSpPr/>
              <p:nvPr/>
            </p:nvSpPr>
            <p:spPr>
              <a:xfrm>
                <a:off x="1296742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楕円 25">
                <a:extLst>
                  <a:ext uri="{FF2B5EF4-FFF2-40B4-BE49-F238E27FC236}">
                    <a16:creationId xmlns:a16="http://schemas.microsoft.com/office/drawing/2014/main" id="{45215A9D-4CE7-4F0C-94E1-C17C5D478820}"/>
                  </a:ext>
                </a:extLst>
              </p:cNvPr>
              <p:cNvSpPr/>
              <p:nvPr/>
            </p:nvSpPr>
            <p:spPr>
              <a:xfrm rot="20700000">
                <a:off x="1319917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99A92989-C925-44EE-9B4C-55B6DB5B6395}"/>
                  </a:ext>
                </a:extLst>
              </p:cNvPr>
              <p:cNvSpPr/>
              <p:nvPr/>
            </p:nvSpPr>
            <p:spPr>
              <a:xfrm flipH="1">
                <a:off x="2380921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楕円 27">
                <a:extLst>
                  <a:ext uri="{FF2B5EF4-FFF2-40B4-BE49-F238E27FC236}">
                    <a16:creationId xmlns:a16="http://schemas.microsoft.com/office/drawing/2014/main" id="{E7D9D0FD-CF1D-4C33-BE4A-371143084D08}"/>
                  </a:ext>
                </a:extLst>
              </p:cNvPr>
              <p:cNvSpPr/>
              <p:nvPr/>
            </p:nvSpPr>
            <p:spPr>
              <a:xfrm rot="900000" flipH="1">
                <a:off x="2404096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" name="楕円 4">
              <a:extLst>
                <a:ext uri="{FF2B5EF4-FFF2-40B4-BE49-F238E27FC236}">
                  <a16:creationId xmlns:a16="http://schemas.microsoft.com/office/drawing/2014/main" id="{17D75F98-12C1-4F7B-B98C-B2D319D4F61F}"/>
                </a:ext>
              </a:extLst>
            </p:cNvPr>
            <p:cNvSpPr/>
            <p:nvPr/>
          </p:nvSpPr>
          <p:spPr>
            <a:xfrm rot="10800000">
              <a:off x="1539616" y="1156864"/>
              <a:ext cx="934978" cy="597258"/>
            </a:xfrm>
            <a:custGeom>
              <a:avLst/>
              <a:gdLst>
                <a:gd name="connsiteX0" fmla="*/ 0 w 1147313"/>
                <a:gd name="connsiteY0" fmla="*/ 573657 h 1147313"/>
                <a:gd name="connsiteX1" fmla="*/ 573657 w 1147313"/>
                <a:gd name="connsiteY1" fmla="*/ 0 h 1147313"/>
                <a:gd name="connsiteX2" fmla="*/ 1147314 w 1147313"/>
                <a:gd name="connsiteY2" fmla="*/ 573657 h 1147313"/>
                <a:gd name="connsiteX3" fmla="*/ 573657 w 1147313"/>
                <a:gd name="connsiteY3" fmla="*/ 1147314 h 1147313"/>
                <a:gd name="connsiteX4" fmla="*/ 0 w 1147313"/>
                <a:gd name="connsiteY4" fmla="*/ 573657 h 1147313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271139"/>
                <a:gd name="connsiteX1" fmla="*/ 573657 w 1147314"/>
                <a:gd name="connsiteY1" fmla="*/ 0 h 1271139"/>
                <a:gd name="connsiteX2" fmla="*/ 1147314 w 1147314"/>
                <a:gd name="connsiteY2" fmla="*/ 573657 h 1271139"/>
                <a:gd name="connsiteX3" fmla="*/ 573657 w 1147314"/>
                <a:gd name="connsiteY3" fmla="*/ 1271139 h 1271139"/>
                <a:gd name="connsiteX4" fmla="*/ 0 w 1147314"/>
                <a:gd name="connsiteY4" fmla="*/ 573657 h 1271139"/>
                <a:gd name="connsiteX0" fmla="*/ 0 w 1147314"/>
                <a:gd name="connsiteY0" fmla="*/ 573657 h 1271182"/>
                <a:gd name="connsiteX1" fmla="*/ 573657 w 1147314"/>
                <a:gd name="connsiteY1" fmla="*/ 0 h 1271182"/>
                <a:gd name="connsiteX2" fmla="*/ 1147314 w 1147314"/>
                <a:gd name="connsiteY2" fmla="*/ 573657 h 1271182"/>
                <a:gd name="connsiteX3" fmla="*/ 573657 w 1147314"/>
                <a:gd name="connsiteY3" fmla="*/ 1271139 h 1271182"/>
                <a:gd name="connsiteX4" fmla="*/ 0 w 1147314"/>
                <a:gd name="connsiteY4" fmla="*/ 573657 h 127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7314" h="1271182">
                  <a:moveTo>
                    <a:pt x="0" y="573657"/>
                  </a:moveTo>
                  <a:cubicBezTo>
                    <a:pt x="0" y="256835"/>
                    <a:pt x="256835" y="0"/>
                    <a:pt x="573657" y="0"/>
                  </a:cubicBezTo>
                  <a:cubicBezTo>
                    <a:pt x="890479" y="0"/>
                    <a:pt x="1147314" y="256835"/>
                    <a:pt x="1147314" y="573657"/>
                  </a:cubicBezTo>
                  <a:cubicBezTo>
                    <a:pt x="1147314" y="890479"/>
                    <a:pt x="780941" y="1275901"/>
                    <a:pt x="573657" y="1271139"/>
                  </a:cubicBezTo>
                  <a:cubicBezTo>
                    <a:pt x="366373" y="1266377"/>
                    <a:pt x="0" y="890479"/>
                    <a:pt x="0" y="573657"/>
                  </a:cubicBezTo>
                  <a:close/>
                </a:path>
              </a:pathLst>
            </a:custGeom>
            <a:solidFill>
              <a:srgbClr val="FFFF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4F68FC2B-4515-4BBB-8DEF-FA16172B4EBB}"/>
                </a:ext>
              </a:extLst>
            </p:cNvPr>
            <p:cNvSpPr/>
            <p:nvPr/>
          </p:nvSpPr>
          <p:spPr>
            <a:xfrm rot="10800000">
              <a:off x="1494302" y="1482912"/>
              <a:ext cx="1025605" cy="352509"/>
            </a:xfrm>
            <a:custGeom>
              <a:avLst/>
              <a:gdLst>
                <a:gd name="connsiteX0" fmla="*/ 988479 w 1025605"/>
                <a:gd name="connsiteY0" fmla="*/ 352509 h 352509"/>
                <a:gd name="connsiteX1" fmla="*/ 985306 w 1025605"/>
                <a:gd name="connsiteY1" fmla="*/ 347239 h 352509"/>
                <a:gd name="connsiteX2" fmla="*/ 512803 w 1025605"/>
                <a:gd name="connsiteY2" fmla="*/ 185737 h 352509"/>
                <a:gd name="connsiteX3" fmla="*/ 40299 w 1025605"/>
                <a:gd name="connsiteY3" fmla="*/ 347239 h 352509"/>
                <a:gd name="connsiteX4" fmla="*/ 37266 w 1025605"/>
                <a:gd name="connsiteY4" fmla="*/ 352276 h 352509"/>
                <a:gd name="connsiteX5" fmla="*/ 14435 w 1025605"/>
                <a:gd name="connsiteY5" fmla="*/ 320084 h 352509"/>
                <a:gd name="connsiteX6" fmla="*/ 0 w 1025605"/>
                <a:gd name="connsiteY6" fmla="*/ 264429 h 352509"/>
                <a:gd name="connsiteX7" fmla="*/ 512803 w 1025605"/>
                <a:gd name="connsiteY7" fmla="*/ 0 h 352509"/>
                <a:gd name="connsiteX8" fmla="*/ 1025605 w 1025605"/>
                <a:gd name="connsiteY8" fmla="*/ 264429 h 352509"/>
                <a:gd name="connsiteX9" fmla="*/ 1011171 w 1025605"/>
                <a:gd name="connsiteY9" fmla="*/ 320264 h 352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5605" h="352509">
                  <a:moveTo>
                    <a:pt x="988479" y="352509"/>
                  </a:moveTo>
                  <a:lnTo>
                    <a:pt x="985306" y="347239"/>
                  </a:lnTo>
                  <a:cubicBezTo>
                    <a:pt x="907459" y="252331"/>
                    <a:pt x="725212" y="185737"/>
                    <a:pt x="512803" y="185737"/>
                  </a:cubicBezTo>
                  <a:cubicBezTo>
                    <a:pt x="300393" y="185737"/>
                    <a:pt x="118146" y="252331"/>
                    <a:pt x="40299" y="347239"/>
                  </a:cubicBezTo>
                  <a:lnTo>
                    <a:pt x="37266" y="352276"/>
                  </a:lnTo>
                  <a:lnTo>
                    <a:pt x="14435" y="320084"/>
                  </a:lnTo>
                  <a:cubicBezTo>
                    <a:pt x="5117" y="301365"/>
                    <a:pt x="0" y="282684"/>
                    <a:pt x="0" y="264429"/>
                  </a:cubicBezTo>
                  <a:cubicBezTo>
                    <a:pt x="0" y="118389"/>
                    <a:pt x="229590" y="0"/>
                    <a:pt x="512803" y="0"/>
                  </a:cubicBezTo>
                  <a:cubicBezTo>
                    <a:pt x="796016" y="0"/>
                    <a:pt x="1025605" y="118389"/>
                    <a:pt x="1025605" y="264429"/>
                  </a:cubicBezTo>
                  <a:cubicBezTo>
                    <a:pt x="1025605" y="282684"/>
                    <a:pt x="1020488" y="301433"/>
                    <a:pt x="1011171" y="320264"/>
                  </a:cubicBezTo>
                  <a:close/>
                </a:path>
              </a:pathLst>
            </a:custGeom>
            <a:solidFill>
              <a:srgbClr val="FFFF6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1722B30A-833B-4343-9964-F38D1DE53AC1}"/>
              </a:ext>
            </a:extLst>
          </p:cNvPr>
          <p:cNvGrpSpPr/>
          <p:nvPr/>
        </p:nvGrpSpPr>
        <p:grpSpPr>
          <a:xfrm>
            <a:off x="871209" y="3831745"/>
            <a:ext cx="2263786" cy="2563717"/>
            <a:chOff x="871209" y="3847243"/>
            <a:chExt cx="2263786" cy="2563717"/>
          </a:xfrm>
        </p:grpSpPr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89C06962-220D-4213-AE6D-8D5956F3EA42}"/>
                </a:ext>
              </a:extLst>
            </p:cNvPr>
            <p:cNvGrpSpPr/>
            <p:nvPr/>
          </p:nvGrpSpPr>
          <p:grpSpPr>
            <a:xfrm>
              <a:off x="871209" y="3847243"/>
              <a:ext cx="2263786" cy="2563717"/>
              <a:chOff x="871209" y="926243"/>
              <a:chExt cx="2263786" cy="2563717"/>
            </a:xfrm>
          </p:grpSpPr>
          <p:grpSp>
            <p:nvGrpSpPr>
              <p:cNvPr id="37" name="グループ化 36">
                <a:extLst>
                  <a:ext uri="{FF2B5EF4-FFF2-40B4-BE49-F238E27FC236}">
                    <a16:creationId xmlns:a16="http://schemas.microsoft.com/office/drawing/2014/main" id="{475A6160-059E-48FE-BDEB-D31735EB7E61}"/>
                  </a:ext>
                </a:extLst>
              </p:cNvPr>
              <p:cNvGrpSpPr/>
              <p:nvPr/>
            </p:nvGrpSpPr>
            <p:grpSpPr>
              <a:xfrm>
                <a:off x="871209" y="926243"/>
                <a:ext cx="2263786" cy="2563717"/>
                <a:chOff x="906134" y="954815"/>
                <a:chExt cx="2184728" cy="2474185"/>
              </a:xfrm>
            </p:grpSpPr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3E635F1D-45C5-4055-B8B6-58284506511A}"/>
                    </a:ext>
                  </a:extLst>
                </p:cNvPr>
                <p:cNvSpPr/>
                <p:nvPr/>
              </p:nvSpPr>
              <p:spPr>
                <a:xfrm rot="1800000">
                  <a:off x="2317088" y="3051047"/>
                  <a:ext cx="326201" cy="209908"/>
                </a:xfrm>
                <a:custGeom>
                  <a:avLst/>
                  <a:gdLst>
                    <a:gd name="connsiteX0" fmla="*/ 423834 w 544772"/>
                    <a:gd name="connsiteY0" fmla="*/ 421 h 209908"/>
                    <a:gd name="connsiteX1" fmla="*/ 497653 w 544772"/>
                    <a:gd name="connsiteY1" fmla="*/ 24325 h 209908"/>
                    <a:gd name="connsiteX2" fmla="*/ 544772 w 544772"/>
                    <a:gd name="connsiteY2" fmla="*/ 51982 h 209908"/>
                    <a:gd name="connsiteX3" fmla="*/ 528070 w 544772"/>
                    <a:gd name="connsiteY3" fmla="*/ 49589 h 209908"/>
                    <a:gd name="connsiteX4" fmla="*/ 404442 w 544772"/>
                    <a:gd name="connsiteY4" fmla="*/ 129718 h 209908"/>
                    <a:gd name="connsiteX5" fmla="*/ 64746 w 544772"/>
                    <a:gd name="connsiteY5" fmla="*/ 150938 h 209908"/>
                    <a:gd name="connsiteX6" fmla="*/ 0 w 544772"/>
                    <a:gd name="connsiteY6" fmla="*/ 141662 h 209908"/>
                    <a:gd name="connsiteX7" fmla="*/ 0 w 544772"/>
                    <a:gd name="connsiteY7" fmla="*/ 21769 h 209908"/>
                    <a:gd name="connsiteX8" fmla="*/ 16045 w 544772"/>
                    <a:gd name="connsiteY8" fmla="*/ 27998 h 209908"/>
                    <a:gd name="connsiteX9" fmla="*/ 350015 w 544772"/>
                    <a:gd name="connsiteY9" fmla="*/ 58284 h 209908"/>
                    <a:gd name="connsiteX10" fmla="*/ 423834 w 544772"/>
                    <a:gd name="connsiteY10" fmla="*/ 421 h 2099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44772" h="209908">
                      <a:moveTo>
                        <a:pt x="423834" y="421"/>
                      </a:moveTo>
                      <a:cubicBezTo>
                        <a:pt x="445265" y="-2315"/>
                        <a:pt x="466697" y="8577"/>
                        <a:pt x="497653" y="24325"/>
                      </a:cubicBezTo>
                      <a:lnTo>
                        <a:pt x="544772" y="51982"/>
                      </a:lnTo>
                      <a:lnTo>
                        <a:pt x="528070" y="49589"/>
                      </a:lnTo>
                      <a:cubicBezTo>
                        <a:pt x="482505" y="50826"/>
                        <a:pt x="440207" y="71168"/>
                        <a:pt x="404442" y="129718"/>
                      </a:cubicBezTo>
                      <a:cubicBezTo>
                        <a:pt x="315031" y="276094"/>
                        <a:pt x="184784" y="183665"/>
                        <a:pt x="64746" y="150938"/>
                      </a:cubicBezTo>
                      <a:lnTo>
                        <a:pt x="0" y="141662"/>
                      </a:lnTo>
                      <a:lnTo>
                        <a:pt x="0" y="21769"/>
                      </a:lnTo>
                      <a:lnTo>
                        <a:pt x="16045" y="27998"/>
                      </a:lnTo>
                      <a:cubicBezTo>
                        <a:pt x="127369" y="81276"/>
                        <a:pt x="249407" y="184265"/>
                        <a:pt x="350015" y="58284"/>
                      </a:cubicBezTo>
                      <a:cubicBezTo>
                        <a:pt x="380972" y="19521"/>
                        <a:pt x="402403" y="3157"/>
                        <a:pt x="423834" y="421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楕円 4">
                  <a:extLst>
                    <a:ext uri="{FF2B5EF4-FFF2-40B4-BE49-F238E27FC236}">
                      <a16:creationId xmlns:a16="http://schemas.microsoft.com/office/drawing/2014/main" id="{EE01E067-788E-48F3-AAB0-2A295D3BE66F}"/>
                    </a:ext>
                  </a:extLst>
                </p:cNvPr>
                <p:cNvSpPr/>
                <p:nvPr/>
              </p:nvSpPr>
              <p:spPr>
                <a:xfrm rot="14400000" flipH="1">
                  <a:off x="2428240" y="2336172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楕円 4">
                  <a:extLst>
                    <a:ext uri="{FF2B5EF4-FFF2-40B4-BE49-F238E27FC236}">
                      <a16:creationId xmlns:a16="http://schemas.microsoft.com/office/drawing/2014/main" id="{58E12D53-5371-4949-B3A6-B59DF49FA1B9}"/>
                    </a:ext>
                  </a:extLst>
                </p:cNvPr>
                <p:cNvSpPr/>
                <p:nvPr/>
              </p:nvSpPr>
              <p:spPr>
                <a:xfrm rot="1800000">
                  <a:off x="1491738" y="2519769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楕円 4">
                  <a:extLst>
                    <a:ext uri="{FF2B5EF4-FFF2-40B4-BE49-F238E27FC236}">
                      <a16:creationId xmlns:a16="http://schemas.microsoft.com/office/drawing/2014/main" id="{CF12BEA0-08CE-4829-91F6-983ABBE281EA}"/>
                    </a:ext>
                  </a:extLst>
                </p:cNvPr>
                <p:cNvSpPr/>
                <p:nvPr/>
              </p:nvSpPr>
              <p:spPr>
                <a:xfrm>
                  <a:off x="2010210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楕円 4">
                  <a:extLst>
                    <a:ext uri="{FF2B5EF4-FFF2-40B4-BE49-F238E27FC236}">
                      <a16:creationId xmlns:a16="http://schemas.microsoft.com/office/drawing/2014/main" id="{E4119302-9CC8-4CC4-954C-EA92DA57B19D}"/>
                    </a:ext>
                  </a:extLst>
                </p:cNvPr>
                <p:cNvSpPr/>
                <p:nvPr/>
              </p:nvSpPr>
              <p:spPr>
                <a:xfrm>
                  <a:off x="1738747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" name="楕円 4">
                  <a:extLst>
                    <a:ext uri="{FF2B5EF4-FFF2-40B4-BE49-F238E27FC236}">
                      <a16:creationId xmlns:a16="http://schemas.microsoft.com/office/drawing/2014/main" id="{1C41D647-00F3-4167-B1E0-585E675E35AB}"/>
                    </a:ext>
                  </a:extLst>
                </p:cNvPr>
                <p:cNvSpPr/>
                <p:nvPr/>
              </p:nvSpPr>
              <p:spPr>
                <a:xfrm rot="10800000">
                  <a:off x="1576444" y="2242326"/>
                  <a:ext cx="919862" cy="1019174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楕円 4">
                  <a:extLst>
                    <a:ext uri="{FF2B5EF4-FFF2-40B4-BE49-F238E27FC236}">
                      <a16:creationId xmlns:a16="http://schemas.microsoft.com/office/drawing/2014/main" id="{46EF4FD9-4394-4021-9B7C-906474AA79DA}"/>
                    </a:ext>
                  </a:extLst>
                </p:cNvPr>
                <p:cNvSpPr/>
                <p:nvPr/>
              </p:nvSpPr>
              <p:spPr>
                <a:xfrm rot="10800000">
                  <a:off x="1541481" y="2240756"/>
                  <a:ext cx="989788" cy="93583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楕円 4">
                  <a:extLst>
                    <a:ext uri="{FF2B5EF4-FFF2-40B4-BE49-F238E27FC236}">
                      <a16:creationId xmlns:a16="http://schemas.microsoft.com/office/drawing/2014/main" id="{CD82D68A-AF88-4E06-A1D7-80046CFFB83B}"/>
                    </a:ext>
                  </a:extLst>
                </p:cNvPr>
                <p:cNvSpPr/>
                <p:nvPr/>
              </p:nvSpPr>
              <p:spPr>
                <a:xfrm rot="10800000">
                  <a:off x="1586725" y="2076289"/>
                  <a:ext cx="899300" cy="678210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楕円 4">
                  <a:extLst>
                    <a:ext uri="{FF2B5EF4-FFF2-40B4-BE49-F238E27FC236}">
                      <a16:creationId xmlns:a16="http://schemas.microsoft.com/office/drawing/2014/main" id="{D155FA88-328A-469A-B168-1B1758886EF7}"/>
                    </a:ext>
                  </a:extLst>
                </p:cNvPr>
                <p:cNvSpPr/>
                <p:nvPr/>
              </p:nvSpPr>
              <p:spPr>
                <a:xfrm rot="9000000">
                  <a:off x="2251679" y="2601028"/>
                  <a:ext cx="196842" cy="44138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楕円 4">
                  <a:extLst>
                    <a:ext uri="{FF2B5EF4-FFF2-40B4-BE49-F238E27FC236}">
                      <a16:creationId xmlns:a16="http://schemas.microsoft.com/office/drawing/2014/main" id="{CC4A5616-D5F6-4331-BE81-5E47D6798836}"/>
                    </a:ext>
                  </a:extLst>
                </p:cNvPr>
                <p:cNvSpPr/>
                <p:nvPr/>
              </p:nvSpPr>
              <p:spPr>
                <a:xfrm rot="10800000">
                  <a:off x="2170466" y="2657315"/>
                  <a:ext cx="185384" cy="415925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四角形: 角を丸くする 49">
                  <a:extLst>
                    <a:ext uri="{FF2B5EF4-FFF2-40B4-BE49-F238E27FC236}">
                      <a16:creationId xmlns:a16="http://schemas.microsoft.com/office/drawing/2014/main" id="{109D164A-0D4D-4BB4-82D6-6AA4622C7F28}"/>
                    </a:ext>
                  </a:extLst>
                </p:cNvPr>
                <p:cNvSpPr/>
                <p:nvPr/>
              </p:nvSpPr>
              <p:spPr>
                <a:xfrm rot="20700000">
                  <a:off x="2141350" y="2536746"/>
                  <a:ext cx="255826" cy="244863"/>
                </a:xfrm>
                <a:prstGeom prst="roundRect">
                  <a:avLst>
                    <a:gd name="adj" fmla="val 37807"/>
                  </a:avLst>
                </a:prstGeom>
                <a:solidFill>
                  <a:srgbClr val="FFFF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51" name="グループ化 50">
                  <a:extLst>
                    <a:ext uri="{FF2B5EF4-FFF2-40B4-BE49-F238E27FC236}">
                      <a16:creationId xmlns:a16="http://schemas.microsoft.com/office/drawing/2014/main" id="{1F205009-25F6-4978-8D39-4DE6240DF2E4}"/>
                    </a:ext>
                  </a:extLst>
                </p:cNvPr>
                <p:cNvGrpSpPr/>
                <p:nvPr/>
              </p:nvGrpSpPr>
              <p:grpSpPr>
                <a:xfrm>
                  <a:off x="906134" y="954815"/>
                  <a:ext cx="2184728" cy="1056014"/>
                  <a:chOff x="1496684" y="1726500"/>
                  <a:chExt cx="2184728" cy="1056014"/>
                </a:xfrm>
                <a:solidFill>
                  <a:schemeClr val="bg1">
                    <a:lumMod val="50000"/>
                  </a:schemeClr>
                </a:solidFill>
              </p:grpSpPr>
              <p:sp>
                <p:nvSpPr>
                  <p:cNvPr id="59" name="楕円 58">
                    <a:extLst>
                      <a:ext uri="{FF2B5EF4-FFF2-40B4-BE49-F238E27FC236}">
                        <a16:creationId xmlns:a16="http://schemas.microsoft.com/office/drawing/2014/main" id="{0A4C9D47-C892-429A-900E-1743CA5F8F73}"/>
                      </a:ext>
                    </a:extLst>
                  </p:cNvPr>
                  <p:cNvSpPr/>
                  <p:nvPr/>
                </p:nvSpPr>
                <p:spPr>
                  <a:xfrm>
                    <a:off x="2625396" y="1726500"/>
                    <a:ext cx="1056016" cy="1056014"/>
                  </a:xfrm>
                  <a:prstGeom prst="ellipse">
                    <a:avLst/>
                  </a:prstGeom>
                  <a:grpFill/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0" name="楕円 59">
                    <a:extLst>
                      <a:ext uri="{FF2B5EF4-FFF2-40B4-BE49-F238E27FC236}">
                        <a16:creationId xmlns:a16="http://schemas.microsoft.com/office/drawing/2014/main" id="{7A6A37DB-FC49-4D93-9613-BE38C06F92D9}"/>
                      </a:ext>
                    </a:extLst>
                  </p:cNvPr>
                  <p:cNvSpPr/>
                  <p:nvPr/>
                </p:nvSpPr>
                <p:spPr>
                  <a:xfrm>
                    <a:off x="2832471" y="1933575"/>
                    <a:ext cx="641866" cy="641864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1" name="楕円 60">
                    <a:extLst>
                      <a:ext uri="{FF2B5EF4-FFF2-40B4-BE49-F238E27FC236}">
                        <a16:creationId xmlns:a16="http://schemas.microsoft.com/office/drawing/2014/main" id="{806A6E04-AB86-4E2B-B1B5-7FA4C614838D}"/>
                      </a:ext>
                    </a:extLst>
                  </p:cNvPr>
                  <p:cNvSpPr/>
                  <p:nvPr/>
                </p:nvSpPr>
                <p:spPr>
                  <a:xfrm>
                    <a:off x="1496684" y="1726500"/>
                    <a:ext cx="1056016" cy="1056014"/>
                  </a:xfrm>
                  <a:prstGeom prst="ellipse">
                    <a:avLst/>
                  </a:prstGeom>
                  <a:grpFill/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2" name="楕円 61">
                    <a:extLst>
                      <a:ext uri="{FF2B5EF4-FFF2-40B4-BE49-F238E27FC236}">
                        <a16:creationId xmlns:a16="http://schemas.microsoft.com/office/drawing/2014/main" id="{645BE392-2324-474B-8725-2354E5EB3998}"/>
                      </a:ext>
                    </a:extLst>
                  </p:cNvPr>
                  <p:cNvSpPr/>
                  <p:nvPr/>
                </p:nvSpPr>
                <p:spPr>
                  <a:xfrm>
                    <a:off x="1703759" y="1933575"/>
                    <a:ext cx="641866" cy="641864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52" name="楕円 51">
                  <a:extLst>
                    <a:ext uri="{FF2B5EF4-FFF2-40B4-BE49-F238E27FC236}">
                      <a16:creationId xmlns:a16="http://schemas.microsoft.com/office/drawing/2014/main" id="{BCE9E9F9-2A2E-4BDE-A2B4-96F458B900DA}"/>
                    </a:ext>
                  </a:extLst>
                </p:cNvPr>
                <p:cNvSpPr/>
                <p:nvPr/>
              </p:nvSpPr>
              <p:spPr>
                <a:xfrm>
                  <a:off x="1387513" y="1364951"/>
                  <a:ext cx="1245394" cy="124539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" name="楕円 52">
                  <a:extLst>
                    <a:ext uri="{FF2B5EF4-FFF2-40B4-BE49-F238E27FC236}">
                      <a16:creationId xmlns:a16="http://schemas.microsoft.com/office/drawing/2014/main" id="{DC173977-FB41-4D0F-8B53-3CA5C55464F9}"/>
                    </a:ext>
                  </a:extLst>
                </p:cNvPr>
                <p:cNvSpPr/>
                <p:nvPr/>
              </p:nvSpPr>
              <p:spPr>
                <a:xfrm>
                  <a:off x="1874885" y="2405153"/>
                  <a:ext cx="270650" cy="270650"/>
                </a:xfrm>
                <a:prstGeom prst="ellipse">
                  <a:avLst/>
                </a:prstGeom>
                <a:solidFill>
                  <a:srgbClr val="C000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楕円 53">
                  <a:extLst>
                    <a:ext uri="{FF2B5EF4-FFF2-40B4-BE49-F238E27FC236}">
                      <a16:creationId xmlns:a16="http://schemas.microsoft.com/office/drawing/2014/main" id="{1FC6F670-623F-41CA-9DAA-7C7FB348EBC8}"/>
                    </a:ext>
                  </a:extLst>
                </p:cNvPr>
                <p:cNvSpPr/>
                <p:nvPr/>
              </p:nvSpPr>
              <p:spPr>
                <a:xfrm>
                  <a:off x="1973045" y="2447940"/>
                  <a:ext cx="74330" cy="7433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楕円 54">
                  <a:extLst>
                    <a:ext uri="{FF2B5EF4-FFF2-40B4-BE49-F238E27FC236}">
                      <a16:creationId xmlns:a16="http://schemas.microsoft.com/office/drawing/2014/main" id="{24CC6BF5-6EE8-4A34-BD86-6886B7EE0256}"/>
                    </a:ext>
                  </a:extLst>
                </p:cNvPr>
                <p:cNvSpPr/>
                <p:nvPr/>
              </p:nvSpPr>
              <p:spPr>
                <a:xfrm>
                  <a:off x="1296742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楕円 55">
                  <a:extLst>
                    <a:ext uri="{FF2B5EF4-FFF2-40B4-BE49-F238E27FC236}">
                      <a16:creationId xmlns:a16="http://schemas.microsoft.com/office/drawing/2014/main" id="{20C954EC-0F38-4BC9-AC8E-6540FFFB5811}"/>
                    </a:ext>
                  </a:extLst>
                </p:cNvPr>
                <p:cNvSpPr/>
                <p:nvPr/>
              </p:nvSpPr>
              <p:spPr>
                <a:xfrm rot="20700000">
                  <a:off x="1319917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" name="楕円 56">
                  <a:extLst>
                    <a:ext uri="{FF2B5EF4-FFF2-40B4-BE49-F238E27FC236}">
                      <a16:creationId xmlns:a16="http://schemas.microsoft.com/office/drawing/2014/main" id="{D16D50C9-2388-4A65-B5BA-7B23576138F9}"/>
                    </a:ext>
                  </a:extLst>
                </p:cNvPr>
                <p:cNvSpPr/>
                <p:nvPr/>
              </p:nvSpPr>
              <p:spPr>
                <a:xfrm flipH="1">
                  <a:off x="2380921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楕円 57">
                  <a:extLst>
                    <a:ext uri="{FF2B5EF4-FFF2-40B4-BE49-F238E27FC236}">
                      <a16:creationId xmlns:a16="http://schemas.microsoft.com/office/drawing/2014/main" id="{2FC09A7E-0129-419D-88E3-4D43B5A7FA71}"/>
                    </a:ext>
                  </a:extLst>
                </p:cNvPr>
                <p:cNvSpPr/>
                <p:nvPr/>
              </p:nvSpPr>
              <p:spPr>
                <a:xfrm rot="900000" flipH="1">
                  <a:off x="2404096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8" name="楕円 4">
                <a:extLst>
                  <a:ext uri="{FF2B5EF4-FFF2-40B4-BE49-F238E27FC236}">
                    <a16:creationId xmlns:a16="http://schemas.microsoft.com/office/drawing/2014/main" id="{03EE2D88-AAA4-487D-A024-7346C5BC3BB8}"/>
                  </a:ext>
                </a:extLst>
              </p:cNvPr>
              <p:cNvSpPr/>
              <p:nvPr/>
            </p:nvSpPr>
            <p:spPr>
              <a:xfrm rot="10800000">
                <a:off x="1539616" y="1156864"/>
                <a:ext cx="934978" cy="5972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3EF5D6F5-32FC-4E06-8ED7-4DCE01B59E3E}"/>
                  </a:ext>
                </a:extLst>
              </p:cNvPr>
              <p:cNvSpPr/>
              <p:nvPr/>
            </p:nvSpPr>
            <p:spPr>
              <a:xfrm rot="10800000">
                <a:off x="1494302" y="1482912"/>
                <a:ext cx="1025605" cy="352509"/>
              </a:xfrm>
              <a:custGeom>
                <a:avLst/>
                <a:gdLst>
                  <a:gd name="connsiteX0" fmla="*/ 988479 w 1025605"/>
                  <a:gd name="connsiteY0" fmla="*/ 352509 h 352509"/>
                  <a:gd name="connsiteX1" fmla="*/ 985306 w 1025605"/>
                  <a:gd name="connsiteY1" fmla="*/ 347239 h 352509"/>
                  <a:gd name="connsiteX2" fmla="*/ 512803 w 1025605"/>
                  <a:gd name="connsiteY2" fmla="*/ 185737 h 352509"/>
                  <a:gd name="connsiteX3" fmla="*/ 40299 w 1025605"/>
                  <a:gd name="connsiteY3" fmla="*/ 347239 h 352509"/>
                  <a:gd name="connsiteX4" fmla="*/ 37266 w 1025605"/>
                  <a:gd name="connsiteY4" fmla="*/ 352276 h 352509"/>
                  <a:gd name="connsiteX5" fmla="*/ 14435 w 1025605"/>
                  <a:gd name="connsiteY5" fmla="*/ 320084 h 352509"/>
                  <a:gd name="connsiteX6" fmla="*/ 0 w 1025605"/>
                  <a:gd name="connsiteY6" fmla="*/ 264429 h 352509"/>
                  <a:gd name="connsiteX7" fmla="*/ 512803 w 1025605"/>
                  <a:gd name="connsiteY7" fmla="*/ 0 h 352509"/>
                  <a:gd name="connsiteX8" fmla="*/ 1025605 w 1025605"/>
                  <a:gd name="connsiteY8" fmla="*/ 264429 h 352509"/>
                  <a:gd name="connsiteX9" fmla="*/ 1011171 w 1025605"/>
                  <a:gd name="connsiteY9" fmla="*/ 320264 h 3525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5605" h="352509">
                    <a:moveTo>
                      <a:pt x="988479" y="352509"/>
                    </a:moveTo>
                    <a:lnTo>
                      <a:pt x="985306" y="347239"/>
                    </a:lnTo>
                    <a:cubicBezTo>
                      <a:pt x="907459" y="252331"/>
                      <a:pt x="725212" y="185737"/>
                      <a:pt x="512803" y="185737"/>
                    </a:cubicBezTo>
                    <a:cubicBezTo>
                      <a:pt x="300393" y="185737"/>
                      <a:pt x="118146" y="252331"/>
                      <a:pt x="40299" y="347239"/>
                    </a:cubicBezTo>
                    <a:lnTo>
                      <a:pt x="37266" y="352276"/>
                    </a:lnTo>
                    <a:lnTo>
                      <a:pt x="14435" y="320084"/>
                    </a:lnTo>
                    <a:cubicBezTo>
                      <a:pt x="5117" y="301365"/>
                      <a:pt x="0" y="282684"/>
                      <a:pt x="0" y="264429"/>
                    </a:cubicBezTo>
                    <a:cubicBezTo>
                      <a:pt x="0" y="118389"/>
                      <a:pt x="229590" y="0"/>
                      <a:pt x="512803" y="0"/>
                    </a:cubicBezTo>
                    <a:cubicBezTo>
                      <a:pt x="796016" y="0"/>
                      <a:pt x="1025605" y="118389"/>
                      <a:pt x="1025605" y="264429"/>
                    </a:cubicBezTo>
                    <a:cubicBezTo>
                      <a:pt x="1025605" y="282684"/>
                      <a:pt x="1020488" y="301433"/>
                      <a:pt x="1011171" y="320264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5" name="アーチ 34">
              <a:extLst>
                <a:ext uri="{FF2B5EF4-FFF2-40B4-BE49-F238E27FC236}">
                  <a16:creationId xmlns:a16="http://schemas.microsoft.com/office/drawing/2014/main" id="{A744DA7F-9528-45A3-BFBC-B8393E8310E1}"/>
                </a:ext>
              </a:extLst>
            </p:cNvPr>
            <p:cNvSpPr/>
            <p:nvPr/>
          </p:nvSpPr>
          <p:spPr>
            <a:xfrm>
              <a:off x="1505257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6" name="アーチ 35">
              <a:extLst>
                <a:ext uri="{FF2B5EF4-FFF2-40B4-BE49-F238E27FC236}">
                  <a16:creationId xmlns:a16="http://schemas.microsoft.com/office/drawing/2014/main" id="{EEA1041B-0A91-46E6-AEFE-6E420D07E037}"/>
                </a:ext>
              </a:extLst>
            </p:cNvPr>
            <p:cNvSpPr/>
            <p:nvPr/>
          </p:nvSpPr>
          <p:spPr>
            <a:xfrm>
              <a:off x="2212488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63" name="グループ化 62">
            <a:extLst>
              <a:ext uri="{FF2B5EF4-FFF2-40B4-BE49-F238E27FC236}">
                <a16:creationId xmlns:a16="http://schemas.microsoft.com/office/drawing/2014/main" id="{C943DA8E-F374-4279-AB07-D3B877967C6F}"/>
              </a:ext>
            </a:extLst>
          </p:cNvPr>
          <p:cNvGrpSpPr/>
          <p:nvPr/>
        </p:nvGrpSpPr>
        <p:grpSpPr>
          <a:xfrm>
            <a:off x="3990113" y="740263"/>
            <a:ext cx="2263786" cy="2563717"/>
            <a:chOff x="871209" y="926243"/>
            <a:chExt cx="2263786" cy="2563717"/>
          </a:xfrm>
        </p:grpSpPr>
        <p:grpSp>
          <p:nvGrpSpPr>
            <p:cNvPr id="64" name="グループ化 63">
              <a:extLst>
                <a:ext uri="{FF2B5EF4-FFF2-40B4-BE49-F238E27FC236}">
                  <a16:creationId xmlns:a16="http://schemas.microsoft.com/office/drawing/2014/main" id="{24DA0014-159B-47BB-B887-2EAB63215C85}"/>
                </a:ext>
              </a:extLst>
            </p:cNvPr>
            <p:cNvGrpSpPr/>
            <p:nvPr/>
          </p:nvGrpSpPr>
          <p:grpSpPr>
            <a:xfrm>
              <a:off x="871209" y="926243"/>
              <a:ext cx="2263786" cy="2563717"/>
              <a:chOff x="906134" y="954815"/>
              <a:chExt cx="2184728" cy="2474185"/>
            </a:xfrm>
          </p:grpSpPr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B638633B-50C2-4E27-9438-95F12D474024}"/>
                  </a:ext>
                </a:extLst>
              </p:cNvPr>
              <p:cNvSpPr/>
              <p:nvPr/>
            </p:nvSpPr>
            <p:spPr>
              <a:xfrm rot="1800000">
                <a:off x="2317088" y="3051047"/>
                <a:ext cx="326201" cy="209908"/>
              </a:xfrm>
              <a:custGeom>
                <a:avLst/>
                <a:gdLst>
                  <a:gd name="connsiteX0" fmla="*/ 423834 w 544772"/>
                  <a:gd name="connsiteY0" fmla="*/ 421 h 209908"/>
                  <a:gd name="connsiteX1" fmla="*/ 497653 w 544772"/>
                  <a:gd name="connsiteY1" fmla="*/ 24325 h 209908"/>
                  <a:gd name="connsiteX2" fmla="*/ 544772 w 544772"/>
                  <a:gd name="connsiteY2" fmla="*/ 51982 h 209908"/>
                  <a:gd name="connsiteX3" fmla="*/ 528070 w 544772"/>
                  <a:gd name="connsiteY3" fmla="*/ 49589 h 209908"/>
                  <a:gd name="connsiteX4" fmla="*/ 404442 w 544772"/>
                  <a:gd name="connsiteY4" fmla="*/ 129718 h 209908"/>
                  <a:gd name="connsiteX5" fmla="*/ 64746 w 544772"/>
                  <a:gd name="connsiteY5" fmla="*/ 150938 h 209908"/>
                  <a:gd name="connsiteX6" fmla="*/ 0 w 544772"/>
                  <a:gd name="connsiteY6" fmla="*/ 141662 h 209908"/>
                  <a:gd name="connsiteX7" fmla="*/ 0 w 544772"/>
                  <a:gd name="connsiteY7" fmla="*/ 21769 h 209908"/>
                  <a:gd name="connsiteX8" fmla="*/ 16045 w 544772"/>
                  <a:gd name="connsiteY8" fmla="*/ 27998 h 209908"/>
                  <a:gd name="connsiteX9" fmla="*/ 350015 w 544772"/>
                  <a:gd name="connsiteY9" fmla="*/ 58284 h 209908"/>
                  <a:gd name="connsiteX10" fmla="*/ 423834 w 544772"/>
                  <a:gd name="connsiteY10" fmla="*/ 421 h 209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44772" h="209908">
                    <a:moveTo>
                      <a:pt x="423834" y="421"/>
                    </a:moveTo>
                    <a:cubicBezTo>
                      <a:pt x="445265" y="-2315"/>
                      <a:pt x="466697" y="8577"/>
                      <a:pt x="497653" y="24325"/>
                    </a:cubicBezTo>
                    <a:lnTo>
                      <a:pt x="544772" y="51982"/>
                    </a:lnTo>
                    <a:lnTo>
                      <a:pt x="528070" y="49589"/>
                    </a:lnTo>
                    <a:cubicBezTo>
                      <a:pt x="482505" y="50826"/>
                      <a:pt x="440207" y="71168"/>
                      <a:pt x="404442" y="129718"/>
                    </a:cubicBezTo>
                    <a:cubicBezTo>
                      <a:pt x="315031" y="276094"/>
                      <a:pt x="184784" y="183665"/>
                      <a:pt x="64746" y="150938"/>
                    </a:cubicBezTo>
                    <a:lnTo>
                      <a:pt x="0" y="141662"/>
                    </a:lnTo>
                    <a:lnTo>
                      <a:pt x="0" y="21769"/>
                    </a:lnTo>
                    <a:lnTo>
                      <a:pt x="16045" y="27998"/>
                    </a:lnTo>
                    <a:cubicBezTo>
                      <a:pt x="127369" y="81276"/>
                      <a:pt x="249407" y="184265"/>
                      <a:pt x="350015" y="58284"/>
                    </a:cubicBezTo>
                    <a:cubicBezTo>
                      <a:pt x="380972" y="19521"/>
                      <a:pt x="402403" y="3157"/>
                      <a:pt x="423834" y="421"/>
                    </a:cubicBez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楕円 4">
                <a:extLst>
                  <a:ext uri="{FF2B5EF4-FFF2-40B4-BE49-F238E27FC236}">
                    <a16:creationId xmlns:a16="http://schemas.microsoft.com/office/drawing/2014/main" id="{3A2E8D2B-A98C-45EC-AA34-328076D034BF}"/>
                  </a:ext>
                </a:extLst>
              </p:cNvPr>
              <p:cNvSpPr/>
              <p:nvPr/>
            </p:nvSpPr>
            <p:spPr>
              <a:xfrm rot="19800000" flipH="1">
                <a:off x="2362821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楕円 4">
                <a:extLst>
                  <a:ext uri="{FF2B5EF4-FFF2-40B4-BE49-F238E27FC236}">
                    <a16:creationId xmlns:a16="http://schemas.microsoft.com/office/drawing/2014/main" id="{FA8F4587-2E6E-4D59-A829-491542EA8426}"/>
                  </a:ext>
                </a:extLst>
              </p:cNvPr>
              <p:cNvSpPr/>
              <p:nvPr/>
            </p:nvSpPr>
            <p:spPr>
              <a:xfrm rot="1800000">
                <a:off x="1491738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楕円 4">
                <a:extLst>
                  <a:ext uri="{FF2B5EF4-FFF2-40B4-BE49-F238E27FC236}">
                    <a16:creationId xmlns:a16="http://schemas.microsoft.com/office/drawing/2014/main" id="{7C585475-8102-40E7-B7C4-A71E5309A0A2}"/>
                  </a:ext>
                </a:extLst>
              </p:cNvPr>
              <p:cNvSpPr/>
              <p:nvPr/>
            </p:nvSpPr>
            <p:spPr>
              <a:xfrm>
                <a:off x="2010210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楕円 4">
                <a:extLst>
                  <a:ext uri="{FF2B5EF4-FFF2-40B4-BE49-F238E27FC236}">
                    <a16:creationId xmlns:a16="http://schemas.microsoft.com/office/drawing/2014/main" id="{0C7D0BE8-B9AC-4E88-8D17-21F2190CE026}"/>
                  </a:ext>
                </a:extLst>
              </p:cNvPr>
              <p:cNvSpPr/>
              <p:nvPr/>
            </p:nvSpPr>
            <p:spPr>
              <a:xfrm>
                <a:off x="1738747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楕円 4">
                <a:extLst>
                  <a:ext uri="{FF2B5EF4-FFF2-40B4-BE49-F238E27FC236}">
                    <a16:creationId xmlns:a16="http://schemas.microsoft.com/office/drawing/2014/main" id="{8190F26B-0D67-4B32-9372-FBF731F7D431}"/>
                  </a:ext>
                </a:extLst>
              </p:cNvPr>
              <p:cNvSpPr/>
              <p:nvPr/>
            </p:nvSpPr>
            <p:spPr>
              <a:xfrm rot="10800000">
                <a:off x="1576444" y="2242326"/>
                <a:ext cx="919862" cy="1019174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楕円 4">
                <a:extLst>
                  <a:ext uri="{FF2B5EF4-FFF2-40B4-BE49-F238E27FC236}">
                    <a16:creationId xmlns:a16="http://schemas.microsoft.com/office/drawing/2014/main" id="{23C43AE5-5DBD-4468-9A54-6D46C05007DB}"/>
                  </a:ext>
                </a:extLst>
              </p:cNvPr>
              <p:cNvSpPr/>
              <p:nvPr/>
            </p:nvSpPr>
            <p:spPr>
              <a:xfrm rot="10800000">
                <a:off x="1541481" y="2240756"/>
                <a:ext cx="989788" cy="93583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楕円 4">
                <a:extLst>
                  <a:ext uri="{FF2B5EF4-FFF2-40B4-BE49-F238E27FC236}">
                    <a16:creationId xmlns:a16="http://schemas.microsoft.com/office/drawing/2014/main" id="{A54662EB-0F28-4FD3-A44C-4870E5EDF357}"/>
                  </a:ext>
                </a:extLst>
              </p:cNvPr>
              <p:cNvSpPr/>
              <p:nvPr/>
            </p:nvSpPr>
            <p:spPr>
              <a:xfrm rot="10800000">
                <a:off x="1586725" y="2076289"/>
                <a:ext cx="899300" cy="678210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楕円 4">
                <a:extLst>
                  <a:ext uri="{FF2B5EF4-FFF2-40B4-BE49-F238E27FC236}">
                    <a16:creationId xmlns:a16="http://schemas.microsoft.com/office/drawing/2014/main" id="{DD785D4A-C328-4958-A8F7-7642F873BF75}"/>
                  </a:ext>
                </a:extLst>
              </p:cNvPr>
              <p:cNvSpPr/>
              <p:nvPr/>
            </p:nvSpPr>
            <p:spPr>
              <a:xfrm rot="9000000">
                <a:off x="2251679" y="2601028"/>
                <a:ext cx="196842" cy="44138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楕円 4">
                <a:extLst>
                  <a:ext uri="{FF2B5EF4-FFF2-40B4-BE49-F238E27FC236}">
                    <a16:creationId xmlns:a16="http://schemas.microsoft.com/office/drawing/2014/main" id="{895D3004-8761-4F94-BFFA-67576948E7FF}"/>
                  </a:ext>
                </a:extLst>
              </p:cNvPr>
              <p:cNvSpPr/>
              <p:nvPr/>
            </p:nvSpPr>
            <p:spPr>
              <a:xfrm rot="10800000">
                <a:off x="2170466" y="2657315"/>
                <a:ext cx="185384" cy="415925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四角形: 角を丸くする 76">
                <a:extLst>
                  <a:ext uri="{FF2B5EF4-FFF2-40B4-BE49-F238E27FC236}">
                    <a16:creationId xmlns:a16="http://schemas.microsoft.com/office/drawing/2014/main" id="{364E97B5-1959-44A1-9431-08F280EEFD0D}"/>
                  </a:ext>
                </a:extLst>
              </p:cNvPr>
              <p:cNvSpPr/>
              <p:nvPr/>
            </p:nvSpPr>
            <p:spPr>
              <a:xfrm rot="20700000">
                <a:off x="2141350" y="2536746"/>
                <a:ext cx="255826" cy="244863"/>
              </a:xfrm>
              <a:prstGeom prst="roundRect">
                <a:avLst>
                  <a:gd name="adj" fmla="val 37807"/>
                </a:avLst>
              </a:prstGeom>
              <a:solidFill>
                <a:srgbClr val="00B0F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8" name="グループ化 77">
                <a:extLst>
                  <a:ext uri="{FF2B5EF4-FFF2-40B4-BE49-F238E27FC236}">
                    <a16:creationId xmlns:a16="http://schemas.microsoft.com/office/drawing/2014/main" id="{2EF01D52-DE71-45EF-8747-EDC0A3DF3679}"/>
                  </a:ext>
                </a:extLst>
              </p:cNvPr>
              <p:cNvGrpSpPr/>
              <p:nvPr/>
            </p:nvGrpSpPr>
            <p:grpSpPr>
              <a:xfrm>
                <a:off x="906134" y="954815"/>
                <a:ext cx="2184728" cy="1056014"/>
                <a:chOff x="1496684" y="1726500"/>
                <a:chExt cx="2184728" cy="1056014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90" name="楕円 89">
                  <a:extLst>
                    <a:ext uri="{FF2B5EF4-FFF2-40B4-BE49-F238E27FC236}">
                      <a16:creationId xmlns:a16="http://schemas.microsoft.com/office/drawing/2014/main" id="{BE71D453-EFD0-4694-9F22-A43FCE40F7C1}"/>
                    </a:ext>
                  </a:extLst>
                </p:cNvPr>
                <p:cNvSpPr/>
                <p:nvPr/>
              </p:nvSpPr>
              <p:spPr>
                <a:xfrm>
                  <a:off x="2625396" y="1726500"/>
                  <a:ext cx="1056016" cy="105601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2BC0C2DF-8136-4B9A-8954-8DE742DDE449}"/>
                    </a:ext>
                  </a:extLst>
                </p:cNvPr>
                <p:cNvSpPr/>
                <p:nvPr/>
              </p:nvSpPr>
              <p:spPr>
                <a:xfrm>
                  <a:off x="2832471" y="1933575"/>
                  <a:ext cx="641866" cy="641864"/>
                </a:xfrm>
                <a:prstGeom prst="ellipse">
                  <a:avLst/>
                </a:prstGeom>
                <a:solidFill>
                  <a:srgbClr val="FFCCFF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42D5E810-4F7D-4D55-BB21-E1785E5A471F}"/>
                    </a:ext>
                  </a:extLst>
                </p:cNvPr>
                <p:cNvSpPr/>
                <p:nvPr/>
              </p:nvSpPr>
              <p:spPr>
                <a:xfrm>
                  <a:off x="1496684" y="1726500"/>
                  <a:ext cx="1056016" cy="105601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491D4EDC-0AF7-45F0-95C9-20BB0BE5B1DD}"/>
                    </a:ext>
                  </a:extLst>
                </p:cNvPr>
                <p:cNvSpPr/>
                <p:nvPr/>
              </p:nvSpPr>
              <p:spPr>
                <a:xfrm>
                  <a:off x="1703759" y="1933575"/>
                  <a:ext cx="641866" cy="641864"/>
                </a:xfrm>
                <a:prstGeom prst="ellipse">
                  <a:avLst/>
                </a:prstGeom>
                <a:solidFill>
                  <a:srgbClr val="FFCCFF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43891F14-619B-4720-ABE5-25B958A17D61}"/>
                  </a:ext>
                </a:extLst>
              </p:cNvPr>
              <p:cNvSpPr/>
              <p:nvPr/>
            </p:nvSpPr>
            <p:spPr>
              <a:xfrm>
                <a:off x="1387513" y="1364951"/>
                <a:ext cx="1245394" cy="1245392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C45AD699-9688-4D00-A69E-BB74FD316463}"/>
                  </a:ext>
                </a:extLst>
              </p:cNvPr>
              <p:cNvSpPr/>
              <p:nvPr/>
            </p:nvSpPr>
            <p:spPr>
              <a:xfrm>
                <a:off x="1576443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楕円 80">
                <a:extLst>
                  <a:ext uri="{FF2B5EF4-FFF2-40B4-BE49-F238E27FC236}">
                    <a16:creationId xmlns:a16="http://schemas.microsoft.com/office/drawing/2014/main" id="{084C7204-EBA0-4486-AFBB-C44449A87B4D}"/>
                  </a:ext>
                </a:extLst>
              </p:cNvPr>
              <p:cNvSpPr/>
              <p:nvPr/>
            </p:nvSpPr>
            <p:spPr>
              <a:xfrm>
                <a:off x="2206095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F5391B81-3C6A-4C99-B28D-3C7879A6F4D0}"/>
                  </a:ext>
                </a:extLst>
              </p:cNvPr>
              <p:cNvSpPr/>
              <p:nvPr/>
            </p:nvSpPr>
            <p:spPr>
              <a:xfrm>
                <a:off x="1874885" y="2405153"/>
                <a:ext cx="270650" cy="270650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楕円 82">
                <a:extLst>
                  <a:ext uri="{FF2B5EF4-FFF2-40B4-BE49-F238E27FC236}">
                    <a16:creationId xmlns:a16="http://schemas.microsoft.com/office/drawing/2014/main" id="{420062B4-0EC6-477B-84F1-9BEFF3791F72}"/>
                  </a:ext>
                </a:extLst>
              </p:cNvPr>
              <p:cNvSpPr/>
              <p:nvPr/>
            </p:nvSpPr>
            <p:spPr>
              <a:xfrm>
                <a:off x="1667999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楕円 83">
                <a:extLst>
                  <a:ext uri="{FF2B5EF4-FFF2-40B4-BE49-F238E27FC236}">
                    <a16:creationId xmlns:a16="http://schemas.microsoft.com/office/drawing/2014/main" id="{D420BF71-C2F1-4C0E-8A0C-E3E666A90792}"/>
                  </a:ext>
                </a:extLst>
              </p:cNvPr>
              <p:cNvSpPr/>
              <p:nvPr/>
            </p:nvSpPr>
            <p:spPr>
              <a:xfrm>
                <a:off x="2297651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楕円 84">
                <a:extLst>
                  <a:ext uri="{FF2B5EF4-FFF2-40B4-BE49-F238E27FC236}">
                    <a16:creationId xmlns:a16="http://schemas.microsoft.com/office/drawing/2014/main" id="{2F4838A0-AC99-4C0F-B44A-ABDD6CFDFB55}"/>
                  </a:ext>
                </a:extLst>
              </p:cNvPr>
              <p:cNvSpPr/>
              <p:nvPr/>
            </p:nvSpPr>
            <p:spPr>
              <a:xfrm>
                <a:off x="1973045" y="244794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楕円 85">
                <a:extLst>
                  <a:ext uri="{FF2B5EF4-FFF2-40B4-BE49-F238E27FC236}">
                    <a16:creationId xmlns:a16="http://schemas.microsoft.com/office/drawing/2014/main" id="{DEBB0148-6CBC-4784-825F-1A3E38E8489C}"/>
                  </a:ext>
                </a:extLst>
              </p:cNvPr>
              <p:cNvSpPr/>
              <p:nvPr/>
            </p:nvSpPr>
            <p:spPr>
              <a:xfrm>
                <a:off x="1296742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" name="楕円 86">
                <a:extLst>
                  <a:ext uri="{FF2B5EF4-FFF2-40B4-BE49-F238E27FC236}">
                    <a16:creationId xmlns:a16="http://schemas.microsoft.com/office/drawing/2014/main" id="{29F35457-E5ED-4AE9-AEBF-73B68EEBE7D7}"/>
                  </a:ext>
                </a:extLst>
              </p:cNvPr>
              <p:cNvSpPr/>
              <p:nvPr/>
            </p:nvSpPr>
            <p:spPr>
              <a:xfrm rot="20700000">
                <a:off x="1319917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楕円 87">
                <a:extLst>
                  <a:ext uri="{FF2B5EF4-FFF2-40B4-BE49-F238E27FC236}">
                    <a16:creationId xmlns:a16="http://schemas.microsoft.com/office/drawing/2014/main" id="{409CE249-8DF5-4DB2-A914-4341E5F3D18B}"/>
                  </a:ext>
                </a:extLst>
              </p:cNvPr>
              <p:cNvSpPr/>
              <p:nvPr/>
            </p:nvSpPr>
            <p:spPr>
              <a:xfrm flipH="1">
                <a:off x="2380921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楕円 88">
                <a:extLst>
                  <a:ext uri="{FF2B5EF4-FFF2-40B4-BE49-F238E27FC236}">
                    <a16:creationId xmlns:a16="http://schemas.microsoft.com/office/drawing/2014/main" id="{FDA05E92-C7DA-4365-88D1-843A52E836BB}"/>
                  </a:ext>
                </a:extLst>
              </p:cNvPr>
              <p:cNvSpPr/>
              <p:nvPr/>
            </p:nvSpPr>
            <p:spPr>
              <a:xfrm rot="900000" flipH="1">
                <a:off x="2404096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5" name="楕円 4">
              <a:extLst>
                <a:ext uri="{FF2B5EF4-FFF2-40B4-BE49-F238E27FC236}">
                  <a16:creationId xmlns:a16="http://schemas.microsoft.com/office/drawing/2014/main" id="{19E18C02-5D7E-4FC2-91F3-6520E6B97822}"/>
                </a:ext>
              </a:extLst>
            </p:cNvPr>
            <p:cNvSpPr/>
            <p:nvPr/>
          </p:nvSpPr>
          <p:spPr>
            <a:xfrm rot="10800000">
              <a:off x="1539616" y="1156864"/>
              <a:ext cx="934978" cy="597258"/>
            </a:xfrm>
            <a:custGeom>
              <a:avLst/>
              <a:gdLst>
                <a:gd name="connsiteX0" fmla="*/ 0 w 1147313"/>
                <a:gd name="connsiteY0" fmla="*/ 573657 h 1147313"/>
                <a:gd name="connsiteX1" fmla="*/ 573657 w 1147313"/>
                <a:gd name="connsiteY1" fmla="*/ 0 h 1147313"/>
                <a:gd name="connsiteX2" fmla="*/ 1147314 w 1147313"/>
                <a:gd name="connsiteY2" fmla="*/ 573657 h 1147313"/>
                <a:gd name="connsiteX3" fmla="*/ 573657 w 1147313"/>
                <a:gd name="connsiteY3" fmla="*/ 1147314 h 1147313"/>
                <a:gd name="connsiteX4" fmla="*/ 0 w 1147313"/>
                <a:gd name="connsiteY4" fmla="*/ 573657 h 1147313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271139"/>
                <a:gd name="connsiteX1" fmla="*/ 573657 w 1147314"/>
                <a:gd name="connsiteY1" fmla="*/ 0 h 1271139"/>
                <a:gd name="connsiteX2" fmla="*/ 1147314 w 1147314"/>
                <a:gd name="connsiteY2" fmla="*/ 573657 h 1271139"/>
                <a:gd name="connsiteX3" fmla="*/ 573657 w 1147314"/>
                <a:gd name="connsiteY3" fmla="*/ 1271139 h 1271139"/>
                <a:gd name="connsiteX4" fmla="*/ 0 w 1147314"/>
                <a:gd name="connsiteY4" fmla="*/ 573657 h 1271139"/>
                <a:gd name="connsiteX0" fmla="*/ 0 w 1147314"/>
                <a:gd name="connsiteY0" fmla="*/ 573657 h 1271182"/>
                <a:gd name="connsiteX1" fmla="*/ 573657 w 1147314"/>
                <a:gd name="connsiteY1" fmla="*/ 0 h 1271182"/>
                <a:gd name="connsiteX2" fmla="*/ 1147314 w 1147314"/>
                <a:gd name="connsiteY2" fmla="*/ 573657 h 1271182"/>
                <a:gd name="connsiteX3" fmla="*/ 573657 w 1147314"/>
                <a:gd name="connsiteY3" fmla="*/ 1271139 h 1271182"/>
                <a:gd name="connsiteX4" fmla="*/ 0 w 1147314"/>
                <a:gd name="connsiteY4" fmla="*/ 573657 h 127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7314" h="1271182">
                  <a:moveTo>
                    <a:pt x="0" y="573657"/>
                  </a:moveTo>
                  <a:cubicBezTo>
                    <a:pt x="0" y="256835"/>
                    <a:pt x="256835" y="0"/>
                    <a:pt x="573657" y="0"/>
                  </a:cubicBezTo>
                  <a:cubicBezTo>
                    <a:pt x="890479" y="0"/>
                    <a:pt x="1147314" y="256835"/>
                    <a:pt x="1147314" y="573657"/>
                  </a:cubicBezTo>
                  <a:cubicBezTo>
                    <a:pt x="1147314" y="890479"/>
                    <a:pt x="780941" y="1275901"/>
                    <a:pt x="573657" y="1271139"/>
                  </a:cubicBezTo>
                  <a:cubicBezTo>
                    <a:pt x="366373" y="1266377"/>
                    <a:pt x="0" y="890479"/>
                    <a:pt x="0" y="573657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DEE3F8DD-A5EA-4847-B212-5E4C7A97ECCA}"/>
                </a:ext>
              </a:extLst>
            </p:cNvPr>
            <p:cNvSpPr/>
            <p:nvPr/>
          </p:nvSpPr>
          <p:spPr>
            <a:xfrm rot="10800000">
              <a:off x="1494302" y="1482912"/>
              <a:ext cx="1025605" cy="352509"/>
            </a:xfrm>
            <a:custGeom>
              <a:avLst/>
              <a:gdLst>
                <a:gd name="connsiteX0" fmla="*/ 988479 w 1025605"/>
                <a:gd name="connsiteY0" fmla="*/ 352509 h 352509"/>
                <a:gd name="connsiteX1" fmla="*/ 985306 w 1025605"/>
                <a:gd name="connsiteY1" fmla="*/ 347239 h 352509"/>
                <a:gd name="connsiteX2" fmla="*/ 512803 w 1025605"/>
                <a:gd name="connsiteY2" fmla="*/ 185737 h 352509"/>
                <a:gd name="connsiteX3" fmla="*/ 40299 w 1025605"/>
                <a:gd name="connsiteY3" fmla="*/ 347239 h 352509"/>
                <a:gd name="connsiteX4" fmla="*/ 37266 w 1025605"/>
                <a:gd name="connsiteY4" fmla="*/ 352276 h 352509"/>
                <a:gd name="connsiteX5" fmla="*/ 14435 w 1025605"/>
                <a:gd name="connsiteY5" fmla="*/ 320084 h 352509"/>
                <a:gd name="connsiteX6" fmla="*/ 0 w 1025605"/>
                <a:gd name="connsiteY6" fmla="*/ 264429 h 352509"/>
                <a:gd name="connsiteX7" fmla="*/ 512803 w 1025605"/>
                <a:gd name="connsiteY7" fmla="*/ 0 h 352509"/>
                <a:gd name="connsiteX8" fmla="*/ 1025605 w 1025605"/>
                <a:gd name="connsiteY8" fmla="*/ 264429 h 352509"/>
                <a:gd name="connsiteX9" fmla="*/ 1011171 w 1025605"/>
                <a:gd name="connsiteY9" fmla="*/ 320264 h 352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5605" h="352509">
                  <a:moveTo>
                    <a:pt x="988479" y="352509"/>
                  </a:moveTo>
                  <a:lnTo>
                    <a:pt x="985306" y="347239"/>
                  </a:lnTo>
                  <a:cubicBezTo>
                    <a:pt x="907459" y="252331"/>
                    <a:pt x="725212" y="185737"/>
                    <a:pt x="512803" y="185737"/>
                  </a:cubicBezTo>
                  <a:cubicBezTo>
                    <a:pt x="300393" y="185737"/>
                    <a:pt x="118146" y="252331"/>
                    <a:pt x="40299" y="347239"/>
                  </a:cubicBezTo>
                  <a:lnTo>
                    <a:pt x="37266" y="352276"/>
                  </a:lnTo>
                  <a:lnTo>
                    <a:pt x="14435" y="320084"/>
                  </a:lnTo>
                  <a:cubicBezTo>
                    <a:pt x="5117" y="301365"/>
                    <a:pt x="0" y="282684"/>
                    <a:pt x="0" y="264429"/>
                  </a:cubicBezTo>
                  <a:cubicBezTo>
                    <a:pt x="0" y="118389"/>
                    <a:pt x="229590" y="0"/>
                    <a:pt x="512803" y="0"/>
                  </a:cubicBezTo>
                  <a:cubicBezTo>
                    <a:pt x="796016" y="0"/>
                    <a:pt x="1025605" y="118389"/>
                    <a:pt x="1025605" y="264429"/>
                  </a:cubicBezTo>
                  <a:cubicBezTo>
                    <a:pt x="1025605" y="282684"/>
                    <a:pt x="1020488" y="301433"/>
                    <a:pt x="1011171" y="32026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2EC17191-D303-4447-BEBA-7BA6B4DC3D81}"/>
              </a:ext>
            </a:extLst>
          </p:cNvPr>
          <p:cNvGrpSpPr/>
          <p:nvPr/>
        </p:nvGrpSpPr>
        <p:grpSpPr>
          <a:xfrm>
            <a:off x="3990113" y="3831745"/>
            <a:ext cx="2263786" cy="2563717"/>
            <a:chOff x="871209" y="3847243"/>
            <a:chExt cx="2263786" cy="2563717"/>
          </a:xfrm>
        </p:grpSpPr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66F738FD-50CC-432A-92EB-4B5D5A934AE0}"/>
                </a:ext>
              </a:extLst>
            </p:cNvPr>
            <p:cNvGrpSpPr/>
            <p:nvPr/>
          </p:nvGrpSpPr>
          <p:grpSpPr>
            <a:xfrm>
              <a:off x="871209" y="3847243"/>
              <a:ext cx="2263786" cy="2563717"/>
              <a:chOff x="871209" y="926243"/>
              <a:chExt cx="2263786" cy="2563717"/>
            </a:xfrm>
          </p:grpSpPr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FFB6EC27-E967-4A44-97C7-8F61B4BB1148}"/>
                  </a:ext>
                </a:extLst>
              </p:cNvPr>
              <p:cNvGrpSpPr/>
              <p:nvPr/>
            </p:nvGrpSpPr>
            <p:grpSpPr>
              <a:xfrm>
                <a:off x="871209" y="926243"/>
                <a:ext cx="2263786" cy="2563717"/>
                <a:chOff x="906134" y="954815"/>
                <a:chExt cx="2184728" cy="2474185"/>
              </a:xfrm>
            </p:grpSpPr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0CE767CD-37DB-4CEE-955E-569AD25C82A4}"/>
                    </a:ext>
                  </a:extLst>
                </p:cNvPr>
                <p:cNvSpPr/>
                <p:nvPr/>
              </p:nvSpPr>
              <p:spPr>
                <a:xfrm rot="1800000">
                  <a:off x="2317088" y="3051047"/>
                  <a:ext cx="326201" cy="209908"/>
                </a:xfrm>
                <a:custGeom>
                  <a:avLst/>
                  <a:gdLst>
                    <a:gd name="connsiteX0" fmla="*/ 423834 w 544772"/>
                    <a:gd name="connsiteY0" fmla="*/ 421 h 209908"/>
                    <a:gd name="connsiteX1" fmla="*/ 497653 w 544772"/>
                    <a:gd name="connsiteY1" fmla="*/ 24325 h 209908"/>
                    <a:gd name="connsiteX2" fmla="*/ 544772 w 544772"/>
                    <a:gd name="connsiteY2" fmla="*/ 51982 h 209908"/>
                    <a:gd name="connsiteX3" fmla="*/ 528070 w 544772"/>
                    <a:gd name="connsiteY3" fmla="*/ 49589 h 209908"/>
                    <a:gd name="connsiteX4" fmla="*/ 404442 w 544772"/>
                    <a:gd name="connsiteY4" fmla="*/ 129718 h 209908"/>
                    <a:gd name="connsiteX5" fmla="*/ 64746 w 544772"/>
                    <a:gd name="connsiteY5" fmla="*/ 150938 h 209908"/>
                    <a:gd name="connsiteX6" fmla="*/ 0 w 544772"/>
                    <a:gd name="connsiteY6" fmla="*/ 141662 h 209908"/>
                    <a:gd name="connsiteX7" fmla="*/ 0 w 544772"/>
                    <a:gd name="connsiteY7" fmla="*/ 21769 h 209908"/>
                    <a:gd name="connsiteX8" fmla="*/ 16045 w 544772"/>
                    <a:gd name="connsiteY8" fmla="*/ 27998 h 209908"/>
                    <a:gd name="connsiteX9" fmla="*/ 350015 w 544772"/>
                    <a:gd name="connsiteY9" fmla="*/ 58284 h 209908"/>
                    <a:gd name="connsiteX10" fmla="*/ 423834 w 544772"/>
                    <a:gd name="connsiteY10" fmla="*/ 421 h 2099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44772" h="209908">
                      <a:moveTo>
                        <a:pt x="423834" y="421"/>
                      </a:moveTo>
                      <a:cubicBezTo>
                        <a:pt x="445265" y="-2315"/>
                        <a:pt x="466697" y="8577"/>
                        <a:pt x="497653" y="24325"/>
                      </a:cubicBezTo>
                      <a:lnTo>
                        <a:pt x="544772" y="51982"/>
                      </a:lnTo>
                      <a:lnTo>
                        <a:pt x="528070" y="49589"/>
                      </a:lnTo>
                      <a:cubicBezTo>
                        <a:pt x="482505" y="50826"/>
                        <a:pt x="440207" y="71168"/>
                        <a:pt x="404442" y="129718"/>
                      </a:cubicBezTo>
                      <a:cubicBezTo>
                        <a:pt x="315031" y="276094"/>
                        <a:pt x="184784" y="183665"/>
                        <a:pt x="64746" y="150938"/>
                      </a:cubicBezTo>
                      <a:lnTo>
                        <a:pt x="0" y="141662"/>
                      </a:lnTo>
                      <a:lnTo>
                        <a:pt x="0" y="21769"/>
                      </a:lnTo>
                      <a:lnTo>
                        <a:pt x="16045" y="27998"/>
                      </a:lnTo>
                      <a:cubicBezTo>
                        <a:pt x="127369" y="81276"/>
                        <a:pt x="249407" y="184265"/>
                        <a:pt x="350015" y="58284"/>
                      </a:cubicBezTo>
                      <a:cubicBezTo>
                        <a:pt x="380972" y="19521"/>
                        <a:pt x="402403" y="3157"/>
                        <a:pt x="423834" y="421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楕円 4">
                  <a:extLst>
                    <a:ext uri="{FF2B5EF4-FFF2-40B4-BE49-F238E27FC236}">
                      <a16:creationId xmlns:a16="http://schemas.microsoft.com/office/drawing/2014/main" id="{F9A8F10D-2338-467D-BE57-3B8D81D61C15}"/>
                    </a:ext>
                  </a:extLst>
                </p:cNvPr>
                <p:cNvSpPr/>
                <p:nvPr/>
              </p:nvSpPr>
              <p:spPr>
                <a:xfrm rot="14400000" flipH="1">
                  <a:off x="2428240" y="2336172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" name="楕円 4">
                  <a:extLst>
                    <a:ext uri="{FF2B5EF4-FFF2-40B4-BE49-F238E27FC236}">
                      <a16:creationId xmlns:a16="http://schemas.microsoft.com/office/drawing/2014/main" id="{82864525-9350-42D9-96CC-616DB32A11D2}"/>
                    </a:ext>
                  </a:extLst>
                </p:cNvPr>
                <p:cNvSpPr/>
                <p:nvPr/>
              </p:nvSpPr>
              <p:spPr>
                <a:xfrm rot="1800000">
                  <a:off x="1491738" y="2519769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楕円 4">
                  <a:extLst>
                    <a:ext uri="{FF2B5EF4-FFF2-40B4-BE49-F238E27FC236}">
                      <a16:creationId xmlns:a16="http://schemas.microsoft.com/office/drawing/2014/main" id="{C9EB11AD-8D5B-42BB-86CC-201F3A8424E8}"/>
                    </a:ext>
                  </a:extLst>
                </p:cNvPr>
                <p:cNvSpPr/>
                <p:nvPr/>
              </p:nvSpPr>
              <p:spPr>
                <a:xfrm>
                  <a:off x="2010210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楕円 4">
                  <a:extLst>
                    <a:ext uri="{FF2B5EF4-FFF2-40B4-BE49-F238E27FC236}">
                      <a16:creationId xmlns:a16="http://schemas.microsoft.com/office/drawing/2014/main" id="{CAA7C4A1-6AB1-488A-8E0B-B3FC119501F3}"/>
                    </a:ext>
                  </a:extLst>
                </p:cNvPr>
                <p:cNvSpPr/>
                <p:nvPr/>
              </p:nvSpPr>
              <p:spPr>
                <a:xfrm>
                  <a:off x="1738747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楕円 4">
                  <a:extLst>
                    <a:ext uri="{FF2B5EF4-FFF2-40B4-BE49-F238E27FC236}">
                      <a16:creationId xmlns:a16="http://schemas.microsoft.com/office/drawing/2014/main" id="{A65D0CE9-AD00-48C5-B503-94EE670151D0}"/>
                    </a:ext>
                  </a:extLst>
                </p:cNvPr>
                <p:cNvSpPr/>
                <p:nvPr/>
              </p:nvSpPr>
              <p:spPr>
                <a:xfrm rot="10800000">
                  <a:off x="1576444" y="2242326"/>
                  <a:ext cx="919862" cy="1019174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楕円 4">
                  <a:extLst>
                    <a:ext uri="{FF2B5EF4-FFF2-40B4-BE49-F238E27FC236}">
                      <a16:creationId xmlns:a16="http://schemas.microsoft.com/office/drawing/2014/main" id="{41EA48FF-8907-4539-8AC5-7CB866E97ABC}"/>
                    </a:ext>
                  </a:extLst>
                </p:cNvPr>
                <p:cNvSpPr/>
                <p:nvPr/>
              </p:nvSpPr>
              <p:spPr>
                <a:xfrm rot="10800000">
                  <a:off x="1541481" y="2240756"/>
                  <a:ext cx="989788" cy="93583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楕円 4">
                  <a:extLst>
                    <a:ext uri="{FF2B5EF4-FFF2-40B4-BE49-F238E27FC236}">
                      <a16:creationId xmlns:a16="http://schemas.microsoft.com/office/drawing/2014/main" id="{1616C30D-57FA-44B3-BC43-9BE14A8DEF86}"/>
                    </a:ext>
                  </a:extLst>
                </p:cNvPr>
                <p:cNvSpPr/>
                <p:nvPr/>
              </p:nvSpPr>
              <p:spPr>
                <a:xfrm rot="10800000">
                  <a:off x="1586725" y="2076289"/>
                  <a:ext cx="899300" cy="678210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楕円 4">
                  <a:extLst>
                    <a:ext uri="{FF2B5EF4-FFF2-40B4-BE49-F238E27FC236}">
                      <a16:creationId xmlns:a16="http://schemas.microsoft.com/office/drawing/2014/main" id="{95B1B418-5F36-42E3-8ED7-B3E18FF2512E}"/>
                    </a:ext>
                  </a:extLst>
                </p:cNvPr>
                <p:cNvSpPr/>
                <p:nvPr/>
              </p:nvSpPr>
              <p:spPr>
                <a:xfrm rot="9000000">
                  <a:off x="2251679" y="2601028"/>
                  <a:ext cx="196842" cy="44138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楕円 4">
                  <a:extLst>
                    <a:ext uri="{FF2B5EF4-FFF2-40B4-BE49-F238E27FC236}">
                      <a16:creationId xmlns:a16="http://schemas.microsoft.com/office/drawing/2014/main" id="{8198D7BD-26FD-4990-A466-CD7F1DE44570}"/>
                    </a:ext>
                  </a:extLst>
                </p:cNvPr>
                <p:cNvSpPr/>
                <p:nvPr/>
              </p:nvSpPr>
              <p:spPr>
                <a:xfrm rot="10800000">
                  <a:off x="2170466" y="2657315"/>
                  <a:ext cx="185384" cy="415925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四角形: 角を丸くする 110">
                  <a:extLst>
                    <a:ext uri="{FF2B5EF4-FFF2-40B4-BE49-F238E27FC236}">
                      <a16:creationId xmlns:a16="http://schemas.microsoft.com/office/drawing/2014/main" id="{057A1189-D5A9-408A-BAC5-C960E9D29E50}"/>
                    </a:ext>
                  </a:extLst>
                </p:cNvPr>
                <p:cNvSpPr/>
                <p:nvPr/>
              </p:nvSpPr>
              <p:spPr>
                <a:xfrm rot="20700000">
                  <a:off x="2141350" y="2536746"/>
                  <a:ext cx="255826" cy="244863"/>
                </a:xfrm>
                <a:prstGeom prst="roundRect">
                  <a:avLst>
                    <a:gd name="adj" fmla="val 37807"/>
                  </a:avLst>
                </a:prstGeom>
                <a:solidFill>
                  <a:srgbClr val="00B0F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2" name="グループ化 111">
                  <a:extLst>
                    <a:ext uri="{FF2B5EF4-FFF2-40B4-BE49-F238E27FC236}">
                      <a16:creationId xmlns:a16="http://schemas.microsoft.com/office/drawing/2014/main" id="{129E8316-F4CE-409B-BCF8-861ED0345C9C}"/>
                    </a:ext>
                  </a:extLst>
                </p:cNvPr>
                <p:cNvGrpSpPr/>
                <p:nvPr/>
              </p:nvGrpSpPr>
              <p:grpSpPr>
                <a:xfrm>
                  <a:off x="906134" y="954815"/>
                  <a:ext cx="2184728" cy="1056014"/>
                  <a:chOff x="1496684" y="1726500"/>
                  <a:chExt cx="2184728" cy="1056014"/>
                </a:xfrm>
                <a:solidFill>
                  <a:schemeClr val="bg1">
                    <a:lumMod val="50000"/>
                  </a:schemeClr>
                </a:solidFill>
              </p:grpSpPr>
              <p:sp>
                <p:nvSpPr>
                  <p:cNvPr id="120" name="楕円 119">
                    <a:extLst>
                      <a:ext uri="{FF2B5EF4-FFF2-40B4-BE49-F238E27FC236}">
                        <a16:creationId xmlns:a16="http://schemas.microsoft.com/office/drawing/2014/main" id="{397A1936-44A6-4FD8-8EA1-023A940390C8}"/>
                      </a:ext>
                    </a:extLst>
                  </p:cNvPr>
                  <p:cNvSpPr/>
                  <p:nvPr/>
                </p:nvSpPr>
                <p:spPr>
                  <a:xfrm>
                    <a:off x="2625396" y="1726500"/>
                    <a:ext cx="1056016" cy="1056014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1" name="楕円 120">
                    <a:extLst>
                      <a:ext uri="{FF2B5EF4-FFF2-40B4-BE49-F238E27FC236}">
                        <a16:creationId xmlns:a16="http://schemas.microsoft.com/office/drawing/2014/main" id="{2F2BDF59-6A68-42AE-A9E5-F2F48D40B9C3}"/>
                      </a:ext>
                    </a:extLst>
                  </p:cNvPr>
                  <p:cNvSpPr/>
                  <p:nvPr/>
                </p:nvSpPr>
                <p:spPr>
                  <a:xfrm>
                    <a:off x="2832471" y="1933575"/>
                    <a:ext cx="641866" cy="641864"/>
                  </a:xfrm>
                  <a:prstGeom prst="ellipse">
                    <a:avLst/>
                  </a:prstGeom>
                  <a:solidFill>
                    <a:srgbClr val="FFCCFF"/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" name="楕円 121">
                    <a:extLst>
                      <a:ext uri="{FF2B5EF4-FFF2-40B4-BE49-F238E27FC236}">
                        <a16:creationId xmlns:a16="http://schemas.microsoft.com/office/drawing/2014/main" id="{1E02811D-A275-4B21-BDD7-FA689215F5D9}"/>
                      </a:ext>
                    </a:extLst>
                  </p:cNvPr>
                  <p:cNvSpPr/>
                  <p:nvPr/>
                </p:nvSpPr>
                <p:spPr>
                  <a:xfrm>
                    <a:off x="1496684" y="1726500"/>
                    <a:ext cx="1056016" cy="1056014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" name="楕円 122">
                    <a:extLst>
                      <a:ext uri="{FF2B5EF4-FFF2-40B4-BE49-F238E27FC236}">
                        <a16:creationId xmlns:a16="http://schemas.microsoft.com/office/drawing/2014/main" id="{5A4E8F50-AC35-4A1A-811B-2BAE61C4AF50}"/>
                      </a:ext>
                    </a:extLst>
                  </p:cNvPr>
                  <p:cNvSpPr/>
                  <p:nvPr/>
                </p:nvSpPr>
                <p:spPr>
                  <a:xfrm>
                    <a:off x="1703759" y="1933575"/>
                    <a:ext cx="641866" cy="641864"/>
                  </a:xfrm>
                  <a:prstGeom prst="ellipse">
                    <a:avLst/>
                  </a:prstGeom>
                  <a:solidFill>
                    <a:srgbClr val="FFCCFF"/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13" name="楕円 112">
                  <a:extLst>
                    <a:ext uri="{FF2B5EF4-FFF2-40B4-BE49-F238E27FC236}">
                      <a16:creationId xmlns:a16="http://schemas.microsoft.com/office/drawing/2014/main" id="{F83A6410-5E48-44D4-8C80-3A3C53F4AA7D}"/>
                    </a:ext>
                  </a:extLst>
                </p:cNvPr>
                <p:cNvSpPr/>
                <p:nvPr/>
              </p:nvSpPr>
              <p:spPr>
                <a:xfrm>
                  <a:off x="1387513" y="1364951"/>
                  <a:ext cx="1245394" cy="124539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楕円 113">
                  <a:extLst>
                    <a:ext uri="{FF2B5EF4-FFF2-40B4-BE49-F238E27FC236}">
                      <a16:creationId xmlns:a16="http://schemas.microsoft.com/office/drawing/2014/main" id="{AAFDCBCB-29B2-44C8-9828-86C71C826F4C}"/>
                    </a:ext>
                  </a:extLst>
                </p:cNvPr>
                <p:cNvSpPr/>
                <p:nvPr/>
              </p:nvSpPr>
              <p:spPr>
                <a:xfrm>
                  <a:off x="1874885" y="2405153"/>
                  <a:ext cx="270650" cy="270650"/>
                </a:xfrm>
                <a:prstGeom prst="ellipse">
                  <a:avLst/>
                </a:prstGeom>
                <a:solidFill>
                  <a:srgbClr val="C000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楕円 114">
                  <a:extLst>
                    <a:ext uri="{FF2B5EF4-FFF2-40B4-BE49-F238E27FC236}">
                      <a16:creationId xmlns:a16="http://schemas.microsoft.com/office/drawing/2014/main" id="{80A387DC-F88D-4DEA-9AED-5C6F06D49C54}"/>
                    </a:ext>
                  </a:extLst>
                </p:cNvPr>
                <p:cNvSpPr/>
                <p:nvPr/>
              </p:nvSpPr>
              <p:spPr>
                <a:xfrm>
                  <a:off x="1973045" y="2447940"/>
                  <a:ext cx="74330" cy="7433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楕円 115">
                  <a:extLst>
                    <a:ext uri="{FF2B5EF4-FFF2-40B4-BE49-F238E27FC236}">
                      <a16:creationId xmlns:a16="http://schemas.microsoft.com/office/drawing/2014/main" id="{A051BE70-83A1-4ABA-89B1-B53138991E0E}"/>
                    </a:ext>
                  </a:extLst>
                </p:cNvPr>
                <p:cNvSpPr/>
                <p:nvPr/>
              </p:nvSpPr>
              <p:spPr>
                <a:xfrm>
                  <a:off x="1296742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楕円 116">
                  <a:extLst>
                    <a:ext uri="{FF2B5EF4-FFF2-40B4-BE49-F238E27FC236}">
                      <a16:creationId xmlns:a16="http://schemas.microsoft.com/office/drawing/2014/main" id="{AC9A7FFB-6C6B-4358-BEBC-D7943C06B080}"/>
                    </a:ext>
                  </a:extLst>
                </p:cNvPr>
                <p:cNvSpPr/>
                <p:nvPr/>
              </p:nvSpPr>
              <p:spPr>
                <a:xfrm rot="20700000">
                  <a:off x="1319917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楕円 117">
                  <a:extLst>
                    <a:ext uri="{FF2B5EF4-FFF2-40B4-BE49-F238E27FC236}">
                      <a16:creationId xmlns:a16="http://schemas.microsoft.com/office/drawing/2014/main" id="{A2E32BE3-170E-4021-9A20-275B78C022B1}"/>
                    </a:ext>
                  </a:extLst>
                </p:cNvPr>
                <p:cNvSpPr/>
                <p:nvPr/>
              </p:nvSpPr>
              <p:spPr>
                <a:xfrm flipH="1">
                  <a:off x="2380921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楕円 118">
                  <a:extLst>
                    <a:ext uri="{FF2B5EF4-FFF2-40B4-BE49-F238E27FC236}">
                      <a16:creationId xmlns:a16="http://schemas.microsoft.com/office/drawing/2014/main" id="{2196DA61-EF1E-4B37-8081-15BD142A8BE2}"/>
                    </a:ext>
                  </a:extLst>
                </p:cNvPr>
                <p:cNvSpPr/>
                <p:nvPr/>
              </p:nvSpPr>
              <p:spPr>
                <a:xfrm rot="900000" flipH="1">
                  <a:off x="2404096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9" name="楕円 4">
                <a:extLst>
                  <a:ext uri="{FF2B5EF4-FFF2-40B4-BE49-F238E27FC236}">
                    <a16:creationId xmlns:a16="http://schemas.microsoft.com/office/drawing/2014/main" id="{BFD28F5C-7B94-4FC7-AAF7-2CE10FFA70BA}"/>
                  </a:ext>
                </a:extLst>
              </p:cNvPr>
              <p:cNvSpPr/>
              <p:nvPr/>
            </p:nvSpPr>
            <p:spPr>
              <a:xfrm rot="10800000">
                <a:off x="1539616" y="1156864"/>
                <a:ext cx="934978" cy="5972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2B4DE47F-359F-4FF7-B7DA-8E01DAC8305D}"/>
                  </a:ext>
                </a:extLst>
              </p:cNvPr>
              <p:cNvSpPr/>
              <p:nvPr/>
            </p:nvSpPr>
            <p:spPr>
              <a:xfrm rot="10800000">
                <a:off x="1494302" y="1482912"/>
                <a:ext cx="1025605" cy="352509"/>
              </a:xfrm>
              <a:custGeom>
                <a:avLst/>
                <a:gdLst>
                  <a:gd name="connsiteX0" fmla="*/ 988479 w 1025605"/>
                  <a:gd name="connsiteY0" fmla="*/ 352509 h 352509"/>
                  <a:gd name="connsiteX1" fmla="*/ 985306 w 1025605"/>
                  <a:gd name="connsiteY1" fmla="*/ 347239 h 352509"/>
                  <a:gd name="connsiteX2" fmla="*/ 512803 w 1025605"/>
                  <a:gd name="connsiteY2" fmla="*/ 185737 h 352509"/>
                  <a:gd name="connsiteX3" fmla="*/ 40299 w 1025605"/>
                  <a:gd name="connsiteY3" fmla="*/ 347239 h 352509"/>
                  <a:gd name="connsiteX4" fmla="*/ 37266 w 1025605"/>
                  <a:gd name="connsiteY4" fmla="*/ 352276 h 352509"/>
                  <a:gd name="connsiteX5" fmla="*/ 14435 w 1025605"/>
                  <a:gd name="connsiteY5" fmla="*/ 320084 h 352509"/>
                  <a:gd name="connsiteX6" fmla="*/ 0 w 1025605"/>
                  <a:gd name="connsiteY6" fmla="*/ 264429 h 352509"/>
                  <a:gd name="connsiteX7" fmla="*/ 512803 w 1025605"/>
                  <a:gd name="connsiteY7" fmla="*/ 0 h 352509"/>
                  <a:gd name="connsiteX8" fmla="*/ 1025605 w 1025605"/>
                  <a:gd name="connsiteY8" fmla="*/ 264429 h 352509"/>
                  <a:gd name="connsiteX9" fmla="*/ 1011171 w 1025605"/>
                  <a:gd name="connsiteY9" fmla="*/ 320264 h 3525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5605" h="352509">
                    <a:moveTo>
                      <a:pt x="988479" y="352509"/>
                    </a:moveTo>
                    <a:lnTo>
                      <a:pt x="985306" y="347239"/>
                    </a:lnTo>
                    <a:cubicBezTo>
                      <a:pt x="907459" y="252331"/>
                      <a:pt x="725212" y="185737"/>
                      <a:pt x="512803" y="185737"/>
                    </a:cubicBezTo>
                    <a:cubicBezTo>
                      <a:pt x="300393" y="185737"/>
                      <a:pt x="118146" y="252331"/>
                      <a:pt x="40299" y="347239"/>
                    </a:cubicBezTo>
                    <a:lnTo>
                      <a:pt x="37266" y="352276"/>
                    </a:lnTo>
                    <a:lnTo>
                      <a:pt x="14435" y="320084"/>
                    </a:lnTo>
                    <a:cubicBezTo>
                      <a:pt x="5117" y="301365"/>
                      <a:pt x="0" y="282684"/>
                      <a:pt x="0" y="264429"/>
                    </a:cubicBezTo>
                    <a:cubicBezTo>
                      <a:pt x="0" y="118389"/>
                      <a:pt x="229590" y="0"/>
                      <a:pt x="512803" y="0"/>
                    </a:cubicBezTo>
                    <a:cubicBezTo>
                      <a:pt x="796016" y="0"/>
                      <a:pt x="1025605" y="118389"/>
                      <a:pt x="1025605" y="264429"/>
                    </a:cubicBezTo>
                    <a:cubicBezTo>
                      <a:pt x="1025605" y="282684"/>
                      <a:pt x="1020488" y="301433"/>
                      <a:pt x="1011171" y="320264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6" name="アーチ 95">
              <a:extLst>
                <a:ext uri="{FF2B5EF4-FFF2-40B4-BE49-F238E27FC236}">
                  <a16:creationId xmlns:a16="http://schemas.microsoft.com/office/drawing/2014/main" id="{BB22016A-89A5-46E9-959E-538D2B956939}"/>
                </a:ext>
              </a:extLst>
            </p:cNvPr>
            <p:cNvSpPr/>
            <p:nvPr/>
          </p:nvSpPr>
          <p:spPr>
            <a:xfrm>
              <a:off x="1505257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7" name="アーチ 96">
              <a:extLst>
                <a:ext uri="{FF2B5EF4-FFF2-40B4-BE49-F238E27FC236}">
                  <a16:creationId xmlns:a16="http://schemas.microsoft.com/office/drawing/2014/main" id="{874DAB73-8B10-4C7E-A860-651ACA3DBFE0}"/>
                </a:ext>
              </a:extLst>
            </p:cNvPr>
            <p:cNvSpPr/>
            <p:nvPr/>
          </p:nvSpPr>
          <p:spPr>
            <a:xfrm>
              <a:off x="2212488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801E6118-A084-4534-8D90-9612441A2B16}"/>
              </a:ext>
            </a:extLst>
          </p:cNvPr>
          <p:cNvGrpSpPr/>
          <p:nvPr/>
        </p:nvGrpSpPr>
        <p:grpSpPr>
          <a:xfrm>
            <a:off x="7016803" y="761669"/>
            <a:ext cx="2263786" cy="2542310"/>
            <a:chOff x="871209" y="947649"/>
            <a:chExt cx="2263786" cy="2542310"/>
          </a:xfrm>
        </p:grpSpPr>
        <p:grpSp>
          <p:nvGrpSpPr>
            <p:cNvPr id="125" name="グループ化 124">
              <a:extLst>
                <a:ext uri="{FF2B5EF4-FFF2-40B4-BE49-F238E27FC236}">
                  <a16:creationId xmlns:a16="http://schemas.microsoft.com/office/drawing/2014/main" id="{25700D82-C7DC-4E34-BAF0-31D824000AAD}"/>
                </a:ext>
              </a:extLst>
            </p:cNvPr>
            <p:cNvGrpSpPr/>
            <p:nvPr/>
          </p:nvGrpSpPr>
          <p:grpSpPr>
            <a:xfrm>
              <a:off x="871209" y="947649"/>
              <a:ext cx="2263786" cy="2542310"/>
              <a:chOff x="906134" y="975474"/>
              <a:chExt cx="2184728" cy="2453526"/>
            </a:xfrm>
          </p:grpSpPr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363C2A20-3318-46B6-942E-8B6994CC6683}"/>
                  </a:ext>
                </a:extLst>
              </p:cNvPr>
              <p:cNvSpPr/>
              <p:nvPr/>
            </p:nvSpPr>
            <p:spPr>
              <a:xfrm rot="1800000">
                <a:off x="2317088" y="3051047"/>
                <a:ext cx="326201" cy="209908"/>
              </a:xfrm>
              <a:custGeom>
                <a:avLst/>
                <a:gdLst>
                  <a:gd name="connsiteX0" fmla="*/ 423834 w 544772"/>
                  <a:gd name="connsiteY0" fmla="*/ 421 h 209908"/>
                  <a:gd name="connsiteX1" fmla="*/ 497653 w 544772"/>
                  <a:gd name="connsiteY1" fmla="*/ 24325 h 209908"/>
                  <a:gd name="connsiteX2" fmla="*/ 544772 w 544772"/>
                  <a:gd name="connsiteY2" fmla="*/ 51982 h 209908"/>
                  <a:gd name="connsiteX3" fmla="*/ 528070 w 544772"/>
                  <a:gd name="connsiteY3" fmla="*/ 49589 h 209908"/>
                  <a:gd name="connsiteX4" fmla="*/ 404442 w 544772"/>
                  <a:gd name="connsiteY4" fmla="*/ 129718 h 209908"/>
                  <a:gd name="connsiteX5" fmla="*/ 64746 w 544772"/>
                  <a:gd name="connsiteY5" fmla="*/ 150938 h 209908"/>
                  <a:gd name="connsiteX6" fmla="*/ 0 w 544772"/>
                  <a:gd name="connsiteY6" fmla="*/ 141662 h 209908"/>
                  <a:gd name="connsiteX7" fmla="*/ 0 w 544772"/>
                  <a:gd name="connsiteY7" fmla="*/ 21769 h 209908"/>
                  <a:gd name="connsiteX8" fmla="*/ 16045 w 544772"/>
                  <a:gd name="connsiteY8" fmla="*/ 27998 h 209908"/>
                  <a:gd name="connsiteX9" fmla="*/ 350015 w 544772"/>
                  <a:gd name="connsiteY9" fmla="*/ 58284 h 209908"/>
                  <a:gd name="connsiteX10" fmla="*/ 423834 w 544772"/>
                  <a:gd name="connsiteY10" fmla="*/ 421 h 209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44772" h="209908">
                    <a:moveTo>
                      <a:pt x="423834" y="421"/>
                    </a:moveTo>
                    <a:cubicBezTo>
                      <a:pt x="445265" y="-2315"/>
                      <a:pt x="466697" y="8577"/>
                      <a:pt x="497653" y="24325"/>
                    </a:cubicBezTo>
                    <a:lnTo>
                      <a:pt x="544772" y="51982"/>
                    </a:lnTo>
                    <a:lnTo>
                      <a:pt x="528070" y="49589"/>
                    </a:lnTo>
                    <a:cubicBezTo>
                      <a:pt x="482505" y="50826"/>
                      <a:pt x="440207" y="71168"/>
                      <a:pt x="404442" y="129718"/>
                    </a:cubicBezTo>
                    <a:cubicBezTo>
                      <a:pt x="315031" y="276094"/>
                      <a:pt x="184784" y="183665"/>
                      <a:pt x="64746" y="150938"/>
                    </a:cubicBezTo>
                    <a:lnTo>
                      <a:pt x="0" y="141662"/>
                    </a:lnTo>
                    <a:lnTo>
                      <a:pt x="0" y="21769"/>
                    </a:lnTo>
                    <a:lnTo>
                      <a:pt x="16045" y="27998"/>
                    </a:lnTo>
                    <a:cubicBezTo>
                      <a:pt x="127369" y="81276"/>
                      <a:pt x="249407" y="184265"/>
                      <a:pt x="350015" y="58284"/>
                    </a:cubicBezTo>
                    <a:cubicBezTo>
                      <a:pt x="380972" y="19521"/>
                      <a:pt x="402403" y="3157"/>
                      <a:pt x="423834" y="421"/>
                    </a:cubicBez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9" name="楕円 4">
                <a:extLst>
                  <a:ext uri="{FF2B5EF4-FFF2-40B4-BE49-F238E27FC236}">
                    <a16:creationId xmlns:a16="http://schemas.microsoft.com/office/drawing/2014/main" id="{4447216A-2A78-4561-B0EC-CB28C1A4FA93}"/>
                  </a:ext>
                </a:extLst>
              </p:cNvPr>
              <p:cNvSpPr/>
              <p:nvPr/>
            </p:nvSpPr>
            <p:spPr>
              <a:xfrm rot="19800000" flipH="1">
                <a:off x="2362821" y="254042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0" name="楕円 4">
                <a:extLst>
                  <a:ext uri="{FF2B5EF4-FFF2-40B4-BE49-F238E27FC236}">
                    <a16:creationId xmlns:a16="http://schemas.microsoft.com/office/drawing/2014/main" id="{97DD4439-5FEF-40B6-98C0-15BC65AA0381}"/>
                  </a:ext>
                </a:extLst>
              </p:cNvPr>
              <p:cNvSpPr/>
              <p:nvPr/>
            </p:nvSpPr>
            <p:spPr>
              <a:xfrm rot="1800000">
                <a:off x="1491738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1" name="楕円 4">
                <a:extLst>
                  <a:ext uri="{FF2B5EF4-FFF2-40B4-BE49-F238E27FC236}">
                    <a16:creationId xmlns:a16="http://schemas.microsoft.com/office/drawing/2014/main" id="{C382B527-1E2F-4535-A79E-2C51D404FB8D}"/>
                  </a:ext>
                </a:extLst>
              </p:cNvPr>
              <p:cNvSpPr/>
              <p:nvPr/>
            </p:nvSpPr>
            <p:spPr>
              <a:xfrm>
                <a:off x="2010210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2" name="楕円 4">
                <a:extLst>
                  <a:ext uri="{FF2B5EF4-FFF2-40B4-BE49-F238E27FC236}">
                    <a16:creationId xmlns:a16="http://schemas.microsoft.com/office/drawing/2014/main" id="{F6BC03DA-C1B8-4970-AE9C-FDAA04B0693F}"/>
                  </a:ext>
                </a:extLst>
              </p:cNvPr>
              <p:cNvSpPr/>
              <p:nvPr/>
            </p:nvSpPr>
            <p:spPr>
              <a:xfrm>
                <a:off x="1738747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3" name="楕円 4">
                <a:extLst>
                  <a:ext uri="{FF2B5EF4-FFF2-40B4-BE49-F238E27FC236}">
                    <a16:creationId xmlns:a16="http://schemas.microsoft.com/office/drawing/2014/main" id="{2F822523-3FB9-46B1-A85E-265A65C85E7A}"/>
                  </a:ext>
                </a:extLst>
              </p:cNvPr>
              <p:cNvSpPr/>
              <p:nvPr/>
            </p:nvSpPr>
            <p:spPr>
              <a:xfrm rot="10800000">
                <a:off x="1576444" y="2242326"/>
                <a:ext cx="919862" cy="1019174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4" name="楕円 4">
                <a:extLst>
                  <a:ext uri="{FF2B5EF4-FFF2-40B4-BE49-F238E27FC236}">
                    <a16:creationId xmlns:a16="http://schemas.microsoft.com/office/drawing/2014/main" id="{88D53194-9DF9-4B67-B839-57F255376FC5}"/>
                  </a:ext>
                </a:extLst>
              </p:cNvPr>
              <p:cNvSpPr/>
              <p:nvPr/>
            </p:nvSpPr>
            <p:spPr>
              <a:xfrm rot="10800000">
                <a:off x="1541481" y="2240756"/>
                <a:ext cx="989788" cy="93583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5" name="楕円 4">
                <a:extLst>
                  <a:ext uri="{FF2B5EF4-FFF2-40B4-BE49-F238E27FC236}">
                    <a16:creationId xmlns:a16="http://schemas.microsoft.com/office/drawing/2014/main" id="{B1D1C499-A33C-4E34-93E6-DF23967C65F2}"/>
                  </a:ext>
                </a:extLst>
              </p:cNvPr>
              <p:cNvSpPr/>
              <p:nvPr/>
            </p:nvSpPr>
            <p:spPr>
              <a:xfrm rot="10800000">
                <a:off x="1586725" y="2076289"/>
                <a:ext cx="899300" cy="678210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6" name="楕円 4">
                <a:extLst>
                  <a:ext uri="{FF2B5EF4-FFF2-40B4-BE49-F238E27FC236}">
                    <a16:creationId xmlns:a16="http://schemas.microsoft.com/office/drawing/2014/main" id="{D8F4C802-7439-4684-9A31-0BC5612264D1}"/>
                  </a:ext>
                </a:extLst>
              </p:cNvPr>
              <p:cNvSpPr/>
              <p:nvPr/>
            </p:nvSpPr>
            <p:spPr>
              <a:xfrm rot="9000000">
                <a:off x="2251679" y="2601028"/>
                <a:ext cx="196842" cy="44138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7" name="楕円 4">
                <a:extLst>
                  <a:ext uri="{FF2B5EF4-FFF2-40B4-BE49-F238E27FC236}">
                    <a16:creationId xmlns:a16="http://schemas.microsoft.com/office/drawing/2014/main" id="{3772928B-D596-49AB-87B0-4119B9DA8ABE}"/>
                  </a:ext>
                </a:extLst>
              </p:cNvPr>
              <p:cNvSpPr/>
              <p:nvPr/>
            </p:nvSpPr>
            <p:spPr>
              <a:xfrm rot="10800000">
                <a:off x="2170466" y="2657315"/>
                <a:ext cx="185384" cy="415925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8" name="四角形: 角を丸くする 137">
                <a:extLst>
                  <a:ext uri="{FF2B5EF4-FFF2-40B4-BE49-F238E27FC236}">
                    <a16:creationId xmlns:a16="http://schemas.microsoft.com/office/drawing/2014/main" id="{D30A705A-E3DB-4A72-80F7-136911C9C369}"/>
                  </a:ext>
                </a:extLst>
              </p:cNvPr>
              <p:cNvSpPr/>
              <p:nvPr/>
            </p:nvSpPr>
            <p:spPr>
              <a:xfrm rot="20700000">
                <a:off x="2141350" y="2536746"/>
                <a:ext cx="255826" cy="244863"/>
              </a:xfrm>
              <a:prstGeom prst="roundRect">
                <a:avLst>
                  <a:gd name="adj" fmla="val 37807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39" name="グループ化 138">
                <a:extLst>
                  <a:ext uri="{FF2B5EF4-FFF2-40B4-BE49-F238E27FC236}">
                    <a16:creationId xmlns:a16="http://schemas.microsoft.com/office/drawing/2014/main" id="{55528136-78D0-4537-A425-1EA2811FFD94}"/>
                  </a:ext>
                </a:extLst>
              </p:cNvPr>
              <p:cNvGrpSpPr/>
              <p:nvPr/>
            </p:nvGrpSpPr>
            <p:grpSpPr>
              <a:xfrm>
                <a:off x="906134" y="975474"/>
                <a:ext cx="2184728" cy="1056014"/>
                <a:chOff x="1496684" y="1747159"/>
                <a:chExt cx="2184728" cy="1056014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151" name="楕円 150">
                  <a:extLst>
                    <a:ext uri="{FF2B5EF4-FFF2-40B4-BE49-F238E27FC236}">
                      <a16:creationId xmlns:a16="http://schemas.microsoft.com/office/drawing/2014/main" id="{94F663C7-B17B-47DC-99CC-400A460725CB}"/>
                    </a:ext>
                  </a:extLst>
                </p:cNvPr>
                <p:cNvSpPr/>
                <p:nvPr/>
              </p:nvSpPr>
              <p:spPr>
                <a:xfrm>
                  <a:off x="2625396" y="1747159"/>
                  <a:ext cx="1056016" cy="1056014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2" name="楕円 151">
                  <a:extLst>
                    <a:ext uri="{FF2B5EF4-FFF2-40B4-BE49-F238E27FC236}">
                      <a16:creationId xmlns:a16="http://schemas.microsoft.com/office/drawing/2014/main" id="{789B7C36-6E92-4C5F-81E4-8CC495484F8D}"/>
                    </a:ext>
                  </a:extLst>
                </p:cNvPr>
                <p:cNvSpPr/>
                <p:nvPr/>
              </p:nvSpPr>
              <p:spPr>
                <a:xfrm>
                  <a:off x="2832471" y="1933575"/>
                  <a:ext cx="641866" cy="641864"/>
                </a:xfrm>
                <a:prstGeom prst="ellipse">
                  <a:avLst/>
                </a:prstGeom>
                <a:solidFill>
                  <a:srgbClr val="FF99CC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3" name="楕円 152">
                  <a:extLst>
                    <a:ext uri="{FF2B5EF4-FFF2-40B4-BE49-F238E27FC236}">
                      <a16:creationId xmlns:a16="http://schemas.microsoft.com/office/drawing/2014/main" id="{E23C7001-3894-43C4-BE5A-A27274C407F0}"/>
                    </a:ext>
                  </a:extLst>
                </p:cNvPr>
                <p:cNvSpPr/>
                <p:nvPr/>
              </p:nvSpPr>
              <p:spPr>
                <a:xfrm>
                  <a:off x="1496684" y="1747159"/>
                  <a:ext cx="1056016" cy="1056014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4" name="楕円 153">
                  <a:extLst>
                    <a:ext uri="{FF2B5EF4-FFF2-40B4-BE49-F238E27FC236}">
                      <a16:creationId xmlns:a16="http://schemas.microsoft.com/office/drawing/2014/main" id="{A39D283E-E203-4977-8A5F-AA4B4C43286F}"/>
                    </a:ext>
                  </a:extLst>
                </p:cNvPr>
                <p:cNvSpPr/>
                <p:nvPr/>
              </p:nvSpPr>
              <p:spPr>
                <a:xfrm>
                  <a:off x="1703759" y="1933575"/>
                  <a:ext cx="641866" cy="641864"/>
                </a:xfrm>
                <a:prstGeom prst="ellipse">
                  <a:avLst/>
                </a:prstGeom>
                <a:solidFill>
                  <a:srgbClr val="FF99CC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40" name="楕円 139">
                <a:extLst>
                  <a:ext uri="{FF2B5EF4-FFF2-40B4-BE49-F238E27FC236}">
                    <a16:creationId xmlns:a16="http://schemas.microsoft.com/office/drawing/2014/main" id="{04C0714C-EB30-4D71-98FE-37D5DBAE6BA2}"/>
                  </a:ext>
                </a:extLst>
              </p:cNvPr>
              <p:cNvSpPr/>
              <p:nvPr/>
            </p:nvSpPr>
            <p:spPr>
              <a:xfrm>
                <a:off x="1387513" y="1385611"/>
                <a:ext cx="1245394" cy="124539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1" name="楕円 140">
                <a:extLst>
                  <a:ext uri="{FF2B5EF4-FFF2-40B4-BE49-F238E27FC236}">
                    <a16:creationId xmlns:a16="http://schemas.microsoft.com/office/drawing/2014/main" id="{5294CC15-5C27-4AB7-A04D-2A861184ED22}"/>
                  </a:ext>
                </a:extLst>
              </p:cNvPr>
              <p:cNvSpPr/>
              <p:nvPr/>
            </p:nvSpPr>
            <p:spPr>
              <a:xfrm>
                <a:off x="1576443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" name="楕円 141">
                <a:extLst>
                  <a:ext uri="{FF2B5EF4-FFF2-40B4-BE49-F238E27FC236}">
                    <a16:creationId xmlns:a16="http://schemas.microsoft.com/office/drawing/2014/main" id="{C68569E2-0F53-476C-901B-1018BC94513D}"/>
                  </a:ext>
                </a:extLst>
              </p:cNvPr>
              <p:cNvSpPr/>
              <p:nvPr/>
            </p:nvSpPr>
            <p:spPr>
              <a:xfrm>
                <a:off x="2206095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3" name="楕円 142">
                <a:extLst>
                  <a:ext uri="{FF2B5EF4-FFF2-40B4-BE49-F238E27FC236}">
                    <a16:creationId xmlns:a16="http://schemas.microsoft.com/office/drawing/2014/main" id="{72F05FF4-5F8A-4DCC-BFC2-738BEE33E238}"/>
                  </a:ext>
                </a:extLst>
              </p:cNvPr>
              <p:cNvSpPr/>
              <p:nvPr/>
            </p:nvSpPr>
            <p:spPr>
              <a:xfrm>
                <a:off x="1874885" y="2405153"/>
                <a:ext cx="270650" cy="270650"/>
              </a:xfrm>
              <a:prstGeom prst="ellipse">
                <a:avLst/>
              </a:prstGeom>
              <a:solidFill>
                <a:srgbClr val="C0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4" name="楕円 143">
                <a:extLst>
                  <a:ext uri="{FF2B5EF4-FFF2-40B4-BE49-F238E27FC236}">
                    <a16:creationId xmlns:a16="http://schemas.microsoft.com/office/drawing/2014/main" id="{BB471845-553D-4715-8C7D-0C9F3DED7E9A}"/>
                  </a:ext>
                </a:extLst>
              </p:cNvPr>
              <p:cNvSpPr/>
              <p:nvPr/>
            </p:nvSpPr>
            <p:spPr>
              <a:xfrm>
                <a:off x="1667999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5" name="楕円 144">
                <a:extLst>
                  <a:ext uri="{FF2B5EF4-FFF2-40B4-BE49-F238E27FC236}">
                    <a16:creationId xmlns:a16="http://schemas.microsoft.com/office/drawing/2014/main" id="{A8C66EF8-8562-4AD5-B5A2-AEA81FE3CDF1}"/>
                  </a:ext>
                </a:extLst>
              </p:cNvPr>
              <p:cNvSpPr/>
              <p:nvPr/>
            </p:nvSpPr>
            <p:spPr>
              <a:xfrm>
                <a:off x="2297651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6" name="楕円 145">
                <a:extLst>
                  <a:ext uri="{FF2B5EF4-FFF2-40B4-BE49-F238E27FC236}">
                    <a16:creationId xmlns:a16="http://schemas.microsoft.com/office/drawing/2014/main" id="{4A4D8513-99EB-4C57-A186-474E24CD1F78}"/>
                  </a:ext>
                </a:extLst>
              </p:cNvPr>
              <p:cNvSpPr/>
              <p:nvPr/>
            </p:nvSpPr>
            <p:spPr>
              <a:xfrm>
                <a:off x="1973045" y="244794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7" name="楕円 146">
                <a:extLst>
                  <a:ext uri="{FF2B5EF4-FFF2-40B4-BE49-F238E27FC236}">
                    <a16:creationId xmlns:a16="http://schemas.microsoft.com/office/drawing/2014/main" id="{44FD9A60-B40F-4FC6-B839-A8E00E132049}"/>
                  </a:ext>
                </a:extLst>
              </p:cNvPr>
              <p:cNvSpPr/>
              <p:nvPr/>
            </p:nvSpPr>
            <p:spPr>
              <a:xfrm>
                <a:off x="1296742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楕円 147">
                <a:extLst>
                  <a:ext uri="{FF2B5EF4-FFF2-40B4-BE49-F238E27FC236}">
                    <a16:creationId xmlns:a16="http://schemas.microsoft.com/office/drawing/2014/main" id="{544CFF2A-7020-4406-AA7D-7747E4C34A8E}"/>
                  </a:ext>
                </a:extLst>
              </p:cNvPr>
              <p:cNvSpPr/>
              <p:nvPr/>
            </p:nvSpPr>
            <p:spPr>
              <a:xfrm rot="20700000">
                <a:off x="1319917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9" name="楕円 148">
                <a:extLst>
                  <a:ext uri="{FF2B5EF4-FFF2-40B4-BE49-F238E27FC236}">
                    <a16:creationId xmlns:a16="http://schemas.microsoft.com/office/drawing/2014/main" id="{DFE97221-FF01-402D-8ED7-7CB94DC49B0C}"/>
                  </a:ext>
                </a:extLst>
              </p:cNvPr>
              <p:cNvSpPr/>
              <p:nvPr/>
            </p:nvSpPr>
            <p:spPr>
              <a:xfrm flipH="1">
                <a:off x="2380921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0" name="楕円 149">
                <a:extLst>
                  <a:ext uri="{FF2B5EF4-FFF2-40B4-BE49-F238E27FC236}">
                    <a16:creationId xmlns:a16="http://schemas.microsoft.com/office/drawing/2014/main" id="{CBDCF00C-1301-45FA-84F6-5DC2450BF020}"/>
                  </a:ext>
                </a:extLst>
              </p:cNvPr>
              <p:cNvSpPr/>
              <p:nvPr/>
            </p:nvSpPr>
            <p:spPr>
              <a:xfrm rot="900000" flipH="1">
                <a:off x="2404096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6" name="楕円 4">
              <a:extLst>
                <a:ext uri="{FF2B5EF4-FFF2-40B4-BE49-F238E27FC236}">
                  <a16:creationId xmlns:a16="http://schemas.microsoft.com/office/drawing/2014/main" id="{E9E689A2-41C7-4FBC-B5DB-C9F95416328F}"/>
                </a:ext>
              </a:extLst>
            </p:cNvPr>
            <p:cNvSpPr/>
            <p:nvPr/>
          </p:nvSpPr>
          <p:spPr>
            <a:xfrm rot="10800000">
              <a:off x="1539616" y="1156864"/>
              <a:ext cx="934978" cy="597258"/>
            </a:xfrm>
            <a:custGeom>
              <a:avLst/>
              <a:gdLst>
                <a:gd name="connsiteX0" fmla="*/ 0 w 1147313"/>
                <a:gd name="connsiteY0" fmla="*/ 573657 h 1147313"/>
                <a:gd name="connsiteX1" fmla="*/ 573657 w 1147313"/>
                <a:gd name="connsiteY1" fmla="*/ 0 h 1147313"/>
                <a:gd name="connsiteX2" fmla="*/ 1147314 w 1147313"/>
                <a:gd name="connsiteY2" fmla="*/ 573657 h 1147313"/>
                <a:gd name="connsiteX3" fmla="*/ 573657 w 1147313"/>
                <a:gd name="connsiteY3" fmla="*/ 1147314 h 1147313"/>
                <a:gd name="connsiteX4" fmla="*/ 0 w 1147313"/>
                <a:gd name="connsiteY4" fmla="*/ 573657 h 1147313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271139"/>
                <a:gd name="connsiteX1" fmla="*/ 573657 w 1147314"/>
                <a:gd name="connsiteY1" fmla="*/ 0 h 1271139"/>
                <a:gd name="connsiteX2" fmla="*/ 1147314 w 1147314"/>
                <a:gd name="connsiteY2" fmla="*/ 573657 h 1271139"/>
                <a:gd name="connsiteX3" fmla="*/ 573657 w 1147314"/>
                <a:gd name="connsiteY3" fmla="*/ 1271139 h 1271139"/>
                <a:gd name="connsiteX4" fmla="*/ 0 w 1147314"/>
                <a:gd name="connsiteY4" fmla="*/ 573657 h 1271139"/>
                <a:gd name="connsiteX0" fmla="*/ 0 w 1147314"/>
                <a:gd name="connsiteY0" fmla="*/ 573657 h 1271182"/>
                <a:gd name="connsiteX1" fmla="*/ 573657 w 1147314"/>
                <a:gd name="connsiteY1" fmla="*/ 0 h 1271182"/>
                <a:gd name="connsiteX2" fmla="*/ 1147314 w 1147314"/>
                <a:gd name="connsiteY2" fmla="*/ 573657 h 1271182"/>
                <a:gd name="connsiteX3" fmla="*/ 573657 w 1147314"/>
                <a:gd name="connsiteY3" fmla="*/ 1271139 h 1271182"/>
                <a:gd name="connsiteX4" fmla="*/ 0 w 1147314"/>
                <a:gd name="connsiteY4" fmla="*/ 573657 h 127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7314" h="1271182">
                  <a:moveTo>
                    <a:pt x="0" y="573657"/>
                  </a:moveTo>
                  <a:cubicBezTo>
                    <a:pt x="0" y="256835"/>
                    <a:pt x="256835" y="0"/>
                    <a:pt x="573657" y="0"/>
                  </a:cubicBezTo>
                  <a:cubicBezTo>
                    <a:pt x="890479" y="0"/>
                    <a:pt x="1147314" y="256835"/>
                    <a:pt x="1147314" y="573657"/>
                  </a:cubicBezTo>
                  <a:cubicBezTo>
                    <a:pt x="1147314" y="890479"/>
                    <a:pt x="780941" y="1275901"/>
                    <a:pt x="573657" y="1271139"/>
                  </a:cubicBezTo>
                  <a:cubicBezTo>
                    <a:pt x="366373" y="1266377"/>
                    <a:pt x="0" y="890479"/>
                    <a:pt x="0" y="573657"/>
                  </a:cubicBezTo>
                  <a:close/>
                </a:path>
              </a:pathLst>
            </a:custGeom>
            <a:solidFill>
              <a:srgbClr val="FF33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1F573FF3-638F-4C23-99F5-0A35E8D12FCD}"/>
                </a:ext>
              </a:extLst>
            </p:cNvPr>
            <p:cNvSpPr/>
            <p:nvPr/>
          </p:nvSpPr>
          <p:spPr>
            <a:xfrm rot="10800000">
              <a:off x="1494302" y="1482912"/>
              <a:ext cx="1025605" cy="352509"/>
            </a:xfrm>
            <a:custGeom>
              <a:avLst/>
              <a:gdLst>
                <a:gd name="connsiteX0" fmla="*/ 988479 w 1025605"/>
                <a:gd name="connsiteY0" fmla="*/ 352509 h 352509"/>
                <a:gd name="connsiteX1" fmla="*/ 985306 w 1025605"/>
                <a:gd name="connsiteY1" fmla="*/ 347239 h 352509"/>
                <a:gd name="connsiteX2" fmla="*/ 512803 w 1025605"/>
                <a:gd name="connsiteY2" fmla="*/ 185737 h 352509"/>
                <a:gd name="connsiteX3" fmla="*/ 40299 w 1025605"/>
                <a:gd name="connsiteY3" fmla="*/ 347239 h 352509"/>
                <a:gd name="connsiteX4" fmla="*/ 37266 w 1025605"/>
                <a:gd name="connsiteY4" fmla="*/ 352276 h 352509"/>
                <a:gd name="connsiteX5" fmla="*/ 14435 w 1025605"/>
                <a:gd name="connsiteY5" fmla="*/ 320084 h 352509"/>
                <a:gd name="connsiteX6" fmla="*/ 0 w 1025605"/>
                <a:gd name="connsiteY6" fmla="*/ 264429 h 352509"/>
                <a:gd name="connsiteX7" fmla="*/ 512803 w 1025605"/>
                <a:gd name="connsiteY7" fmla="*/ 0 h 352509"/>
                <a:gd name="connsiteX8" fmla="*/ 1025605 w 1025605"/>
                <a:gd name="connsiteY8" fmla="*/ 264429 h 352509"/>
                <a:gd name="connsiteX9" fmla="*/ 1011171 w 1025605"/>
                <a:gd name="connsiteY9" fmla="*/ 320264 h 352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5605" h="352509">
                  <a:moveTo>
                    <a:pt x="988479" y="352509"/>
                  </a:moveTo>
                  <a:lnTo>
                    <a:pt x="985306" y="347239"/>
                  </a:lnTo>
                  <a:cubicBezTo>
                    <a:pt x="907459" y="252331"/>
                    <a:pt x="725212" y="185737"/>
                    <a:pt x="512803" y="185737"/>
                  </a:cubicBezTo>
                  <a:cubicBezTo>
                    <a:pt x="300393" y="185737"/>
                    <a:pt x="118146" y="252331"/>
                    <a:pt x="40299" y="347239"/>
                  </a:cubicBezTo>
                  <a:lnTo>
                    <a:pt x="37266" y="352276"/>
                  </a:lnTo>
                  <a:lnTo>
                    <a:pt x="14435" y="320084"/>
                  </a:lnTo>
                  <a:cubicBezTo>
                    <a:pt x="5117" y="301365"/>
                    <a:pt x="0" y="282684"/>
                    <a:pt x="0" y="264429"/>
                  </a:cubicBezTo>
                  <a:cubicBezTo>
                    <a:pt x="0" y="118389"/>
                    <a:pt x="229590" y="0"/>
                    <a:pt x="512803" y="0"/>
                  </a:cubicBezTo>
                  <a:cubicBezTo>
                    <a:pt x="796016" y="0"/>
                    <a:pt x="1025605" y="118389"/>
                    <a:pt x="1025605" y="264429"/>
                  </a:cubicBezTo>
                  <a:cubicBezTo>
                    <a:pt x="1025605" y="282684"/>
                    <a:pt x="1020488" y="301433"/>
                    <a:pt x="1011171" y="320264"/>
                  </a:cubicBezTo>
                  <a:close/>
                </a:path>
              </a:pathLst>
            </a:custGeom>
            <a:solidFill>
              <a:srgbClr val="FF33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5" name="グループ化 154">
            <a:extLst>
              <a:ext uri="{FF2B5EF4-FFF2-40B4-BE49-F238E27FC236}">
                <a16:creationId xmlns:a16="http://schemas.microsoft.com/office/drawing/2014/main" id="{A28D9312-8B13-41C7-9A3C-51C555FAE8E9}"/>
              </a:ext>
            </a:extLst>
          </p:cNvPr>
          <p:cNvGrpSpPr/>
          <p:nvPr/>
        </p:nvGrpSpPr>
        <p:grpSpPr>
          <a:xfrm>
            <a:off x="7016803" y="3831745"/>
            <a:ext cx="2263786" cy="2563717"/>
            <a:chOff x="871209" y="3847243"/>
            <a:chExt cx="2263786" cy="2563717"/>
          </a:xfrm>
        </p:grpSpPr>
        <p:grpSp>
          <p:nvGrpSpPr>
            <p:cNvPr id="156" name="グループ化 155">
              <a:extLst>
                <a:ext uri="{FF2B5EF4-FFF2-40B4-BE49-F238E27FC236}">
                  <a16:creationId xmlns:a16="http://schemas.microsoft.com/office/drawing/2014/main" id="{8121DA41-0D02-45F1-B45C-05E0F4CC96BF}"/>
                </a:ext>
              </a:extLst>
            </p:cNvPr>
            <p:cNvGrpSpPr/>
            <p:nvPr/>
          </p:nvGrpSpPr>
          <p:grpSpPr>
            <a:xfrm>
              <a:off x="871209" y="3847243"/>
              <a:ext cx="2263786" cy="2563717"/>
              <a:chOff x="871209" y="926243"/>
              <a:chExt cx="2263786" cy="2563717"/>
            </a:xfrm>
          </p:grpSpPr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65B21694-8EE6-42C4-A904-C8BBE7350FE2}"/>
                  </a:ext>
                </a:extLst>
              </p:cNvPr>
              <p:cNvGrpSpPr/>
              <p:nvPr/>
            </p:nvGrpSpPr>
            <p:grpSpPr>
              <a:xfrm>
                <a:off x="871209" y="926243"/>
                <a:ext cx="2263786" cy="2563717"/>
                <a:chOff x="906134" y="954815"/>
                <a:chExt cx="2184728" cy="2474185"/>
              </a:xfrm>
            </p:grpSpPr>
            <p:sp>
              <p:nvSpPr>
                <p:cNvPr id="162" name="フリーフォーム: 図形 161">
                  <a:extLst>
                    <a:ext uri="{FF2B5EF4-FFF2-40B4-BE49-F238E27FC236}">
                      <a16:creationId xmlns:a16="http://schemas.microsoft.com/office/drawing/2014/main" id="{975D729E-8FCE-478E-804E-A83FAC33FBB4}"/>
                    </a:ext>
                  </a:extLst>
                </p:cNvPr>
                <p:cNvSpPr/>
                <p:nvPr/>
              </p:nvSpPr>
              <p:spPr>
                <a:xfrm rot="1800000">
                  <a:off x="2317088" y="3051047"/>
                  <a:ext cx="326201" cy="209908"/>
                </a:xfrm>
                <a:custGeom>
                  <a:avLst/>
                  <a:gdLst>
                    <a:gd name="connsiteX0" fmla="*/ 423834 w 544772"/>
                    <a:gd name="connsiteY0" fmla="*/ 421 h 209908"/>
                    <a:gd name="connsiteX1" fmla="*/ 497653 w 544772"/>
                    <a:gd name="connsiteY1" fmla="*/ 24325 h 209908"/>
                    <a:gd name="connsiteX2" fmla="*/ 544772 w 544772"/>
                    <a:gd name="connsiteY2" fmla="*/ 51982 h 209908"/>
                    <a:gd name="connsiteX3" fmla="*/ 528070 w 544772"/>
                    <a:gd name="connsiteY3" fmla="*/ 49589 h 209908"/>
                    <a:gd name="connsiteX4" fmla="*/ 404442 w 544772"/>
                    <a:gd name="connsiteY4" fmla="*/ 129718 h 209908"/>
                    <a:gd name="connsiteX5" fmla="*/ 64746 w 544772"/>
                    <a:gd name="connsiteY5" fmla="*/ 150938 h 209908"/>
                    <a:gd name="connsiteX6" fmla="*/ 0 w 544772"/>
                    <a:gd name="connsiteY6" fmla="*/ 141662 h 209908"/>
                    <a:gd name="connsiteX7" fmla="*/ 0 w 544772"/>
                    <a:gd name="connsiteY7" fmla="*/ 21769 h 209908"/>
                    <a:gd name="connsiteX8" fmla="*/ 16045 w 544772"/>
                    <a:gd name="connsiteY8" fmla="*/ 27998 h 209908"/>
                    <a:gd name="connsiteX9" fmla="*/ 350015 w 544772"/>
                    <a:gd name="connsiteY9" fmla="*/ 58284 h 209908"/>
                    <a:gd name="connsiteX10" fmla="*/ 423834 w 544772"/>
                    <a:gd name="connsiteY10" fmla="*/ 421 h 2099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44772" h="209908">
                      <a:moveTo>
                        <a:pt x="423834" y="421"/>
                      </a:moveTo>
                      <a:cubicBezTo>
                        <a:pt x="445265" y="-2315"/>
                        <a:pt x="466697" y="8577"/>
                        <a:pt x="497653" y="24325"/>
                      </a:cubicBezTo>
                      <a:lnTo>
                        <a:pt x="544772" y="51982"/>
                      </a:lnTo>
                      <a:lnTo>
                        <a:pt x="528070" y="49589"/>
                      </a:lnTo>
                      <a:cubicBezTo>
                        <a:pt x="482505" y="50826"/>
                        <a:pt x="440207" y="71168"/>
                        <a:pt x="404442" y="129718"/>
                      </a:cubicBezTo>
                      <a:cubicBezTo>
                        <a:pt x="315031" y="276094"/>
                        <a:pt x="184784" y="183665"/>
                        <a:pt x="64746" y="150938"/>
                      </a:cubicBezTo>
                      <a:lnTo>
                        <a:pt x="0" y="141662"/>
                      </a:lnTo>
                      <a:lnTo>
                        <a:pt x="0" y="21769"/>
                      </a:lnTo>
                      <a:lnTo>
                        <a:pt x="16045" y="27998"/>
                      </a:lnTo>
                      <a:cubicBezTo>
                        <a:pt x="127369" y="81276"/>
                        <a:pt x="249407" y="184265"/>
                        <a:pt x="350015" y="58284"/>
                      </a:cubicBezTo>
                      <a:cubicBezTo>
                        <a:pt x="380972" y="19521"/>
                        <a:pt x="402403" y="3157"/>
                        <a:pt x="423834" y="421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" name="楕円 4">
                  <a:extLst>
                    <a:ext uri="{FF2B5EF4-FFF2-40B4-BE49-F238E27FC236}">
                      <a16:creationId xmlns:a16="http://schemas.microsoft.com/office/drawing/2014/main" id="{8825E4C1-F2D0-4AC2-B2B4-BB374E2E5448}"/>
                    </a:ext>
                  </a:extLst>
                </p:cNvPr>
                <p:cNvSpPr/>
                <p:nvPr/>
              </p:nvSpPr>
              <p:spPr>
                <a:xfrm rot="14400000" flipH="1">
                  <a:off x="2428240" y="2336172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" name="楕円 4">
                  <a:extLst>
                    <a:ext uri="{FF2B5EF4-FFF2-40B4-BE49-F238E27FC236}">
                      <a16:creationId xmlns:a16="http://schemas.microsoft.com/office/drawing/2014/main" id="{BAFB56B0-3717-4A05-99DB-A128125080AF}"/>
                    </a:ext>
                  </a:extLst>
                </p:cNvPr>
                <p:cNvSpPr/>
                <p:nvPr/>
              </p:nvSpPr>
              <p:spPr>
                <a:xfrm rot="1800000">
                  <a:off x="1491738" y="2519769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" name="楕円 4">
                  <a:extLst>
                    <a:ext uri="{FF2B5EF4-FFF2-40B4-BE49-F238E27FC236}">
                      <a16:creationId xmlns:a16="http://schemas.microsoft.com/office/drawing/2014/main" id="{8157D2FB-1F4F-4AC9-B7D8-F76641D01E0E}"/>
                    </a:ext>
                  </a:extLst>
                </p:cNvPr>
                <p:cNvSpPr/>
                <p:nvPr/>
              </p:nvSpPr>
              <p:spPr>
                <a:xfrm>
                  <a:off x="2010210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6" name="楕円 4">
                  <a:extLst>
                    <a:ext uri="{FF2B5EF4-FFF2-40B4-BE49-F238E27FC236}">
                      <a16:creationId xmlns:a16="http://schemas.microsoft.com/office/drawing/2014/main" id="{38F2F437-F5AE-4918-8208-923A50F95ED7}"/>
                    </a:ext>
                  </a:extLst>
                </p:cNvPr>
                <p:cNvSpPr/>
                <p:nvPr/>
              </p:nvSpPr>
              <p:spPr>
                <a:xfrm>
                  <a:off x="1738747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7" name="楕円 4">
                  <a:extLst>
                    <a:ext uri="{FF2B5EF4-FFF2-40B4-BE49-F238E27FC236}">
                      <a16:creationId xmlns:a16="http://schemas.microsoft.com/office/drawing/2014/main" id="{F7D16814-AF99-4476-9A41-60D7A7C52788}"/>
                    </a:ext>
                  </a:extLst>
                </p:cNvPr>
                <p:cNvSpPr/>
                <p:nvPr/>
              </p:nvSpPr>
              <p:spPr>
                <a:xfrm rot="10800000">
                  <a:off x="1576444" y="2242326"/>
                  <a:ext cx="919862" cy="1019174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8" name="楕円 4">
                  <a:extLst>
                    <a:ext uri="{FF2B5EF4-FFF2-40B4-BE49-F238E27FC236}">
                      <a16:creationId xmlns:a16="http://schemas.microsoft.com/office/drawing/2014/main" id="{AB8113B5-A3A8-4136-AAB9-EB079A62B714}"/>
                    </a:ext>
                  </a:extLst>
                </p:cNvPr>
                <p:cNvSpPr/>
                <p:nvPr/>
              </p:nvSpPr>
              <p:spPr>
                <a:xfrm rot="10800000">
                  <a:off x="1541481" y="2240756"/>
                  <a:ext cx="989788" cy="93583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8000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9" name="楕円 4">
                  <a:extLst>
                    <a:ext uri="{FF2B5EF4-FFF2-40B4-BE49-F238E27FC236}">
                      <a16:creationId xmlns:a16="http://schemas.microsoft.com/office/drawing/2014/main" id="{821DE8C3-F30B-44FF-AF0F-69A72676372F}"/>
                    </a:ext>
                  </a:extLst>
                </p:cNvPr>
                <p:cNvSpPr/>
                <p:nvPr/>
              </p:nvSpPr>
              <p:spPr>
                <a:xfrm rot="10800000">
                  <a:off x="1586725" y="2076289"/>
                  <a:ext cx="899300" cy="678210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0" name="楕円 4">
                  <a:extLst>
                    <a:ext uri="{FF2B5EF4-FFF2-40B4-BE49-F238E27FC236}">
                      <a16:creationId xmlns:a16="http://schemas.microsoft.com/office/drawing/2014/main" id="{377BD133-F51D-4239-A46B-46844F2A7DD7}"/>
                    </a:ext>
                  </a:extLst>
                </p:cNvPr>
                <p:cNvSpPr/>
                <p:nvPr/>
              </p:nvSpPr>
              <p:spPr>
                <a:xfrm rot="9000000">
                  <a:off x="2251679" y="2601028"/>
                  <a:ext cx="196842" cy="44138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1" name="楕円 4">
                  <a:extLst>
                    <a:ext uri="{FF2B5EF4-FFF2-40B4-BE49-F238E27FC236}">
                      <a16:creationId xmlns:a16="http://schemas.microsoft.com/office/drawing/2014/main" id="{636E0521-EA76-415C-AFC5-38CAABC60A40}"/>
                    </a:ext>
                  </a:extLst>
                </p:cNvPr>
                <p:cNvSpPr/>
                <p:nvPr/>
              </p:nvSpPr>
              <p:spPr>
                <a:xfrm rot="10800000">
                  <a:off x="2170466" y="2657315"/>
                  <a:ext cx="185384" cy="415925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2" name="四角形: 角を丸くする 171">
                  <a:extLst>
                    <a:ext uri="{FF2B5EF4-FFF2-40B4-BE49-F238E27FC236}">
                      <a16:creationId xmlns:a16="http://schemas.microsoft.com/office/drawing/2014/main" id="{DC8219CD-0B70-43CC-84BA-115EC056559D}"/>
                    </a:ext>
                  </a:extLst>
                </p:cNvPr>
                <p:cNvSpPr/>
                <p:nvPr/>
              </p:nvSpPr>
              <p:spPr>
                <a:xfrm rot="20700000">
                  <a:off x="2141350" y="2536746"/>
                  <a:ext cx="255826" cy="244863"/>
                </a:xfrm>
                <a:prstGeom prst="roundRect">
                  <a:avLst>
                    <a:gd name="adj" fmla="val 37807"/>
                  </a:avLst>
                </a:prstGeom>
                <a:solidFill>
                  <a:srgbClr val="FF00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73" name="グループ化 172">
                  <a:extLst>
                    <a:ext uri="{FF2B5EF4-FFF2-40B4-BE49-F238E27FC236}">
                      <a16:creationId xmlns:a16="http://schemas.microsoft.com/office/drawing/2014/main" id="{F33BAE2F-80C6-4A45-AC89-767F3728F029}"/>
                    </a:ext>
                  </a:extLst>
                </p:cNvPr>
                <p:cNvGrpSpPr/>
                <p:nvPr/>
              </p:nvGrpSpPr>
              <p:grpSpPr>
                <a:xfrm>
                  <a:off x="906134" y="954815"/>
                  <a:ext cx="2184728" cy="1056014"/>
                  <a:chOff x="1496684" y="1726500"/>
                  <a:chExt cx="2184728" cy="1056014"/>
                </a:xfrm>
                <a:solidFill>
                  <a:schemeClr val="bg1">
                    <a:lumMod val="50000"/>
                  </a:schemeClr>
                </a:solidFill>
              </p:grpSpPr>
              <p:sp>
                <p:nvSpPr>
                  <p:cNvPr id="181" name="楕円 180">
                    <a:extLst>
                      <a:ext uri="{FF2B5EF4-FFF2-40B4-BE49-F238E27FC236}">
                        <a16:creationId xmlns:a16="http://schemas.microsoft.com/office/drawing/2014/main" id="{12DA9917-B932-4834-ADDA-A6166A10F2B9}"/>
                      </a:ext>
                    </a:extLst>
                  </p:cNvPr>
                  <p:cNvSpPr/>
                  <p:nvPr/>
                </p:nvSpPr>
                <p:spPr>
                  <a:xfrm>
                    <a:off x="2625396" y="1726500"/>
                    <a:ext cx="1056016" cy="1056014"/>
                  </a:xfrm>
                  <a:prstGeom prst="ellipse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2" name="楕円 181">
                    <a:extLst>
                      <a:ext uri="{FF2B5EF4-FFF2-40B4-BE49-F238E27FC236}">
                        <a16:creationId xmlns:a16="http://schemas.microsoft.com/office/drawing/2014/main" id="{E1E1A45D-4C65-4F2D-9E22-C371A361B31C}"/>
                      </a:ext>
                    </a:extLst>
                  </p:cNvPr>
                  <p:cNvSpPr/>
                  <p:nvPr/>
                </p:nvSpPr>
                <p:spPr>
                  <a:xfrm>
                    <a:off x="2832471" y="1933575"/>
                    <a:ext cx="641866" cy="641864"/>
                  </a:xfrm>
                  <a:prstGeom prst="ellipse">
                    <a:avLst/>
                  </a:prstGeom>
                  <a:solidFill>
                    <a:srgbClr val="FF99CC"/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3" name="楕円 182">
                    <a:extLst>
                      <a:ext uri="{FF2B5EF4-FFF2-40B4-BE49-F238E27FC236}">
                        <a16:creationId xmlns:a16="http://schemas.microsoft.com/office/drawing/2014/main" id="{334A0B54-4BDA-4319-8A05-5674F9D8E2DB}"/>
                      </a:ext>
                    </a:extLst>
                  </p:cNvPr>
                  <p:cNvSpPr/>
                  <p:nvPr/>
                </p:nvSpPr>
                <p:spPr>
                  <a:xfrm>
                    <a:off x="1496684" y="1726500"/>
                    <a:ext cx="1056016" cy="1056014"/>
                  </a:xfrm>
                  <a:prstGeom prst="ellipse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4" name="楕円 183">
                    <a:extLst>
                      <a:ext uri="{FF2B5EF4-FFF2-40B4-BE49-F238E27FC236}">
                        <a16:creationId xmlns:a16="http://schemas.microsoft.com/office/drawing/2014/main" id="{25397F34-12F4-4AD9-AAC5-1B30E71C9715}"/>
                      </a:ext>
                    </a:extLst>
                  </p:cNvPr>
                  <p:cNvSpPr/>
                  <p:nvPr/>
                </p:nvSpPr>
                <p:spPr>
                  <a:xfrm>
                    <a:off x="1703759" y="1933575"/>
                    <a:ext cx="641866" cy="641864"/>
                  </a:xfrm>
                  <a:prstGeom prst="ellipse">
                    <a:avLst/>
                  </a:prstGeom>
                  <a:solidFill>
                    <a:srgbClr val="FF99CC"/>
                  </a:solidFill>
                  <a:ln w="381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74" name="楕円 173">
                  <a:extLst>
                    <a:ext uri="{FF2B5EF4-FFF2-40B4-BE49-F238E27FC236}">
                      <a16:creationId xmlns:a16="http://schemas.microsoft.com/office/drawing/2014/main" id="{A9D6A0D4-39A6-4C8E-A073-08686114F5EF}"/>
                    </a:ext>
                  </a:extLst>
                </p:cNvPr>
                <p:cNvSpPr/>
                <p:nvPr/>
              </p:nvSpPr>
              <p:spPr>
                <a:xfrm>
                  <a:off x="1387513" y="1364951"/>
                  <a:ext cx="1245394" cy="1245392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" name="楕円 174">
                  <a:extLst>
                    <a:ext uri="{FF2B5EF4-FFF2-40B4-BE49-F238E27FC236}">
                      <a16:creationId xmlns:a16="http://schemas.microsoft.com/office/drawing/2014/main" id="{45AD04A5-5387-48F8-A3C9-44552149FEB4}"/>
                    </a:ext>
                  </a:extLst>
                </p:cNvPr>
                <p:cNvSpPr/>
                <p:nvPr/>
              </p:nvSpPr>
              <p:spPr>
                <a:xfrm>
                  <a:off x="1874885" y="2405153"/>
                  <a:ext cx="270650" cy="270650"/>
                </a:xfrm>
                <a:prstGeom prst="ellipse">
                  <a:avLst/>
                </a:prstGeom>
                <a:solidFill>
                  <a:srgbClr val="C00000"/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6" name="楕円 175">
                  <a:extLst>
                    <a:ext uri="{FF2B5EF4-FFF2-40B4-BE49-F238E27FC236}">
                      <a16:creationId xmlns:a16="http://schemas.microsoft.com/office/drawing/2014/main" id="{ACD275BA-78DE-4BE9-8651-FDFD550CA780}"/>
                    </a:ext>
                  </a:extLst>
                </p:cNvPr>
                <p:cNvSpPr/>
                <p:nvPr/>
              </p:nvSpPr>
              <p:spPr>
                <a:xfrm>
                  <a:off x="1973045" y="2447940"/>
                  <a:ext cx="74330" cy="7433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7" name="楕円 176">
                  <a:extLst>
                    <a:ext uri="{FF2B5EF4-FFF2-40B4-BE49-F238E27FC236}">
                      <a16:creationId xmlns:a16="http://schemas.microsoft.com/office/drawing/2014/main" id="{15A7D1EF-9D60-4A71-BE9D-368722AFC50B}"/>
                    </a:ext>
                  </a:extLst>
                </p:cNvPr>
                <p:cNvSpPr/>
                <p:nvPr/>
              </p:nvSpPr>
              <p:spPr>
                <a:xfrm>
                  <a:off x="1296742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" name="楕円 177">
                  <a:extLst>
                    <a:ext uri="{FF2B5EF4-FFF2-40B4-BE49-F238E27FC236}">
                      <a16:creationId xmlns:a16="http://schemas.microsoft.com/office/drawing/2014/main" id="{B59F018B-2828-4AB3-8299-D0D53B7602B0}"/>
                    </a:ext>
                  </a:extLst>
                </p:cNvPr>
                <p:cNvSpPr/>
                <p:nvPr/>
              </p:nvSpPr>
              <p:spPr>
                <a:xfrm rot="20700000">
                  <a:off x="1319917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" name="楕円 178">
                  <a:extLst>
                    <a:ext uri="{FF2B5EF4-FFF2-40B4-BE49-F238E27FC236}">
                      <a16:creationId xmlns:a16="http://schemas.microsoft.com/office/drawing/2014/main" id="{2A72346A-AAEC-46F2-990F-AAA3DCF70FC3}"/>
                    </a:ext>
                  </a:extLst>
                </p:cNvPr>
                <p:cNvSpPr/>
                <p:nvPr/>
              </p:nvSpPr>
              <p:spPr>
                <a:xfrm flipH="1">
                  <a:off x="2380921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8EA8C33F-6AE5-417C-B100-E1DB50B84DE9}"/>
                    </a:ext>
                  </a:extLst>
                </p:cNvPr>
                <p:cNvSpPr/>
                <p:nvPr/>
              </p:nvSpPr>
              <p:spPr>
                <a:xfrm rot="900000" flipH="1">
                  <a:off x="2404096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0" name="楕円 4">
                <a:extLst>
                  <a:ext uri="{FF2B5EF4-FFF2-40B4-BE49-F238E27FC236}">
                    <a16:creationId xmlns:a16="http://schemas.microsoft.com/office/drawing/2014/main" id="{18289222-4744-4202-97E2-DB4239214F88}"/>
                  </a:ext>
                </a:extLst>
              </p:cNvPr>
              <p:cNvSpPr/>
              <p:nvPr/>
            </p:nvSpPr>
            <p:spPr>
              <a:xfrm rot="10800000">
                <a:off x="1539616" y="1156864"/>
                <a:ext cx="934978" cy="5972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33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1" name="フリーフォーム: 図形 160">
                <a:extLst>
                  <a:ext uri="{FF2B5EF4-FFF2-40B4-BE49-F238E27FC236}">
                    <a16:creationId xmlns:a16="http://schemas.microsoft.com/office/drawing/2014/main" id="{411158C2-6270-48AA-960E-CE14CCEC6CDC}"/>
                  </a:ext>
                </a:extLst>
              </p:cNvPr>
              <p:cNvSpPr/>
              <p:nvPr/>
            </p:nvSpPr>
            <p:spPr>
              <a:xfrm rot="10800000">
                <a:off x="1494302" y="1482912"/>
                <a:ext cx="1025605" cy="352509"/>
              </a:xfrm>
              <a:custGeom>
                <a:avLst/>
                <a:gdLst>
                  <a:gd name="connsiteX0" fmla="*/ 988479 w 1025605"/>
                  <a:gd name="connsiteY0" fmla="*/ 352509 h 352509"/>
                  <a:gd name="connsiteX1" fmla="*/ 985306 w 1025605"/>
                  <a:gd name="connsiteY1" fmla="*/ 347239 h 352509"/>
                  <a:gd name="connsiteX2" fmla="*/ 512803 w 1025605"/>
                  <a:gd name="connsiteY2" fmla="*/ 185737 h 352509"/>
                  <a:gd name="connsiteX3" fmla="*/ 40299 w 1025605"/>
                  <a:gd name="connsiteY3" fmla="*/ 347239 h 352509"/>
                  <a:gd name="connsiteX4" fmla="*/ 37266 w 1025605"/>
                  <a:gd name="connsiteY4" fmla="*/ 352276 h 352509"/>
                  <a:gd name="connsiteX5" fmla="*/ 14435 w 1025605"/>
                  <a:gd name="connsiteY5" fmla="*/ 320084 h 352509"/>
                  <a:gd name="connsiteX6" fmla="*/ 0 w 1025605"/>
                  <a:gd name="connsiteY6" fmla="*/ 264429 h 352509"/>
                  <a:gd name="connsiteX7" fmla="*/ 512803 w 1025605"/>
                  <a:gd name="connsiteY7" fmla="*/ 0 h 352509"/>
                  <a:gd name="connsiteX8" fmla="*/ 1025605 w 1025605"/>
                  <a:gd name="connsiteY8" fmla="*/ 264429 h 352509"/>
                  <a:gd name="connsiteX9" fmla="*/ 1011171 w 1025605"/>
                  <a:gd name="connsiteY9" fmla="*/ 320264 h 3525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5605" h="352509">
                    <a:moveTo>
                      <a:pt x="988479" y="352509"/>
                    </a:moveTo>
                    <a:lnTo>
                      <a:pt x="985306" y="347239"/>
                    </a:lnTo>
                    <a:cubicBezTo>
                      <a:pt x="907459" y="252331"/>
                      <a:pt x="725212" y="185737"/>
                      <a:pt x="512803" y="185737"/>
                    </a:cubicBezTo>
                    <a:cubicBezTo>
                      <a:pt x="300393" y="185737"/>
                      <a:pt x="118146" y="252331"/>
                      <a:pt x="40299" y="347239"/>
                    </a:cubicBezTo>
                    <a:lnTo>
                      <a:pt x="37266" y="352276"/>
                    </a:lnTo>
                    <a:lnTo>
                      <a:pt x="14435" y="320084"/>
                    </a:lnTo>
                    <a:cubicBezTo>
                      <a:pt x="5117" y="301365"/>
                      <a:pt x="0" y="282684"/>
                      <a:pt x="0" y="264429"/>
                    </a:cubicBezTo>
                    <a:cubicBezTo>
                      <a:pt x="0" y="118389"/>
                      <a:pt x="229590" y="0"/>
                      <a:pt x="512803" y="0"/>
                    </a:cubicBezTo>
                    <a:cubicBezTo>
                      <a:pt x="796016" y="0"/>
                      <a:pt x="1025605" y="118389"/>
                      <a:pt x="1025605" y="264429"/>
                    </a:cubicBezTo>
                    <a:cubicBezTo>
                      <a:pt x="1025605" y="282684"/>
                      <a:pt x="1020488" y="301433"/>
                      <a:pt x="1011171" y="320264"/>
                    </a:cubicBezTo>
                    <a:close/>
                  </a:path>
                </a:pathLst>
              </a:custGeom>
              <a:solidFill>
                <a:srgbClr val="FF33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7" name="アーチ 156">
              <a:extLst>
                <a:ext uri="{FF2B5EF4-FFF2-40B4-BE49-F238E27FC236}">
                  <a16:creationId xmlns:a16="http://schemas.microsoft.com/office/drawing/2014/main" id="{ABD8D794-98EC-40C5-B721-018D2E0FF86C}"/>
                </a:ext>
              </a:extLst>
            </p:cNvPr>
            <p:cNvSpPr/>
            <p:nvPr/>
          </p:nvSpPr>
          <p:spPr>
            <a:xfrm>
              <a:off x="1505257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58" name="アーチ 157">
              <a:extLst>
                <a:ext uri="{FF2B5EF4-FFF2-40B4-BE49-F238E27FC236}">
                  <a16:creationId xmlns:a16="http://schemas.microsoft.com/office/drawing/2014/main" id="{089FBC7C-F539-47E7-9B0C-FCB5CD5DB664}"/>
                </a:ext>
              </a:extLst>
            </p:cNvPr>
            <p:cNvSpPr/>
            <p:nvPr/>
          </p:nvSpPr>
          <p:spPr>
            <a:xfrm>
              <a:off x="2212488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105556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98DAE8D-E450-4F19-8CDF-A117A6B41A61}"/>
              </a:ext>
            </a:extLst>
          </p:cNvPr>
          <p:cNvGrpSpPr/>
          <p:nvPr/>
        </p:nvGrpSpPr>
        <p:grpSpPr>
          <a:xfrm>
            <a:off x="871209" y="740263"/>
            <a:ext cx="2263786" cy="2563717"/>
            <a:chOff x="871209" y="926243"/>
            <a:chExt cx="2263786" cy="2563717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B112DD15-4F8A-452A-8B68-FCD3357A4917}"/>
                </a:ext>
              </a:extLst>
            </p:cNvPr>
            <p:cNvGrpSpPr/>
            <p:nvPr/>
          </p:nvGrpSpPr>
          <p:grpSpPr>
            <a:xfrm>
              <a:off x="871209" y="926243"/>
              <a:ext cx="2263786" cy="2563717"/>
              <a:chOff x="906134" y="954815"/>
              <a:chExt cx="2184728" cy="2474185"/>
            </a:xfrm>
          </p:grpSpPr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A003F496-AB2D-4BDF-830C-14F27241C064}"/>
                  </a:ext>
                </a:extLst>
              </p:cNvPr>
              <p:cNvSpPr/>
              <p:nvPr/>
            </p:nvSpPr>
            <p:spPr>
              <a:xfrm rot="1800000">
                <a:off x="2317088" y="3051047"/>
                <a:ext cx="326201" cy="209908"/>
              </a:xfrm>
              <a:custGeom>
                <a:avLst/>
                <a:gdLst>
                  <a:gd name="connsiteX0" fmla="*/ 423834 w 544772"/>
                  <a:gd name="connsiteY0" fmla="*/ 421 h 209908"/>
                  <a:gd name="connsiteX1" fmla="*/ 497653 w 544772"/>
                  <a:gd name="connsiteY1" fmla="*/ 24325 h 209908"/>
                  <a:gd name="connsiteX2" fmla="*/ 544772 w 544772"/>
                  <a:gd name="connsiteY2" fmla="*/ 51982 h 209908"/>
                  <a:gd name="connsiteX3" fmla="*/ 528070 w 544772"/>
                  <a:gd name="connsiteY3" fmla="*/ 49589 h 209908"/>
                  <a:gd name="connsiteX4" fmla="*/ 404442 w 544772"/>
                  <a:gd name="connsiteY4" fmla="*/ 129718 h 209908"/>
                  <a:gd name="connsiteX5" fmla="*/ 64746 w 544772"/>
                  <a:gd name="connsiteY5" fmla="*/ 150938 h 209908"/>
                  <a:gd name="connsiteX6" fmla="*/ 0 w 544772"/>
                  <a:gd name="connsiteY6" fmla="*/ 141662 h 209908"/>
                  <a:gd name="connsiteX7" fmla="*/ 0 w 544772"/>
                  <a:gd name="connsiteY7" fmla="*/ 21769 h 209908"/>
                  <a:gd name="connsiteX8" fmla="*/ 16045 w 544772"/>
                  <a:gd name="connsiteY8" fmla="*/ 27998 h 209908"/>
                  <a:gd name="connsiteX9" fmla="*/ 350015 w 544772"/>
                  <a:gd name="connsiteY9" fmla="*/ 58284 h 209908"/>
                  <a:gd name="connsiteX10" fmla="*/ 423834 w 544772"/>
                  <a:gd name="connsiteY10" fmla="*/ 421 h 209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44772" h="209908">
                    <a:moveTo>
                      <a:pt x="423834" y="421"/>
                    </a:moveTo>
                    <a:cubicBezTo>
                      <a:pt x="445265" y="-2315"/>
                      <a:pt x="466697" y="8577"/>
                      <a:pt x="497653" y="24325"/>
                    </a:cubicBezTo>
                    <a:lnTo>
                      <a:pt x="544772" y="51982"/>
                    </a:lnTo>
                    <a:lnTo>
                      <a:pt x="528070" y="49589"/>
                    </a:lnTo>
                    <a:cubicBezTo>
                      <a:pt x="482505" y="50826"/>
                      <a:pt x="440207" y="71168"/>
                      <a:pt x="404442" y="129718"/>
                    </a:cubicBezTo>
                    <a:cubicBezTo>
                      <a:pt x="315031" y="276094"/>
                      <a:pt x="184784" y="183665"/>
                      <a:pt x="64746" y="150938"/>
                    </a:cubicBezTo>
                    <a:lnTo>
                      <a:pt x="0" y="141662"/>
                    </a:lnTo>
                    <a:lnTo>
                      <a:pt x="0" y="21769"/>
                    </a:lnTo>
                    <a:lnTo>
                      <a:pt x="16045" y="27998"/>
                    </a:lnTo>
                    <a:cubicBezTo>
                      <a:pt x="127369" y="81276"/>
                      <a:pt x="249407" y="184265"/>
                      <a:pt x="350015" y="58284"/>
                    </a:cubicBezTo>
                    <a:cubicBezTo>
                      <a:pt x="380972" y="19521"/>
                      <a:pt x="402403" y="3157"/>
                      <a:pt x="423834" y="421"/>
                    </a:cubicBezTo>
                    <a:close/>
                  </a:path>
                </a:pathLst>
              </a:custGeom>
              <a:solidFill>
                <a:srgbClr val="FF99CC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" name="楕円 4">
                <a:extLst>
                  <a:ext uri="{FF2B5EF4-FFF2-40B4-BE49-F238E27FC236}">
                    <a16:creationId xmlns:a16="http://schemas.microsoft.com/office/drawing/2014/main" id="{40EC5120-B94D-4BEF-891E-BEFE531F4383}"/>
                  </a:ext>
                </a:extLst>
              </p:cNvPr>
              <p:cNvSpPr/>
              <p:nvPr/>
            </p:nvSpPr>
            <p:spPr>
              <a:xfrm rot="19800000" flipH="1">
                <a:off x="2362821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楕円 4">
                <a:extLst>
                  <a:ext uri="{FF2B5EF4-FFF2-40B4-BE49-F238E27FC236}">
                    <a16:creationId xmlns:a16="http://schemas.microsoft.com/office/drawing/2014/main" id="{6EC5E07C-100C-4D40-8E09-37C453449DD8}"/>
                  </a:ext>
                </a:extLst>
              </p:cNvPr>
              <p:cNvSpPr/>
              <p:nvPr/>
            </p:nvSpPr>
            <p:spPr>
              <a:xfrm rot="1800000">
                <a:off x="1491738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楕円 4">
                <a:extLst>
                  <a:ext uri="{FF2B5EF4-FFF2-40B4-BE49-F238E27FC236}">
                    <a16:creationId xmlns:a16="http://schemas.microsoft.com/office/drawing/2014/main" id="{586A1426-16C4-4C08-8E4E-9A446C98C6FB}"/>
                  </a:ext>
                </a:extLst>
              </p:cNvPr>
              <p:cNvSpPr/>
              <p:nvPr/>
            </p:nvSpPr>
            <p:spPr>
              <a:xfrm>
                <a:off x="2010210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楕円 4">
                <a:extLst>
                  <a:ext uri="{FF2B5EF4-FFF2-40B4-BE49-F238E27FC236}">
                    <a16:creationId xmlns:a16="http://schemas.microsoft.com/office/drawing/2014/main" id="{DF4FC964-90DE-4D07-8EF8-B3AD3CF51228}"/>
                  </a:ext>
                </a:extLst>
              </p:cNvPr>
              <p:cNvSpPr/>
              <p:nvPr/>
            </p:nvSpPr>
            <p:spPr>
              <a:xfrm>
                <a:off x="1738747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楕円 4">
                <a:extLst>
                  <a:ext uri="{FF2B5EF4-FFF2-40B4-BE49-F238E27FC236}">
                    <a16:creationId xmlns:a16="http://schemas.microsoft.com/office/drawing/2014/main" id="{058B9F27-1290-433C-90A3-B4B10EB3CCDA}"/>
                  </a:ext>
                </a:extLst>
              </p:cNvPr>
              <p:cNvSpPr/>
              <p:nvPr/>
            </p:nvSpPr>
            <p:spPr>
              <a:xfrm rot="10800000">
                <a:off x="1576444" y="2242326"/>
                <a:ext cx="919862" cy="1019174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楕円 4">
                <a:extLst>
                  <a:ext uri="{FF2B5EF4-FFF2-40B4-BE49-F238E27FC236}">
                    <a16:creationId xmlns:a16="http://schemas.microsoft.com/office/drawing/2014/main" id="{F3B23378-D81E-4B92-837A-64CE43F9A0C3}"/>
                  </a:ext>
                </a:extLst>
              </p:cNvPr>
              <p:cNvSpPr/>
              <p:nvPr/>
            </p:nvSpPr>
            <p:spPr>
              <a:xfrm rot="10800000">
                <a:off x="1541481" y="2240756"/>
                <a:ext cx="989788" cy="93583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楕円 4">
                <a:extLst>
                  <a:ext uri="{FF2B5EF4-FFF2-40B4-BE49-F238E27FC236}">
                    <a16:creationId xmlns:a16="http://schemas.microsoft.com/office/drawing/2014/main" id="{27744860-4E41-4021-AB26-C7058700F117}"/>
                  </a:ext>
                </a:extLst>
              </p:cNvPr>
              <p:cNvSpPr/>
              <p:nvPr/>
            </p:nvSpPr>
            <p:spPr>
              <a:xfrm rot="10800000">
                <a:off x="1586725" y="2076289"/>
                <a:ext cx="899300" cy="678210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FF66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楕円 4">
                <a:extLst>
                  <a:ext uri="{FF2B5EF4-FFF2-40B4-BE49-F238E27FC236}">
                    <a16:creationId xmlns:a16="http://schemas.microsoft.com/office/drawing/2014/main" id="{9CCFEF47-3811-4A47-A57F-11EDD8AEDC51}"/>
                  </a:ext>
                </a:extLst>
              </p:cNvPr>
              <p:cNvSpPr/>
              <p:nvPr/>
            </p:nvSpPr>
            <p:spPr>
              <a:xfrm rot="9000000">
                <a:off x="2251679" y="2601028"/>
                <a:ext cx="196842" cy="44138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FFFF66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楕円 4">
                <a:extLst>
                  <a:ext uri="{FF2B5EF4-FFF2-40B4-BE49-F238E27FC236}">
                    <a16:creationId xmlns:a16="http://schemas.microsoft.com/office/drawing/2014/main" id="{9BD529CE-B533-48D5-A335-F0AECB29C311}"/>
                  </a:ext>
                </a:extLst>
              </p:cNvPr>
              <p:cNvSpPr/>
              <p:nvPr/>
            </p:nvSpPr>
            <p:spPr>
              <a:xfrm rot="10800000">
                <a:off x="2170466" y="2657315"/>
                <a:ext cx="185384" cy="415925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FFFF66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四角形: 角を丸くする 15">
                <a:extLst>
                  <a:ext uri="{FF2B5EF4-FFF2-40B4-BE49-F238E27FC236}">
                    <a16:creationId xmlns:a16="http://schemas.microsoft.com/office/drawing/2014/main" id="{53594BE1-2F5D-42CC-8E15-B10F96575B50}"/>
                  </a:ext>
                </a:extLst>
              </p:cNvPr>
              <p:cNvSpPr/>
              <p:nvPr/>
            </p:nvSpPr>
            <p:spPr>
              <a:xfrm rot="20700000">
                <a:off x="2141350" y="2536746"/>
                <a:ext cx="255826" cy="244863"/>
              </a:xfrm>
              <a:prstGeom prst="roundRect">
                <a:avLst>
                  <a:gd name="adj" fmla="val 37807"/>
                </a:avLst>
              </a:prstGeom>
              <a:solidFill>
                <a:srgbClr val="FFFF66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7" name="グループ化 16">
                <a:extLst>
                  <a:ext uri="{FF2B5EF4-FFF2-40B4-BE49-F238E27FC236}">
                    <a16:creationId xmlns:a16="http://schemas.microsoft.com/office/drawing/2014/main" id="{C8DA6B77-8AC8-451C-A51E-8AF832F33198}"/>
                  </a:ext>
                </a:extLst>
              </p:cNvPr>
              <p:cNvGrpSpPr/>
              <p:nvPr/>
            </p:nvGrpSpPr>
            <p:grpSpPr>
              <a:xfrm>
                <a:off x="906134" y="954815"/>
                <a:ext cx="2184728" cy="1056014"/>
                <a:chOff x="1496684" y="1726500"/>
                <a:chExt cx="2184728" cy="1056014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5DADCF25-2F15-462F-86EA-FC1207FE37FB}"/>
                    </a:ext>
                  </a:extLst>
                </p:cNvPr>
                <p:cNvSpPr/>
                <p:nvPr/>
              </p:nvSpPr>
              <p:spPr>
                <a:xfrm>
                  <a:off x="2625396" y="1726500"/>
                  <a:ext cx="1056016" cy="1056014"/>
                </a:xfrm>
                <a:prstGeom prst="ellipse">
                  <a:avLst/>
                </a:prstGeom>
                <a:grpFill/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B913744B-7247-44C1-A87E-DF4A24433BF2}"/>
                    </a:ext>
                  </a:extLst>
                </p:cNvPr>
                <p:cNvSpPr/>
                <p:nvPr/>
              </p:nvSpPr>
              <p:spPr>
                <a:xfrm>
                  <a:off x="2832471" y="1933575"/>
                  <a:ext cx="641866" cy="64186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楕円 30">
                  <a:extLst>
                    <a:ext uri="{FF2B5EF4-FFF2-40B4-BE49-F238E27FC236}">
                      <a16:creationId xmlns:a16="http://schemas.microsoft.com/office/drawing/2014/main" id="{976655C6-75A9-4A18-AA1B-B4528E9E71EB}"/>
                    </a:ext>
                  </a:extLst>
                </p:cNvPr>
                <p:cNvSpPr/>
                <p:nvPr/>
              </p:nvSpPr>
              <p:spPr>
                <a:xfrm>
                  <a:off x="1496684" y="1726500"/>
                  <a:ext cx="1056016" cy="1056014"/>
                </a:xfrm>
                <a:prstGeom prst="ellipse">
                  <a:avLst/>
                </a:prstGeom>
                <a:grpFill/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79457E14-F35A-40DB-A37C-D4D502C8488B}"/>
                    </a:ext>
                  </a:extLst>
                </p:cNvPr>
                <p:cNvSpPr/>
                <p:nvPr/>
              </p:nvSpPr>
              <p:spPr>
                <a:xfrm>
                  <a:off x="1703759" y="1933575"/>
                  <a:ext cx="641866" cy="64186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8" name="楕円 17">
                <a:extLst>
                  <a:ext uri="{FF2B5EF4-FFF2-40B4-BE49-F238E27FC236}">
                    <a16:creationId xmlns:a16="http://schemas.microsoft.com/office/drawing/2014/main" id="{7DF41158-1D99-44BD-B8AE-B7B62A5823FA}"/>
                  </a:ext>
                </a:extLst>
              </p:cNvPr>
              <p:cNvSpPr/>
              <p:nvPr/>
            </p:nvSpPr>
            <p:spPr>
              <a:xfrm>
                <a:off x="1387513" y="1364951"/>
                <a:ext cx="1245394" cy="124539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590E319D-7829-4F57-9A8E-11EF425AD9F7}"/>
                  </a:ext>
                </a:extLst>
              </p:cNvPr>
              <p:cNvSpPr/>
              <p:nvPr/>
            </p:nvSpPr>
            <p:spPr>
              <a:xfrm>
                <a:off x="1576443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8C66CEEF-218A-4146-883D-C9EA43DB8697}"/>
                  </a:ext>
                </a:extLst>
              </p:cNvPr>
              <p:cNvSpPr/>
              <p:nvPr/>
            </p:nvSpPr>
            <p:spPr>
              <a:xfrm>
                <a:off x="2206095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1652710C-674E-4056-A0DB-E03F8F6D5D04}"/>
                  </a:ext>
                </a:extLst>
              </p:cNvPr>
              <p:cNvSpPr/>
              <p:nvPr/>
            </p:nvSpPr>
            <p:spPr>
              <a:xfrm>
                <a:off x="1874885" y="2405153"/>
                <a:ext cx="270650" cy="270650"/>
              </a:xfrm>
              <a:prstGeom prst="ellipse">
                <a:avLst/>
              </a:prstGeom>
              <a:solidFill>
                <a:srgbClr val="C000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5CA1FA2C-D66C-4C25-BA7C-EB65C7E47BAF}"/>
                  </a:ext>
                </a:extLst>
              </p:cNvPr>
              <p:cNvSpPr/>
              <p:nvPr/>
            </p:nvSpPr>
            <p:spPr>
              <a:xfrm>
                <a:off x="1667999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楕円 22">
                <a:extLst>
                  <a:ext uri="{FF2B5EF4-FFF2-40B4-BE49-F238E27FC236}">
                    <a16:creationId xmlns:a16="http://schemas.microsoft.com/office/drawing/2014/main" id="{4966DEBA-7933-4D1E-BEEC-B85F6D4706B5}"/>
                  </a:ext>
                </a:extLst>
              </p:cNvPr>
              <p:cNvSpPr/>
              <p:nvPr/>
            </p:nvSpPr>
            <p:spPr>
              <a:xfrm>
                <a:off x="2297651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楕円 23">
                <a:extLst>
                  <a:ext uri="{FF2B5EF4-FFF2-40B4-BE49-F238E27FC236}">
                    <a16:creationId xmlns:a16="http://schemas.microsoft.com/office/drawing/2014/main" id="{D3FE7B68-7C63-49DF-B790-99CBDFE53A3C}"/>
                  </a:ext>
                </a:extLst>
              </p:cNvPr>
              <p:cNvSpPr/>
              <p:nvPr/>
            </p:nvSpPr>
            <p:spPr>
              <a:xfrm>
                <a:off x="1973045" y="244794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楕円 24">
                <a:extLst>
                  <a:ext uri="{FF2B5EF4-FFF2-40B4-BE49-F238E27FC236}">
                    <a16:creationId xmlns:a16="http://schemas.microsoft.com/office/drawing/2014/main" id="{D3091DA3-B4CC-4013-B856-8D7F613FED26}"/>
                  </a:ext>
                </a:extLst>
              </p:cNvPr>
              <p:cNvSpPr/>
              <p:nvPr/>
            </p:nvSpPr>
            <p:spPr>
              <a:xfrm>
                <a:off x="1296742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楕円 25">
                <a:extLst>
                  <a:ext uri="{FF2B5EF4-FFF2-40B4-BE49-F238E27FC236}">
                    <a16:creationId xmlns:a16="http://schemas.microsoft.com/office/drawing/2014/main" id="{A0DB9F25-21C8-4578-9301-B901504122F0}"/>
                  </a:ext>
                </a:extLst>
              </p:cNvPr>
              <p:cNvSpPr/>
              <p:nvPr/>
            </p:nvSpPr>
            <p:spPr>
              <a:xfrm rot="20700000">
                <a:off x="1319917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02401A85-19EA-4B09-BF74-C32AA00971F5}"/>
                  </a:ext>
                </a:extLst>
              </p:cNvPr>
              <p:cNvSpPr/>
              <p:nvPr/>
            </p:nvSpPr>
            <p:spPr>
              <a:xfrm flipH="1">
                <a:off x="2380921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楕円 27">
                <a:extLst>
                  <a:ext uri="{FF2B5EF4-FFF2-40B4-BE49-F238E27FC236}">
                    <a16:creationId xmlns:a16="http://schemas.microsoft.com/office/drawing/2014/main" id="{D8C3A466-8AAC-4785-8E2F-A90A67C96FE5}"/>
                  </a:ext>
                </a:extLst>
              </p:cNvPr>
              <p:cNvSpPr/>
              <p:nvPr/>
            </p:nvSpPr>
            <p:spPr>
              <a:xfrm rot="900000" flipH="1">
                <a:off x="2404096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" name="楕円 4">
              <a:extLst>
                <a:ext uri="{FF2B5EF4-FFF2-40B4-BE49-F238E27FC236}">
                  <a16:creationId xmlns:a16="http://schemas.microsoft.com/office/drawing/2014/main" id="{88DDB9BA-7C4D-4FE1-81A6-FC1200D03097}"/>
                </a:ext>
              </a:extLst>
            </p:cNvPr>
            <p:cNvSpPr/>
            <p:nvPr/>
          </p:nvSpPr>
          <p:spPr>
            <a:xfrm rot="10800000">
              <a:off x="1539616" y="1156864"/>
              <a:ext cx="934978" cy="597258"/>
            </a:xfrm>
            <a:custGeom>
              <a:avLst/>
              <a:gdLst>
                <a:gd name="connsiteX0" fmla="*/ 0 w 1147313"/>
                <a:gd name="connsiteY0" fmla="*/ 573657 h 1147313"/>
                <a:gd name="connsiteX1" fmla="*/ 573657 w 1147313"/>
                <a:gd name="connsiteY1" fmla="*/ 0 h 1147313"/>
                <a:gd name="connsiteX2" fmla="*/ 1147314 w 1147313"/>
                <a:gd name="connsiteY2" fmla="*/ 573657 h 1147313"/>
                <a:gd name="connsiteX3" fmla="*/ 573657 w 1147313"/>
                <a:gd name="connsiteY3" fmla="*/ 1147314 h 1147313"/>
                <a:gd name="connsiteX4" fmla="*/ 0 w 1147313"/>
                <a:gd name="connsiteY4" fmla="*/ 573657 h 1147313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271139"/>
                <a:gd name="connsiteX1" fmla="*/ 573657 w 1147314"/>
                <a:gd name="connsiteY1" fmla="*/ 0 h 1271139"/>
                <a:gd name="connsiteX2" fmla="*/ 1147314 w 1147314"/>
                <a:gd name="connsiteY2" fmla="*/ 573657 h 1271139"/>
                <a:gd name="connsiteX3" fmla="*/ 573657 w 1147314"/>
                <a:gd name="connsiteY3" fmla="*/ 1271139 h 1271139"/>
                <a:gd name="connsiteX4" fmla="*/ 0 w 1147314"/>
                <a:gd name="connsiteY4" fmla="*/ 573657 h 1271139"/>
                <a:gd name="connsiteX0" fmla="*/ 0 w 1147314"/>
                <a:gd name="connsiteY0" fmla="*/ 573657 h 1271182"/>
                <a:gd name="connsiteX1" fmla="*/ 573657 w 1147314"/>
                <a:gd name="connsiteY1" fmla="*/ 0 h 1271182"/>
                <a:gd name="connsiteX2" fmla="*/ 1147314 w 1147314"/>
                <a:gd name="connsiteY2" fmla="*/ 573657 h 1271182"/>
                <a:gd name="connsiteX3" fmla="*/ 573657 w 1147314"/>
                <a:gd name="connsiteY3" fmla="*/ 1271139 h 1271182"/>
                <a:gd name="connsiteX4" fmla="*/ 0 w 1147314"/>
                <a:gd name="connsiteY4" fmla="*/ 573657 h 127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7314" h="1271182">
                  <a:moveTo>
                    <a:pt x="0" y="573657"/>
                  </a:moveTo>
                  <a:cubicBezTo>
                    <a:pt x="0" y="256835"/>
                    <a:pt x="256835" y="0"/>
                    <a:pt x="573657" y="0"/>
                  </a:cubicBezTo>
                  <a:cubicBezTo>
                    <a:pt x="890479" y="0"/>
                    <a:pt x="1147314" y="256835"/>
                    <a:pt x="1147314" y="573657"/>
                  </a:cubicBezTo>
                  <a:cubicBezTo>
                    <a:pt x="1147314" y="890479"/>
                    <a:pt x="780941" y="1275901"/>
                    <a:pt x="573657" y="1271139"/>
                  </a:cubicBezTo>
                  <a:cubicBezTo>
                    <a:pt x="366373" y="1266377"/>
                    <a:pt x="0" y="890479"/>
                    <a:pt x="0" y="573657"/>
                  </a:cubicBezTo>
                  <a:close/>
                </a:path>
              </a:pathLst>
            </a:custGeom>
            <a:solidFill>
              <a:srgbClr val="FFFF66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89ED55D6-02B1-46A9-9324-ED4290CBA9AE}"/>
                </a:ext>
              </a:extLst>
            </p:cNvPr>
            <p:cNvSpPr/>
            <p:nvPr/>
          </p:nvSpPr>
          <p:spPr>
            <a:xfrm rot="10800000">
              <a:off x="1494302" y="1482912"/>
              <a:ext cx="1025605" cy="352509"/>
            </a:xfrm>
            <a:custGeom>
              <a:avLst/>
              <a:gdLst>
                <a:gd name="connsiteX0" fmla="*/ 988479 w 1025605"/>
                <a:gd name="connsiteY0" fmla="*/ 352509 h 352509"/>
                <a:gd name="connsiteX1" fmla="*/ 985306 w 1025605"/>
                <a:gd name="connsiteY1" fmla="*/ 347239 h 352509"/>
                <a:gd name="connsiteX2" fmla="*/ 512803 w 1025605"/>
                <a:gd name="connsiteY2" fmla="*/ 185737 h 352509"/>
                <a:gd name="connsiteX3" fmla="*/ 40299 w 1025605"/>
                <a:gd name="connsiteY3" fmla="*/ 347239 h 352509"/>
                <a:gd name="connsiteX4" fmla="*/ 37266 w 1025605"/>
                <a:gd name="connsiteY4" fmla="*/ 352276 h 352509"/>
                <a:gd name="connsiteX5" fmla="*/ 14435 w 1025605"/>
                <a:gd name="connsiteY5" fmla="*/ 320084 h 352509"/>
                <a:gd name="connsiteX6" fmla="*/ 0 w 1025605"/>
                <a:gd name="connsiteY6" fmla="*/ 264429 h 352509"/>
                <a:gd name="connsiteX7" fmla="*/ 512803 w 1025605"/>
                <a:gd name="connsiteY7" fmla="*/ 0 h 352509"/>
                <a:gd name="connsiteX8" fmla="*/ 1025605 w 1025605"/>
                <a:gd name="connsiteY8" fmla="*/ 264429 h 352509"/>
                <a:gd name="connsiteX9" fmla="*/ 1011171 w 1025605"/>
                <a:gd name="connsiteY9" fmla="*/ 320264 h 352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5605" h="352509">
                  <a:moveTo>
                    <a:pt x="988479" y="352509"/>
                  </a:moveTo>
                  <a:lnTo>
                    <a:pt x="985306" y="347239"/>
                  </a:lnTo>
                  <a:cubicBezTo>
                    <a:pt x="907459" y="252331"/>
                    <a:pt x="725212" y="185737"/>
                    <a:pt x="512803" y="185737"/>
                  </a:cubicBezTo>
                  <a:cubicBezTo>
                    <a:pt x="300393" y="185737"/>
                    <a:pt x="118146" y="252331"/>
                    <a:pt x="40299" y="347239"/>
                  </a:cubicBezTo>
                  <a:lnTo>
                    <a:pt x="37266" y="352276"/>
                  </a:lnTo>
                  <a:lnTo>
                    <a:pt x="14435" y="320084"/>
                  </a:lnTo>
                  <a:cubicBezTo>
                    <a:pt x="5117" y="301365"/>
                    <a:pt x="0" y="282684"/>
                    <a:pt x="0" y="264429"/>
                  </a:cubicBezTo>
                  <a:cubicBezTo>
                    <a:pt x="0" y="118389"/>
                    <a:pt x="229590" y="0"/>
                    <a:pt x="512803" y="0"/>
                  </a:cubicBezTo>
                  <a:cubicBezTo>
                    <a:pt x="796016" y="0"/>
                    <a:pt x="1025605" y="118389"/>
                    <a:pt x="1025605" y="264429"/>
                  </a:cubicBezTo>
                  <a:cubicBezTo>
                    <a:pt x="1025605" y="282684"/>
                    <a:pt x="1020488" y="301433"/>
                    <a:pt x="1011171" y="320264"/>
                  </a:cubicBezTo>
                  <a:close/>
                </a:path>
              </a:pathLst>
            </a:custGeom>
            <a:solidFill>
              <a:srgbClr val="FFFF66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9E3855A4-0DAD-4346-A953-406B2A851F3D}"/>
              </a:ext>
            </a:extLst>
          </p:cNvPr>
          <p:cNvGrpSpPr/>
          <p:nvPr/>
        </p:nvGrpSpPr>
        <p:grpSpPr>
          <a:xfrm>
            <a:off x="871209" y="3831745"/>
            <a:ext cx="2263786" cy="2563717"/>
            <a:chOff x="871209" y="3847243"/>
            <a:chExt cx="2263786" cy="2563717"/>
          </a:xfrm>
        </p:grpSpPr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748B4FFB-53A1-4B6D-8708-5B4E9224C8B5}"/>
                </a:ext>
              </a:extLst>
            </p:cNvPr>
            <p:cNvGrpSpPr/>
            <p:nvPr/>
          </p:nvGrpSpPr>
          <p:grpSpPr>
            <a:xfrm>
              <a:off x="871209" y="3847243"/>
              <a:ext cx="2263786" cy="2563717"/>
              <a:chOff x="871209" y="926243"/>
              <a:chExt cx="2263786" cy="2563717"/>
            </a:xfrm>
          </p:grpSpPr>
          <p:grpSp>
            <p:nvGrpSpPr>
              <p:cNvPr id="37" name="グループ化 36">
                <a:extLst>
                  <a:ext uri="{FF2B5EF4-FFF2-40B4-BE49-F238E27FC236}">
                    <a16:creationId xmlns:a16="http://schemas.microsoft.com/office/drawing/2014/main" id="{36F4D5F9-3E23-4997-8CF6-811F74D50D5E}"/>
                  </a:ext>
                </a:extLst>
              </p:cNvPr>
              <p:cNvGrpSpPr/>
              <p:nvPr/>
            </p:nvGrpSpPr>
            <p:grpSpPr>
              <a:xfrm>
                <a:off x="871209" y="926243"/>
                <a:ext cx="2263786" cy="2563717"/>
                <a:chOff x="906134" y="954815"/>
                <a:chExt cx="2184728" cy="2474185"/>
              </a:xfrm>
            </p:grpSpPr>
            <p:sp>
              <p:nvSpPr>
                <p:cNvPr id="40" name="フリーフォーム: 図形 39">
                  <a:extLst>
                    <a:ext uri="{FF2B5EF4-FFF2-40B4-BE49-F238E27FC236}">
                      <a16:creationId xmlns:a16="http://schemas.microsoft.com/office/drawing/2014/main" id="{1482CBFC-B57B-4CB8-9573-4E1CB63EB5E8}"/>
                    </a:ext>
                  </a:extLst>
                </p:cNvPr>
                <p:cNvSpPr/>
                <p:nvPr/>
              </p:nvSpPr>
              <p:spPr>
                <a:xfrm rot="1800000">
                  <a:off x="2317088" y="3051047"/>
                  <a:ext cx="326201" cy="209908"/>
                </a:xfrm>
                <a:custGeom>
                  <a:avLst/>
                  <a:gdLst>
                    <a:gd name="connsiteX0" fmla="*/ 423834 w 544772"/>
                    <a:gd name="connsiteY0" fmla="*/ 421 h 209908"/>
                    <a:gd name="connsiteX1" fmla="*/ 497653 w 544772"/>
                    <a:gd name="connsiteY1" fmla="*/ 24325 h 209908"/>
                    <a:gd name="connsiteX2" fmla="*/ 544772 w 544772"/>
                    <a:gd name="connsiteY2" fmla="*/ 51982 h 209908"/>
                    <a:gd name="connsiteX3" fmla="*/ 528070 w 544772"/>
                    <a:gd name="connsiteY3" fmla="*/ 49589 h 209908"/>
                    <a:gd name="connsiteX4" fmla="*/ 404442 w 544772"/>
                    <a:gd name="connsiteY4" fmla="*/ 129718 h 209908"/>
                    <a:gd name="connsiteX5" fmla="*/ 64746 w 544772"/>
                    <a:gd name="connsiteY5" fmla="*/ 150938 h 209908"/>
                    <a:gd name="connsiteX6" fmla="*/ 0 w 544772"/>
                    <a:gd name="connsiteY6" fmla="*/ 141662 h 209908"/>
                    <a:gd name="connsiteX7" fmla="*/ 0 w 544772"/>
                    <a:gd name="connsiteY7" fmla="*/ 21769 h 209908"/>
                    <a:gd name="connsiteX8" fmla="*/ 16045 w 544772"/>
                    <a:gd name="connsiteY8" fmla="*/ 27998 h 209908"/>
                    <a:gd name="connsiteX9" fmla="*/ 350015 w 544772"/>
                    <a:gd name="connsiteY9" fmla="*/ 58284 h 209908"/>
                    <a:gd name="connsiteX10" fmla="*/ 423834 w 544772"/>
                    <a:gd name="connsiteY10" fmla="*/ 421 h 2099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44772" h="209908">
                      <a:moveTo>
                        <a:pt x="423834" y="421"/>
                      </a:moveTo>
                      <a:cubicBezTo>
                        <a:pt x="445265" y="-2315"/>
                        <a:pt x="466697" y="8577"/>
                        <a:pt x="497653" y="24325"/>
                      </a:cubicBezTo>
                      <a:lnTo>
                        <a:pt x="544772" y="51982"/>
                      </a:lnTo>
                      <a:lnTo>
                        <a:pt x="528070" y="49589"/>
                      </a:lnTo>
                      <a:cubicBezTo>
                        <a:pt x="482505" y="50826"/>
                        <a:pt x="440207" y="71168"/>
                        <a:pt x="404442" y="129718"/>
                      </a:cubicBezTo>
                      <a:cubicBezTo>
                        <a:pt x="315031" y="276094"/>
                        <a:pt x="184784" y="183665"/>
                        <a:pt x="64746" y="150938"/>
                      </a:cubicBezTo>
                      <a:lnTo>
                        <a:pt x="0" y="141662"/>
                      </a:lnTo>
                      <a:lnTo>
                        <a:pt x="0" y="21769"/>
                      </a:lnTo>
                      <a:lnTo>
                        <a:pt x="16045" y="27998"/>
                      </a:lnTo>
                      <a:cubicBezTo>
                        <a:pt x="127369" y="81276"/>
                        <a:pt x="249407" y="184265"/>
                        <a:pt x="350015" y="58284"/>
                      </a:cubicBezTo>
                      <a:cubicBezTo>
                        <a:pt x="380972" y="19521"/>
                        <a:pt x="402403" y="3157"/>
                        <a:pt x="423834" y="421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楕円 4">
                  <a:extLst>
                    <a:ext uri="{FF2B5EF4-FFF2-40B4-BE49-F238E27FC236}">
                      <a16:creationId xmlns:a16="http://schemas.microsoft.com/office/drawing/2014/main" id="{F45181AA-2476-4FE4-A0AE-2539508B8BC6}"/>
                    </a:ext>
                  </a:extLst>
                </p:cNvPr>
                <p:cNvSpPr/>
                <p:nvPr/>
              </p:nvSpPr>
              <p:spPr>
                <a:xfrm rot="14400000" flipH="1">
                  <a:off x="2428240" y="2336172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楕円 4">
                  <a:extLst>
                    <a:ext uri="{FF2B5EF4-FFF2-40B4-BE49-F238E27FC236}">
                      <a16:creationId xmlns:a16="http://schemas.microsoft.com/office/drawing/2014/main" id="{AC3F2B38-8E84-4B24-A815-2A0804526B8A}"/>
                    </a:ext>
                  </a:extLst>
                </p:cNvPr>
                <p:cNvSpPr/>
                <p:nvPr/>
              </p:nvSpPr>
              <p:spPr>
                <a:xfrm rot="1800000">
                  <a:off x="1491738" y="2519769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楕円 4">
                  <a:extLst>
                    <a:ext uri="{FF2B5EF4-FFF2-40B4-BE49-F238E27FC236}">
                      <a16:creationId xmlns:a16="http://schemas.microsoft.com/office/drawing/2014/main" id="{A1C6419A-68C4-447B-ADD8-0F6DB7F928E3}"/>
                    </a:ext>
                  </a:extLst>
                </p:cNvPr>
                <p:cNvSpPr/>
                <p:nvPr/>
              </p:nvSpPr>
              <p:spPr>
                <a:xfrm>
                  <a:off x="2010210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楕円 4">
                  <a:extLst>
                    <a:ext uri="{FF2B5EF4-FFF2-40B4-BE49-F238E27FC236}">
                      <a16:creationId xmlns:a16="http://schemas.microsoft.com/office/drawing/2014/main" id="{B94FD9C8-407A-4E3F-9DA4-C8BBDC6188A7}"/>
                    </a:ext>
                  </a:extLst>
                </p:cNvPr>
                <p:cNvSpPr/>
                <p:nvPr/>
              </p:nvSpPr>
              <p:spPr>
                <a:xfrm>
                  <a:off x="1738747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" name="楕円 4">
                  <a:extLst>
                    <a:ext uri="{FF2B5EF4-FFF2-40B4-BE49-F238E27FC236}">
                      <a16:creationId xmlns:a16="http://schemas.microsoft.com/office/drawing/2014/main" id="{8F5F9FE4-417B-4F3C-9225-ADD1A32B250C}"/>
                    </a:ext>
                  </a:extLst>
                </p:cNvPr>
                <p:cNvSpPr/>
                <p:nvPr/>
              </p:nvSpPr>
              <p:spPr>
                <a:xfrm rot="10800000">
                  <a:off x="1576444" y="2242326"/>
                  <a:ext cx="919862" cy="1019174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楕円 4">
                  <a:extLst>
                    <a:ext uri="{FF2B5EF4-FFF2-40B4-BE49-F238E27FC236}">
                      <a16:creationId xmlns:a16="http://schemas.microsoft.com/office/drawing/2014/main" id="{6CB89BB8-6DAE-4F41-82F6-E2FE8997933A}"/>
                    </a:ext>
                  </a:extLst>
                </p:cNvPr>
                <p:cNvSpPr/>
                <p:nvPr/>
              </p:nvSpPr>
              <p:spPr>
                <a:xfrm rot="10800000">
                  <a:off x="1541481" y="2240756"/>
                  <a:ext cx="989788" cy="93583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楕円 4">
                  <a:extLst>
                    <a:ext uri="{FF2B5EF4-FFF2-40B4-BE49-F238E27FC236}">
                      <a16:creationId xmlns:a16="http://schemas.microsoft.com/office/drawing/2014/main" id="{65A8AB8F-EDAC-454B-B356-58C0075A9C2E}"/>
                    </a:ext>
                  </a:extLst>
                </p:cNvPr>
                <p:cNvSpPr/>
                <p:nvPr/>
              </p:nvSpPr>
              <p:spPr>
                <a:xfrm rot="10800000">
                  <a:off x="1586725" y="2076289"/>
                  <a:ext cx="899300" cy="678210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楕円 4">
                  <a:extLst>
                    <a:ext uri="{FF2B5EF4-FFF2-40B4-BE49-F238E27FC236}">
                      <a16:creationId xmlns:a16="http://schemas.microsoft.com/office/drawing/2014/main" id="{7683F8C5-87D8-422F-B745-466BA8662EF0}"/>
                    </a:ext>
                  </a:extLst>
                </p:cNvPr>
                <p:cNvSpPr/>
                <p:nvPr/>
              </p:nvSpPr>
              <p:spPr>
                <a:xfrm rot="9000000">
                  <a:off x="2251679" y="2601028"/>
                  <a:ext cx="196842" cy="44138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楕円 4">
                  <a:extLst>
                    <a:ext uri="{FF2B5EF4-FFF2-40B4-BE49-F238E27FC236}">
                      <a16:creationId xmlns:a16="http://schemas.microsoft.com/office/drawing/2014/main" id="{83F86662-A16C-4907-948B-906B4EEF733E}"/>
                    </a:ext>
                  </a:extLst>
                </p:cNvPr>
                <p:cNvSpPr/>
                <p:nvPr/>
              </p:nvSpPr>
              <p:spPr>
                <a:xfrm rot="10800000">
                  <a:off x="2170466" y="2657315"/>
                  <a:ext cx="185384" cy="415925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四角形: 角を丸くする 49">
                  <a:extLst>
                    <a:ext uri="{FF2B5EF4-FFF2-40B4-BE49-F238E27FC236}">
                      <a16:creationId xmlns:a16="http://schemas.microsoft.com/office/drawing/2014/main" id="{1DF31D47-BBA1-49D7-B758-5D5D1548413B}"/>
                    </a:ext>
                  </a:extLst>
                </p:cNvPr>
                <p:cNvSpPr/>
                <p:nvPr/>
              </p:nvSpPr>
              <p:spPr>
                <a:xfrm rot="20700000">
                  <a:off x="2141350" y="2536746"/>
                  <a:ext cx="255826" cy="244863"/>
                </a:xfrm>
                <a:prstGeom prst="roundRect">
                  <a:avLst>
                    <a:gd name="adj" fmla="val 37807"/>
                  </a:avLst>
                </a:prstGeom>
                <a:solidFill>
                  <a:srgbClr val="FFFF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51" name="グループ化 50">
                  <a:extLst>
                    <a:ext uri="{FF2B5EF4-FFF2-40B4-BE49-F238E27FC236}">
                      <a16:creationId xmlns:a16="http://schemas.microsoft.com/office/drawing/2014/main" id="{D8BCCB69-AE14-45E5-AECE-E31491104720}"/>
                    </a:ext>
                  </a:extLst>
                </p:cNvPr>
                <p:cNvGrpSpPr/>
                <p:nvPr/>
              </p:nvGrpSpPr>
              <p:grpSpPr>
                <a:xfrm>
                  <a:off x="906134" y="954815"/>
                  <a:ext cx="2184728" cy="1056014"/>
                  <a:chOff x="1496684" y="1726500"/>
                  <a:chExt cx="2184728" cy="1056014"/>
                </a:xfrm>
                <a:solidFill>
                  <a:schemeClr val="bg1">
                    <a:lumMod val="50000"/>
                  </a:schemeClr>
                </a:solidFill>
              </p:grpSpPr>
              <p:sp>
                <p:nvSpPr>
                  <p:cNvPr id="59" name="楕円 58">
                    <a:extLst>
                      <a:ext uri="{FF2B5EF4-FFF2-40B4-BE49-F238E27FC236}">
                        <a16:creationId xmlns:a16="http://schemas.microsoft.com/office/drawing/2014/main" id="{7358CC3E-08A6-4D72-B844-EB5DB39E5F06}"/>
                      </a:ext>
                    </a:extLst>
                  </p:cNvPr>
                  <p:cNvSpPr/>
                  <p:nvPr/>
                </p:nvSpPr>
                <p:spPr>
                  <a:xfrm>
                    <a:off x="2625396" y="1726500"/>
                    <a:ext cx="1056016" cy="1056014"/>
                  </a:xfrm>
                  <a:prstGeom prst="ellipse">
                    <a:avLst/>
                  </a:prstGeom>
                  <a:grpFill/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0" name="楕円 59">
                    <a:extLst>
                      <a:ext uri="{FF2B5EF4-FFF2-40B4-BE49-F238E27FC236}">
                        <a16:creationId xmlns:a16="http://schemas.microsoft.com/office/drawing/2014/main" id="{F8A975FA-BA1D-4A3D-ABEE-75068E39CF86}"/>
                      </a:ext>
                    </a:extLst>
                  </p:cNvPr>
                  <p:cNvSpPr/>
                  <p:nvPr/>
                </p:nvSpPr>
                <p:spPr>
                  <a:xfrm>
                    <a:off x="2832471" y="1933575"/>
                    <a:ext cx="641866" cy="641864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1" name="楕円 60">
                    <a:extLst>
                      <a:ext uri="{FF2B5EF4-FFF2-40B4-BE49-F238E27FC236}">
                        <a16:creationId xmlns:a16="http://schemas.microsoft.com/office/drawing/2014/main" id="{3EE1D6AB-244A-4513-808E-6F06A8C5037D}"/>
                      </a:ext>
                    </a:extLst>
                  </p:cNvPr>
                  <p:cNvSpPr/>
                  <p:nvPr/>
                </p:nvSpPr>
                <p:spPr>
                  <a:xfrm>
                    <a:off x="1496684" y="1726500"/>
                    <a:ext cx="1056016" cy="1056014"/>
                  </a:xfrm>
                  <a:prstGeom prst="ellipse">
                    <a:avLst/>
                  </a:prstGeom>
                  <a:grpFill/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2" name="楕円 61">
                    <a:extLst>
                      <a:ext uri="{FF2B5EF4-FFF2-40B4-BE49-F238E27FC236}">
                        <a16:creationId xmlns:a16="http://schemas.microsoft.com/office/drawing/2014/main" id="{E42D957A-6A99-4ABF-BBD4-141E9F1B53C6}"/>
                      </a:ext>
                    </a:extLst>
                  </p:cNvPr>
                  <p:cNvSpPr/>
                  <p:nvPr/>
                </p:nvSpPr>
                <p:spPr>
                  <a:xfrm>
                    <a:off x="1703759" y="1933575"/>
                    <a:ext cx="641866" cy="641864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52" name="楕円 51">
                  <a:extLst>
                    <a:ext uri="{FF2B5EF4-FFF2-40B4-BE49-F238E27FC236}">
                      <a16:creationId xmlns:a16="http://schemas.microsoft.com/office/drawing/2014/main" id="{E1FA9CDF-6B55-451C-99EB-EDDC7A22512A}"/>
                    </a:ext>
                  </a:extLst>
                </p:cNvPr>
                <p:cNvSpPr/>
                <p:nvPr/>
              </p:nvSpPr>
              <p:spPr>
                <a:xfrm>
                  <a:off x="1387513" y="1364951"/>
                  <a:ext cx="1245394" cy="124539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" name="楕円 52">
                  <a:extLst>
                    <a:ext uri="{FF2B5EF4-FFF2-40B4-BE49-F238E27FC236}">
                      <a16:creationId xmlns:a16="http://schemas.microsoft.com/office/drawing/2014/main" id="{4914410E-6D1A-4D5F-AAB5-2E58AFCEEA77}"/>
                    </a:ext>
                  </a:extLst>
                </p:cNvPr>
                <p:cNvSpPr/>
                <p:nvPr/>
              </p:nvSpPr>
              <p:spPr>
                <a:xfrm>
                  <a:off x="1874885" y="2405153"/>
                  <a:ext cx="270650" cy="270650"/>
                </a:xfrm>
                <a:prstGeom prst="ellipse">
                  <a:avLst/>
                </a:prstGeom>
                <a:solidFill>
                  <a:srgbClr val="C000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4" name="楕円 53">
                  <a:extLst>
                    <a:ext uri="{FF2B5EF4-FFF2-40B4-BE49-F238E27FC236}">
                      <a16:creationId xmlns:a16="http://schemas.microsoft.com/office/drawing/2014/main" id="{89A382F6-6A2F-4549-8E43-65EAD819AE85}"/>
                    </a:ext>
                  </a:extLst>
                </p:cNvPr>
                <p:cNvSpPr/>
                <p:nvPr/>
              </p:nvSpPr>
              <p:spPr>
                <a:xfrm>
                  <a:off x="1973045" y="2447940"/>
                  <a:ext cx="74330" cy="7433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楕円 54">
                  <a:extLst>
                    <a:ext uri="{FF2B5EF4-FFF2-40B4-BE49-F238E27FC236}">
                      <a16:creationId xmlns:a16="http://schemas.microsoft.com/office/drawing/2014/main" id="{D5F5963E-49F2-4CE9-8CD0-B0000ECBDD5F}"/>
                    </a:ext>
                  </a:extLst>
                </p:cNvPr>
                <p:cNvSpPr/>
                <p:nvPr/>
              </p:nvSpPr>
              <p:spPr>
                <a:xfrm>
                  <a:off x="1296742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楕円 55">
                  <a:extLst>
                    <a:ext uri="{FF2B5EF4-FFF2-40B4-BE49-F238E27FC236}">
                      <a16:creationId xmlns:a16="http://schemas.microsoft.com/office/drawing/2014/main" id="{349B0A23-20EE-4112-9CE1-B435D293FCD8}"/>
                    </a:ext>
                  </a:extLst>
                </p:cNvPr>
                <p:cNvSpPr/>
                <p:nvPr/>
              </p:nvSpPr>
              <p:spPr>
                <a:xfrm rot="20700000">
                  <a:off x="1319917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" name="楕円 56">
                  <a:extLst>
                    <a:ext uri="{FF2B5EF4-FFF2-40B4-BE49-F238E27FC236}">
                      <a16:creationId xmlns:a16="http://schemas.microsoft.com/office/drawing/2014/main" id="{C41796F3-6CCA-49F6-B871-415CAFD2340E}"/>
                    </a:ext>
                  </a:extLst>
                </p:cNvPr>
                <p:cNvSpPr/>
                <p:nvPr/>
              </p:nvSpPr>
              <p:spPr>
                <a:xfrm flipH="1">
                  <a:off x="2380921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楕円 57">
                  <a:extLst>
                    <a:ext uri="{FF2B5EF4-FFF2-40B4-BE49-F238E27FC236}">
                      <a16:creationId xmlns:a16="http://schemas.microsoft.com/office/drawing/2014/main" id="{F4AC0F48-DE2B-465A-B36B-580A7D78095C}"/>
                    </a:ext>
                  </a:extLst>
                </p:cNvPr>
                <p:cNvSpPr/>
                <p:nvPr/>
              </p:nvSpPr>
              <p:spPr>
                <a:xfrm rot="900000" flipH="1">
                  <a:off x="2404096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8" name="楕円 4">
                <a:extLst>
                  <a:ext uri="{FF2B5EF4-FFF2-40B4-BE49-F238E27FC236}">
                    <a16:creationId xmlns:a16="http://schemas.microsoft.com/office/drawing/2014/main" id="{0A50F3F7-8437-461F-BB35-66F3A10E4528}"/>
                  </a:ext>
                </a:extLst>
              </p:cNvPr>
              <p:cNvSpPr/>
              <p:nvPr/>
            </p:nvSpPr>
            <p:spPr>
              <a:xfrm rot="10800000">
                <a:off x="1539616" y="1156864"/>
                <a:ext cx="934978" cy="5972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12B9AA9C-BB0B-4E1A-9B63-A637B68CE7F9}"/>
                  </a:ext>
                </a:extLst>
              </p:cNvPr>
              <p:cNvSpPr/>
              <p:nvPr/>
            </p:nvSpPr>
            <p:spPr>
              <a:xfrm rot="10800000">
                <a:off x="1494302" y="1482912"/>
                <a:ext cx="1025605" cy="352509"/>
              </a:xfrm>
              <a:custGeom>
                <a:avLst/>
                <a:gdLst>
                  <a:gd name="connsiteX0" fmla="*/ 988479 w 1025605"/>
                  <a:gd name="connsiteY0" fmla="*/ 352509 h 352509"/>
                  <a:gd name="connsiteX1" fmla="*/ 985306 w 1025605"/>
                  <a:gd name="connsiteY1" fmla="*/ 347239 h 352509"/>
                  <a:gd name="connsiteX2" fmla="*/ 512803 w 1025605"/>
                  <a:gd name="connsiteY2" fmla="*/ 185737 h 352509"/>
                  <a:gd name="connsiteX3" fmla="*/ 40299 w 1025605"/>
                  <a:gd name="connsiteY3" fmla="*/ 347239 h 352509"/>
                  <a:gd name="connsiteX4" fmla="*/ 37266 w 1025605"/>
                  <a:gd name="connsiteY4" fmla="*/ 352276 h 352509"/>
                  <a:gd name="connsiteX5" fmla="*/ 14435 w 1025605"/>
                  <a:gd name="connsiteY5" fmla="*/ 320084 h 352509"/>
                  <a:gd name="connsiteX6" fmla="*/ 0 w 1025605"/>
                  <a:gd name="connsiteY6" fmla="*/ 264429 h 352509"/>
                  <a:gd name="connsiteX7" fmla="*/ 512803 w 1025605"/>
                  <a:gd name="connsiteY7" fmla="*/ 0 h 352509"/>
                  <a:gd name="connsiteX8" fmla="*/ 1025605 w 1025605"/>
                  <a:gd name="connsiteY8" fmla="*/ 264429 h 352509"/>
                  <a:gd name="connsiteX9" fmla="*/ 1011171 w 1025605"/>
                  <a:gd name="connsiteY9" fmla="*/ 320264 h 3525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5605" h="352509">
                    <a:moveTo>
                      <a:pt x="988479" y="352509"/>
                    </a:moveTo>
                    <a:lnTo>
                      <a:pt x="985306" y="347239"/>
                    </a:lnTo>
                    <a:cubicBezTo>
                      <a:pt x="907459" y="252331"/>
                      <a:pt x="725212" y="185737"/>
                      <a:pt x="512803" y="185737"/>
                    </a:cubicBezTo>
                    <a:cubicBezTo>
                      <a:pt x="300393" y="185737"/>
                      <a:pt x="118146" y="252331"/>
                      <a:pt x="40299" y="347239"/>
                    </a:cubicBezTo>
                    <a:lnTo>
                      <a:pt x="37266" y="352276"/>
                    </a:lnTo>
                    <a:lnTo>
                      <a:pt x="14435" y="320084"/>
                    </a:lnTo>
                    <a:cubicBezTo>
                      <a:pt x="5117" y="301365"/>
                      <a:pt x="0" y="282684"/>
                      <a:pt x="0" y="264429"/>
                    </a:cubicBezTo>
                    <a:cubicBezTo>
                      <a:pt x="0" y="118389"/>
                      <a:pt x="229590" y="0"/>
                      <a:pt x="512803" y="0"/>
                    </a:cubicBezTo>
                    <a:cubicBezTo>
                      <a:pt x="796016" y="0"/>
                      <a:pt x="1025605" y="118389"/>
                      <a:pt x="1025605" y="264429"/>
                    </a:cubicBezTo>
                    <a:cubicBezTo>
                      <a:pt x="1025605" y="282684"/>
                      <a:pt x="1020488" y="301433"/>
                      <a:pt x="1011171" y="320264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5" name="アーチ 34">
              <a:extLst>
                <a:ext uri="{FF2B5EF4-FFF2-40B4-BE49-F238E27FC236}">
                  <a16:creationId xmlns:a16="http://schemas.microsoft.com/office/drawing/2014/main" id="{A29FB662-5404-46CA-8D41-3577B5999836}"/>
                </a:ext>
              </a:extLst>
            </p:cNvPr>
            <p:cNvSpPr/>
            <p:nvPr/>
          </p:nvSpPr>
          <p:spPr>
            <a:xfrm>
              <a:off x="1505257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6" name="アーチ 35">
              <a:extLst>
                <a:ext uri="{FF2B5EF4-FFF2-40B4-BE49-F238E27FC236}">
                  <a16:creationId xmlns:a16="http://schemas.microsoft.com/office/drawing/2014/main" id="{1DC6598F-E558-4D6B-A183-B4167E277E97}"/>
                </a:ext>
              </a:extLst>
            </p:cNvPr>
            <p:cNvSpPr/>
            <p:nvPr/>
          </p:nvSpPr>
          <p:spPr>
            <a:xfrm>
              <a:off x="2212488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63" name="グループ化 62">
            <a:extLst>
              <a:ext uri="{FF2B5EF4-FFF2-40B4-BE49-F238E27FC236}">
                <a16:creationId xmlns:a16="http://schemas.microsoft.com/office/drawing/2014/main" id="{E5360AF9-9E82-456B-944E-6002FF827445}"/>
              </a:ext>
            </a:extLst>
          </p:cNvPr>
          <p:cNvGrpSpPr/>
          <p:nvPr/>
        </p:nvGrpSpPr>
        <p:grpSpPr>
          <a:xfrm>
            <a:off x="3990113" y="740263"/>
            <a:ext cx="2263786" cy="2563717"/>
            <a:chOff x="871209" y="926243"/>
            <a:chExt cx="2263786" cy="2563717"/>
          </a:xfrm>
        </p:grpSpPr>
        <p:grpSp>
          <p:nvGrpSpPr>
            <p:cNvPr id="64" name="グループ化 63">
              <a:extLst>
                <a:ext uri="{FF2B5EF4-FFF2-40B4-BE49-F238E27FC236}">
                  <a16:creationId xmlns:a16="http://schemas.microsoft.com/office/drawing/2014/main" id="{4AB67EB7-5B70-4AB1-BA1C-DA44F2FB5B2D}"/>
                </a:ext>
              </a:extLst>
            </p:cNvPr>
            <p:cNvGrpSpPr/>
            <p:nvPr/>
          </p:nvGrpSpPr>
          <p:grpSpPr>
            <a:xfrm>
              <a:off x="871209" y="926243"/>
              <a:ext cx="2263786" cy="2563717"/>
              <a:chOff x="906134" y="954815"/>
              <a:chExt cx="2184728" cy="2474185"/>
            </a:xfrm>
          </p:grpSpPr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90FACBE3-A039-4113-83C6-B1303DB3651C}"/>
                  </a:ext>
                </a:extLst>
              </p:cNvPr>
              <p:cNvSpPr/>
              <p:nvPr/>
            </p:nvSpPr>
            <p:spPr>
              <a:xfrm rot="1800000">
                <a:off x="2317088" y="3051047"/>
                <a:ext cx="326201" cy="209908"/>
              </a:xfrm>
              <a:custGeom>
                <a:avLst/>
                <a:gdLst>
                  <a:gd name="connsiteX0" fmla="*/ 423834 w 544772"/>
                  <a:gd name="connsiteY0" fmla="*/ 421 h 209908"/>
                  <a:gd name="connsiteX1" fmla="*/ 497653 w 544772"/>
                  <a:gd name="connsiteY1" fmla="*/ 24325 h 209908"/>
                  <a:gd name="connsiteX2" fmla="*/ 544772 w 544772"/>
                  <a:gd name="connsiteY2" fmla="*/ 51982 h 209908"/>
                  <a:gd name="connsiteX3" fmla="*/ 528070 w 544772"/>
                  <a:gd name="connsiteY3" fmla="*/ 49589 h 209908"/>
                  <a:gd name="connsiteX4" fmla="*/ 404442 w 544772"/>
                  <a:gd name="connsiteY4" fmla="*/ 129718 h 209908"/>
                  <a:gd name="connsiteX5" fmla="*/ 64746 w 544772"/>
                  <a:gd name="connsiteY5" fmla="*/ 150938 h 209908"/>
                  <a:gd name="connsiteX6" fmla="*/ 0 w 544772"/>
                  <a:gd name="connsiteY6" fmla="*/ 141662 h 209908"/>
                  <a:gd name="connsiteX7" fmla="*/ 0 w 544772"/>
                  <a:gd name="connsiteY7" fmla="*/ 21769 h 209908"/>
                  <a:gd name="connsiteX8" fmla="*/ 16045 w 544772"/>
                  <a:gd name="connsiteY8" fmla="*/ 27998 h 209908"/>
                  <a:gd name="connsiteX9" fmla="*/ 350015 w 544772"/>
                  <a:gd name="connsiteY9" fmla="*/ 58284 h 209908"/>
                  <a:gd name="connsiteX10" fmla="*/ 423834 w 544772"/>
                  <a:gd name="connsiteY10" fmla="*/ 421 h 209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44772" h="209908">
                    <a:moveTo>
                      <a:pt x="423834" y="421"/>
                    </a:moveTo>
                    <a:cubicBezTo>
                      <a:pt x="445265" y="-2315"/>
                      <a:pt x="466697" y="8577"/>
                      <a:pt x="497653" y="24325"/>
                    </a:cubicBezTo>
                    <a:lnTo>
                      <a:pt x="544772" y="51982"/>
                    </a:lnTo>
                    <a:lnTo>
                      <a:pt x="528070" y="49589"/>
                    </a:lnTo>
                    <a:cubicBezTo>
                      <a:pt x="482505" y="50826"/>
                      <a:pt x="440207" y="71168"/>
                      <a:pt x="404442" y="129718"/>
                    </a:cubicBezTo>
                    <a:cubicBezTo>
                      <a:pt x="315031" y="276094"/>
                      <a:pt x="184784" y="183665"/>
                      <a:pt x="64746" y="150938"/>
                    </a:cubicBezTo>
                    <a:lnTo>
                      <a:pt x="0" y="141662"/>
                    </a:lnTo>
                    <a:lnTo>
                      <a:pt x="0" y="21769"/>
                    </a:lnTo>
                    <a:lnTo>
                      <a:pt x="16045" y="27998"/>
                    </a:lnTo>
                    <a:cubicBezTo>
                      <a:pt x="127369" y="81276"/>
                      <a:pt x="249407" y="184265"/>
                      <a:pt x="350015" y="58284"/>
                    </a:cubicBezTo>
                    <a:cubicBezTo>
                      <a:pt x="380972" y="19521"/>
                      <a:pt x="402403" y="3157"/>
                      <a:pt x="423834" y="421"/>
                    </a:cubicBezTo>
                    <a:close/>
                  </a:path>
                </a:pathLst>
              </a:custGeom>
              <a:solidFill>
                <a:srgbClr val="FF99CC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楕円 4">
                <a:extLst>
                  <a:ext uri="{FF2B5EF4-FFF2-40B4-BE49-F238E27FC236}">
                    <a16:creationId xmlns:a16="http://schemas.microsoft.com/office/drawing/2014/main" id="{6C015CBC-E2F3-4249-ADEF-7DDC65EEE15A}"/>
                  </a:ext>
                </a:extLst>
              </p:cNvPr>
              <p:cNvSpPr/>
              <p:nvPr/>
            </p:nvSpPr>
            <p:spPr>
              <a:xfrm rot="19800000" flipH="1">
                <a:off x="2362821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楕円 4">
                <a:extLst>
                  <a:ext uri="{FF2B5EF4-FFF2-40B4-BE49-F238E27FC236}">
                    <a16:creationId xmlns:a16="http://schemas.microsoft.com/office/drawing/2014/main" id="{B29D67B3-3ED9-4D5D-BF94-3557736E7792}"/>
                  </a:ext>
                </a:extLst>
              </p:cNvPr>
              <p:cNvSpPr/>
              <p:nvPr/>
            </p:nvSpPr>
            <p:spPr>
              <a:xfrm rot="1800000">
                <a:off x="1491738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楕円 4">
                <a:extLst>
                  <a:ext uri="{FF2B5EF4-FFF2-40B4-BE49-F238E27FC236}">
                    <a16:creationId xmlns:a16="http://schemas.microsoft.com/office/drawing/2014/main" id="{D01B0041-0C71-444A-ADB2-A81830DF3E1D}"/>
                  </a:ext>
                </a:extLst>
              </p:cNvPr>
              <p:cNvSpPr/>
              <p:nvPr/>
            </p:nvSpPr>
            <p:spPr>
              <a:xfrm>
                <a:off x="2010210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楕円 4">
                <a:extLst>
                  <a:ext uri="{FF2B5EF4-FFF2-40B4-BE49-F238E27FC236}">
                    <a16:creationId xmlns:a16="http://schemas.microsoft.com/office/drawing/2014/main" id="{1C540E04-F48D-46BD-BA1C-2D4D8F061ECD}"/>
                  </a:ext>
                </a:extLst>
              </p:cNvPr>
              <p:cNvSpPr/>
              <p:nvPr/>
            </p:nvSpPr>
            <p:spPr>
              <a:xfrm>
                <a:off x="1738747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楕円 4">
                <a:extLst>
                  <a:ext uri="{FF2B5EF4-FFF2-40B4-BE49-F238E27FC236}">
                    <a16:creationId xmlns:a16="http://schemas.microsoft.com/office/drawing/2014/main" id="{F803D009-619A-4DA6-B02B-731B30F5BCA3}"/>
                  </a:ext>
                </a:extLst>
              </p:cNvPr>
              <p:cNvSpPr/>
              <p:nvPr/>
            </p:nvSpPr>
            <p:spPr>
              <a:xfrm rot="10800000">
                <a:off x="1576444" y="2242326"/>
                <a:ext cx="919862" cy="1019174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楕円 4">
                <a:extLst>
                  <a:ext uri="{FF2B5EF4-FFF2-40B4-BE49-F238E27FC236}">
                    <a16:creationId xmlns:a16="http://schemas.microsoft.com/office/drawing/2014/main" id="{A54D5CE9-08A6-45F0-A6B7-2EBC34064A12}"/>
                  </a:ext>
                </a:extLst>
              </p:cNvPr>
              <p:cNvSpPr/>
              <p:nvPr/>
            </p:nvSpPr>
            <p:spPr>
              <a:xfrm rot="10800000">
                <a:off x="1541481" y="2240756"/>
                <a:ext cx="989788" cy="93583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0070C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4" name="楕円 4">
                <a:extLst>
                  <a:ext uri="{FF2B5EF4-FFF2-40B4-BE49-F238E27FC236}">
                    <a16:creationId xmlns:a16="http://schemas.microsoft.com/office/drawing/2014/main" id="{CF87A2CD-C571-44D8-952A-EE9F0EEF77D4}"/>
                  </a:ext>
                </a:extLst>
              </p:cNvPr>
              <p:cNvSpPr/>
              <p:nvPr/>
            </p:nvSpPr>
            <p:spPr>
              <a:xfrm rot="10800000">
                <a:off x="1586725" y="2076289"/>
                <a:ext cx="899300" cy="678210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楕円 4">
                <a:extLst>
                  <a:ext uri="{FF2B5EF4-FFF2-40B4-BE49-F238E27FC236}">
                    <a16:creationId xmlns:a16="http://schemas.microsoft.com/office/drawing/2014/main" id="{B98AA030-E10C-422A-BFA8-48268426791E}"/>
                  </a:ext>
                </a:extLst>
              </p:cNvPr>
              <p:cNvSpPr/>
              <p:nvPr/>
            </p:nvSpPr>
            <p:spPr>
              <a:xfrm rot="9000000">
                <a:off x="2251679" y="2601028"/>
                <a:ext cx="196842" cy="44138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楕円 4">
                <a:extLst>
                  <a:ext uri="{FF2B5EF4-FFF2-40B4-BE49-F238E27FC236}">
                    <a16:creationId xmlns:a16="http://schemas.microsoft.com/office/drawing/2014/main" id="{FE7D94F1-3B0A-4607-AFB0-3ED0919F764E}"/>
                  </a:ext>
                </a:extLst>
              </p:cNvPr>
              <p:cNvSpPr/>
              <p:nvPr/>
            </p:nvSpPr>
            <p:spPr>
              <a:xfrm rot="10800000">
                <a:off x="2170466" y="2657315"/>
                <a:ext cx="185384" cy="415925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四角形: 角を丸くする 76">
                <a:extLst>
                  <a:ext uri="{FF2B5EF4-FFF2-40B4-BE49-F238E27FC236}">
                    <a16:creationId xmlns:a16="http://schemas.microsoft.com/office/drawing/2014/main" id="{A4087538-AF3C-41D3-BC0F-C17ABE1ADCA5}"/>
                  </a:ext>
                </a:extLst>
              </p:cNvPr>
              <p:cNvSpPr/>
              <p:nvPr/>
            </p:nvSpPr>
            <p:spPr>
              <a:xfrm rot="20700000">
                <a:off x="2141350" y="2536746"/>
                <a:ext cx="255826" cy="244863"/>
              </a:xfrm>
              <a:prstGeom prst="roundRect">
                <a:avLst>
                  <a:gd name="adj" fmla="val 37807"/>
                </a:avLst>
              </a:prstGeom>
              <a:solidFill>
                <a:srgbClr val="00B0F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8" name="グループ化 77">
                <a:extLst>
                  <a:ext uri="{FF2B5EF4-FFF2-40B4-BE49-F238E27FC236}">
                    <a16:creationId xmlns:a16="http://schemas.microsoft.com/office/drawing/2014/main" id="{A3F7C889-A886-440B-B103-DFE1961A2A1A}"/>
                  </a:ext>
                </a:extLst>
              </p:cNvPr>
              <p:cNvGrpSpPr/>
              <p:nvPr/>
            </p:nvGrpSpPr>
            <p:grpSpPr>
              <a:xfrm>
                <a:off x="906134" y="954815"/>
                <a:ext cx="2184728" cy="1056014"/>
                <a:chOff x="1496684" y="1726500"/>
                <a:chExt cx="2184728" cy="1056014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90" name="楕円 89">
                  <a:extLst>
                    <a:ext uri="{FF2B5EF4-FFF2-40B4-BE49-F238E27FC236}">
                      <a16:creationId xmlns:a16="http://schemas.microsoft.com/office/drawing/2014/main" id="{32DCE91C-3CB2-466C-A9AA-960C4C9B5E61}"/>
                    </a:ext>
                  </a:extLst>
                </p:cNvPr>
                <p:cNvSpPr/>
                <p:nvPr/>
              </p:nvSpPr>
              <p:spPr>
                <a:xfrm>
                  <a:off x="2625396" y="1726500"/>
                  <a:ext cx="1056016" cy="105601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FACC8A60-9B31-4918-B4E5-95AAC963D09B}"/>
                    </a:ext>
                  </a:extLst>
                </p:cNvPr>
                <p:cNvSpPr/>
                <p:nvPr/>
              </p:nvSpPr>
              <p:spPr>
                <a:xfrm>
                  <a:off x="2832471" y="1933575"/>
                  <a:ext cx="641866" cy="641864"/>
                </a:xfrm>
                <a:prstGeom prst="ellipse">
                  <a:avLst/>
                </a:prstGeom>
                <a:solidFill>
                  <a:srgbClr val="FFCCFF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91539A5C-F9C8-4962-8CB8-EB950A573B6E}"/>
                    </a:ext>
                  </a:extLst>
                </p:cNvPr>
                <p:cNvSpPr/>
                <p:nvPr/>
              </p:nvSpPr>
              <p:spPr>
                <a:xfrm>
                  <a:off x="1496684" y="1726500"/>
                  <a:ext cx="1056016" cy="105601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D5F8295D-C957-4241-AA2B-E40697324701}"/>
                    </a:ext>
                  </a:extLst>
                </p:cNvPr>
                <p:cNvSpPr/>
                <p:nvPr/>
              </p:nvSpPr>
              <p:spPr>
                <a:xfrm>
                  <a:off x="1703759" y="1933575"/>
                  <a:ext cx="641866" cy="641864"/>
                </a:xfrm>
                <a:prstGeom prst="ellipse">
                  <a:avLst/>
                </a:prstGeom>
                <a:solidFill>
                  <a:srgbClr val="FFCCFF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801E376D-56A0-4847-9554-5668ED988EF5}"/>
                  </a:ext>
                </a:extLst>
              </p:cNvPr>
              <p:cNvSpPr/>
              <p:nvPr/>
            </p:nvSpPr>
            <p:spPr>
              <a:xfrm>
                <a:off x="1387513" y="1364951"/>
                <a:ext cx="1245394" cy="1245392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8CDDB774-3A07-4919-B094-A873F0CA01BA}"/>
                  </a:ext>
                </a:extLst>
              </p:cNvPr>
              <p:cNvSpPr/>
              <p:nvPr/>
            </p:nvSpPr>
            <p:spPr>
              <a:xfrm>
                <a:off x="1576443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楕円 80">
                <a:extLst>
                  <a:ext uri="{FF2B5EF4-FFF2-40B4-BE49-F238E27FC236}">
                    <a16:creationId xmlns:a16="http://schemas.microsoft.com/office/drawing/2014/main" id="{C7057722-463A-480D-AC39-27A08E4F05CC}"/>
                  </a:ext>
                </a:extLst>
              </p:cNvPr>
              <p:cNvSpPr/>
              <p:nvPr/>
            </p:nvSpPr>
            <p:spPr>
              <a:xfrm>
                <a:off x="2206095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4C8AC9D1-D2DC-4ED8-B0C0-084E428DE809}"/>
                  </a:ext>
                </a:extLst>
              </p:cNvPr>
              <p:cNvSpPr/>
              <p:nvPr/>
            </p:nvSpPr>
            <p:spPr>
              <a:xfrm>
                <a:off x="1874885" y="2405153"/>
                <a:ext cx="270650" cy="270650"/>
              </a:xfrm>
              <a:prstGeom prst="ellipse">
                <a:avLst/>
              </a:prstGeom>
              <a:solidFill>
                <a:srgbClr val="C000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楕円 82">
                <a:extLst>
                  <a:ext uri="{FF2B5EF4-FFF2-40B4-BE49-F238E27FC236}">
                    <a16:creationId xmlns:a16="http://schemas.microsoft.com/office/drawing/2014/main" id="{A218B5A6-744B-4AA7-9696-8D18C2018FD6}"/>
                  </a:ext>
                </a:extLst>
              </p:cNvPr>
              <p:cNvSpPr/>
              <p:nvPr/>
            </p:nvSpPr>
            <p:spPr>
              <a:xfrm>
                <a:off x="1667999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楕円 83">
                <a:extLst>
                  <a:ext uri="{FF2B5EF4-FFF2-40B4-BE49-F238E27FC236}">
                    <a16:creationId xmlns:a16="http://schemas.microsoft.com/office/drawing/2014/main" id="{2EB8CC62-C999-43EB-B312-F919C59D0109}"/>
                  </a:ext>
                </a:extLst>
              </p:cNvPr>
              <p:cNvSpPr/>
              <p:nvPr/>
            </p:nvSpPr>
            <p:spPr>
              <a:xfrm>
                <a:off x="2297651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楕円 84">
                <a:extLst>
                  <a:ext uri="{FF2B5EF4-FFF2-40B4-BE49-F238E27FC236}">
                    <a16:creationId xmlns:a16="http://schemas.microsoft.com/office/drawing/2014/main" id="{B23557BB-8C0F-4AF1-856C-C6E601880872}"/>
                  </a:ext>
                </a:extLst>
              </p:cNvPr>
              <p:cNvSpPr/>
              <p:nvPr/>
            </p:nvSpPr>
            <p:spPr>
              <a:xfrm>
                <a:off x="1973045" y="244794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楕円 85">
                <a:extLst>
                  <a:ext uri="{FF2B5EF4-FFF2-40B4-BE49-F238E27FC236}">
                    <a16:creationId xmlns:a16="http://schemas.microsoft.com/office/drawing/2014/main" id="{1E0B31F9-D5E6-403E-93DA-981E924C1F0B}"/>
                  </a:ext>
                </a:extLst>
              </p:cNvPr>
              <p:cNvSpPr/>
              <p:nvPr/>
            </p:nvSpPr>
            <p:spPr>
              <a:xfrm>
                <a:off x="1296742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" name="楕円 86">
                <a:extLst>
                  <a:ext uri="{FF2B5EF4-FFF2-40B4-BE49-F238E27FC236}">
                    <a16:creationId xmlns:a16="http://schemas.microsoft.com/office/drawing/2014/main" id="{EFA62F73-EFD5-4414-AE64-6D3CA4890835}"/>
                  </a:ext>
                </a:extLst>
              </p:cNvPr>
              <p:cNvSpPr/>
              <p:nvPr/>
            </p:nvSpPr>
            <p:spPr>
              <a:xfrm rot="20700000">
                <a:off x="1319917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楕円 87">
                <a:extLst>
                  <a:ext uri="{FF2B5EF4-FFF2-40B4-BE49-F238E27FC236}">
                    <a16:creationId xmlns:a16="http://schemas.microsoft.com/office/drawing/2014/main" id="{CAB2D396-E6AE-414D-A793-FFB9A35B8CB4}"/>
                  </a:ext>
                </a:extLst>
              </p:cNvPr>
              <p:cNvSpPr/>
              <p:nvPr/>
            </p:nvSpPr>
            <p:spPr>
              <a:xfrm flipH="1">
                <a:off x="2380921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楕円 88">
                <a:extLst>
                  <a:ext uri="{FF2B5EF4-FFF2-40B4-BE49-F238E27FC236}">
                    <a16:creationId xmlns:a16="http://schemas.microsoft.com/office/drawing/2014/main" id="{499921F6-4A5C-4604-9D0E-36074C7BD24C}"/>
                  </a:ext>
                </a:extLst>
              </p:cNvPr>
              <p:cNvSpPr/>
              <p:nvPr/>
            </p:nvSpPr>
            <p:spPr>
              <a:xfrm rot="900000" flipH="1">
                <a:off x="2404096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5" name="楕円 4">
              <a:extLst>
                <a:ext uri="{FF2B5EF4-FFF2-40B4-BE49-F238E27FC236}">
                  <a16:creationId xmlns:a16="http://schemas.microsoft.com/office/drawing/2014/main" id="{F51E1736-9A90-443B-8A0C-1CFA1A45DD3B}"/>
                </a:ext>
              </a:extLst>
            </p:cNvPr>
            <p:cNvSpPr/>
            <p:nvPr/>
          </p:nvSpPr>
          <p:spPr>
            <a:xfrm rot="10800000">
              <a:off x="1539616" y="1156864"/>
              <a:ext cx="934978" cy="597258"/>
            </a:xfrm>
            <a:custGeom>
              <a:avLst/>
              <a:gdLst>
                <a:gd name="connsiteX0" fmla="*/ 0 w 1147313"/>
                <a:gd name="connsiteY0" fmla="*/ 573657 h 1147313"/>
                <a:gd name="connsiteX1" fmla="*/ 573657 w 1147313"/>
                <a:gd name="connsiteY1" fmla="*/ 0 h 1147313"/>
                <a:gd name="connsiteX2" fmla="*/ 1147314 w 1147313"/>
                <a:gd name="connsiteY2" fmla="*/ 573657 h 1147313"/>
                <a:gd name="connsiteX3" fmla="*/ 573657 w 1147313"/>
                <a:gd name="connsiteY3" fmla="*/ 1147314 h 1147313"/>
                <a:gd name="connsiteX4" fmla="*/ 0 w 1147313"/>
                <a:gd name="connsiteY4" fmla="*/ 573657 h 1147313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271139"/>
                <a:gd name="connsiteX1" fmla="*/ 573657 w 1147314"/>
                <a:gd name="connsiteY1" fmla="*/ 0 h 1271139"/>
                <a:gd name="connsiteX2" fmla="*/ 1147314 w 1147314"/>
                <a:gd name="connsiteY2" fmla="*/ 573657 h 1271139"/>
                <a:gd name="connsiteX3" fmla="*/ 573657 w 1147314"/>
                <a:gd name="connsiteY3" fmla="*/ 1271139 h 1271139"/>
                <a:gd name="connsiteX4" fmla="*/ 0 w 1147314"/>
                <a:gd name="connsiteY4" fmla="*/ 573657 h 1271139"/>
                <a:gd name="connsiteX0" fmla="*/ 0 w 1147314"/>
                <a:gd name="connsiteY0" fmla="*/ 573657 h 1271182"/>
                <a:gd name="connsiteX1" fmla="*/ 573657 w 1147314"/>
                <a:gd name="connsiteY1" fmla="*/ 0 h 1271182"/>
                <a:gd name="connsiteX2" fmla="*/ 1147314 w 1147314"/>
                <a:gd name="connsiteY2" fmla="*/ 573657 h 1271182"/>
                <a:gd name="connsiteX3" fmla="*/ 573657 w 1147314"/>
                <a:gd name="connsiteY3" fmla="*/ 1271139 h 1271182"/>
                <a:gd name="connsiteX4" fmla="*/ 0 w 1147314"/>
                <a:gd name="connsiteY4" fmla="*/ 573657 h 127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7314" h="1271182">
                  <a:moveTo>
                    <a:pt x="0" y="573657"/>
                  </a:moveTo>
                  <a:cubicBezTo>
                    <a:pt x="0" y="256835"/>
                    <a:pt x="256835" y="0"/>
                    <a:pt x="573657" y="0"/>
                  </a:cubicBezTo>
                  <a:cubicBezTo>
                    <a:pt x="890479" y="0"/>
                    <a:pt x="1147314" y="256835"/>
                    <a:pt x="1147314" y="573657"/>
                  </a:cubicBezTo>
                  <a:cubicBezTo>
                    <a:pt x="1147314" y="890479"/>
                    <a:pt x="780941" y="1275901"/>
                    <a:pt x="573657" y="1271139"/>
                  </a:cubicBezTo>
                  <a:cubicBezTo>
                    <a:pt x="366373" y="1266377"/>
                    <a:pt x="0" y="890479"/>
                    <a:pt x="0" y="573657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DFD63CD0-AA9A-4672-90C7-44D5AEF20AF6}"/>
                </a:ext>
              </a:extLst>
            </p:cNvPr>
            <p:cNvSpPr/>
            <p:nvPr/>
          </p:nvSpPr>
          <p:spPr>
            <a:xfrm rot="10800000">
              <a:off x="1494302" y="1482912"/>
              <a:ext cx="1025605" cy="352509"/>
            </a:xfrm>
            <a:custGeom>
              <a:avLst/>
              <a:gdLst>
                <a:gd name="connsiteX0" fmla="*/ 988479 w 1025605"/>
                <a:gd name="connsiteY0" fmla="*/ 352509 h 352509"/>
                <a:gd name="connsiteX1" fmla="*/ 985306 w 1025605"/>
                <a:gd name="connsiteY1" fmla="*/ 347239 h 352509"/>
                <a:gd name="connsiteX2" fmla="*/ 512803 w 1025605"/>
                <a:gd name="connsiteY2" fmla="*/ 185737 h 352509"/>
                <a:gd name="connsiteX3" fmla="*/ 40299 w 1025605"/>
                <a:gd name="connsiteY3" fmla="*/ 347239 h 352509"/>
                <a:gd name="connsiteX4" fmla="*/ 37266 w 1025605"/>
                <a:gd name="connsiteY4" fmla="*/ 352276 h 352509"/>
                <a:gd name="connsiteX5" fmla="*/ 14435 w 1025605"/>
                <a:gd name="connsiteY5" fmla="*/ 320084 h 352509"/>
                <a:gd name="connsiteX6" fmla="*/ 0 w 1025605"/>
                <a:gd name="connsiteY6" fmla="*/ 264429 h 352509"/>
                <a:gd name="connsiteX7" fmla="*/ 512803 w 1025605"/>
                <a:gd name="connsiteY7" fmla="*/ 0 h 352509"/>
                <a:gd name="connsiteX8" fmla="*/ 1025605 w 1025605"/>
                <a:gd name="connsiteY8" fmla="*/ 264429 h 352509"/>
                <a:gd name="connsiteX9" fmla="*/ 1011171 w 1025605"/>
                <a:gd name="connsiteY9" fmla="*/ 320264 h 352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5605" h="352509">
                  <a:moveTo>
                    <a:pt x="988479" y="352509"/>
                  </a:moveTo>
                  <a:lnTo>
                    <a:pt x="985306" y="347239"/>
                  </a:lnTo>
                  <a:cubicBezTo>
                    <a:pt x="907459" y="252331"/>
                    <a:pt x="725212" y="185737"/>
                    <a:pt x="512803" y="185737"/>
                  </a:cubicBezTo>
                  <a:cubicBezTo>
                    <a:pt x="300393" y="185737"/>
                    <a:pt x="118146" y="252331"/>
                    <a:pt x="40299" y="347239"/>
                  </a:cubicBezTo>
                  <a:lnTo>
                    <a:pt x="37266" y="352276"/>
                  </a:lnTo>
                  <a:lnTo>
                    <a:pt x="14435" y="320084"/>
                  </a:lnTo>
                  <a:cubicBezTo>
                    <a:pt x="5117" y="301365"/>
                    <a:pt x="0" y="282684"/>
                    <a:pt x="0" y="264429"/>
                  </a:cubicBezTo>
                  <a:cubicBezTo>
                    <a:pt x="0" y="118389"/>
                    <a:pt x="229590" y="0"/>
                    <a:pt x="512803" y="0"/>
                  </a:cubicBezTo>
                  <a:cubicBezTo>
                    <a:pt x="796016" y="0"/>
                    <a:pt x="1025605" y="118389"/>
                    <a:pt x="1025605" y="264429"/>
                  </a:cubicBezTo>
                  <a:cubicBezTo>
                    <a:pt x="1025605" y="282684"/>
                    <a:pt x="1020488" y="301433"/>
                    <a:pt x="1011171" y="32026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1C51C3F2-AD19-4BA8-8AC9-E4A1A202B8C2}"/>
              </a:ext>
            </a:extLst>
          </p:cNvPr>
          <p:cNvGrpSpPr/>
          <p:nvPr/>
        </p:nvGrpSpPr>
        <p:grpSpPr>
          <a:xfrm>
            <a:off x="3990113" y="3831745"/>
            <a:ext cx="2263786" cy="2563717"/>
            <a:chOff x="871209" y="3847243"/>
            <a:chExt cx="2263786" cy="2563717"/>
          </a:xfrm>
        </p:grpSpPr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B9DB8FA8-EEA1-4BDB-B0F1-6413423EE43C}"/>
                </a:ext>
              </a:extLst>
            </p:cNvPr>
            <p:cNvGrpSpPr/>
            <p:nvPr/>
          </p:nvGrpSpPr>
          <p:grpSpPr>
            <a:xfrm>
              <a:off x="871209" y="3847243"/>
              <a:ext cx="2263786" cy="2563717"/>
              <a:chOff x="871209" y="926243"/>
              <a:chExt cx="2263786" cy="2563717"/>
            </a:xfrm>
          </p:grpSpPr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FF86BEA1-E699-4088-A1AA-B8A58D88BA16}"/>
                  </a:ext>
                </a:extLst>
              </p:cNvPr>
              <p:cNvGrpSpPr/>
              <p:nvPr/>
            </p:nvGrpSpPr>
            <p:grpSpPr>
              <a:xfrm>
                <a:off x="871209" y="926243"/>
                <a:ext cx="2263786" cy="2563717"/>
                <a:chOff x="906134" y="954815"/>
                <a:chExt cx="2184728" cy="2474185"/>
              </a:xfrm>
            </p:grpSpPr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D3CE1562-4431-4B81-B8ED-09D88703C63E}"/>
                    </a:ext>
                  </a:extLst>
                </p:cNvPr>
                <p:cNvSpPr/>
                <p:nvPr/>
              </p:nvSpPr>
              <p:spPr>
                <a:xfrm rot="1800000">
                  <a:off x="2317088" y="3051047"/>
                  <a:ext cx="326201" cy="209908"/>
                </a:xfrm>
                <a:custGeom>
                  <a:avLst/>
                  <a:gdLst>
                    <a:gd name="connsiteX0" fmla="*/ 423834 w 544772"/>
                    <a:gd name="connsiteY0" fmla="*/ 421 h 209908"/>
                    <a:gd name="connsiteX1" fmla="*/ 497653 w 544772"/>
                    <a:gd name="connsiteY1" fmla="*/ 24325 h 209908"/>
                    <a:gd name="connsiteX2" fmla="*/ 544772 w 544772"/>
                    <a:gd name="connsiteY2" fmla="*/ 51982 h 209908"/>
                    <a:gd name="connsiteX3" fmla="*/ 528070 w 544772"/>
                    <a:gd name="connsiteY3" fmla="*/ 49589 h 209908"/>
                    <a:gd name="connsiteX4" fmla="*/ 404442 w 544772"/>
                    <a:gd name="connsiteY4" fmla="*/ 129718 h 209908"/>
                    <a:gd name="connsiteX5" fmla="*/ 64746 w 544772"/>
                    <a:gd name="connsiteY5" fmla="*/ 150938 h 209908"/>
                    <a:gd name="connsiteX6" fmla="*/ 0 w 544772"/>
                    <a:gd name="connsiteY6" fmla="*/ 141662 h 209908"/>
                    <a:gd name="connsiteX7" fmla="*/ 0 w 544772"/>
                    <a:gd name="connsiteY7" fmla="*/ 21769 h 209908"/>
                    <a:gd name="connsiteX8" fmla="*/ 16045 w 544772"/>
                    <a:gd name="connsiteY8" fmla="*/ 27998 h 209908"/>
                    <a:gd name="connsiteX9" fmla="*/ 350015 w 544772"/>
                    <a:gd name="connsiteY9" fmla="*/ 58284 h 209908"/>
                    <a:gd name="connsiteX10" fmla="*/ 423834 w 544772"/>
                    <a:gd name="connsiteY10" fmla="*/ 421 h 2099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44772" h="209908">
                      <a:moveTo>
                        <a:pt x="423834" y="421"/>
                      </a:moveTo>
                      <a:cubicBezTo>
                        <a:pt x="445265" y="-2315"/>
                        <a:pt x="466697" y="8577"/>
                        <a:pt x="497653" y="24325"/>
                      </a:cubicBezTo>
                      <a:lnTo>
                        <a:pt x="544772" y="51982"/>
                      </a:lnTo>
                      <a:lnTo>
                        <a:pt x="528070" y="49589"/>
                      </a:lnTo>
                      <a:cubicBezTo>
                        <a:pt x="482505" y="50826"/>
                        <a:pt x="440207" y="71168"/>
                        <a:pt x="404442" y="129718"/>
                      </a:cubicBezTo>
                      <a:cubicBezTo>
                        <a:pt x="315031" y="276094"/>
                        <a:pt x="184784" y="183665"/>
                        <a:pt x="64746" y="150938"/>
                      </a:cubicBezTo>
                      <a:lnTo>
                        <a:pt x="0" y="141662"/>
                      </a:lnTo>
                      <a:lnTo>
                        <a:pt x="0" y="21769"/>
                      </a:lnTo>
                      <a:lnTo>
                        <a:pt x="16045" y="27998"/>
                      </a:lnTo>
                      <a:cubicBezTo>
                        <a:pt x="127369" y="81276"/>
                        <a:pt x="249407" y="184265"/>
                        <a:pt x="350015" y="58284"/>
                      </a:cubicBezTo>
                      <a:cubicBezTo>
                        <a:pt x="380972" y="19521"/>
                        <a:pt x="402403" y="3157"/>
                        <a:pt x="423834" y="421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楕円 4">
                  <a:extLst>
                    <a:ext uri="{FF2B5EF4-FFF2-40B4-BE49-F238E27FC236}">
                      <a16:creationId xmlns:a16="http://schemas.microsoft.com/office/drawing/2014/main" id="{9AD04DB5-B13C-4510-9842-CBC627FCE914}"/>
                    </a:ext>
                  </a:extLst>
                </p:cNvPr>
                <p:cNvSpPr/>
                <p:nvPr/>
              </p:nvSpPr>
              <p:spPr>
                <a:xfrm rot="14400000" flipH="1">
                  <a:off x="2428240" y="2336172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" name="楕円 4">
                  <a:extLst>
                    <a:ext uri="{FF2B5EF4-FFF2-40B4-BE49-F238E27FC236}">
                      <a16:creationId xmlns:a16="http://schemas.microsoft.com/office/drawing/2014/main" id="{68FE5523-9D15-4B10-BDFA-4D42483A6152}"/>
                    </a:ext>
                  </a:extLst>
                </p:cNvPr>
                <p:cNvSpPr/>
                <p:nvPr/>
              </p:nvSpPr>
              <p:spPr>
                <a:xfrm rot="1800000">
                  <a:off x="1491738" y="2519769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楕円 4">
                  <a:extLst>
                    <a:ext uri="{FF2B5EF4-FFF2-40B4-BE49-F238E27FC236}">
                      <a16:creationId xmlns:a16="http://schemas.microsoft.com/office/drawing/2014/main" id="{6E75F5AA-0817-4B92-B8D7-CC4B4D7EA8E3}"/>
                    </a:ext>
                  </a:extLst>
                </p:cNvPr>
                <p:cNvSpPr/>
                <p:nvPr/>
              </p:nvSpPr>
              <p:spPr>
                <a:xfrm>
                  <a:off x="2010210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楕円 4">
                  <a:extLst>
                    <a:ext uri="{FF2B5EF4-FFF2-40B4-BE49-F238E27FC236}">
                      <a16:creationId xmlns:a16="http://schemas.microsoft.com/office/drawing/2014/main" id="{6FBF80E1-E04D-4D70-8715-EADF04C2C720}"/>
                    </a:ext>
                  </a:extLst>
                </p:cNvPr>
                <p:cNvSpPr/>
                <p:nvPr/>
              </p:nvSpPr>
              <p:spPr>
                <a:xfrm>
                  <a:off x="1738747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楕円 4">
                  <a:extLst>
                    <a:ext uri="{FF2B5EF4-FFF2-40B4-BE49-F238E27FC236}">
                      <a16:creationId xmlns:a16="http://schemas.microsoft.com/office/drawing/2014/main" id="{5452E447-3653-44F9-9F4A-78C2835160EA}"/>
                    </a:ext>
                  </a:extLst>
                </p:cNvPr>
                <p:cNvSpPr/>
                <p:nvPr/>
              </p:nvSpPr>
              <p:spPr>
                <a:xfrm rot="10800000">
                  <a:off x="1576444" y="2242326"/>
                  <a:ext cx="919862" cy="1019174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楕円 4">
                  <a:extLst>
                    <a:ext uri="{FF2B5EF4-FFF2-40B4-BE49-F238E27FC236}">
                      <a16:creationId xmlns:a16="http://schemas.microsoft.com/office/drawing/2014/main" id="{8C8C0CA3-9B99-442E-A50B-7204FF3DA50B}"/>
                    </a:ext>
                  </a:extLst>
                </p:cNvPr>
                <p:cNvSpPr/>
                <p:nvPr/>
              </p:nvSpPr>
              <p:spPr>
                <a:xfrm rot="10800000">
                  <a:off x="1541481" y="2240756"/>
                  <a:ext cx="989788" cy="93583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楕円 4">
                  <a:extLst>
                    <a:ext uri="{FF2B5EF4-FFF2-40B4-BE49-F238E27FC236}">
                      <a16:creationId xmlns:a16="http://schemas.microsoft.com/office/drawing/2014/main" id="{119E8DE2-6EF4-4F55-BC18-517807460333}"/>
                    </a:ext>
                  </a:extLst>
                </p:cNvPr>
                <p:cNvSpPr/>
                <p:nvPr/>
              </p:nvSpPr>
              <p:spPr>
                <a:xfrm rot="10800000">
                  <a:off x="1586725" y="2076289"/>
                  <a:ext cx="899300" cy="678210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楕円 4">
                  <a:extLst>
                    <a:ext uri="{FF2B5EF4-FFF2-40B4-BE49-F238E27FC236}">
                      <a16:creationId xmlns:a16="http://schemas.microsoft.com/office/drawing/2014/main" id="{7001EBE1-173A-4FF3-BFCA-5505E7B6EA89}"/>
                    </a:ext>
                  </a:extLst>
                </p:cNvPr>
                <p:cNvSpPr/>
                <p:nvPr/>
              </p:nvSpPr>
              <p:spPr>
                <a:xfrm rot="9000000">
                  <a:off x="2251679" y="2601028"/>
                  <a:ext cx="196842" cy="44138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楕円 4">
                  <a:extLst>
                    <a:ext uri="{FF2B5EF4-FFF2-40B4-BE49-F238E27FC236}">
                      <a16:creationId xmlns:a16="http://schemas.microsoft.com/office/drawing/2014/main" id="{5D8AEFC4-7553-457F-A1FC-F0179130C6E3}"/>
                    </a:ext>
                  </a:extLst>
                </p:cNvPr>
                <p:cNvSpPr/>
                <p:nvPr/>
              </p:nvSpPr>
              <p:spPr>
                <a:xfrm rot="10800000">
                  <a:off x="2170466" y="2657315"/>
                  <a:ext cx="185384" cy="415925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四角形: 角を丸くする 110">
                  <a:extLst>
                    <a:ext uri="{FF2B5EF4-FFF2-40B4-BE49-F238E27FC236}">
                      <a16:creationId xmlns:a16="http://schemas.microsoft.com/office/drawing/2014/main" id="{E924EF32-3F93-46FF-A285-0C9515C1D33B}"/>
                    </a:ext>
                  </a:extLst>
                </p:cNvPr>
                <p:cNvSpPr/>
                <p:nvPr/>
              </p:nvSpPr>
              <p:spPr>
                <a:xfrm rot="20700000">
                  <a:off x="2141350" y="2536746"/>
                  <a:ext cx="255826" cy="244863"/>
                </a:xfrm>
                <a:prstGeom prst="roundRect">
                  <a:avLst>
                    <a:gd name="adj" fmla="val 37807"/>
                  </a:avLst>
                </a:prstGeom>
                <a:solidFill>
                  <a:srgbClr val="00B0F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2" name="グループ化 111">
                  <a:extLst>
                    <a:ext uri="{FF2B5EF4-FFF2-40B4-BE49-F238E27FC236}">
                      <a16:creationId xmlns:a16="http://schemas.microsoft.com/office/drawing/2014/main" id="{D1772492-BD85-45A9-915C-902DBF5529B6}"/>
                    </a:ext>
                  </a:extLst>
                </p:cNvPr>
                <p:cNvGrpSpPr/>
                <p:nvPr/>
              </p:nvGrpSpPr>
              <p:grpSpPr>
                <a:xfrm>
                  <a:off x="906134" y="954815"/>
                  <a:ext cx="2184728" cy="1056014"/>
                  <a:chOff x="1496684" y="1726500"/>
                  <a:chExt cx="2184728" cy="1056014"/>
                </a:xfrm>
                <a:solidFill>
                  <a:schemeClr val="bg1">
                    <a:lumMod val="50000"/>
                  </a:schemeClr>
                </a:solidFill>
              </p:grpSpPr>
              <p:sp>
                <p:nvSpPr>
                  <p:cNvPr id="120" name="楕円 119">
                    <a:extLst>
                      <a:ext uri="{FF2B5EF4-FFF2-40B4-BE49-F238E27FC236}">
                        <a16:creationId xmlns:a16="http://schemas.microsoft.com/office/drawing/2014/main" id="{1CA9689D-3EB8-432E-A745-F0C35CC4E602}"/>
                      </a:ext>
                    </a:extLst>
                  </p:cNvPr>
                  <p:cNvSpPr/>
                  <p:nvPr/>
                </p:nvSpPr>
                <p:spPr>
                  <a:xfrm>
                    <a:off x="2625396" y="1726500"/>
                    <a:ext cx="1056016" cy="1056014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1" name="楕円 120">
                    <a:extLst>
                      <a:ext uri="{FF2B5EF4-FFF2-40B4-BE49-F238E27FC236}">
                        <a16:creationId xmlns:a16="http://schemas.microsoft.com/office/drawing/2014/main" id="{5E7C2EA0-2643-4295-A10B-60EBBB45E59F}"/>
                      </a:ext>
                    </a:extLst>
                  </p:cNvPr>
                  <p:cNvSpPr/>
                  <p:nvPr/>
                </p:nvSpPr>
                <p:spPr>
                  <a:xfrm>
                    <a:off x="2832471" y="1933575"/>
                    <a:ext cx="641866" cy="641864"/>
                  </a:xfrm>
                  <a:prstGeom prst="ellipse">
                    <a:avLst/>
                  </a:prstGeom>
                  <a:solidFill>
                    <a:srgbClr val="FFCCFF"/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" name="楕円 121">
                    <a:extLst>
                      <a:ext uri="{FF2B5EF4-FFF2-40B4-BE49-F238E27FC236}">
                        <a16:creationId xmlns:a16="http://schemas.microsoft.com/office/drawing/2014/main" id="{094CB2BE-807C-4ECE-A3D7-7FC1C86A2455}"/>
                      </a:ext>
                    </a:extLst>
                  </p:cNvPr>
                  <p:cNvSpPr/>
                  <p:nvPr/>
                </p:nvSpPr>
                <p:spPr>
                  <a:xfrm>
                    <a:off x="1496684" y="1726500"/>
                    <a:ext cx="1056016" cy="1056014"/>
                  </a:xfrm>
                  <a:prstGeom prst="ellipse">
                    <a:avLst/>
                  </a:prstGeom>
                  <a:solidFill>
                    <a:schemeClr val="bg1">
                      <a:lumMod val="75000"/>
                    </a:schemeClr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" name="楕円 122">
                    <a:extLst>
                      <a:ext uri="{FF2B5EF4-FFF2-40B4-BE49-F238E27FC236}">
                        <a16:creationId xmlns:a16="http://schemas.microsoft.com/office/drawing/2014/main" id="{669A7781-6E51-431B-B327-73C80E73BC37}"/>
                      </a:ext>
                    </a:extLst>
                  </p:cNvPr>
                  <p:cNvSpPr/>
                  <p:nvPr/>
                </p:nvSpPr>
                <p:spPr>
                  <a:xfrm>
                    <a:off x="1703759" y="1933575"/>
                    <a:ext cx="641866" cy="641864"/>
                  </a:xfrm>
                  <a:prstGeom prst="ellipse">
                    <a:avLst/>
                  </a:prstGeom>
                  <a:solidFill>
                    <a:srgbClr val="FFCCFF"/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13" name="楕円 112">
                  <a:extLst>
                    <a:ext uri="{FF2B5EF4-FFF2-40B4-BE49-F238E27FC236}">
                      <a16:creationId xmlns:a16="http://schemas.microsoft.com/office/drawing/2014/main" id="{2A284673-8898-493F-BDAE-8385E347CF88}"/>
                    </a:ext>
                  </a:extLst>
                </p:cNvPr>
                <p:cNvSpPr/>
                <p:nvPr/>
              </p:nvSpPr>
              <p:spPr>
                <a:xfrm>
                  <a:off x="1387513" y="1364951"/>
                  <a:ext cx="1245394" cy="124539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楕円 113">
                  <a:extLst>
                    <a:ext uri="{FF2B5EF4-FFF2-40B4-BE49-F238E27FC236}">
                      <a16:creationId xmlns:a16="http://schemas.microsoft.com/office/drawing/2014/main" id="{07C9FC7D-5D05-4FC1-94CC-42ECAF482EE1}"/>
                    </a:ext>
                  </a:extLst>
                </p:cNvPr>
                <p:cNvSpPr/>
                <p:nvPr/>
              </p:nvSpPr>
              <p:spPr>
                <a:xfrm>
                  <a:off x="1874885" y="2405153"/>
                  <a:ext cx="270650" cy="270650"/>
                </a:xfrm>
                <a:prstGeom prst="ellipse">
                  <a:avLst/>
                </a:prstGeom>
                <a:solidFill>
                  <a:srgbClr val="C000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楕円 114">
                  <a:extLst>
                    <a:ext uri="{FF2B5EF4-FFF2-40B4-BE49-F238E27FC236}">
                      <a16:creationId xmlns:a16="http://schemas.microsoft.com/office/drawing/2014/main" id="{6E454FCE-2D21-4213-B803-71D2AF49B0D3}"/>
                    </a:ext>
                  </a:extLst>
                </p:cNvPr>
                <p:cNvSpPr/>
                <p:nvPr/>
              </p:nvSpPr>
              <p:spPr>
                <a:xfrm>
                  <a:off x="1973045" y="2447940"/>
                  <a:ext cx="74330" cy="7433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楕円 115">
                  <a:extLst>
                    <a:ext uri="{FF2B5EF4-FFF2-40B4-BE49-F238E27FC236}">
                      <a16:creationId xmlns:a16="http://schemas.microsoft.com/office/drawing/2014/main" id="{A68B0093-1DF2-4F48-9962-0CC05E63F8F7}"/>
                    </a:ext>
                  </a:extLst>
                </p:cNvPr>
                <p:cNvSpPr/>
                <p:nvPr/>
              </p:nvSpPr>
              <p:spPr>
                <a:xfrm>
                  <a:off x="1296742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楕円 116">
                  <a:extLst>
                    <a:ext uri="{FF2B5EF4-FFF2-40B4-BE49-F238E27FC236}">
                      <a16:creationId xmlns:a16="http://schemas.microsoft.com/office/drawing/2014/main" id="{BE0E9443-9544-48D5-BC62-CC78B63492C1}"/>
                    </a:ext>
                  </a:extLst>
                </p:cNvPr>
                <p:cNvSpPr/>
                <p:nvPr/>
              </p:nvSpPr>
              <p:spPr>
                <a:xfrm rot="20700000">
                  <a:off x="1319917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楕円 117">
                  <a:extLst>
                    <a:ext uri="{FF2B5EF4-FFF2-40B4-BE49-F238E27FC236}">
                      <a16:creationId xmlns:a16="http://schemas.microsoft.com/office/drawing/2014/main" id="{FD8279D0-4C30-4463-A121-2792E8B06D81}"/>
                    </a:ext>
                  </a:extLst>
                </p:cNvPr>
                <p:cNvSpPr/>
                <p:nvPr/>
              </p:nvSpPr>
              <p:spPr>
                <a:xfrm flipH="1">
                  <a:off x="2380921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楕円 118">
                  <a:extLst>
                    <a:ext uri="{FF2B5EF4-FFF2-40B4-BE49-F238E27FC236}">
                      <a16:creationId xmlns:a16="http://schemas.microsoft.com/office/drawing/2014/main" id="{05FAC170-FC41-40EA-8111-8D97E0672C51}"/>
                    </a:ext>
                  </a:extLst>
                </p:cNvPr>
                <p:cNvSpPr/>
                <p:nvPr/>
              </p:nvSpPr>
              <p:spPr>
                <a:xfrm rot="900000" flipH="1">
                  <a:off x="2404096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9" name="楕円 4">
                <a:extLst>
                  <a:ext uri="{FF2B5EF4-FFF2-40B4-BE49-F238E27FC236}">
                    <a16:creationId xmlns:a16="http://schemas.microsoft.com/office/drawing/2014/main" id="{E60BA138-75EB-4148-9783-E2BBA9E8CF33}"/>
                  </a:ext>
                </a:extLst>
              </p:cNvPr>
              <p:cNvSpPr/>
              <p:nvPr/>
            </p:nvSpPr>
            <p:spPr>
              <a:xfrm rot="10800000">
                <a:off x="1539616" y="1156864"/>
                <a:ext cx="934978" cy="5972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36BBA830-46A2-4B04-B82C-93B5D32A1A53}"/>
                  </a:ext>
                </a:extLst>
              </p:cNvPr>
              <p:cNvSpPr/>
              <p:nvPr/>
            </p:nvSpPr>
            <p:spPr>
              <a:xfrm rot="10800000">
                <a:off x="1494302" y="1482912"/>
                <a:ext cx="1025605" cy="352509"/>
              </a:xfrm>
              <a:custGeom>
                <a:avLst/>
                <a:gdLst>
                  <a:gd name="connsiteX0" fmla="*/ 988479 w 1025605"/>
                  <a:gd name="connsiteY0" fmla="*/ 352509 h 352509"/>
                  <a:gd name="connsiteX1" fmla="*/ 985306 w 1025605"/>
                  <a:gd name="connsiteY1" fmla="*/ 347239 h 352509"/>
                  <a:gd name="connsiteX2" fmla="*/ 512803 w 1025605"/>
                  <a:gd name="connsiteY2" fmla="*/ 185737 h 352509"/>
                  <a:gd name="connsiteX3" fmla="*/ 40299 w 1025605"/>
                  <a:gd name="connsiteY3" fmla="*/ 347239 h 352509"/>
                  <a:gd name="connsiteX4" fmla="*/ 37266 w 1025605"/>
                  <a:gd name="connsiteY4" fmla="*/ 352276 h 352509"/>
                  <a:gd name="connsiteX5" fmla="*/ 14435 w 1025605"/>
                  <a:gd name="connsiteY5" fmla="*/ 320084 h 352509"/>
                  <a:gd name="connsiteX6" fmla="*/ 0 w 1025605"/>
                  <a:gd name="connsiteY6" fmla="*/ 264429 h 352509"/>
                  <a:gd name="connsiteX7" fmla="*/ 512803 w 1025605"/>
                  <a:gd name="connsiteY7" fmla="*/ 0 h 352509"/>
                  <a:gd name="connsiteX8" fmla="*/ 1025605 w 1025605"/>
                  <a:gd name="connsiteY8" fmla="*/ 264429 h 352509"/>
                  <a:gd name="connsiteX9" fmla="*/ 1011171 w 1025605"/>
                  <a:gd name="connsiteY9" fmla="*/ 320264 h 3525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5605" h="352509">
                    <a:moveTo>
                      <a:pt x="988479" y="352509"/>
                    </a:moveTo>
                    <a:lnTo>
                      <a:pt x="985306" y="347239"/>
                    </a:lnTo>
                    <a:cubicBezTo>
                      <a:pt x="907459" y="252331"/>
                      <a:pt x="725212" y="185737"/>
                      <a:pt x="512803" y="185737"/>
                    </a:cubicBezTo>
                    <a:cubicBezTo>
                      <a:pt x="300393" y="185737"/>
                      <a:pt x="118146" y="252331"/>
                      <a:pt x="40299" y="347239"/>
                    </a:cubicBezTo>
                    <a:lnTo>
                      <a:pt x="37266" y="352276"/>
                    </a:lnTo>
                    <a:lnTo>
                      <a:pt x="14435" y="320084"/>
                    </a:lnTo>
                    <a:cubicBezTo>
                      <a:pt x="5117" y="301365"/>
                      <a:pt x="0" y="282684"/>
                      <a:pt x="0" y="264429"/>
                    </a:cubicBezTo>
                    <a:cubicBezTo>
                      <a:pt x="0" y="118389"/>
                      <a:pt x="229590" y="0"/>
                      <a:pt x="512803" y="0"/>
                    </a:cubicBezTo>
                    <a:cubicBezTo>
                      <a:pt x="796016" y="0"/>
                      <a:pt x="1025605" y="118389"/>
                      <a:pt x="1025605" y="264429"/>
                    </a:cubicBezTo>
                    <a:cubicBezTo>
                      <a:pt x="1025605" y="282684"/>
                      <a:pt x="1020488" y="301433"/>
                      <a:pt x="1011171" y="320264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6" name="アーチ 95">
              <a:extLst>
                <a:ext uri="{FF2B5EF4-FFF2-40B4-BE49-F238E27FC236}">
                  <a16:creationId xmlns:a16="http://schemas.microsoft.com/office/drawing/2014/main" id="{3FF50A6F-A3D8-4FBF-A92D-F9B1B7D119D6}"/>
                </a:ext>
              </a:extLst>
            </p:cNvPr>
            <p:cNvSpPr/>
            <p:nvPr/>
          </p:nvSpPr>
          <p:spPr>
            <a:xfrm>
              <a:off x="1505257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7" name="アーチ 96">
              <a:extLst>
                <a:ext uri="{FF2B5EF4-FFF2-40B4-BE49-F238E27FC236}">
                  <a16:creationId xmlns:a16="http://schemas.microsoft.com/office/drawing/2014/main" id="{4921FBE1-B9A6-4C66-AB22-D9E67B9112B7}"/>
                </a:ext>
              </a:extLst>
            </p:cNvPr>
            <p:cNvSpPr/>
            <p:nvPr/>
          </p:nvSpPr>
          <p:spPr>
            <a:xfrm>
              <a:off x="2212488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173C22FC-6C3D-4628-A4F5-5B63613A38CD}"/>
              </a:ext>
            </a:extLst>
          </p:cNvPr>
          <p:cNvGrpSpPr/>
          <p:nvPr/>
        </p:nvGrpSpPr>
        <p:grpSpPr>
          <a:xfrm>
            <a:off x="7016803" y="761669"/>
            <a:ext cx="2263786" cy="2542310"/>
            <a:chOff x="871209" y="947649"/>
            <a:chExt cx="2263786" cy="2542310"/>
          </a:xfrm>
        </p:grpSpPr>
        <p:grpSp>
          <p:nvGrpSpPr>
            <p:cNvPr id="125" name="グループ化 124">
              <a:extLst>
                <a:ext uri="{FF2B5EF4-FFF2-40B4-BE49-F238E27FC236}">
                  <a16:creationId xmlns:a16="http://schemas.microsoft.com/office/drawing/2014/main" id="{55E21811-C3DB-4AA6-91E4-5B6253F3E857}"/>
                </a:ext>
              </a:extLst>
            </p:cNvPr>
            <p:cNvGrpSpPr/>
            <p:nvPr/>
          </p:nvGrpSpPr>
          <p:grpSpPr>
            <a:xfrm>
              <a:off x="871209" y="947649"/>
              <a:ext cx="2263786" cy="2542310"/>
              <a:chOff x="906134" y="975474"/>
              <a:chExt cx="2184728" cy="2453526"/>
            </a:xfrm>
          </p:grpSpPr>
          <p:sp>
            <p:nvSpPr>
              <p:cNvPr id="128" name="フリーフォーム: 図形 127">
                <a:extLst>
                  <a:ext uri="{FF2B5EF4-FFF2-40B4-BE49-F238E27FC236}">
                    <a16:creationId xmlns:a16="http://schemas.microsoft.com/office/drawing/2014/main" id="{9E089564-7C02-444E-ACC4-735D0C54BCD2}"/>
                  </a:ext>
                </a:extLst>
              </p:cNvPr>
              <p:cNvSpPr/>
              <p:nvPr/>
            </p:nvSpPr>
            <p:spPr>
              <a:xfrm rot="1800000">
                <a:off x="2317088" y="3051047"/>
                <a:ext cx="326201" cy="209908"/>
              </a:xfrm>
              <a:custGeom>
                <a:avLst/>
                <a:gdLst>
                  <a:gd name="connsiteX0" fmla="*/ 423834 w 544772"/>
                  <a:gd name="connsiteY0" fmla="*/ 421 h 209908"/>
                  <a:gd name="connsiteX1" fmla="*/ 497653 w 544772"/>
                  <a:gd name="connsiteY1" fmla="*/ 24325 h 209908"/>
                  <a:gd name="connsiteX2" fmla="*/ 544772 w 544772"/>
                  <a:gd name="connsiteY2" fmla="*/ 51982 h 209908"/>
                  <a:gd name="connsiteX3" fmla="*/ 528070 w 544772"/>
                  <a:gd name="connsiteY3" fmla="*/ 49589 h 209908"/>
                  <a:gd name="connsiteX4" fmla="*/ 404442 w 544772"/>
                  <a:gd name="connsiteY4" fmla="*/ 129718 h 209908"/>
                  <a:gd name="connsiteX5" fmla="*/ 64746 w 544772"/>
                  <a:gd name="connsiteY5" fmla="*/ 150938 h 209908"/>
                  <a:gd name="connsiteX6" fmla="*/ 0 w 544772"/>
                  <a:gd name="connsiteY6" fmla="*/ 141662 h 209908"/>
                  <a:gd name="connsiteX7" fmla="*/ 0 w 544772"/>
                  <a:gd name="connsiteY7" fmla="*/ 21769 h 209908"/>
                  <a:gd name="connsiteX8" fmla="*/ 16045 w 544772"/>
                  <a:gd name="connsiteY8" fmla="*/ 27998 h 209908"/>
                  <a:gd name="connsiteX9" fmla="*/ 350015 w 544772"/>
                  <a:gd name="connsiteY9" fmla="*/ 58284 h 209908"/>
                  <a:gd name="connsiteX10" fmla="*/ 423834 w 544772"/>
                  <a:gd name="connsiteY10" fmla="*/ 421 h 209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44772" h="209908">
                    <a:moveTo>
                      <a:pt x="423834" y="421"/>
                    </a:moveTo>
                    <a:cubicBezTo>
                      <a:pt x="445265" y="-2315"/>
                      <a:pt x="466697" y="8577"/>
                      <a:pt x="497653" y="24325"/>
                    </a:cubicBezTo>
                    <a:lnTo>
                      <a:pt x="544772" y="51982"/>
                    </a:lnTo>
                    <a:lnTo>
                      <a:pt x="528070" y="49589"/>
                    </a:lnTo>
                    <a:cubicBezTo>
                      <a:pt x="482505" y="50826"/>
                      <a:pt x="440207" y="71168"/>
                      <a:pt x="404442" y="129718"/>
                    </a:cubicBezTo>
                    <a:cubicBezTo>
                      <a:pt x="315031" y="276094"/>
                      <a:pt x="184784" y="183665"/>
                      <a:pt x="64746" y="150938"/>
                    </a:cubicBezTo>
                    <a:lnTo>
                      <a:pt x="0" y="141662"/>
                    </a:lnTo>
                    <a:lnTo>
                      <a:pt x="0" y="21769"/>
                    </a:lnTo>
                    <a:lnTo>
                      <a:pt x="16045" y="27998"/>
                    </a:lnTo>
                    <a:cubicBezTo>
                      <a:pt x="127369" y="81276"/>
                      <a:pt x="249407" y="184265"/>
                      <a:pt x="350015" y="58284"/>
                    </a:cubicBezTo>
                    <a:cubicBezTo>
                      <a:pt x="380972" y="19521"/>
                      <a:pt x="402403" y="3157"/>
                      <a:pt x="423834" y="421"/>
                    </a:cubicBezTo>
                    <a:close/>
                  </a:path>
                </a:pathLst>
              </a:custGeom>
              <a:solidFill>
                <a:srgbClr val="FF99CC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9" name="楕円 4">
                <a:extLst>
                  <a:ext uri="{FF2B5EF4-FFF2-40B4-BE49-F238E27FC236}">
                    <a16:creationId xmlns:a16="http://schemas.microsoft.com/office/drawing/2014/main" id="{79083E8E-57CA-4D0D-9576-52A99979ED11}"/>
                  </a:ext>
                </a:extLst>
              </p:cNvPr>
              <p:cNvSpPr/>
              <p:nvPr/>
            </p:nvSpPr>
            <p:spPr>
              <a:xfrm rot="19800000" flipH="1">
                <a:off x="2362821" y="254042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0" name="楕円 4">
                <a:extLst>
                  <a:ext uri="{FF2B5EF4-FFF2-40B4-BE49-F238E27FC236}">
                    <a16:creationId xmlns:a16="http://schemas.microsoft.com/office/drawing/2014/main" id="{D51DFA5E-633A-4B6C-A48C-BC948DA4BC57}"/>
                  </a:ext>
                </a:extLst>
              </p:cNvPr>
              <p:cNvSpPr/>
              <p:nvPr/>
            </p:nvSpPr>
            <p:spPr>
              <a:xfrm rot="1800000">
                <a:off x="1491738" y="2519769"/>
                <a:ext cx="237427" cy="5510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1" name="楕円 4">
                <a:extLst>
                  <a:ext uri="{FF2B5EF4-FFF2-40B4-BE49-F238E27FC236}">
                    <a16:creationId xmlns:a16="http://schemas.microsoft.com/office/drawing/2014/main" id="{3A7ECF3F-8295-4CFE-83CA-A79D371542A9}"/>
                  </a:ext>
                </a:extLst>
              </p:cNvPr>
              <p:cNvSpPr/>
              <p:nvPr/>
            </p:nvSpPr>
            <p:spPr>
              <a:xfrm>
                <a:off x="2010210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2" name="楕円 4">
                <a:extLst>
                  <a:ext uri="{FF2B5EF4-FFF2-40B4-BE49-F238E27FC236}">
                    <a16:creationId xmlns:a16="http://schemas.microsoft.com/office/drawing/2014/main" id="{2A573DAF-44CD-46FB-BE7C-901C9523EEAF}"/>
                  </a:ext>
                </a:extLst>
              </p:cNvPr>
              <p:cNvSpPr/>
              <p:nvPr/>
            </p:nvSpPr>
            <p:spPr>
              <a:xfrm>
                <a:off x="1738747" y="2704288"/>
                <a:ext cx="324606" cy="72471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3" name="楕円 4">
                <a:extLst>
                  <a:ext uri="{FF2B5EF4-FFF2-40B4-BE49-F238E27FC236}">
                    <a16:creationId xmlns:a16="http://schemas.microsoft.com/office/drawing/2014/main" id="{A4BE1C4E-CEBA-449E-A4F1-1E5ACE164FDF}"/>
                  </a:ext>
                </a:extLst>
              </p:cNvPr>
              <p:cNvSpPr/>
              <p:nvPr/>
            </p:nvSpPr>
            <p:spPr>
              <a:xfrm rot="10800000">
                <a:off x="1576444" y="2242326"/>
                <a:ext cx="919862" cy="1019174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4" name="楕円 4">
                <a:extLst>
                  <a:ext uri="{FF2B5EF4-FFF2-40B4-BE49-F238E27FC236}">
                    <a16:creationId xmlns:a16="http://schemas.microsoft.com/office/drawing/2014/main" id="{0DAB924B-5370-432E-ADE7-8000FB8B080B}"/>
                  </a:ext>
                </a:extLst>
              </p:cNvPr>
              <p:cNvSpPr/>
              <p:nvPr/>
            </p:nvSpPr>
            <p:spPr>
              <a:xfrm rot="10800000">
                <a:off x="1541481" y="2240756"/>
                <a:ext cx="989788" cy="93583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5" name="楕円 4">
                <a:extLst>
                  <a:ext uri="{FF2B5EF4-FFF2-40B4-BE49-F238E27FC236}">
                    <a16:creationId xmlns:a16="http://schemas.microsoft.com/office/drawing/2014/main" id="{1ADF661B-D7CE-46FC-8619-197EC043C827}"/>
                  </a:ext>
                </a:extLst>
              </p:cNvPr>
              <p:cNvSpPr/>
              <p:nvPr/>
            </p:nvSpPr>
            <p:spPr>
              <a:xfrm rot="10800000">
                <a:off x="1586725" y="2076289"/>
                <a:ext cx="899300" cy="678210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6" name="楕円 4">
                <a:extLst>
                  <a:ext uri="{FF2B5EF4-FFF2-40B4-BE49-F238E27FC236}">
                    <a16:creationId xmlns:a16="http://schemas.microsoft.com/office/drawing/2014/main" id="{FC146CDE-91A9-41F6-A03E-97CCF2D1D0F5}"/>
                  </a:ext>
                </a:extLst>
              </p:cNvPr>
              <p:cNvSpPr/>
              <p:nvPr/>
            </p:nvSpPr>
            <p:spPr>
              <a:xfrm rot="9000000">
                <a:off x="2251679" y="2601028"/>
                <a:ext cx="196842" cy="441382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7" name="楕円 4">
                <a:extLst>
                  <a:ext uri="{FF2B5EF4-FFF2-40B4-BE49-F238E27FC236}">
                    <a16:creationId xmlns:a16="http://schemas.microsoft.com/office/drawing/2014/main" id="{566949B1-58DC-4F1D-A6E0-C54F9385C4FE}"/>
                  </a:ext>
                </a:extLst>
              </p:cNvPr>
              <p:cNvSpPr/>
              <p:nvPr/>
            </p:nvSpPr>
            <p:spPr>
              <a:xfrm rot="10800000">
                <a:off x="2170466" y="2657315"/>
                <a:ext cx="185384" cy="415925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  <a:gd name="connsiteX0" fmla="*/ 0 w 1147314"/>
                  <a:gd name="connsiteY0" fmla="*/ 336053 h 1033578"/>
                  <a:gd name="connsiteX1" fmla="*/ 569697 w 1147314"/>
                  <a:gd name="connsiteY1" fmla="*/ 0 h 1033578"/>
                  <a:gd name="connsiteX2" fmla="*/ 1147314 w 1147314"/>
                  <a:gd name="connsiteY2" fmla="*/ 336053 h 1033578"/>
                  <a:gd name="connsiteX3" fmla="*/ 573657 w 1147314"/>
                  <a:gd name="connsiteY3" fmla="*/ 1033535 h 1033578"/>
                  <a:gd name="connsiteX4" fmla="*/ 0 w 1147314"/>
                  <a:gd name="connsiteY4" fmla="*/ 336053 h 10335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033578">
                    <a:moveTo>
                      <a:pt x="0" y="336053"/>
                    </a:moveTo>
                    <a:cubicBezTo>
                      <a:pt x="0" y="19231"/>
                      <a:pt x="252875" y="0"/>
                      <a:pt x="569697" y="0"/>
                    </a:cubicBezTo>
                    <a:cubicBezTo>
                      <a:pt x="886519" y="0"/>
                      <a:pt x="1147314" y="19231"/>
                      <a:pt x="1147314" y="336053"/>
                    </a:cubicBezTo>
                    <a:cubicBezTo>
                      <a:pt x="1147314" y="652875"/>
                      <a:pt x="780941" y="1038297"/>
                      <a:pt x="573657" y="1033535"/>
                    </a:cubicBezTo>
                    <a:cubicBezTo>
                      <a:pt x="366373" y="1028773"/>
                      <a:pt x="0" y="652875"/>
                      <a:pt x="0" y="336053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8" name="四角形: 角を丸くする 137">
                <a:extLst>
                  <a:ext uri="{FF2B5EF4-FFF2-40B4-BE49-F238E27FC236}">
                    <a16:creationId xmlns:a16="http://schemas.microsoft.com/office/drawing/2014/main" id="{76BE08B7-0FF9-446E-96E3-6B130CC8CD41}"/>
                  </a:ext>
                </a:extLst>
              </p:cNvPr>
              <p:cNvSpPr/>
              <p:nvPr/>
            </p:nvSpPr>
            <p:spPr>
              <a:xfrm rot="20700000">
                <a:off x="2141350" y="2536746"/>
                <a:ext cx="255826" cy="244863"/>
              </a:xfrm>
              <a:prstGeom prst="roundRect">
                <a:avLst>
                  <a:gd name="adj" fmla="val 37807"/>
                </a:avLst>
              </a:prstGeom>
              <a:solidFill>
                <a:srgbClr val="FF00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39" name="グループ化 138">
                <a:extLst>
                  <a:ext uri="{FF2B5EF4-FFF2-40B4-BE49-F238E27FC236}">
                    <a16:creationId xmlns:a16="http://schemas.microsoft.com/office/drawing/2014/main" id="{0B50F3DC-71AF-4309-B091-237F4E8523CA}"/>
                  </a:ext>
                </a:extLst>
              </p:cNvPr>
              <p:cNvGrpSpPr/>
              <p:nvPr/>
            </p:nvGrpSpPr>
            <p:grpSpPr>
              <a:xfrm>
                <a:off x="906134" y="975474"/>
                <a:ext cx="2184728" cy="1056014"/>
                <a:chOff x="1496684" y="1747159"/>
                <a:chExt cx="2184728" cy="1056014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151" name="楕円 150">
                  <a:extLst>
                    <a:ext uri="{FF2B5EF4-FFF2-40B4-BE49-F238E27FC236}">
                      <a16:creationId xmlns:a16="http://schemas.microsoft.com/office/drawing/2014/main" id="{3FEC34F9-0660-4290-BF8D-962B57FD9243}"/>
                    </a:ext>
                  </a:extLst>
                </p:cNvPr>
                <p:cNvSpPr/>
                <p:nvPr/>
              </p:nvSpPr>
              <p:spPr>
                <a:xfrm>
                  <a:off x="2625396" y="1747159"/>
                  <a:ext cx="1056016" cy="1056014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2" name="楕円 151">
                  <a:extLst>
                    <a:ext uri="{FF2B5EF4-FFF2-40B4-BE49-F238E27FC236}">
                      <a16:creationId xmlns:a16="http://schemas.microsoft.com/office/drawing/2014/main" id="{81CA63DC-DB2E-4A9A-B3A6-17E94D4EA653}"/>
                    </a:ext>
                  </a:extLst>
                </p:cNvPr>
                <p:cNvSpPr/>
                <p:nvPr/>
              </p:nvSpPr>
              <p:spPr>
                <a:xfrm>
                  <a:off x="2832471" y="1933575"/>
                  <a:ext cx="641866" cy="641864"/>
                </a:xfrm>
                <a:prstGeom prst="ellipse">
                  <a:avLst/>
                </a:prstGeom>
                <a:solidFill>
                  <a:srgbClr val="FF99CC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3" name="楕円 152">
                  <a:extLst>
                    <a:ext uri="{FF2B5EF4-FFF2-40B4-BE49-F238E27FC236}">
                      <a16:creationId xmlns:a16="http://schemas.microsoft.com/office/drawing/2014/main" id="{0B24F9F9-7C92-4B00-826B-0F6B21A76C0A}"/>
                    </a:ext>
                  </a:extLst>
                </p:cNvPr>
                <p:cNvSpPr/>
                <p:nvPr/>
              </p:nvSpPr>
              <p:spPr>
                <a:xfrm>
                  <a:off x="1496684" y="1747159"/>
                  <a:ext cx="1056016" cy="1056014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4" name="楕円 153">
                  <a:extLst>
                    <a:ext uri="{FF2B5EF4-FFF2-40B4-BE49-F238E27FC236}">
                      <a16:creationId xmlns:a16="http://schemas.microsoft.com/office/drawing/2014/main" id="{EB1D50D8-B5C7-4AFD-A307-938C159A1A4E}"/>
                    </a:ext>
                  </a:extLst>
                </p:cNvPr>
                <p:cNvSpPr/>
                <p:nvPr/>
              </p:nvSpPr>
              <p:spPr>
                <a:xfrm>
                  <a:off x="1703759" y="1933575"/>
                  <a:ext cx="641866" cy="641864"/>
                </a:xfrm>
                <a:prstGeom prst="ellipse">
                  <a:avLst/>
                </a:prstGeom>
                <a:solidFill>
                  <a:srgbClr val="FF99CC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40" name="楕円 139">
                <a:extLst>
                  <a:ext uri="{FF2B5EF4-FFF2-40B4-BE49-F238E27FC236}">
                    <a16:creationId xmlns:a16="http://schemas.microsoft.com/office/drawing/2014/main" id="{C2D7EFD8-8B5A-4687-85FF-DAA6A2BA6FE4}"/>
                  </a:ext>
                </a:extLst>
              </p:cNvPr>
              <p:cNvSpPr/>
              <p:nvPr/>
            </p:nvSpPr>
            <p:spPr>
              <a:xfrm>
                <a:off x="1387513" y="1385611"/>
                <a:ext cx="1245394" cy="1245392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1" name="楕円 140">
                <a:extLst>
                  <a:ext uri="{FF2B5EF4-FFF2-40B4-BE49-F238E27FC236}">
                    <a16:creationId xmlns:a16="http://schemas.microsoft.com/office/drawing/2014/main" id="{B104035D-9E41-4A9E-9687-C751A8BB180E}"/>
                  </a:ext>
                </a:extLst>
              </p:cNvPr>
              <p:cNvSpPr/>
              <p:nvPr/>
            </p:nvSpPr>
            <p:spPr>
              <a:xfrm>
                <a:off x="1576443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" name="楕円 141">
                <a:extLst>
                  <a:ext uri="{FF2B5EF4-FFF2-40B4-BE49-F238E27FC236}">
                    <a16:creationId xmlns:a16="http://schemas.microsoft.com/office/drawing/2014/main" id="{9013822B-7725-4E0D-BC33-DD68DAE79719}"/>
                  </a:ext>
                </a:extLst>
              </p:cNvPr>
              <p:cNvSpPr/>
              <p:nvPr/>
            </p:nvSpPr>
            <p:spPr>
              <a:xfrm>
                <a:off x="2206095" y="1868780"/>
                <a:ext cx="257442" cy="257442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3" name="楕円 142">
                <a:extLst>
                  <a:ext uri="{FF2B5EF4-FFF2-40B4-BE49-F238E27FC236}">
                    <a16:creationId xmlns:a16="http://schemas.microsoft.com/office/drawing/2014/main" id="{8A5468E4-6E35-47A3-AA7B-9297E97173D9}"/>
                  </a:ext>
                </a:extLst>
              </p:cNvPr>
              <p:cNvSpPr/>
              <p:nvPr/>
            </p:nvSpPr>
            <p:spPr>
              <a:xfrm>
                <a:off x="1874885" y="2405153"/>
                <a:ext cx="270650" cy="270650"/>
              </a:xfrm>
              <a:prstGeom prst="ellipse">
                <a:avLst/>
              </a:prstGeom>
              <a:solidFill>
                <a:srgbClr val="C000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4" name="楕円 143">
                <a:extLst>
                  <a:ext uri="{FF2B5EF4-FFF2-40B4-BE49-F238E27FC236}">
                    <a16:creationId xmlns:a16="http://schemas.microsoft.com/office/drawing/2014/main" id="{DE6FA882-BDAC-4893-A1A3-BCF605EEDCD1}"/>
                  </a:ext>
                </a:extLst>
              </p:cNvPr>
              <p:cNvSpPr/>
              <p:nvPr/>
            </p:nvSpPr>
            <p:spPr>
              <a:xfrm>
                <a:off x="1667999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5" name="楕円 144">
                <a:extLst>
                  <a:ext uri="{FF2B5EF4-FFF2-40B4-BE49-F238E27FC236}">
                    <a16:creationId xmlns:a16="http://schemas.microsoft.com/office/drawing/2014/main" id="{20C24C28-0C1A-4BC9-9681-DDEEE6F77388}"/>
                  </a:ext>
                </a:extLst>
              </p:cNvPr>
              <p:cNvSpPr/>
              <p:nvPr/>
            </p:nvSpPr>
            <p:spPr>
              <a:xfrm>
                <a:off x="2297651" y="191979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6" name="楕円 145">
                <a:extLst>
                  <a:ext uri="{FF2B5EF4-FFF2-40B4-BE49-F238E27FC236}">
                    <a16:creationId xmlns:a16="http://schemas.microsoft.com/office/drawing/2014/main" id="{9939C5C3-18D1-499D-A89D-E25DE16C77AE}"/>
                  </a:ext>
                </a:extLst>
              </p:cNvPr>
              <p:cNvSpPr/>
              <p:nvPr/>
            </p:nvSpPr>
            <p:spPr>
              <a:xfrm>
                <a:off x="1973045" y="2447940"/>
                <a:ext cx="74330" cy="74330"/>
              </a:xfrm>
              <a:prstGeom prst="ellipse">
                <a:avLst/>
              </a:prstGeom>
              <a:solidFill>
                <a:schemeClr val="bg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7" name="楕円 146">
                <a:extLst>
                  <a:ext uri="{FF2B5EF4-FFF2-40B4-BE49-F238E27FC236}">
                    <a16:creationId xmlns:a16="http://schemas.microsoft.com/office/drawing/2014/main" id="{715D335C-7C43-4565-BF6F-E5A725CE8C05}"/>
                  </a:ext>
                </a:extLst>
              </p:cNvPr>
              <p:cNvSpPr/>
              <p:nvPr/>
            </p:nvSpPr>
            <p:spPr>
              <a:xfrm>
                <a:off x="1296742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楕円 147">
                <a:extLst>
                  <a:ext uri="{FF2B5EF4-FFF2-40B4-BE49-F238E27FC236}">
                    <a16:creationId xmlns:a16="http://schemas.microsoft.com/office/drawing/2014/main" id="{37BE2CBB-D67E-4EAF-98C9-9BADBD1B2EA7}"/>
                  </a:ext>
                </a:extLst>
              </p:cNvPr>
              <p:cNvSpPr/>
              <p:nvPr/>
            </p:nvSpPr>
            <p:spPr>
              <a:xfrm rot="20700000">
                <a:off x="1319917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9" name="楕円 148">
                <a:extLst>
                  <a:ext uri="{FF2B5EF4-FFF2-40B4-BE49-F238E27FC236}">
                    <a16:creationId xmlns:a16="http://schemas.microsoft.com/office/drawing/2014/main" id="{CB78D795-955B-4B53-9E81-22B8E12D0024}"/>
                  </a:ext>
                </a:extLst>
              </p:cNvPr>
              <p:cNvSpPr/>
              <p:nvPr/>
            </p:nvSpPr>
            <p:spPr>
              <a:xfrm flipH="1">
                <a:off x="2380921" y="2234562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0" name="楕円 149">
                <a:extLst>
                  <a:ext uri="{FF2B5EF4-FFF2-40B4-BE49-F238E27FC236}">
                    <a16:creationId xmlns:a16="http://schemas.microsoft.com/office/drawing/2014/main" id="{9C65F2AA-FD75-43B4-8293-81B76DEB192C}"/>
                  </a:ext>
                </a:extLst>
              </p:cNvPr>
              <p:cNvSpPr/>
              <p:nvPr/>
            </p:nvSpPr>
            <p:spPr>
              <a:xfrm rot="900000" flipH="1">
                <a:off x="2404096" y="2346533"/>
                <a:ext cx="360608" cy="5568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6" name="楕円 4">
              <a:extLst>
                <a:ext uri="{FF2B5EF4-FFF2-40B4-BE49-F238E27FC236}">
                  <a16:creationId xmlns:a16="http://schemas.microsoft.com/office/drawing/2014/main" id="{FDE0E3C3-7A87-4DE7-A768-AF7D071E65C1}"/>
                </a:ext>
              </a:extLst>
            </p:cNvPr>
            <p:cNvSpPr/>
            <p:nvPr/>
          </p:nvSpPr>
          <p:spPr>
            <a:xfrm rot="10800000">
              <a:off x="1539616" y="1156864"/>
              <a:ext cx="934978" cy="597258"/>
            </a:xfrm>
            <a:custGeom>
              <a:avLst/>
              <a:gdLst>
                <a:gd name="connsiteX0" fmla="*/ 0 w 1147313"/>
                <a:gd name="connsiteY0" fmla="*/ 573657 h 1147313"/>
                <a:gd name="connsiteX1" fmla="*/ 573657 w 1147313"/>
                <a:gd name="connsiteY1" fmla="*/ 0 h 1147313"/>
                <a:gd name="connsiteX2" fmla="*/ 1147314 w 1147313"/>
                <a:gd name="connsiteY2" fmla="*/ 573657 h 1147313"/>
                <a:gd name="connsiteX3" fmla="*/ 573657 w 1147313"/>
                <a:gd name="connsiteY3" fmla="*/ 1147314 h 1147313"/>
                <a:gd name="connsiteX4" fmla="*/ 0 w 1147313"/>
                <a:gd name="connsiteY4" fmla="*/ 573657 h 1147313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147314"/>
                <a:gd name="connsiteX1" fmla="*/ 573657 w 1147314"/>
                <a:gd name="connsiteY1" fmla="*/ 0 h 1147314"/>
                <a:gd name="connsiteX2" fmla="*/ 1147314 w 1147314"/>
                <a:gd name="connsiteY2" fmla="*/ 573657 h 1147314"/>
                <a:gd name="connsiteX3" fmla="*/ 573657 w 1147314"/>
                <a:gd name="connsiteY3" fmla="*/ 1147314 h 1147314"/>
                <a:gd name="connsiteX4" fmla="*/ 0 w 1147314"/>
                <a:gd name="connsiteY4" fmla="*/ 573657 h 1147314"/>
                <a:gd name="connsiteX0" fmla="*/ 0 w 1147314"/>
                <a:gd name="connsiteY0" fmla="*/ 573657 h 1271139"/>
                <a:gd name="connsiteX1" fmla="*/ 573657 w 1147314"/>
                <a:gd name="connsiteY1" fmla="*/ 0 h 1271139"/>
                <a:gd name="connsiteX2" fmla="*/ 1147314 w 1147314"/>
                <a:gd name="connsiteY2" fmla="*/ 573657 h 1271139"/>
                <a:gd name="connsiteX3" fmla="*/ 573657 w 1147314"/>
                <a:gd name="connsiteY3" fmla="*/ 1271139 h 1271139"/>
                <a:gd name="connsiteX4" fmla="*/ 0 w 1147314"/>
                <a:gd name="connsiteY4" fmla="*/ 573657 h 1271139"/>
                <a:gd name="connsiteX0" fmla="*/ 0 w 1147314"/>
                <a:gd name="connsiteY0" fmla="*/ 573657 h 1271182"/>
                <a:gd name="connsiteX1" fmla="*/ 573657 w 1147314"/>
                <a:gd name="connsiteY1" fmla="*/ 0 h 1271182"/>
                <a:gd name="connsiteX2" fmla="*/ 1147314 w 1147314"/>
                <a:gd name="connsiteY2" fmla="*/ 573657 h 1271182"/>
                <a:gd name="connsiteX3" fmla="*/ 573657 w 1147314"/>
                <a:gd name="connsiteY3" fmla="*/ 1271139 h 1271182"/>
                <a:gd name="connsiteX4" fmla="*/ 0 w 1147314"/>
                <a:gd name="connsiteY4" fmla="*/ 573657 h 1271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7314" h="1271182">
                  <a:moveTo>
                    <a:pt x="0" y="573657"/>
                  </a:moveTo>
                  <a:cubicBezTo>
                    <a:pt x="0" y="256835"/>
                    <a:pt x="256835" y="0"/>
                    <a:pt x="573657" y="0"/>
                  </a:cubicBezTo>
                  <a:cubicBezTo>
                    <a:pt x="890479" y="0"/>
                    <a:pt x="1147314" y="256835"/>
                    <a:pt x="1147314" y="573657"/>
                  </a:cubicBezTo>
                  <a:cubicBezTo>
                    <a:pt x="1147314" y="890479"/>
                    <a:pt x="780941" y="1275901"/>
                    <a:pt x="573657" y="1271139"/>
                  </a:cubicBezTo>
                  <a:cubicBezTo>
                    <a:pt x="366373" y="1266377"/>
                    <a:pt x="0" y="890479"/>
                    <a:pt x="0" y="573657"/>
                  </a:cubicBezTo>
                  <a:close/>
                </a:path>
              </a:pathLst>
            </a:custGeom>
            <a:solidFill>
              <a:srgbClr val="FF3300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420B9FE5-C02E-4A31-B367-10EFFECBDBD7}"/>
                </a:ext>
              </a:extLst>
            </p:cNvPr>
            <p:cNvSpPr/>
            <p:nvPr/>
          </p:nvSpPr>
          <p:spPr>
            <a:xfrm rot="10800000">
              <a:off x="1494302" y="1482912"/>
              <a:ext cx="1025605" cy="352509"/>
            </a:xfrm>
            <a:custGeom>
              <a:avLst/>
              <a:gdLst>
                <a:gd name="connsiteX0" fmla="*/ 988479 w 1025605"/>
                <a:gd name="connsiteY0" fmla="*/ 352509 h 352509"/>
                <a:gd name="connsiteX1" fmla="*/ 985306 w 1025605"/>
                <a:gd name="connsiteY1" fmla="*/ 347239 h 352509"/>
                <a:gd name="connsiteX2" fmla="*/ 512803 w 1025605"/>
                <a:gd name="connsiteY2" fmla="*/ 185737 h 352509"/>
                <a:gd name="connsiteX3" fmla="*/ 40299 w 1025605"/>
                <a:gd name="connsiteY3" fmla="*/ 347239 h 352509"/>
                <a:gd name="connsiteX4" fmla="*/ 37266 w 1025605"/>
                <a:gd name="connsiteY4" fmla="*/ 352276 h 352509"/>
                <a:gd name="connsiteX5" fmla="*/ 14435 w 1025605"/>
                <a:gd name="connsiteY5" fmla="*/ 320084 h 352509"/>
                <a:gd name="connsiteX6" fmla="*/ 0 w 1025605"/>
                <a:gd name="connsiteY6" fmla="*/ 264429 h 352509"/>
                <a:gd name="connsiteX7" fmla="*/ 512803 w 1025605"/>
                <a:gd name="connsiteY7" fmla="*/ 0 h 352509"/>
                <a:gd name="connsiteX8" fmla="*/ 1025605 w 1025605"/>
                <a:gd name="connsiteY8" fmla="*/ 264429 h 352509"/>
                <a:gd name="connsiteX9" fmla="*/ 1011171 w 1025605"/>
                <a:gd name="connsiteY9" fmla="*/ 320264 h 3525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25605" h="352509">
                  <a:moveTo>
                    <a:pt x="988479" y="352509"/>
                  </a:moveTo>
                  <a:lnTo>
                    <a:pt x="985306" y="347239"/>
                  </a:lnTo>
                  <a:cubicBezTo>
                    <a:pt x="907459" y="252331"/>
                    <a:pt x="725212" y="185737"/>
                    <a:pt x="512803" y="185737"/>
                  </a:cubicBezTo>
                  <a:cubicBezTo>
                    <a:pt x="300393" y="185737"/>
                    <a:pt x="118146" y="252331"/>
                    <a:pt x="40299" y="347239"/>
                  </a:cubicBezTo>
                  <a:lnTo>
                    <a:pt x="37266" y="352276"/>
                  </a:lnTo>
                  <a:lnTo>
                    <a:pt x="14435" y="320084"/>
                  </a:lnTo>
                  <a:cubicBezTo>
                    <a:pt x="5117" y="301365"/>
                    <a:pt x="0" y="282684"/>
                    <a:pt x="0" y="264429"/>
                  </a:cubicBezTo>
                  <a:cubicBezTo>
                    <a:pt x="0" y="118389"/>
                    <a:pt x="229590" y="0"/>
                    <a:pt x="512803" y="0"/>
                  </a:cubicBezTo>
                  <a:cubicBezTo>
                    <a:pt x="796016" y="0"/>
                    <a:pt x="1025605" y="118389"/>
                    <a:pt x="1025605" y="264429"/>
                  </a:cubicBezTo>
                  <a:cubicBezTo>
                    <a:pt x="1025605" y="282684"/>
                    <a:pt x="1020488" y="301433"/>
                    <a:pt x="1011171" y="320264"/>
                  </a:cubicBezTo>
                  <a:close/>
                </a:path>
              </a:pathLst>
            </a:custGeom>
            <a:solidFill>
              <a:srgbClr val="FF3300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5" name="グループ化 154">
            <a:extLst>
              <a:ext uri="{FF2B5EF4-FFF2-40B4-BE49-F238E27FC236}">
                <a16:creationId xmlns:a16="http://schemas.microsoft.com/office/drawing/2014/main" id="{BEA5AD59-C49E-44B5-B6F2-B40C8A33B21B}"/>
              </a:ext>
            </a:extLst>
          </p:cNvPr>
          <p:cNvGrpSpPr/>
          <p:nvPr/>
        </p:nvGrpSpPr>
        <p:grpSpPr>
          <a:xfrm>
            <a:off x="7016803" y="3831745"/>
            <a:ext cx="2263786" cy="2563717"/>
            <a:chOff x="871209" y="3847243"/>
            <a:chExt cx="2263786" cy="2563717"/>
          </a:xfrm>
        </p:grpSpPr>
        <p:grpSp>
          <p:nvGrpSpPr>
            <p:cNvPr id="156" name="グループ化 155">
              <a:extLst>
                <a:ext uri="{FF2B5EF4-FFF2-40B4-BE49-F238E27FC236}">
                  <a16:creationId xmlns:a16="http://schemas.microsoft.com/office/drawing/2014/main" id="{5E022ECC-39BB-4FBB-8B19-C8D4B58D91F1}"/>
                </a:ext>
              </a:extLst>
            </p:cNvPr>
            <p:cNvGrpSpPr/>
            <p:nvPr/>
          </p:nvGrpSpPr>
          <p:grpSpPr>
            <a:xfrm>
              <a:off x="871209" y="3847243"/>
              <a:ext cx="2263786" cy="2563717"/>
              <a:chOff x="871209" y="926243"/>
              <a:chExt cx="2263786" cy="2563717"/>
            </a:xfrm>
          </p:grpSpPr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085A894C-D8E1-4364-A7DC-59DC9F012728}"/>
                  </a:ext>
                </a:extLst>
              </p:cNvPr>
              <p:cNvGrpSpPr/>
              <p:nvPr/>
            </p:nvGrpSpPr>
            <p:grpSpPr>
              <a:xfrm>
                <a:off x="871209" y="926243"/>
                <a:ext cx="2263786" cy="2563717"/>
                <a:chOff x="906134" y="954815"/>
                <a:chExt cx="2184728" cy="2474185"/>
              </a:xfrm>
            </p:grpSpPr>
            <p:sp>
              <p:nvSpPr>
                <p:cNvPr id="162" name="フリーフォーム: 図形 161">
                  <a:extLst>
                    <a:ext uri="{FF2B5EF4-FFF2-40B4-BE49-F238E27FC236}">
                      <a16:creationId xmlns:a16="http://schemas.microsoft.com/office/drawing/2014/main" id="{FCA5B81E-ABC6-49A9-B493-278ACEAEF1AE}"/>
                    </a:ext>
                  </a:extLst>
                </p:cNvPr>
                <p:cNvSpPr/>
                <p:nvPr/>
              </p:nvSpPr>
              <p:spPr>
                <a:xfrm rot="1800000">
                  <a:off x="2317088" y="3051047"/>
                  <a:ext cx="326201" cy="209908"/>
                </a:xfrm>
                <a:custGeom>
                  <a:avLst/>
                  <a:gdLst>
                    <a:gd name="connsiteX0" fmla="*/ 423834 w 544772"/>
                    <a:gd name="connsiteY0" fmla="*/ 421 h 209908"/>
                    <a:gd name="connsiteX1" fmla="*/ 497653 w 544772"/>
                    <a:gd name="connsiteY1" fmla="*/ 24325 h 209908"/>
                    <a:gd name="connsiteX2" fmla="*/ 544772 w 544772"/>
                    <a:gd name="connsiteY2" fmla="*/ 51982 h 209908"/>
                    <a:gd name="connsiteX3" fmla="*/ 528070 w 544772"/>
                    <a:gd name="connsiteY3" fmla="*/ 49589 h 209908"/>
                    <a:gd name="connsiteX4" fmla="*/ 404442 w 544772"/>
                    <a:gd name="connsiteY4" fmla="*/ 129718 h 209908"/>
                    <a:gd name="connsiteX5" fmla="*/ 64746 w 544772"/>
                    <a:gd name="connsiteY5" fmla="*/ 150938 h 209908"/>
                    <a:gd name="connsiteX6" fmla="*/ 0 w 544772"/>
                    <a:gd name="connsiteY6" fmla="*/ 141662 h 209908"/>
                    <a:gd name="connsiteX7" fmla="*/ 0 w 544772"/>
                    <a:gd name="connsiteY7" fmla="*/ 21769 h 209908"/>
                    <a:gd name="connsiteX8" fmla="*/ 16045 w 544772"/>
                    <a:gd name="connsiteY8" fmla="*/ 27998 h 209908"/>
                    <a:gd name="connsiteX9" fmla="*/ 350015 w 544772"/>
                    <a:gd name="connsiteY9" fmla="*/ 58284 h 209908"/>
                    <a:gd name="connsiteX10" fmla="*/ 423834 w 544772"/>
                    <a:gd name="connsiteY10" fmla="*/ 421 h 2099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544772" h="209908">
                      <a:moveTo>
                        <a:pt x="423834" y="421"/>
                      </a:moveTo>
                      <a:cubicBezTo>
                        <a:pt x="445265" y="-2315"/>
                        <a:pt x="466697" y="8577"/>
                        <a:pt x="497653" y="24325"/>
                      </a:cubicBezTo>
                      <a:lnTo>
                        <a:pt x="544772" y="51982"/>
                      </a:lnTo>
                      <a:lnTo>
                        <a:pt x="528070" y="49589"/>
                      </a:lnTo>
                      <a:cubicBezTo>
                        <a:pt x="482505" y="50826"/>
                        <a:pt x="440207" y="71168"/>
                        <a:pt x="404442" y="129718"/>
                      </a:cubicBezTo>
                      <a:cubicBezTo>
                        <a:pt x="315031" y="276094"/>
                        <a:pt x="184784" y="183665"/>
                        <a:pt x="64746" y="150938"/>
                      </a:cubicBezTo>
                      <a:lnTo>
                        <a:pt x="0" y="141662"/>
                      </a:lnTo>
                      <a:lnTo>
                        <a:pt x="0" y="21769"/>
                      </a:lnTo>
                      <a:lnTo>
                        <a:pt x="16045" y="27998"/>
                      </a:lnTo>
                      <a:cubicBezTo>
                        <a:pt x="127369" y="81276"/>
                        <a:pt x="249407" y="184265"/>
                        <a:pt x="350015" y="58284"/>
                      </a:cubicBezTo>
                      <a:cubicBezTo>
                        <a:pt x="380972" y="19521"/>
                        <a:pt x="402403" y="3157"/>
                        <a:pt x="423834" y="421"/>
                      </a:cubicBezTo>
                      <a:close/>
                    </a:path>
                  </a:pathLst>
                </a:custGeom>
                <a:solidFill>
                  <a:srgbClr val="FF99CC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" name="楕円 4">
                  <a:extLst>
                    <a:ext uri="{FF2B5EF4-FFF2-40B4-BE49-F238E27FC236}">
                      <a16:creationId xmlns:a16="http://schemas.microsoft.com/office/drawing/2014/main" id="{2C9BFD69-960F-4C86-9327-0E06C7DD86FC}"/>
                    </a:ext>
                  </a:extLst>
                </p:cNvPr>
                <p:cNvSpPr/>
                <p:nvPr/>
              </p:nvSpPr>
              <p:spPr>
                <a:xfrm rot="14400000" flipH="1">
                  <a:off x="2428240" y="2336172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" name="楕円 4">
                  <a:extLst>
                    <a:ext uri="{FF2B5EF4-FFF2-40B4-BE49-F238E27FC236}">
                      <a16:creationId xmlns:a16="http://schemas.microsoft.com/office/drawing/2014/main" id="{9647B008-3F24-46CA-A243-042DFBE24450}"/>
                    </a:ext>
                  </a:extLst>
                </p:cNvPr>
                <p:cNvSpPr/>
                <p:nvPr/>
              </p:nvSpPr>
              <p:spPr>
                <a:xfrm rot="1800000">
                  <a:off x="1491738" y="2519769"/>
                  <a:ext cx="237427" cy="551058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" name="楕円 4">
                  <a:extLst>
                    <a:ext uri="{FF2B5EF4-FFF2-40B4-BE49-F238E27FC236}">
                      <a16:creationId xmlns:a16="http://schemas.microsoft.com/office/drawing/2014/main" id="{EDBFB7E6-DE13-482E-8DFA-B356339DE7AC}"/>
                    </a:ext>
                  </a:extLst>
                </p:cNvPr>
                <p:cNvSpPr/>
                <p:nvPr/>
              </p:nvSpPr>
              <p:spPr>
                <a:xfrm>
                  <a:off x="2010210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6" name="楕円 4">
                  <a:extLst>
                    <a:ext uri="{FF2B5EF4-FFF2-40B4-BE49-F238E27FC236}">
                      <a16:creationId xmlns:a16="http://schemas.microsoft.com/office/drawing/2014/main" id="{2E9629B8-B8CF-44D1-95D9-78A7A1BEF46A}"/>
                    </a:ext>
                  </a:extLst>
                </p:cNvPr>
                <p:cNvSpPr/>
                <p:nvPr/>
              </p:nvSpPr>
              <p:spPr>
                <a:xfrm>
                  <a:off x="1738747" y="2704288"/>
                  <a:ext cx="324606" cy="72471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7" name="楕円 4">
                  <a:extLst>
                    <a:ext uri="{FF2B5EF4-FFF2-40B4-BE49-F238E27FC236}">
                      <a16:creationId xmlns:a16="http://schemas.microsoft.com/office/drawing/2014/main" id="{12255D89-AFEA-4B29-87DE-ED50D621CF1A}"/>
                    </a:ext>
                  </a:extLst>
                </p:cNvPr>
                <p:cNvSpPr/>
                <p:nvPr/>
              </p:nvSpPr>
              <p:spPr>
                <a:xfrm rot="10800000">
                  <a:off x="1576444" y="2242326"/>
                  <a:ext cx="919862" cy="1019174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8" name="楕円 4">
                  <a:extLst>
                    <a:ext uri="{FF2B5EF4-FFF2-40B4-BE49-F238E27FC236}">
                      <a16:creationId xmlns:a16="http://schemas.microsoft.com/office/drawing/2014/main" id="{635149AF-D59E-469F-9F1B-0578B1A2C970}"/>
                    </a:ext>
                  </a:extLst>
                </p:cNvPr>
                <p:cNvSpPr/>
                <p:nvPr/>
              </p:nvSpPr>
              <p:spPr>
                <a:xfrm rot="10800000">
                  <a:off x="1541481" y="2240756"/>
                  <a:ext cx="989788" cy="93583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8000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9" name="楕円 4">
                  <a:extLst>
                    <a:ext uri="{FF2B5EF4-FFF2-40B4-BE49-F238E27FC236}">
                      <a16:creationId xmlns:a16="http://schemas.microsoft.com/office/drawing/2014/main" id="{D9915172-1431-4287-B448-DC0FDF9413B2}"/>
                    </a:ext>
                  </a:extLst>
                </p:cNvPr>
                <p:cNvSpPr/>
                <p:nvPr/>
              </p:nvSpPr>
              <p:spPr>
                <a:xfrm rot="10800000">
                  <a:off x="1586725" y="2076289"/>
                  <a:ext cx="899300" cy="678210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271182">
                      <a:moveTo>
                        <a:pt x="0" y="573657"/>
                      </a:moveTo>
                      <a:cubicBezTo>
                        <a:pt x="0" y="256835"/>
                        <a:pt x="256835" y="0"/>
                        <a:pt x="573657" y="0"/>
                      </a:cubicBezTo>
                      <a:cubicBezTo>
                        <a:pt x="890479" y="0"/>
                        <a:pt x="1147314" y="256835"/>
                        <a:pt x="1147314" y="573657"/>
                      </a:cubicBezTo>
                      <a:cubicBezTo>
                        <a:pt x="1147314" y="890479"/>
                        <a:pt x="780941" y="1275901"/>
                        <a:pt x="573657" y="1271139"/>
                      </a:cubicBezTo>
                      <a:cubicBezTo>
                        <a:pt x="366373" y="1266377"/>
                        <a:pt x="0" y="890479"/>
                        <a:pt x="0" y="57365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0" name="楕円 4">
                  <a:extLst>
                    <a:ext uri="{FF2B5EF4-FFF2-40B4-BE49-F238E27FC236}">
                      <a16:creationId xmlns:a16="http://schemas.microsoft.com/office/drawing/2014/main" id="{2BB6BA12-1ADC-427F-AB90-98E852D829D5}"/>
                    </a:ext>
                  </a:extLst>
                </p:cNvPr>
                <p:cNvSpPr/>
                <p:nvPr/>
              </p:nvSpPr>
              <p:spPr>
                <a:xfrm rot="9000000">
                  <a:off x="2251679" y="2601028"/>
                  <a:ext cx="196842" cy="441382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1" name="楕円 4">
                  <a:extLst>
                    <a:ext uri="{FF2B5EF4-FFF2-40B4-BE49-F238E27FC236}">
                      <a16:creationId xmlns:a16="http://schemas.microsoft.com/office/drawing/2014/main" id="{FAE6C718-48A8-488D-B474-171138B48820}"/>
                    </a:ext>
                  </a:extLst>
                </p:cNvPr>
                <p:cNvSpPr/>
                <p:nvPr/>
              </p:nvSpPr>
              <p:spPr>
                <a:xfrm rot="10800000">
                  <a:off x="2170466" y="2657315"/>
                  <a:ext cx="185384" cy="415925"/>
                </a:xfrm>
                <a:custGeom>
                  <a:avLst/>
                  <a:gdLst>
                    <a:gd name="connsiteX0" fmla="*/ 0 w 1147313"/>
                    <a:gd name="connsiteY0" fmla="*/ 573657 h 1147313"/>
                    <a:gd name="connsiteX1" fmla="*/ 573657 w 1147313"/>
                    <a:gd name="connsiteY1" fmla="*/ 0 h 1147313"/>
                    <a:gd name="connsiteX2" fmla="*/ 1147314 w 1147313"/>
                    <a:gd name="connsiteY2" fmla="*/ 573657 h 1147313"/>
                    <a:gd name="connsiteX3" fmla="*/ 573657 w 1147313"/>
                    <a:gd name="connsiteY3" fmla="*/ 1147314 h 1147313"/>
                    <a:gd name="connsiteX4" fmla="*/ 0 w 1147313"/>
                    <a:gd name="connsiteY4" fmla="*/ 573657 h 1147313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147314"/>
                    <a:gd name="connsiteX1" fmla="*/ 573657 w 1147314"/>
                    <a:gd name="connsiteY1" fmla="*/ 0 h 1147314"/>
                    <a:gd name="connsiteX2" fmla="*/ 1147314 w 1147314"/>
                    <a:gd name="connsiteY2" fmla="*/ 573657 h 1147314"/>
                    <a:gd name="connsiteX3" fmla="*/ 573657 w 1147314"/>
                    <a:gd name="connsiteY3" fmla="*/ 1147314 h 1147314"/>
                    <a:gd name="connsiteX4" fmla="*/ 0 w 1147314"/>
                    <a:gd name="connsiteY4" fmla="*/ 573657 h 1147314"/>
                    <a:gd name="connsiteX0" fmla="*/ 0 w 1147314"/>
                    <a:gd name="connsiteY0" fmla="*/ 573657 h 1271139"/>
                    <a:gd name="connsiteX1" fmla="*/ 573657 w 1147314"/>
                    <a:gd name="connsiteY1" fmla="*/ 0 h 1271139"/>
                    <a:gd name="connsiteX2" fmla="*/ 1147314 w 1147314"/>
                    <a:gd name="connsiteY2" fmla="*/ 573657 h 1271139"/>
                    <a:gd name="connsiteX3" fmla="*/ 573657 w 1147314"/>
                    <a:gd name="connsiteY3" fmla="*/ 1271139 h 1271139"/>
                    <a:gd name="connsiteX4" fmla="*/ 0 w 1147314"/>
                    <a:gd name="connsiteY4" fmla="*/ 573657 h 1271139"/>
                    <a:gd name="connsiteX0" fmla="*/ 0 w 1147314"/>
                    <a:gd name="connsiteY0" fmla="*/ 573657 h 1271182"/>
                    <a:gd name="connsiteX1" fmla="*/ 573657 w 1147314"/>
                    <a:gd name="connsiteY1" fmla="*/ 0 h 1271182"/>
                    <a:gd name="connsiteX2" fmla="*/ 1147314 w 1147314"/>
                    <a:gd name="connsiteY2" fmla="*/ 573657 h 1271182"/>
                    <a:gd name="connsiteX3" fmla="*/ 573657 w 1147314"/>
                    <a:gd name="connsiteY3" fmla="*/ 1271139 h 1271182"/>
                    <a:gd name="connsiteX4" fmla="*/ 0 w 1147314"/>
                    <a:gd name="connsiteY4" fmla="*/ 573657 h 1271182"/>
                    <a:gd name="connsiteX0" fmla="*/ 0 w 1147314"/>
                    <a:gd name="connsiteY0" fmla="*/ 336053 h 1033578"/>
                    <a:gd name="connsiteX1" fmla="*/ 569697 w 1147314"/>
                    <a:gd name="connsiteY1" fmla="*/ 0 h 1033578"/>
                    <a:gd name="connsiteX2" fmla="*/ 1147314 w 1147314"/>
                    <a:gd name="connsiteY2" fmla="*/ 336053 h 1033578"/>
                    <a:gd name="connsiteX3" fmla="*/ 573657 w 1147314"/>
                    <a:gd name="connsiteY3" fmla="*/ 1033535 h 1033578"/>
                    <a:gd name="connsiteX4" fmla="*/ 0 w 1147314"/>
                    <a:gd name="connsiteY4" fmla="*/ 336053 h 10335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147314" h="1033578">
                      <a:moveTo>
                        <a:pt x="0" y="336053"/>
                      </a:moveTo>
                      <a:cubicBezTo>
                        <a:pt x="0" y="19231"/>
                        <a:pt x="252875" y="0"/>
                        <a:pt x="569697" y="0"/>
                      </a:cubicBezTo>
                      <a:cubicBezTo>
                        <a:pt x="886519" y="0"/>
                        <a:pt x="1147314" y="19231"/>
                        <a:pt x="1147314" y="336053"/>
                      </a:cubicBezTo>
                      <a:cubicBezTo>
                        <a:pt x="1147314" y="652875"/>
                        <a:pt x="780941" y="1038297"/>
                        <a:pt x="573657" y="1033535"/>
                      </a:cubicBezTo>
                      <a:cubicBezTo>
                        <a:pt x="366373" y="1028773"/>
                        <a:pt x="0" y="652875"/>
                        <a:pt x="0" y="336053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2" name="四角形: 角を丸くする 171">
                  <a:extLst>
                    <a:ext uri="{FF2B5EF4-FFF2-40B4-BE49-F238E27FC236}">
                      <a16:creationId xmlns:a16="http://schemas.microsoft.com/office/drawing/2014/main" id="{862E4798-C09E-48B9-845A-39D02E3D5CBE}"/>
                    </a:ext>
                  </a:extLst>
                </p:cNvPr>
                <p:cNvSpPr/>
                <p:nvPr/>
              </p:nvSpPr>
              <p:spPr>
                <a:xfrm rot="20700000">
                  <a:off x="2141350" y="2536746"/>
                  <a:ext cx="255826" cy="244863"/>
                </a:xfrm>
                <a:prstGeom prst="roundRect">
                  <a:avLst>
                    <a:gd name="adj" fmla="val 37807"/>
                  </a:avLst>
                </a:prstGeom>
                <a:solidFill>
                  <a:srgbClr val="FF00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73" name="グループ化 172">
                  <a:extLst>
                    <a:ext uri="{FF2B5EF4-FFF2-40B4-BE49-F238E27FC236}">
                      <a16:creationId xmlns:a16="http://schemas.microsoft.com/office/drawing/2014/main" id="{DF92C441-B96A-44A9-97BF-A783179E84D8}"/>
                    </a:ext>
                  </a:extLst>
                </p:cNvPr>
                <p:cNvGrpSpPr/>
                <p:nvPr/>
              </p:nvGrpSpPr>
              <p:grpSpPr>
                <a:xfrm>
                  <a:off x="906134" y="954815"/>
                  <a:ext cx="2184728" cy="1056014"/>
                  <a:chOff x="1496684" y="1726500"/>
                  <a:chExt cx="2184728" cy="1056014"/>
                </a:xfrm>
                <a:solidFill>
                  <a:schemeClr val="bg1">
                    <a:lumMod val="50000"/>
                  </a:schemeClr>
                </a:solidFill>
              </p:grpSpPr>
              <p:sp>
                <p:nvSpPr>
                  <p:cNvPr id="181" name="楕円 180">
                    <a:extLst>
                      <a:ext uri="{FF2B5EF4-FFF2-40B4-BE49-F238E27FC236}">
                        <a16:creationId xmlns:a16="http://schemas.microsoft.com/office/drawing/2014/main" id="{C6643A61-E5C8-4C10-BBCA-C2CCE74B8F31}"/>
                      </a:ext>
                    </a:extLst>
                  </p:cNvPr>
                  <p:cNvSpPr/>
                  <p:nvPr/>
                </p:nvSpPr>
                <p:spPr>
                  <a:xfrm>
                    <a:off x="2625396" y="1726500"/>
                    <a:ext cx="1056016" cy="1056014"/>
                  </a:xfrm>
                  <a:prstGeom prst="ellipse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2" name="楕円 181">
                    <a:extLst>
                      <a:ext uri="{FF2B5EF4-FFF2-40B4-BE49-F238E27FC236}">
                        <a16:creationId xmlns:a16="http://schemas.microsoft.com/office/drawing/2014/main" id="{06EAF083-05B1-446C-954B-AA426EE00958}"/>
                      </a:ext>
                    </a:extLst>
                  </p:cNvPr>
                  <p:cNvSpPr/>
                  <p:nvPr/>
                </p:nvSpPr>
                <p:spPr>
                  <a:xfrm>
                    <a:off x="2832471" y="1933575"/>
                    <a:ext cx="641866" cy="641864"/>
                  </a:xfrm>
                  <a:prstGeom prst="ellipse">
                    <a:avLst/>
                  </a:prstGeom>
                  <a:solidFill>
                    <a:srgbClr val="FF99CC"/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3" name="楕円 182">
                    <a:extLst>
                      <a:ext uri="{FF2B5EF4-FFF2-40B4-BE49-F238E27FC236}">
                        <a16:creationId xmlns:a16="http://schemas.microsoft.com/office/drawing/2014/main" id="{A09E28A1-1710-4E96-8741-A61463C0A0AA}"/>
                      </a:ext>
                    </a:extLst>
                  </p:cNvPr>
                  <p:cNvSpPr/>
                  <p:nvPr/>
                </p:nvSpPr>
                <p:spPr>
                  <a:xfrm>
                    <a:off x="1496684" y="1726500"/>
                    <a:ext cx="1056016" cy="1056014"/>
                  </a:xfrm>
                  <a:prstGeom prst="ellipse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4" name="楕円 183">
                    <a:extLst>
                      <a:ext uri="{FF2B5EF4-FFF2-40B4-BE49-F238E27FC236}">
                        <a16:creationId xmlns:a16="http://schemas.microsoft.com/office/drawing/2014/main" id="{755D0FEF-C689-463B-B1FB-30856C83CB67}"/>
                      </a:ext>
                    </a:extLst>
                  </p:cNvPr>
                  <p:cNvSpPr/>
                  <p:nvPr/>
                </p:nvSpPr>
                <p:spPr>
                  <a:xfrm>
                    <a:off x="1703759" y="1933575"/>
                    <a:ext cx="641866" cy="641864"/>
                  </a:xfrm>
                  <a:prstGeom prst="ellipse">
                    <a:avLst/>
                  </a:prstGeom>
                  <a:solidFill>
                    <a:srgbClr val="FF99CC"/>
                  </a:solidFill>
                  <a:ln w="3810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74" name="楕円 173">
                  <a:extLst>
                    <a:ext uri="{FF2B5EF4-FFF2-40B4-BE49-F238E27FC236}">
                      <a16:creationId xmlns:a16="http://schemas.microsoft.com/office/drawing/2014/main" id="{61B845BC-7532-472E-B022-1F926218B4E3}"/>
                    </a:ext>
                  </a:extLst>
                </p:cNvPr>
                <p:cNvSpPr/>
                <p:nvPr/>
              </p:nvSpPr>
              <p:spPr>
                <a:xfrm>
                  <a:off x="1387513" y="1364951"/>
                  <a:ext cx="1245394" cy="1245392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" name="楕円 174">
                  <a:extLst>
                    <a:ext uri="{FF2B5EF4-FFF2-40B4-BE49-F238E27FC236}">
                      <a16:creationId xmlns:a16="http://schemas.microsoft.com/office/drawing/2014/main" id="{E62ECC2C-B7C3-4365-9A46-E91071F61341}"/>
                    </a:ext>
                  </a:extLst>
                </p:cNvPr>
                <p:cNvSpPr/>
                <p:nvPr/>
              </p:nvSpPr>
              <p:spPr>
                <a:xfrm>
                  <a:off x="1874885" y="2405153"/>
                  <a:ext cx="270650" cy="270650"/>
                </a:xfrm>
                <a:prstGeom prst="ellipse">
                  <a:avLst/>
                </a:prstGeom>
                <a:solidFill>
                  <a:srgbClr val="C00000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6" name="楕円 175">
                  <a:extLst>
                    <a:ext uri="{FF2B5EF4-FFF2-40B4-BE49-F238E27FC236}">
                      <a16:creationId xmlns:a16="http://schemas.microsoft.com/office/drawing/2014/main" id="{25E62ABE-AF61-4D5E-975C-AD45BAE4A9BA}"/>
                    </a:ext>
                  </a:extLst>
                </p:cNvPr>
                <p:cNvSpPr/>
                <p:nvPr/>
              </p:nvSpPr>
              <p:spPr>
                <a:xfrm>
                  <a:off x="1973045" y="2447940"/>
                  <a:ext cx="74330" cy="74330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7" name="楕円 176">
                  <a:extLst>
                    <a:ext uri="{FF2B5EF4-FFF2-40B4-BE49-F238E27FC236}">
                      <a16:creationId xmlns:a16="http://schemas.microsoft.com/office/drawing/2014/main" id="{E66E6DE0-C56B-4A38-98FA-5C3D54959720}"/>
                    </a:ext>
                  </a:extLst>
                </p:cNvPr>
                <p:cNvSpPr/>
                <p:nvPr/>
              </p:nvSpPr>
              <p:spPr>
                <a:xfrm>
                  <a:off x="1296742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8" name="楕円 177">
                  <a:extLst>
                    <a:ext uri="{FF2B5EF4-FFF2-40B4-BE49-F238E27FC236}">
                      <a16:creationId xmlns:a16="http://schemas.microsoft.com/office/drawing/2014/main" id="{F5F9AAB9-A809-4952-8E59-0EF73AF63465}"/>
                    </a:ext>
                  </a:extLst>
                </p:cNvPr>
                <p:cNvSpPr/>
                <p:nvPr/>
              </p:nvSpPr>
              <p:spPr>
                <a:xfrm rot="20700000">
                  <a:off x="1319917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" name="楕円 178">
                  <a:extLst>
                    <a:ext uri="{FF2B5EF4-FFF2-40B4-BE49-F238E27FC236}">
                      <a16:creationId xmlns:a16="http://schemas.microsoft.com/office/drawing/2014/main" id="{EA9A95B3-8874-4DE2-9881-AFE3C991F10D}"/>
                    </a:ext>
                  </a:extLst>
                </p:cNvPr>
                <p:cNvSpPr/>
                <p:nvPr/>
              </p:nvSpPr>
              <p:spPr>
                <a:xfrm flipH="1">
                  <a:off x="2380921" y="2234562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E498A36E-156A-416B-8A99-740C0F068B74}"/>
                    </a:ext>
                  </a:extLst>
                </p:cNvPr>
                <p:cNvSpPr/>
                <p:nvPr/>
              </p:nvSpPr>
              <p:spPr>
                <a:xfrm rot="900000" flipH="1">
                  <a:off x="2404096" y="2346533"/>
                  <a:ext cx="360608" cy="55689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0" name="楕円 4">
                <a:extLst>
                  <a:ext uri="{FF2B5EF4-FFF2-40B4-BE49-F238E27FC236}">
                    <a16:creationId xmlns:a16="http://schemas.microsoft.com/office/drawing/2014/main" id="{2AAF0C94-FEC3-4255-8F3B-5CEA6FA4168C}"/>
                  </a:ext>
                </a:extLst>
              </p:cNvPr>
              <p:cNvSpPr/>
              <p:nvPr/>
            </p:nvSpPr>
            <p:spPr>
              <a:xfrm rot="10800000">
                <a:off x="1539616" y="1156864"/>
                <a:ext cx="934978" cy="597258"/>
              </a:xfrm>
              <a:custGeom>
                <a:avLst/>
                <a:gdLst>
                  <a:gd name="connsiteX0" fmla="*/ 0 w 1147313"/>
                  <a:gd name="connsiteY0" fmla="*/ 573657 h 1147313"/>
                  <a:gd name="connsiteX1" fmla="*/ 573657 w 1147313"/>
                  <a:gd name="connsiteY1" fmla="*/ 0 h 1147313"/>
                  <a:gd name="connsiteX2" fmla="*/ 1147314 w 1147313"/>
                  <a:gd name="connsiteY2" fmla="*/ 573657 h 1147313"/>
                  <a:gd name="connsiteX3" fmla="*/ 573657 w 1147313"/>
                  <a:gd name="connsiteY3" fmla="*/ 1147314 h 1147313"/>
                  <a:gd name="connsiteX4" fmla="*/ 0 w 1147313"/>
                  <a:gd name="connsiteY4" fmla="*/ 573657 h 1147313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147314"/>
                  <a:gd name="connsiteX1" fmla="*/ 573657 w 1147314"/>
                  <a:gd name="connsiteY1" fmla="*/ 0 h 1147314"/>
                  <a:gd name="connsiteX2" fmla="*/ 1147314 w 1147314"/>
                  <a:gd name="connsiteY2" fmla="*/ 573657 h 1147314"/>
                  <a:gd name="connsiteX3" fmla="*/ 573657 w 1147314"/>
                  <a:gd name="connsiteY3" fmla="*/ 1147314 h 1147314"/>
                  <a:gd name="connsiteX4" fmla="*/ 0 w 1147314"/>
                  <a:gd name="connsiteY4" fmla="*/ 573657 h 1147314"/>
                  <a:gd name="connsiteX0" fmla="*/ 0 w 1147314"/>
                  <a:gd name="connsiteY0" fmla="*/ 573657 h 1271139"/>
                  <a:gd name="connsiteX1" fmla="*/ 573657 w 1147314"/>
                  <a:gd name="connsiteY1" fmla="*/ 0 h 1271139"/>
                  <a:gd name="connsiteX2" fmla="*/ 1147314 w 1147314"/>
                  <a:gd name="connsiteY2" fmla="*/ 573657 h 1271139"/>
                  <a:gd name="connsiteX3" fmla="*/ 573657 w 1147314"/>
                  <a:gd name="connsiteY3" fmla="*/ 1271139 h 1271139"/>
                  <a:gd name="connsiteX4" fmla="*/ 0 w 1147314"/>
                  <a:gd name="connsiteY4" fmla="*/ 573657 h 1271139"/>
                  <a:gd name="connsiteX0" fmla="*/ 0 w 1147314"/>
                  <a:gd name="connsiteY0" fmla="*/ 573657 h 1271182"/>
                  <a:gd name="connsiteX1" fmla="*/ 573657 w 1147314"/>
                  <a:gd name="connsiteY1" fmla="*/ 0 h 1271182"/>
                  <a:gd name="connsiteX2" fmla="*/ 1147314 w 1147314"/>
                  <a:gd name="connsiteY2" fmla="*/ 573657 h 1271182"/>
                  <a:gd name="connsiteX3" fmla="*/ 573657 w 1147314"/>
                  <a:gd name="connsiteY3" fmla="*/ 1271139 h 1271182"/>
                  <a:gd name="connsiteX4" fmla="*/ 0 w 1147314"/>
                  <a:gd name="connsiteY4" fmla="*/ 573657 h 127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47314" h="1271182">
                    <a:moveTo>
                      <a:pt x="0" y="573657"/>
                    </a:moveTo>
                    <a:cubicBezTo>
                      <a:pt x="0" y="256835"/>
                      <a:pt x="256835" y="0"/>
                      <a:pt x="573657" y="0"/>
                    </a:cubicBezTo>
                    <a:cubicBezTo>
                      <a:pt x="890479" y="0"/>
                      <a:pt x="1147314" y="256835"/>
                      <a:pt x="1147314" y="573657"/>
                    </a:cubicBezTo>
                    <a:cubicBezTo>
                      <a:pt x="1147314" y="890479"/>
                      <a:pt x="780941" y="1275901"/>
                      <a:pt x="573657" y="1271139"/>
                    </a:cubicBezTo>
                    <a:cubicBezTo>
                      <a:pt x="366373" y="1266377"/>
                      <a:pt x="0" y="890479"/>
                      <a:pt x="0" y="573657"/>
                    </a:cubicBezTo>
                    <a:close/>
                  </a:path>
                </a:pathLst>
              </a:custGeom>
              <a:solidFill>
                <a:srgbClr val="FF33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1" name="フリーフォーム: 図形 160">
                <a:extLst>
                  <a:ext uri="{FF2B5EF4-FFF2-40B4-BE49-F238E27FC236}">
                    <a16:creationId xmlns:a16="http://schemas.microsoft.com/office/drawing/2014/main" id="{0DB2FB64-C4D2-4D1E-9222-8F2098475B72}"/>
                  </a:ext>
                </a:extLst>
              </p:cNvPr>
              <p:cNvSpPr/>
              <p:nvPr/>
            </p:nvSpPr>
            <p:spPr>
              <a:xfrm rot="10800000">
                <a:off x="1494302" y="1482912"/>
                <a:ext cx="1025605" cy="352509"/>
              </a:xfrm>
              <a:custGeom>
                <a:avLst/>
                <a:gdLst>
                  <a:gd name="connsiteX0" fmla="*/ 988479 w 1025605"/>
                  <a:gd name="connsiteY0" fmla="*/ 352509 h 352509"/>
                  <a:gd name="connsiteX1" fmla="*/ 985306 w 1025605"/>
                  <a:gd name="connsiteY1" fmla="*/ 347239 h 352509"/>
                  <a:gd name="connsiteX2" fmla="*/ 512803 w 1025605"/>
                  <a:gd name="connsiteY2" fmla="*/ 185737 h 352509"/>
                  <a:gd name="connsiteX3" fmla="*/ 40299 w 1025605"/>
                  <a:gd name="connsiteY3" fmla="*/ 347239 h 352509"/>
                  <a:gd name="connsiteX4" fmla="*/ 37266 w 1025605"/>
                  <a:gd name="connsiteY4" fmla="*/ 352276 h 352509"/>
                  <a:gd name="connsiteX5" fmla="*/ 14435 w 1025605"/>
                  <a:gd name="connsiteY5" fmla="*/ 320084 h 352509"/>
                  <a:gd name="connsiteX6" fmla="*/ 0 w 1025605"/>
                  <a:gd name="connsiteY6" fmla="*/ 264429 h 352509"/>
                  <a:gd name="connsiteX7" fmla="*/ 512803 w 1025605"/>
                  <a:gd name="connsiteY7" fmla="*/ 0 h 352509"/>
                  <a:gd name="connsiteX8" fmla="*/ 1025605 w 1025605"/>
                  <a:gd name="connsiteY8" fmla="*/ 264429 h 352509"/>
                  <a:gd name="connsiteX9" fmla="*/ 1011171 w 1025605"/>
                  <a:gd name="connsiteY9" fmla="*/ 320264 h 3525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025605" h="352509">
                    <a:moveTo>
                      <a:pt x="988479" y="352509"/>
                    </a:moveTo>
                    <a:lnTo>
                      <a:pt x="985306" y="347239"/>
                    </a:lnTo>
                    <a:cubicBezTo>
                      <a:pt x="907459" y="252331"/>
                      <a:pt x="725212" y="185737"/>
                      <a:pt x="512803" y="185737"/>
                    </a:cubicBezTo>
                    <a:cubicBezTo>
                      <a:pt x="300393" y="185737"/>
                      <a:pt x="118146" y="252331"/>
                      <a:pt x="40299" y="347239"/>
                    </a:cubicBezTo>
                    <a:lnTo>
                      <a:pt x="37266" y="352276"/>
                    </a:lnTo>
                    <a:lnTo>
                      <a:pt x="14435" y="320084"/>
                    </a:lnTo>
                    <a:cubicBezTo>
                      <a:pt x="5117" y="301365"/>
                      <a:pt x="0" y="282684"/>
                      <a:pt x="0" y="264429"/>
                    </a:cubicBezTo>
                    <a:cubicBezTo>
                      <a:pt x="0" y="118389"/>
                      <a:pt x="229590" y="0"/>
                      <a:pt x="512803" y="0"/>
                    </a:cubicBezTo>
                    <a:cubicBezTo>
                      <a:pt x="796016" y="0"/>
                      <a:pt x="1025605" y="118389"/>
                      <a:pt x="1025605" y="264429"/>
                    </a:cubicBezTo>
                    <a:cubicBezTo>
                      <a:pt x="1025605" y="282684"/>
                      <a:pt x="1020488" y="301433"/>
                      <a:pt x="1011171" y="320264"/>
                    </a:cubicBezTo>
                    <a:close/>
                  </a:path>
                </a:pathLst>
              </a:custGeom>
              <a:solidFill>
                <a:srgbClr val="FF3300"/>
              </a:solidFill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7" name="アーチ 156">
              <a:extLst>
                <a:ext uri="{FF2B5EF4-FFF2-40B4-BE49-F238E27FC236}">
                  <a16:creationId xmlns:a16="http://schemas.microsoft.com/office/drawing/2014/main" id="{18438372-48B6-44B8-B670-A224223ED2E0}"/>
                </a:ext>
              </a:extLst>
            </p:cNvPr>
            <p:cNvSpPr/>
            <p:nvPr/>
          </p:nvSpPr>
          <p:spPr>
            <a:xfrm>
              <a:off x="1505257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58" name="アーチ 157">
              <a:extLst>
                <a:ext uri="{FF2B5EF4-FFF2-40B4-BE49-F238E27FC236}">
                  <a16:creationId xmlns:a16="http://schemas.microsoft.com/office/drawing/2014/main" id="{A8F20E5A-AB60-4DE8-BC87-E4E1FD35C08A}"/>
                </a:ext>
              </a:extLst>
            </p:cNvPr>
            <p:cNvSpPr/>
            <p:nvPr/>
          </p:nvSpPr>
          <p:spPr>
            <a:xfrm>
              <a:off x="2212488" y="4843949"/>
              <a:ext cx="320747" cy="320747"/>
            </a:xfrm>
            <a:prstGeom prst="blockArc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428020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il142_服を着たネズミのイラスト</dc:title>
  <dc:subject>il142_服を着たネズミのイラスト</dc:subject>
  <dc:creator>ぱわぽすけ</dc:creator>
  <cp:lastModifiedBy/>
  <cp:revision>1</cp:revision>
  <dcterms:created xsi:type="dcterms:W3CDTF">2014-10-29T04:47:26Z</dcterms:created>
  <dcterms:modified xsi:type="dcterms:W3CDTF">2019-12-17T00:31:26Z</dcterms:modified>
  <cp:version>1</cp:version>
</cp:coreProperties>
</file>

<file path=docProps/thumbnail.jpeg>
</file>