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 varScale="1">
        <p:scale>
          <a:sx n="112" d="100"/>
          <a:sy n="112" d="100"/>
        </p:scale>
        <p:origin x="1854" y="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25612" y="818366"/>
            <a:ext cx="2314304" cy="2332470"/>
            <a:chOff x="2114820" y="953826"/>
            <a:chExt cx="1569846" cy="158216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210912" y="1410507"/>
              <a:ext cx="1395310" cy="1125488"/>
              <a:chOff x="1132632" y="4835300"/>
              <a:chExt cx="1395310" cy="1125488"/>
            </a:xfrm>
          </p:grpSpPr>
          <p:sp>
            <p:nvSpPr>
              <p:cNvPr id="26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162390" y="1398751"/>
              <a:ext cx="1522276" cy="1023151"/>
              <a:chOff x="3013510" y="5918753"/>
              <a:chExt cx="1522276" cy="1023151"/>
            </a:xfrm>
          </p:grpSpPr>
          <p:sp>
            <p:nvSpPr>
              <p:cNvPr id="23" name="星: 12 pt 22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星: 12 pt 23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星: 12 pt 24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2218678" y="1198962"/>
              <a:ext cx="1387422" cy="1113181"/>
              <a:chOff x="5424491" y="5336122"/>
              <a:chExt cx="1387422" cy="1113181"/>
            </a:xfrm>
          </p:grpSpPr>
          <p:sp>
            <p:nvSpPr>
              <p:cNvPr id="21" name="フリーフォーム: 図形 2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 rot="20163489">
              <a:off x="2114820" y="953826"/>
              <a:ext cx="1387422" cy="1047328"/>
              <a:chOff x="1136576" y="3540864"/>
              <a:chExt cx="1387422" cy="1047328"/>
            </a:xfrm>
          </p:grpSpPr>
          <p:sp>
            <p:nvSpPr>
              <p:cNvPr id="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3777818" y="850514"/>
            <a:ext cx="2666478" cy="2294160"/>
            <a:chOff x="4627997" y="979813"/>
            <a:chExt cx="1808734" cy="1556182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820762" y="1410507"/>
              <a:ext cx="1395310" cy="1125488"/>
              <a:chOff x="1132632" y="4835300"/>
              <a:chExt cx="1395310" cy="1125488"/>
            </a:xfrm>
          </p:grpSpPr>
          <p:sp>
            <p:nvSpPr>
              <p:cNvPr id="92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4772240" y="1398751"/>
              <a:ext cx="1522276" cy="1023151"/>
              <a:chOff x="3013510" y="5918753"/>
              <a:chExt cx="1522276" cy="1023151"/>
            </a:xfrm>
          </p:grpSpPr>
          <p:sp>
            <p:nvSpPr>
              <p:cNvPr id="89" name="星: 12 pt 88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星: 12 pt 89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星: 12 pt 90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/>
            <p:cNvSpPr/>
            <p:nvPr/>
          </p:nvSpPr>
          <p:spPr>
            <a:xfrm>
              <a:off x="4627997" y="1387339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828528" y="1198962"/>
              <a:ext cx="1387422" cy="1113181"/>
              <a:chOff x="5424491" y="5336122"/>
              <a:chExt cx="1387422" cy="1113181"/>
            </a:xfrm>
          </p:grpSpPr>
          <p:sp>
            <p:nvSpPr>
              <p:cNvPr id="87" name="フリーフォーム: 図形 86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5528288" y="1380329"/>
              <a:ext cx="606880" cy="458878"/>
              <a:chOff x="3727376" y="3347276"/>
              <a:chExt cx="1387422" cy="1085365"/>
            </a:xfrm>
          </p:grpSpPr>
          <p:sp>
            <p:nvSpPr>
              <p:cNvPr id="69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5261588" y="1647029"/>
              <a:ext cx="606880" cy="458878"/>
              <a:chOff x="3727376" y="3347276"/>
              <a:chExt cx="1387422" cy="1085365"/>
            </a:xfrm>
          </p:grpSpPr>
          <p:sp>
            <p:nvSpPr>
              <p:cNvPr id="51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20163489">
              <a:off x="4636975" y="979813"/>
              <a:ext cx="1387422" cy="1047328"/>
              <a:chOff x="1136576" y="3540864"/>
              <a:chExt cx="1387422" cy="1047328"/>
            </a:xfrm>
          </p:grpSpPr>
          <p:sp>
            <p:nvSpPr>
              <p:cNvPr id="3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/>
          <p:cNvGrpSpPr/>
          <p:nvPr/>
        </p:nvGrpSpPr>
        <p:grpSpPr>
          <a:xfrm>
            <a:off x="782295" y="3945873"/>
            <a:ext cx="2365924" cy="2485692"/>
            <a:chOff x="2079805" y="2897765"/>
            <a:chExt cx="1604861" cy="1686105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2210912" y="3458382"/>
              <a:ext cx="1395310" cy="1125488"/>
              <a:chOff x="1132632" y="4835300"/>
              <a:chExt cx="1395310" cy="1125488"/>
            </a:xfrm>
          </p:grpSpPr>
          <p:sp>
            <p:nvSpPr>
              <p:cNvPr id="139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/>
            <p:cNvGrpSpPr/>
            <p:nvPr/>
          </p:nvGrpSpPr>
          <p:grpSpPr>
            <a:xfrm>
              <a:off x="2162390" y="3456151"/>
              <a:ext cx="1522276" cy="1023151"/>
              <a:chOff x="3013510" y="5918753"/>
              <a:chExt cx="1522276" cy="1023151"/>
            </a:xfrm>
          </p:grpSpPr>
          <p:sp>
            <p:nvSpPr>
              <p:cNvPr id="136" name="星: 12 pt 135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星: 12 pt 136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星: 12 pt 137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2218678" y="3265887"/>
              <a:ext cx="1387422" cy="1113181"/>
              <a:chOff x="5424491" y="5336122"/>
              <a:chExt cx="1387422" cy="1113181"/>
            </a:xfrm>
          </p:grpSpPr>
          <p:sp>
            <p:nvSpPr>
              <p:cNvPr id="134" name="フリーフォーム: 図形 133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>
              <a:off x="2202119" y="3072660"/>
              <a:ext cx="1387422" cy="1085365"/>
              <a:chOff x="3727376" y="3347276"/>
              <a:chExt cx="1387422" cy="1085365"/>
            </a:xfrm>
          </p:grpSpPr>
          <p:sp>
            <p:nvSpPr>
              <p:cNvPr id="11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0">
                    <a:srgbClr val="00FF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/>
              <p:cNvSpPr/>
              <p:nvPr/>
            </p:nvSpPr>
            <p:spPr>
              <a:xfrm>
                <a:off x="3727376" y="3347276"/>
                <a:ext cx="1387422" cy="999640"/>
              </a:xfrm>
              <a:custGeom>
                <a:avLst/>
                <a:gdLst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655901 w 1387422"/>
                  <a:gd name="connsiteY5" fmla="*/ 476866 h 999640"/>
                  <a:gd name="connsiteX6" fmla="*/ 221186 w 1387422"/>
                  <a:gd name="connsiteY6" fmla="*/ 740851 h 999640"/>
                  <a:gd name="connsiteX7" fmla="*/ 226299 w 1387422"/>
                  <a:gd name="connsiteY7" fmla="*/ 745957 h 999640"/>
                  <a:gd name="connsiteX8" fmla="*/ 571635 w 1387422"/>
                  <a:gd name="connsiteY8" fmla="*/ 889978 h 999640"/>
                  <a:gd name="connsiteX9" fmla="*/ 644228 w 1387422"/>
                  <a:gd name="connsiteY9" fmla="*/ 895042 h 999640"/>
                  <a:gd name="connsiteX10" fmla="*/ 809851 w 1387422"/>
                  <a:gd name="connsiteY10" fmla="*/ 436920 h 999640"/>
                  <a:gd name="connsiteX11" fmla="*/ 1227121 w 1387422"/>
                  <a:gd name="connsiteY11" fmla="*/ 665284 h 999640"/>
                  <a:gd name="connsiteX12" fmla="*/ 1206986 w 1387422"/>
                  <a:gd name="connsiteY12" fmla="*/ 700158 h 999640"/>
                  <a:gd name="connsiteX13" fmla="*/ 1219191 w 1387422"/>
                  <a:gd name="connsiteY13" fmla="*/ 687971 h 999640"/>
                  <a:gd name="connsiteX14" fmla="*/ 1299443 w 1387422"/>
                  <a:gd name="connsiteY14" fmla="*/ 479329 h 999640"/>
                  <a:gd name="connsiteX15" fmla="*/ 1294036 w 1387422"/>
                  <a:gd name="connsiteY15" fmla="*/ 436920 h 999640"/>
                  <a:gd name="connsiteX16" fmla="*/ 93387 w 1387422"/>
                  <a:gd name="connsiteY16" fmla="*/ 436920 h 999640"/>
                  <a:gd name="connsiteX17" fmla="*/ 87979 w 1387422"/>
                  <a:gd name="connsiteY17" fmla="*/ 479329 h 999640"/>
                  <a:gd name="connsiteX18" fmla="*/ 124735 w 1387422"/>
                  <a:gd name="connsiteY18" fmla="*/ 623452 h 999640"/>
                  <a:gd name="connsiteX19" fmla="*/ 152615 w 1387422"/>
                  <a:gd name="connsiteY19" fmla="*/ 664807 h 999640"/>
                  <a:gd name="connsiteX20" fmla="*/ 568319 w 1387422"/>
                  <a:gd name="connsiteY20" fmla="*/ 436920 h 999640"/>
                  <a:gd name="connsiteX21" fmla="*/ 254408 w 1387422"/>
                  <a:gd name="connsiteY21" fmla="*/ 192780 h 999640"/>
                  <a:gd name="connsiteX22" fmla="*/ 226299 w 1387422"/>
                  <a:gd name="connsiteY22" fmla="*/ 212701 h 999640"/>
                  <a:gd name="connsiteX23" fmla="*/ 124735 w 1387422"/>
                  <a:gd name="connsiteY23" fmla="*/ 335206 h 999640"/>
                  <a:gd name="connsiteX24" fmla="*/ 109073 w 1387422"/>
                  <a:gd name="connsiteY24" fmla="*/ 375328 h 999640"/>
                  <a:gd name="connsiteX25" fmla="*/ 554542 w 1387422"/>
                  <a:gd name="connsiteY25" fmla="*/ 375328 h 999640"/>
                  <a:gd name="connsiteX26" fmla="*/ 1126987 w 1387422"/>
                  <a:gd name="connsiteY26" fmla="*/ 190795 h 999640"/>
                  <a:gd name="connsiteX27" fmla="*/ 823107 w 1387422"/>
                  <a:gd name="connsiteY27" fmla="*/ 375328 h 999640"/>
                  <a:gd name="connsiteX28" fmla="*/ 1278349 w 1387422"/>
                  <a:gd name="connsiteY28" fmla="*/ 375328 h 999640"/>
                  <a:gd name="connsiteX29" fmla="*/ 1262688 w 1387422"/>
                  <a:gd name="connsiteY29" fmla="*/ 335206 h 999640"/>
                  <a:gd name="connsiteX30" fmla="*/ 1191877 w 1387422"/>
                  <a:gd name="connsiteY30" fmla="*/ 240807 h 999640"/>
                  <a:gd name="connsiteX31" fmla="*/ 719941 w 1387422"/>
                  <a:gd name="connsiteY31" fmla="*/ 61994 h 999640"/>
                  <a:gd name="connsiteX32" fmla="*/ 727964 w 1387422"/>
                  <a:gd name="connsiteY32" fmla="*/ 349403 h 999640"/>
                  <a:gd name="connsiteX33" fmla="*/ 1078717 w 1387422"/>
                  <a:gd name="connsiteY33" fmla="*/ 157122 h 999640"/>
                  <a:gd name="connsiteX34" fmla="*/ 962919 w 1387422"/>
                  <a:gd name="connsiteY34" fmla="*/ 103733 h 999640"/>
                  <a:gd name="connsiteX35" fmla="*/ 815788 w 1387422"/>
                  <a:gd name="connsiteY35" fmla="*/ 68680 h 999640"/>
                  <a:gd name="connsiteX36" fmla="*/ 667483 w 1387422"/>
                  <a:gd name="connsiteY36" fmla="*/ 61994 h 999640"/>
                  <a:gd name="connsiteX37" fmla="*/ 571635 w 1387422"/>
                  <a:gd name="connsiteY37" fmla="*/ 68680 h 999640"/>
                  <a:gd name="connsiteX38" fmla="*/ 379617 w 1387422"/>
                  <a:gd name="connsiteY38" fmla="*/ 120848 h 999640"/>
                  <a:gd name="connsiteX39" fmla="*/ 302975 w 1387422"/>
                  <a:gd name="connsiteY39" fmla="*/ 159518 h 999640"/>
                  <a:gd name="connsiteX40" fmla="*/ 659316 w 1387422"/>
                  <a:gd name="connsiteY40" fmla="*/ 354536 h 999640"/>
                  <a:gd name="connsiteX41" fmla="*/ 693711 w 1387422"/>
                  <a:gd name="connsiteY41" fmla="*/ 0 h 999640"/>
                  <a:gd name="connsiteX42" fmla="*/ 1387422 w 1387422"/>
                  <a:gd name="connsiteY42" fmla="*/ 499820 h 999640"/>
                  <a:gd name="connsiteX43" fmla="*/ 693711 w 1387422"/>
                  <a:gd name="connsiteY43" fmla="*/ 999640 h 999640"/>
                  <a:gd name="connsiteX44" fmla="*/ 0 w 1387422"/>
                  <a:gd name="connsiteY44" fmla="*/ 499820 h 999640"/>
                  <a:gd name="connsiteX45" fmla="*/ 693711 w 1387422"/>
                  <a:gd name="connsiteY45" fmla="*/ 0 h 999640"/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731695 w 1387422"/>
                  <a:gd name="connsiteY5" fmla="*/ 483077 h 999640"/>
                  <a:gd name="connsiteX6" fmla="*/ 655901 w 1387422"/>
                  <a:gd name="connsiteY6" fmla="*/ 476866 h 999640"/>
                  <a:gd name="connsiteX7" fmla="*/ 221186 w 1387422"/>
                  <a:gd name="connsiteY7" fmla="*/ 740851 h 999640"/>
                  <a:gd name="connsiteX8" fmla="*/ 226299 w 1387422"/>
                  <a:gd name="connsiteY8" fmla="*/ 745957 h 999640"/>
                  <a:gd name="connsiteX9" fmla="*/ 571635 w 1387422"/>
                  <a:gd name="connsiteY9" fmla="*/ 889978 h 999640"/>
                  <a:gd name="connsiteX10" fmla="*/ 644228 w 1387422"/>
                  <a:gd name="connsiteY10" fmla="*/ 895042 h 999640"/>
                  <a:gd name="connsiteX11" fmla="*/ 655901 w 1387422"/>
                  <a:gd name="connsiteY11" fmla="*/ 476866 h 999640"/>
                  <a:gd name="connsiteX12" fmla="*/ 809851 w 1387422"/>
                  <a:gd name="connsiteY12" fmla="*/ 436920 h 999640"/>
                  <a:gd name="connsiteX13" fmla="*/ 1227121 w 1387422"/>
                  <a:gd name="connsiteY13" fmla="*/ 665284 h 999640"/>
                  <a:gd name="connsiteX14" fmla="*/ 1219191 w 1387422"/>
                  <a:gd name="connsiteY14" fmla="*/ 687971 h 999640"/>
                  <a:gd name="connsiteX15" fmla="*/ 1299443 w 1387422"/>
                  <a:gd name="connsiteY15" fmla="*/ 479329 h 999640"/>
                  <a:gd name="connsiteX16" fmla="*/ 1294036 w 1387422"/>
                  <a:gd name="connsiteY16" fmla="*/ 436920 h 999640"/>
                  <a:gd name="connsiteX17" fmla="*/ 809851 w 1387422"/>
                  <a:gd name="connsiteY17" fmla="*/ 436920 h 999640"/>
                  <a:gd name="connsiteX18" fmla="*/ 93387 w 1387422"/>
                  <a:gd name="connsiteY18" fmla="*/ 436920 h 999640"/>
                  <a:gd name="connsiteX19" fmla="*/ 87979 w 1387422"/>
                  <a:gd name="connsiteY19" fmla="*/ 479329 h 999640"/>
                  <a:gd name="connsiteX20" fmla="*/ 124735 w 1387422"/>
                  <a:gd name="connsiteY20" fmla="*/ 623452 h 999640"/>
                  <a:gd name="connsiteX21" fmla="*/ 152615 w 1387422"/>
                  <a:gd name="connsiteY21" fmla="*/ 664807 h 999640"/>
                  <a:gd name="connsiteX22" fmla="*/ 568319 w 1387422"/>
                  <a:gd name="connsiteY22" fmla="*/ 436920 h 999640"/>
                  <a:gd name="connsiteX23" fmla="*/ 93387 w 1387422"/>
                  <a:gd name="connsiteY23" fmla="*/ 436920 h 999640"/>
                  <a:gd name="connsiteX24" fmla="*/ 254408 w 1387422"/>
                  <a:gd name="connsiteY24" fmla="*/ 192780 h 999640"/>
                  <a:gd name="connsiteX25" fmla="*/ 226299 w 1387422"/>
                  <a:gd name="connsiteY25" fmla="*/ 212701 h 999640"/>
                  <a:gd name="connsiteX26" fmla="*/ 124735 w 1387422"/>
                  <a:gd name="connsiteY26" fmla="*/ 335206 h 999640"/>
                  <a:gd name="connsiteX27" fmla="*/ 109073 w 1387422"/>
                  <a:gd name="connsiteY27" fmla="*/ 375328 h 999640"/>
                  <a:gd name="connsiteX28" fmla="*/ 554542 w 1387422"/>
                  <a:gd name="connsiteY28" fmla="*/ 375328 h 999640"/>
                  <a:gd name="connsiteX29" fmla="*/ 254408 w 1387422"/>
                  <a:gd name="connsiteY29" fmla="*/ 192780 h 999640"/>
                  <a:gd name="connsiteX30" fmla="*/ 1126987 w 1387422"/>
                  <a:gd name="connsiteY30" fmla="*/ 190795 h 999640"/>
                  <a:gd name="connsiteX31" fmla="*/ 823107 w 1387422"/>
                  <a:gd name="connsiteY31" fmla="*/ 375328 h 999640"/>
                  <a:gd name="connsiteX32" fmla="*/ 1278349 w 1387422"/>
                  <a:gd name="connsiteY32" fmla="*/ 375328 h 999640"/>
                  <a:gd name="connsiteX33" fmla="*/ 1262688 w 1387422"/>
                  <a:gd name="connsiteY33" fmla="*/ 335206 h 999640"/>
                  <a:gd name="connsiteX34" fmla="*/ 1191877 w 1387422"/>
                  <a:gd name="connsiteY34" fmla="*/ 240807 h 999640"/>
                  <a:gd name="connsiteX35" fmla="*/ 1126987 w 1387422"/>
                  <a:gd name="connsiteY35" fmla="*/ 190795 h 999640"/>
                  <a:gd name="connsiteX36" fmla="*/ 719941 w 1387422"/>
                  <a:gd name="connsiteY36" fmla="*/ 61994 h 999640"/>
                  <a:gd name="connsiteX37" fmla="*/ 727964 w 1387422"/>
                  <a:gd name="connsiteY37" fmla="*/ 349403 h 999640"/>
                  <a:gd name="connsiteX38" fmla="*/ 1078717 w 1387422"/>
                  <a:gd name="connsiteY38" fmla="*/ 157122 h 999640"/>
                  <a:gd name="connsiteX39" fmla="*/ 962919 w 1387422"/>
                  <a:gd name="connsiteY39" fmla="*/ 103733 h 999640"/>
                  <a:gd name="connsiteX40" fmla="*/ 815788 w 1387422"/>
                  <a:gd name="connsiteY40" fmla="*/ 68680 h 999640"/>
                  <a:gd name="connsiteX41" fmla="*/ 719941 w 1387422"/>
                  <a:gd name="connsiteY41" fmla="*/ 61994 h 999640"/>
                  <a:gd name="connsiteX42" fmla="*/ 667483 w 1387422"/>
                  <a:gd name="connsiteY42" fmla="*/ 61994 h 999640"/>
                  <a:gd name="connsiteX43" fmla="*/ 571635 w 1387422"/>
                  <a:gd name="connsiteY43" fmla="*/ 68680 h 999640"/>
                  <a:gd name="connsiteX44" fmla="*/ 379617 w 1387422"/>
                  <a:gd name="connsiteY44" fmla="*/ 120848 h 999640"/>
                  <a:gd name="connsiteX45" fmla="*/ 302975 w 1387422"/>
                  <a:gd name="connsiteY45" fmla="*/ 159518 h 999640"/>
                  <a:gd name="connsiteX46" fmla="*/ 659316 w 1387422"/>
                  <a:gd name="connsiteY46" fmla="*/ 354536 h 999640"/>
                  <a:gd name="connsiteX47" fmla="*/ 667483 w 1387422"/>
                  <a:gd name="connsiteY47" fmla="*/ 61994 h 999640"/>
                  <a:gd name="connsiteX48" fmla="*/ 693711 w 1387422"/>
                  <a:gd name="connsiteY48" fmla="*/ 0 h 999640"/>
                  <a:gd name="connsiteX49" fmla="*/ 1387422 w 1387422"/>
                  <a:gd name="connsiteY49" fmla="*/ 499820 h 999640"/>
                  <a:gd name="connsiteX50" fmla="*/ 693711 w 1387422"/>
                  <a:gd name="connsiteY50" fmla="*/ 999640 h 999640"/>
                  <a:gd name="connsiteX51" fmla="*/ 0 w 1387422"/>
                  <a:gd name="connsiteY51" fmla="*/ 499820 h 999640"/>
                  <a:gd name="connsiteX52" fmla="*/ 693711 w 1387422"/>
                  <a:gd name="connsiteY52" fmla="*/ 0 h 999640"/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731695 w 1387422"/>
                  <a:gd name="connsiteY5" fmla="*/ 483077 h 999640"/>
                  <a:gd name="connsiteX6" fmla="*/ 655901 w 1387422"/>
                  <a:gd name="connsiteY6" fmla="*/ 476866 h 999640"/>
                  <a:gd name="connsiteX7" fmla="*/ 221186 w 1387422"/>
                  <a:gd name="connsiteY7" fmla="*/ 740851 h 999640"/>
                  <a:gd name="connsiteX8" fmla="*/ 226299 w 1387422"/>
                  <a:gd name="connsiteY8" fmla="*/ 745957 h 999640"/>
                  <a:gd name="connsiteX9" fmla="*/ 571635 w 1387422"/>
                  <a:gd name="connsiteY9" fmla="*/ 889978 h 999640"/>
                  <a:gd name="connsiteX10" fmla="*/ 644228 w 1387422"/>
                  <a:gd name="connsiteY10" fmla="*/ 895042 h 999640"/>
                  <a:gd name="connsiteX11" fmla="*/ 655901 w 1387422"/>
                  <a:gd name="connsiteY11" fmla="*/ 476866 h 999640"/>
                  <a:gd name="connsiteX12" fmla="*/ 809851 w 1387422"/>
                  <a:gd name="connsiteY12" fmla="*/ 436920 h 999640"/>
                  <a:gd name="connsiteX13" fmla="*/ 1219191 w 1387422"/>
                  <a:gd name="connsiteY13" fmla="*/ 687971 h 999640"/>
                  <a:gd name="connsiteX14" fmla="*/ 1299443 w 1387422"/>
                  <a:gd name="connsiteY14" fmla="*/ 479329 h 999640"/>
                  <a:gd name="connsiteX15" fmla="*/ 1294036 w 1387422"/>
                  <a:gd name="connsiteY15" fmla="*/ 436920 h 999640"/>
                  <a:gd name="connsiteX16" fmla="*/ 809851 w 1387422"/>
                  <a:gd name="connsiteY16" fmla="*/ 436920 h 999640"/>
                  <a:gd name="connsiteX17" fmla="*/ 93387 w 1387422"/>
                  <a:gd name="connsiteY17" fmla="*/ 436920 h 999640"/>
                  <a:gd name="connsiteX18" fmla="*/ 87979 w 1387422"/>
                  <a:gd name="connsiteY18" fmla="*/ 479329 h 999640"/>
                  <a:gd name="connsiteX19" fmla="*/ 124735 w 1387422"/>
                  <a:gd name="connsiteY19" fmla="*/ 623452 h 999640"/>
                  <a:gd name="connsiteX20" fmla="*/ 152615 w 1387422"/>
                  <a:gd name="connsiteY20" fmla="*/ 664807 h 999640"/>
                  <a:gd name="connsiteX21" fmla="*/ 568319 w 1387422"/>
                  <a:gd name="connsiteY21" fmla="*/ 436920 h 999640"/>
                  <a:gd name="connsiteX22" fmla="*/ 93387 w 1387422"/>
                  <a:gd name="connsiteY22" fmla="*/ 436920 h 999640"/>
                  <a:gd name="connsiteX23" fmla="*/ 254408 w 1387422"/>
                  <a:gd name="connsiteY23" fmla="*/ 192780 h 999640"/>
                  <a:gd name="connsiteX24" fmla="*/ 226299 w 1387422"/>
                  <a:gd name="connsiteY24" fmla="*/ 212701 h 999640"/>
                  <a:gd name="connsiteX25" fmla="*/ 124735 w 1387422"/>
                  <a:gd name="connsiteY25" fmla="*/ 335206 h 999640"/>
                  <a:gd name="connsiteX26" fmla="*/ 109073 w 1387422"/>
                  <a:gd name="connsiteY26" fmla="*/ 375328 h 999640"/>
                  <a:gd name="connsiteX27" fmla="*/ 554542 w 1387422"/>
                  <a:gd name="connsiteY27" fmla="*/ 375328 h 999640"/>
                  <a:gd name="connsiteX28" fmla="*/ 254408 w 1387422"/>
                  <a:gd name="connsiteY28" fmla="*/ 192780 h 999640"/>
                  <a:gd name="connsiteX29" fmla="*/ 1126987 w 1387422"/>
                  <a:gd name="connsiteY29" fmla="*/ 190795 h 999640"/>
                  <a:gd name="connsiteX30" fmla="*/ 823107 w 1387422"/>
                  <a:gd name="connsiteY30" fmla="*/ 375328 h 999640"/>
                  <a:gd name="connsiteX31" fmla="*/ 1278349 w 1387422"/>
                  <a:gd name="connsiteY31" fmla="*/ 375328 h 999640"/>
                  <a:gd name="connsiteX32" fmla="*/ 1262688 w 1387422"/>
                  <a:gd name="connsiteY32" fmla="*/ 335206 h 999640"/>
                  <a:gd name="connsiteX33" fmla="*/ 1191877 w 1387422"/>
                  <a:gd name="connsiteY33" fmla="*/ 240807 h 999640"/>
                  <a:gd name="connsiteX34" fmla="*/ 1126987 w 1387422"/>
                  <a:gd name="connsiteY34" fmla="*/ 190795 h 999640"/>
                  <a:gd name="connsiteX35" fmla="*/ 719941 w 1387422"/>
                  <a:gd name="connsiteY35" fmla="*/ 61994 h 999640"/>
                  <a:gd name="connsiteX36" fmla="*/ 727964 w 1387422"/>
                  <a:gd name="connsiteY36" fmla="*/ 349403 h 999640"/>
                  <a:gd name="connsiteX37" fmla="*/ 1078717 w 1387422"/>
                  <a:gd name="connsiteY37" fmla="*/ 157122 h 999640"/>
                  <a:gd name="connsiteX38" fmla="*/ 962919 w 1387422"/>
                  <a:gd name="connsiteY38" fmla="*/ 103733 h 999640"/>
                  <a:gd name="connsiteX39" fmla="*/ 815788 w 1387422"/>
                  <a:gd name="connsiteY39" fmla="*/ 68680 h 999640"/>
                  <a:gd name="connsiteX40" fmla="*/ 719941 w 1387422"/>
                  <a:gd name="connsiteY40" fmla="*/ 61994 h 999640"/>
                  <a:gd name="connsiteX41" fmla="*/ 667483 w 1387422"/>
                  <a:gd name="connsiteY41" fmla="*/ 61994 h 999640"/>
                  <a:gd name="connsiteX42" fmla="*/ 571635 w 1387422"/>
                  <a:gd name="connsiteY42" fmla="*/ 68680 h 999640"/>
                  <a:gd name="connsiteX43" fmla="*/ 379617 w 1387422"/>
                  <a:gd name="connsiteY43" fmla="*/ 120848 h 999640"/>
                  <a:gd name="connsiteX44" fmla="*/ 302975 w 1387422"/>
                  <a:gd name="connsiteY44" fmla="*/ 159518 h 999640"/>
                  <a:gd name="connsiteX45" fmla="*/ 659316 w 1387422"/>
                  <a:gd name="connsiteY45" fmla="*/ 354536 h 999640"/>
                  <a:gd name="connsiteX46" fmla="*/ 667483 w 1387422"/>
                  <a:gd name="connsiteY46" fmla="*/ 61994 h 999640"/>
                  <a:gd name="connsiteX47" fmla="*/ 693711 w 1387422"/>
                  <a:gd name="connsiteY47" fmla="*/ 0 h 999640"/>
                  <a:gd name="connsiteX48" fmla="*/ 1387422 w 1387422"/>
                  <a:gd name="connsiteY48" fmla="*/ 499820 h 999640"/>
                  <a:gd name="connsiteX49" fmla="*/ 693711 w 1387422"/>
                  <a:gd name="connsiteY49" fmla="*/ 999640 h 999640"/>
                  <a:gd name="connsiteX50" fmla="*/ 0 w 1387422"/>
                  <a:gd name="connsiteY50" fmla="*/ 499820 h 999640"/>
                  <a:gd name="connsiteX51" fmla="*/ 693711 w 1387422"/>
                  <a:gd name="connsiteY51" fmla="*/ 0 h 99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387422" h="999640">
                    <a:moveTo>
                      <a:pt x="731695" y="483077"/>
                    </a:moveTo>
                    <a:lnTo>
                      <a:pt x="743195" y="895042"/>
                    </a:lnTo>
                    <a:lnTo>
                      <a:pt x="815788" y="889978"/>
                    </a:lnTo>
                    <a:cubicBezTo>
                      <a:pt x="953799" y="870435"/>
                      <a:pt x="1074713" y="818413"/>
                      <a:pt x="1161124" y="745957"/>
                    </a:cubicBezTo>
                    <a:lnTo>
                      <a:pt x="1162177" y="744905"/>
                    </a:lnTo>
                    <a:lnTo>
                      <a:pt x="731695" y="483077"/>
                    </a:lnTo>
                    <a:close/>
                    <a:moveTo>
                      <a:pt x="655901" y="476866"/>
                    </a:moveTo>
                    <a:lnTo>
                      <a:pt x="221186" y="740851"/>
                    </a:lnTo>
                    <a:lnTo>
                      <a:pt x="226299" y="745957"/>
                    </a:lnTo>
                    <a:cubicBezTo>
                      <a:pt x="312710" y="818413"/>
                      <a:pt x="433624" y="870435"/>
                      <a:pt x="571635" y="889978"/>
                    </a:cubicBezTo>
                    <a:lnTo>
                      <a:pt x="644228" y="895042"/>
                    </a:lnTo>
                    <a:lnTo>
                      <a:pt x="655901" y="476866"/>
                    </a:lnTo>
                    <a:close/>
                    <a:moveTo>
                      <a:pt x="809851" y="436920"/>
                    </a:moveTo>
                    <a:lnTo>
                      <a:pt x="1219191" y="687971"/>
                    </a:lnTo>
                    <a:cubicBezTo>
                      <a:pt x="1270245" y="626531"/>
                      <a:pt x="1299443" y="555289"/>
                      <a:pt x="1299443" y="479329"/>
                    </a:cubicBezTo>
                    <a:lnTo>
                      <a:pt x="1294036" y="436920"/>
                    </a:lnTo>
                    <a:lnTo>
                      <a:pt x="809851" y="436920"/>
                    </a:lnTo>
                    <a:close/>
                    <a:moveTo>
                      <a:pt x="93387" y="436920"/>
                    </a:moveTo>
                    <a:lnTo>
                      <a:pt x="87979" y="479329"/>
                    </a:lnTo>
                    <a:cubicBezTo>
                      <a:pt x="87979" y="529969"/>
                      <a:pt x="100956" y="578512"/>
                      <a:pt x="124735" y="623452"/>
                    </a:cubicBezTo>
                    <a:lnTo>
                      <a:pt x="152615" y="664807"/>
                    </a:lnTo>
                    <a:lnTo>
                      <a:pt x="568319" y="436920"/>
                    </a:lnTo>
                    <a:lnTo>
                      <a:pt x="93387" y="436920"/>
                    </a:lnTo>
                    <a:close/>
                    <a:moveTo>
                      <a:pt x="254408" y="192780"/>
                    </a:moveTo>
                    <a:lnTo>
                      <a:pt x="226299" y="212701"/>
                    </a:lnTo>
                    <a:cubicBezTo>
                      <a:pt x="183093" y="248930"/>
                      <a:pt x="148513" y="290267"/>
                      <a:pt x="124735" y="335206"/>
                    </a:cubicBezTo>
                    <a:lnTo>
                      <a:pt x="109073" y="375328"/>
                    </a:lnTo>
                    <a:lnTo>
                      <a:pt x="554542" y="375328"/>
                    </a:lnTo>
                    <a:lnTo>
                      <a:pt x="254408" y="192780"/>
                    </a:lnTo>
                    <a:close/>
                    <a:moveTo>
                      <a:pt x="1126987" y="190795"/>
                    </a:moveTo>
                    <a:lnTo>
                      <a:pt x="823107" y="375328"/>
                    </a:lnTo>
                    <a:lnTo>
                      <a:pt x="1278349" y="375328"/>
                    </a:lnTo>
                    <a:lnTo>
                      <a:pt x="1262688" y="335206"/>
                    </a:lnTo>
                    <a:cubicBezTo>
                      <a:pt x="1244854" y="301502"/>
                      <a:pt x="1220944" y="269823"/>
                      <a:pt x="1191877" y="240807"/>
                    </a:cubicBezTo>
                    <a:lnTo>
                      <a:pt x="1126987" y="190795"/>
                    </a:lnTo>
                    <a:close/>
                    <a:moveTo>
                      <a:pt x="719941" y="61994"/>
                    </a:moveTo>
                    <a:lnTo>
                      <a:pt x="727964" y="349403"/>
                    </a:lnTo>
                    <a:lnTo>
                      <a:pt x="1078717" y="157122"/>
                    </a:lnTo>
                    <a:lnTo>
                      <a:pt x="962919" y="103733"/>
                    </a:lnTo>
                    <a:cubicBezTo>
                      <a:pt x="916892" y="87905"/>
                      <a:pt x="867542" y="76009"/>
                      <a:pt x="815788" y="68680"/>
                    </a:cubicBezTo>
                    <a:lnTo>
                      <a:pt x="719941" y="61994"/>
                    </a:lnTo>
                    <a:close/>
                    <a:moveTo>
                      <a:pt x="667483" y="61994"/>
                    </a:moveTo>
                    <a:lnTo>
                      <a:pt x="571635" y="68680"/>
                    </a:lnTo>
                    <a:cubicBezTo>
                      <a:pt x="502630" y="78452"/>
                      <a:pt x="437898" y="96343"/>
                      <a:pt x="379617" y="120848"/>
                    </a:cubicBezTo>
                    <a:lnTo>
                      <a:pt x="302975" y="159518"/>
                    </a:lnTo>
                    <a:lnTo>
                      <a:pt x="659316" y="354536"/>
                    </a:lnTo>
                    <a:lnTo>
                      <a:pt x="667483" y="61994"/>
                    </a:lnTo>
                    <a:close/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cubicBezTo>
                      <a:pt x="1387422" y="775863"/>
                      <a:pt x="1076837" y="999640"/>
                      <a:pt x="693711" y="999640"/>
                    </a:cubicBezTo>
                    <a:cubicBezTo>
                      <a:pt x="310585" y="999640"/>
                      <a:pt x="0" y="775863"/>
                      <a:pt x="0" y="499820"/>
                    </a:cubicBez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/>
            <p:cNvGrpSpPr/>
            <p:nvPr/>
          </p:nvGrpSpPr>
          <p:grpSpPr>
            <a:xfrm rot="20163489">
              <a:off x="2079805" y="2897765"/>
              <a:ext cx="1387422" cy="1047328"/>
              <a:chOff x="1136576" y="3540864"/>
              <a:chExt cx="1387422" cy="1047328"/>
            </a:xfrm>
          </p:grpSpPr>
          <p:sp>
            <p:nvSpPr>
              <p:cNvPr id="10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" name="グループ化 141"/>
          <p:cNvGrpSpPr/>
          <p:nvPr/>
        </p:nvGrpSpPr>
        <p:grpSpPr>
          <a:xfrm>
            <a:off x="6750987" y="713638"/>
            <a:ext cx="2666478" cy="2457270"/>
            <a:chOff x="7378026" y="869170"/>
            <a:chExt cx="1808734" cy="1666825"/>
          </a:xfrm>
        </p:grpSpPr>
        <p:grpSp>
          <p:nvGrpSpPr>
            <p:cNvPr id="144" name="グループ化 143"/>
            <p:cNvGrpSpPr/>
            <p:nvPr/>
          </p:nvGrpSpPr>
          <p:grpSpPr>
            <a:xfrm>
              <a:off x="7592537" y="1410507"/>
              <a:ext cx="1395310" cy="1125488"/>
              <a:chOff x="1132632" y="4835300"/>
              <a:chExt cx="1395310" cy="1125488"/>
            </a:xfrm>
          </p:grpSpPr>
          <p:sp>
            <p:nvSpPr>
              <p:cNvPr id="20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/>
            <p:cNvGrpSpPr/>
            <p:nvPr/>
          </p:nvGrpSpPr>
          <p:grpSpPr>
            <a:xfrm>
              <a:off x="7544015" y="1398751"/>
              <a:ext cx="1522276" cy="1023151"/>
              <a:chOff x="3013510" y="5918753"/>
              <a:chExt cx="1522276" cy="1023151"/>
            </a:xfrm>
          </p:grpSpPr>
          <p:sp>
            <p:nvSpPr>
              <p:cNvPr id="205" name="星: 12 pt 20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星: 12 pt 20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星: 12 pt 20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>
              <a:off x="7600303" y="1198962"/>
              <a:ext cx="1387422" cy="1113181"/>
              <a:chOff x="5424491" y="5336122"/>
              <a:chExt cx="1387422" cy="1113181"/>
            </a:xfrm>
          </p:grpSpPr>
          <p:sp>
            <p:nvSpPr>
              <p:cNvPr id="203" name="フリーフォーム: 図形 20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/>
            <p:cNvSpPr/>
            <p:nvPr/>
          </p:nvSpPr>
          <p:spPr>
            <a:xfrm>
              <a:off x="7378026" y="1216626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/>
            <p:cNvGrpSpPr/>
            <p:nvPr/>
          </p:nvGrpSpPr>
          <p:grpSpPr>
            <a:xfrm>
              <a:off x="7600303" y="1017281"/>
              <a:ext cx="1387422" cy="1113181"/>
              <a:chOff x="5424491" y="5336122"/>
              <a:chExt cx="1387422" cy="1113181"/>
            </a:xfrm>
          </p:grpSpPr>
          <p:sp>
            <p:nvSpPr>
              <p:cNvPr id="201" name="フリーフォーム: 図形 20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8357905" y="1295761"/>
              <a:ext cx="606880" cy="458878"/>
              <a:chOff x="3727376" y="3347276"/>
              <a:chExt cx="1387422" cy="1085365"/>
            </a:xfrm>
          </p:grpSpPr>
          <p:sp>
            <p:nvSpPr>
              <p:cNvPr id="183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8091205" y="1562461"/>
              <a:ext cx="606880" cy="458878"/>
              <a:chOff x="3727376" y="3347276"/>
              <a:chExt cx="1387422" cy="1085365"/>
            </a:xfrm>
          </p:grpSpPr>
          <p:sp>
            <p:nvSpPr>
              <p:cNvPr id="16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 rot="20163489">
              <a:off x="7496447" y="869170"/>
              <a:ext cx="1387422" cy="1047328"/>
              <a:chOff x="1136576" y="3540864"/>
              <a:chExt cx="1387422" cy="1047328"/>
            </a:xfrm>
          </p:grpSpPr>
          <p:sp>
            <p:nvSpPr>
              <p:cNvPr id="15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4014878" y="4022491"/>
            <a:ext cx="2267058" cy="2394390"/>
            <a:chOff x="4800815" y="2959699"/>
            <a:chExt cx="1537797" cy="1624171"/>
          </a:xfrm>
        </p:grpSpPr>
        <p:grpSp>
          <p:nvGrpSpPr>
            <p:cNvPr id="213" name="グループ化 212"/>
            <p:cNvGrpSpPr/>
            <p:nvPr/>
          </p:nvGrpSpPr>
          <p:grpSpPr>
            <a:xfrm>
              <a:off x="4877912" y="3458382"/>
              <a:ext cx="1395310" cy="1125488"/>
              <a:chOff x="1132632" y="4835300"/>
              <a:chExt cx="1395310" cy="1125488"/>
            </a:xfrm>
          </p:grpSpPr>
          <p:sp>
            <p:nvSpPr>
              <p:cNvPr id="23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/>
            <p:cNvGrpSpPr/>
            <p:nvPr/>
          </p:nvGrpSpPr>
          <p:grpSpPr>
            <a:xfrm>
              <a:off x="4800815" y="3456151"/>
              <a:ext cx="1522276" cy="1023151"/>
              <a:chOff x="3013510" y="5918753"/>
              <a:chExt cx="1522276" cy="1023151"/>
            </a:xfrm>
          </p:grpSpPr>
          <p:sp>
            <p:nvSpPr>
              <p:cNvPr id="235" name="星: 12 pt 23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星: 12 pt 23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星: 12 pt 23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4828669" y="3189236"/>
              <a:ext cx="1387422" cy="1113181"/>
              <a:chOff x="5424491" y="5336122"/>
              <a:chExt cx="1387422" cy="1113181"/>
            </a:xfrm>
          </p:grpSpPr>
          <p:sp>
            <p:nvSpPr>
              <p:cNvPr id="233" name="フリーフォーム: 図形 23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4951190" y="3119065"/>
              <a:ext cx="1387422" cy="1113181"/>
              <a:chOff x="5424491" y="5336122"/>
              <a:chExt cx="1387422" cy="1113181"/>
            </a:xfrm>
          </p:grpSpPr>
          <p:sp>
            <p:nvSpPr>
              <p:cNvPr id="231" name="フリーフォーム: 図形 23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/>
            <p:cNvGrpSpPr/>
            <p:nvPr/>
          </p:nvGrpSpPr>
          <p:grpSpPr>
            <a:xfrm>
              <a:off x="4869256" y="2959699"/>
              <a:ext cx="1387422" cy="1047328"/>
              <a:chOff x="1136576" y="3540864"/>
              <a:chExt cx="1387422" cy="1047328"/>
            </a:xfrm>
          </p:grpSpPr>
          <p:sp>
            <p:nvSpPr>
              <p:cNvPr id="21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1" name="グループ化 240"/>
          <p:cNvGrpSpPr/>
          <p:nvPr/>
        </p:nvGrpSpPr>
        <p:grpSpPr>
          <a:xfrm>
            <a:off x="6750987" y="3972232"/>
            <a:ext cx="2666478" cy="2454282"/>
            <a:chOff x="7378026" y="2919074"/>
            <a:chExt cx="1808734" cy="1664796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7630637" y="3458382"/>
              <a:ext cx="1395310" cy="1125488"/>
              <a:chOff x="1132632" y="4835300"/>
              <a:chExt cx="1395310" cy="1125488"/>
            </a:xfrm>
          </p:grpSpPr>
          <p:sp>
            <p:nvSpPr>
              <p:cNvPr id="30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7553540" y="3456151"/>
              <a:ext cx="1522276" cy="1023151"/>
              <a:chOff x="3013510" y="5918753"/>
              <a:chExt cx="1522276" cy="1023151"/>
            </a:xfrm>
          </p:grpSpPr>
          <p:sp>
            <p:nvSpPr>
              <p:cNvPr id="305" name="星: 12 pt 30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星: 12 pt 30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星: 12 pt 30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" name="フリーフォーム: 図形 244"/>
            <p:cNvSpPr/>
            <p:nvPr/>
          </p:nvSpPr>
          <p:spPr>
            <a:xfrm>
              <a:off x="7378026" y="3407376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245"/>
            <p:cNvGrpSpPr/>
            <p:nvPr/>
          </p:nvGrpSpPr>
          <p:grpSpPr>
            <a:xfrm>
              <a:off x="7647431" y="3223977"/>
              <a:ext cx="1387422" cy="1113181"/>
              <a:chOff x="5424491" y="5336122"/>
              <a:chExt cx="1387422" cy="1113181"/>
            </a:xfrm>
          </p:grpSpPr>
          <p:sp>
            <p:nvSpPr>
              <p:cNvPr id="303" name="フリーフォーム: 図形 30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7" name="フリーフォーム: 図形 246"/>
            <p:cNvSpPr/>
            <p:nvPr/>
          </p:nvSpPr>
          <p:spPr>
            <a:xfrm>
              <a:off x="7378026" y="3273722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/>
            <p:cNvGrpSpPr/>
            <p:nvPr/>
          </p:nvGrpSpPr>
          <p:grpSpPr>
            <a:xfrm>
              <a:off x="7647431" y="3090323"/>
              <a:ext cx="1387422" cy="1113181"/>
              <a:chOff x="5424491" y="5336122"/>
              <a:chExt cx="1387422" cy="1113181"/>
            </a:xfrm>
          </p:grpSpPr>
          <p:sp>
            <p:nvSpPr>
              <p:cNvPr id="301" name="フリーフォーム: 図形 30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/>
            <p:cNvGrpSpPr/>
            <p:nvPr/>
          </p:nvGrpSpPr>
          <p:grpSpPr>
            <a:xfrm>
              <a:off x="8290538" y="3361529"/>
              <a:ext cx="606880" cy="458878"/>
              <a:chOff x="3727376" y="3347276"/>
              <a:chExt cx="1387422" cy="1085365"/>
            </a:xfrm>
          </p:grpSpPr>
          <p:sp>
            <p:nvSpPr>
              <p:cNvPr id="283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8023838" y="3628229"/>
              <a:ext cx="606880" cy="458878"/>
              <a:chOff x="3727376" y="3347276"/>
              <a:chExt cx="1387422" cy="1085365"/>
            </a:xfrm>
          </p:grpSpPr>
          <p:sp>
            <p:nvSpPr>
              <p:cNvPr id="26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7641006" y="2919074"/>
              <a:ext cx="1387422" cy="1047328"/>
              <a:chOff x="1136576" y="3540864"/>
              <a:chExt cx="1387422" cy="1047328"/>
            </a:xfrm>
          </p:grpSpPr>
          <p:sp>
            <p:nvSpPr>
              <p:cNvPr id="25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25612" y="818366"/>
            <a:ext cx="2314304" cy="2332470"/>
            <a:chOff x="2114820" y="953826"/>
            <a:chExt cx="1569846" cy="1582169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210912" y="1410507"/>
              <a:ext cx="1395310" cy="1125488"/>
              <a:chOff x="1132632" y="4835300"/>
              <a:chExt cx="1395310" cy="1125488"/>
            </a:xfrm>
          </p:grpSpPr>
          <p:sp>
            <p:nvSpPr>
              <p:cNvPr id="26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162390" y="1398751"/>
              <a:ext cx="1522276" cy="1023151"/>
              <a:chOff x="3013510" y="5918753"/>
              <a:chExt cx="1522276" cy="1023151"/>
            </a:xfrm>
          </p:grpSpPr>
          <p:sp>
            <p:nvSpPr>
              <p:cNvPr id="23" name="星: 12 pt 22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星: 12 pt 23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星: 12 pt 24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2218678" y="1198962"/>
              <a:ext cx="1387422" cy="1113181"/>
              <a:chOff x="5424491" y="5336122"/>
              <a:chExt cx="1387422" cy="1113181"/>
            </a:xfrm>
          </p:grpSpPr>
          <p:sp>
            <p:nvSpPr>
              <p:cNvPr id="21" name="フリーフォーム: 図形 2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 rot="20163489">
              <a:off x="2114820" y="953826"/>
              <a:ext cx="1387422" cy="1047328"/>
              <a:chOff x="1136576" y="3540864"/>
              <a:chExt cx="1387422" cy="1047328"/>
            </a:xfrm>
          </p:grpSpPr>
          <p:sp>
            <p:nvSpPr>
              <p:cNvPr id="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3777818" y="850514"/>
            <a:ext cx="2666478" cy="2294160"/>
            <a:chOff x="4627997" y="979813"/>
            <a:chExt cx="1808734" cy="1556182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820762" y="1410507"/>
              <a:ext cx="1395310" cy="1125488"/>
              <a:chOff x="1132632" y="4835300"/>
              <a:chExt cx="1395310" cy="1125488"/>
            </a:xfrm>
          </p:grpSpPr>
          <p:sp>
            <p:nvSpPr>
              <p:cNvPr id="92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>
              <a:off x="4772240" y="1398751"/>
              <a:ext cx="1522276" cy="1023151"/>
              <a:chOff x="3013510" y="5918753"/>
              <a:chExt cx="1522276" cy="1023151"/>
            </a:xfrm>
          </p:grpSpPr>
          <p:sp>
            <p:nvSpPr>
              <p:cNvPr id="89" name="星: 12 pt 88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星: 12 pt 89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星: 12 pt 90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/>
            <p:cNvSpPr/>
            <p:nvPr/>
          </p:nvSpPr>
          <p:spPr>
            <a:xfrm>
              <a:off x="4627997" y="1387339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828528" y="1198962"/>
              <a:ext cx="1387422" cy="1113181"/>
              <a:chOff x="5424491" y="5336122"/>
              <a:chExt cx="1387422" cy="1113181"/>
            </a:xfrm>
          </p:grpSpPr>
          <p:sp>
            <p:nvSpPr>
              <p:cNvPr id="87" name="フリーフォーム: 図形 86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5528288" y="1380329"/>
              <a:ext cx="606880" cy="458878"/>
              <a:chOff x="3727376" y="3347276"/>
              <a:chExt cx="1387422" cy="1085365"/>
            </a:xfrm>
          </p:grpSpPr>
          <p:sp>
            <p:nvSpPr>
              <p:cNvPr id="69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5261588" y="1647029"/>
              <a:ext cx="606880" cy="458878"/>
              <a:chOff x="3727376" y="3347276"/>
              <a:chExt cx="1387422" cy="1085365"/>
            </a:xfrm>
          </p:grpSpPr>
          <p:sp>
            <p:nvSpPr>
              <p:cNvPr id="51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20163489">
              <a:off x="4636975" y="979813"/>
              <a:ext cx="1387422" cy="1047328"/>
              <a:chOff x="1136576" y="3540864"/>
              <a:chExt cx="1387422" cy="1047328"/>
            </a:xfrm>
          </p:grpSpPr>
          <p:sp>
            <p:nvSpPr>
              <p:cNvPr id="3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/>
          <p:cNvGrpSpPr/>
          <p:nvPr/>
        </p:nvGrpSpPr>
        <p:grpSpPr>
          <a:xfrm>
            <a:off x="782295" y="3945873"/>
            <a:ext cx="2365924" cy="2485692"/>
            <a:chOff x="2079805" y="2897765"/>
            <a:chExt cx="1604861" cy="1686105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2210912" y="3458382"/>
              <a:ext cx="1395310" cy="1125488"/>
              <a:chOff x="1132632" y="4835300"/>
              <a:chExt cx="1395310" cy="1125488"/>
            </a:xfrm>
          </p:grpSpPr>
          <p:sp>
            <p:nvSpPr>
              <p:cNvPr id="139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/>
            <p:cNvGrpSpPr/>
            <p:nvPr/>
          </p:nvGrpSpPr>
          <p:grpSpPr>
            <a:xfrm>
              <a:off x="2162390" y="3456151"/>
              <a:ext cx="1522276" cy="1023151"/>
              <a:chOff x="3013510" y="5918753"/>
              <a:chExt cx="1522276" cy="1023151"/>
            </a:xfrm>
          </p:grpSpPr>
          <p:sp>
            <p:nvSpPr>
              <p:cNvPr id="136" name="星: 12 pt 135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星: 12 pt 136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星: 12 pt 137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2218678" y="3265887"/>
              <a:ext cx="1387422" cy="1113181"/>
              <a:chOff x="5424491" y="5336122"/>
              <a:chExt cx="1387422" cy="1113181"/>
            </a:xfrm>
          </p:grpSpPr>
          <p:sp>
            <p:nvSpPr>
              <p:cNvPr id="134" name="フリーフォーム: 図形 133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/>
            <p:cNvGrpSpPr/>
            <p:nvPr/>
          </p:nvGrpSpPr>
          <p:grpSpPr>
            <a:xfrm>
              <a:off x="2202119" y="3072660"/>
              <a:ext cx="1387422" cy="1085365"/>
              <a:chOff x="3727376" y="3347276"/>
              <a:chExt cx="1387422" cy="1085365"/>
            </a:xfrm>
          </p:grpSpPr>
          <p:sp>
            <p:nvSpPr>
              <p:cNvPr id="11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0">
                    <a:srgbClr val="00FF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/>
              <p:cNvSpPr/>
              <p:nvPr/>
            </p:nvSpPr>
            <p:spPr>
              <a:xfrm>
                <a:off x="3727376" y="3347276"/>
                <a:ext cx="1387422" cy="999640"/>
              </a:xfrm>
              <a:custGeom>
                <a:avLst/>
                <a:gdLst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655901 w 1387422"/>
                  <a:gd name="connsiteY5" fmla="*/ 476866 h 999640"/>
                  <a:gd name="connsiteX6" fmla="*/ 221186 w 1387422"/>
                  <a:gd name="connsiteY6" fmla="*/ 740851 h 999640"/>
                  <a:gd name="connsiteX7" fmla="*/ 226299 w 1387422"/>
                  <a:gd name="connsiteY7" fmla="*/ 745957 h 999640"/>
                  <a:gd name="connsiteX8" fmla="*/ 571635 w 1387422"/>
                  <a:gd name="connsiteY8" fmla="*/ 889978 h 999640"/>
                  <a:gd name="connsiteX9" fmla="*/ 644228 w 1387422"/>
                  <a:gd name="connsiteY9" fmla="*/ 895042 h 999640"/>
                  <a:gd name="connsiteX10" fmla="*/ 809851 w 1387422"/>
                  <a:gd name="connsiteY10" fmla="*/ 436920 h 999640"/>
                  <a:gd name="connsiteX11" fmla="*/ 1227121 w 1387422"/>
                  <a:gd name="connsiteY11" fmla="*/ 665284 h 999640"/>
                  <a:gd name="connsiteX12" fmla="*/ 1206986 w 1387422"/>
                  <a:gd name="connsiteY12" fmla="*/ 700158 h 999640"/>
                  <a:gd name="connsiteX13" fmla="*/ 1219191 w 1387422"/>
                  <a:gd name="connsiteY13" fmla="*/ 687971 h 999640"/>
                  <a:gd name="connsiteX14" fmla="*/ 1299443 w 1387422"/>
                  <a:gd name="connsiteY14" fmla="*/ 479329 h 999640"/>
                  <a:gd name="connsiteX15" fmla="*/ 1294036 w 1387422"/>
                  <a:gd name="connsiteY15" fmla="*/ 436920 h 999640"/>
                  <a:gd name="connsiteX16" fmla="*/ 93387 w 1387422"/>
                  <a:gd name="connsiteY16" fmla="*/ 436920 h 999640"/>
                  <a:gd name="connsiteX17" fmla="*/ 87979 w 1387422"/>
                  <a:gd name="connsiteY17" fmla="*/ 479329 h 999640"/>
                  <a:gd name="connsiteX18" fmla="*/ 124735 w 1387422"/>
                  <a:gd name="connsiteY18" fmla="*/ 623452 h 999640"/>
                  <a:gd name="connsiteX19" fmla="*/ 152615 w 1387422"/>
                  <a:gd name="connsiteY19" fmla="*/ 664807 h 999640"/>
                  <a:gd name="connsiteX20" fmla="*/ 568319 w 1387422"/>
                  <a:gd name="connsiteY20" fmla="*/ 436920 h 999640"/>
                  <a:gd name="connsiteX21" fmla="*/ 254408 w 1387422"/>
                  <a:gd name="connsiteY21" fmla="*/ 192780 h 999640"/>
                  <a:gd name="connsiteX22" fmla="*/ 226299 w 1387422"/>
                  <a:gd name="connsiteY22" fmla="*/ 212701 h 999640"/>
                  <a:gd name="connsiteX23" fmla="*/ 124735 w 1387422"/>
                  <a:gd name="connsiteY23" fmla="*/ 335206 h 999640"/>
                  <a:gd name="connsiteX24" fmla="*/ 109073 w 1387422"/>
                  <a:gd name="connsiteY24" fmla="*/ 375328 h 999640"/>
                  <a:gd name="connsiteX25" fmla="*/ 554542 w 1387422"/>
                  <a:gd name="connsiteY25" fmla="*/ 375328 h 999640"/>
                  <a:gd name="connsiteX26" fmla="*/ 1126987 w 1387422"/>
                  <a:gd name="connsiteY26" fmla="*/ 190795 h 999640"/>
                  <a:gd name="connsiteX27" fmla="*/ 823107 w 1387422"/>
                  <a:gd name="connsiteY27" fmla="*/ 375328 h 999640"/>
                  <a:gd name="connsiteX28" fmla="*/ 1278349 w 1387422"/>
                  <a:gd name="connsiteY28" fmla="*/ 375328 h 999640"/>
                  <a:gd name="connsiteX29" fmla="*/ 1262688 w 1387422"/>
                  <a:gd name="connsiteY29" fmla="*/ 335206 h 999640"/>
                  <a:gd name="connsiteX30" fmla="*/ 1191877 w 1387422"/>
                  <a:gd name="connsiteY30" fmla="*/ 240807 h 999640"/>
                  <a:gd name="connsiteX31" fmla="*/ 719941 w 1387422"/>
                  <a:gd name="connsiteY31" fmla="*/ 61994 h 999640"/>
                  <a:gd name="connsiteX32" fmla="*/ 727964 w 1387422"/>
                  <a:gd name="connsiteY32" fmla="*/ 349403 h 999640"/>
                  <a:gd name="connsiteX33" fmla="*/ 1078717 w 1387422"/>
                  <a:gd name="connsiteY33" fmla="*/ 157122 h 999640"/>
                  <a:gd name="connsiteX34" fmla="*/ 962919 w 1387422"/>
                  <a:gd name="connsiteY34" fmla="*/ 103733 h 999640"/>
                  <a:gd name="connsiteX35" fmla="*/ 815788 w 1387422"/>
                  <a:gd name="connsiteY35" fmla="*/ 68680 h 999640"/>
                  <a:gd name="connsiteX36" fmla="*/ 667483 w 1387422"/>
                  <a:gd name="connsiteY36" fmla="*/ 61994 h 999640"/>
                  <a:gd name="connsiteX37" fmla="*/ 571635 w 1387422"/>
                  <a:gd name="connsiteY37" fmla="*/ 68680 h 999640"/>
                  <a:gd name="connsiteX38" fmla="*/ 379617 w 1387422"/>
                  <a:gd name="connsiteY38" fmla="*/ 120848 h 999640"/>
                  <a:gd name="connsiteX39" fmla="*/ 302975 w 1387422"/>
                  <a:gd name="connsiteY39" fmla="*/ 159518 h 999640"/>
                  <a:gd name="connsiteX40" fmla="*/ 659316 w 1387422"/>
                  <a:gd name="connsiteY40" fmla="*/ 354536 h 999640"/>
                  <a:gd name="connsiteX41" fmla="*/ 693711 w 1387422"/>
                  <a:gd name="connsiteY41" fmla="*/ 0 h 999640"/>
                  <a:gd name="connsiteX42" fmla="*/ 1387422 w 1387422"/>
                  <a:gd name="connsiteY42" fmla="*/ 499820 h 999640"/>
                  <a:gd name="connsiteX43" fmla="*/ 693711 w 1387422"/>
                  <a:gd name="connsiteY43" fmla="*/ 999640 h 999640"/>
                  <a:gd name="connsiteX44" fmla="*/ 0 w 1387422"/>
                  <a:gd name="connsiteY44" fmla="*/ 499820 h 999640"/>
                  <a:gd name="connsiteX45" fmla="*/ 693711 w 1387422"/>
                  <a:gd name="connsiteY45" fmla="*/ 0 h 999640"/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731695 w 1387422"/>
                  <a:gd name="connsiteY5" fmla="*/ 483077 h 999640"/>
                  <a:gd name="connsiteX6" fmla="*/ 655901 w 1387422"/>
                  <a:gd name="connsiteY6" fmla="*/ 476866 h 999640"/>
                  <a:gd name="connsiteX7" fmla="*/ 221186 w 1387422"/>
                  <a:gd name="connsiteY7" fmla="*/ 740851 h 999640"/>
                  <a:gd name="connsiteX8" fmla="*/ 226299 w 1387422"/>
                  <a:gd name="connsiteY8" fmla="*/ 745957 h 999640"/>
                  <a:gd name="connsiteX9" fmla="*/ 571635 w 1387422"/>
                  <a:gd name="connsiteY9" fmla="*/ 889978 h 999640"/>
                  <a:gd name="connsiteX10" fmla="*/ 644228 w 1387422"/>
                  <a:gd name="connsiteY10" fmla="*/ 895042 h 999640"/>
                  <a:gd name="connsiteX11" fmla="*/ 655901 w 1387422"/>
                  <a:gd name="connsiteY11" fmla="*/ 476866 h 999640"/>
                  <a:gd name="connsiteX12" fmla="*/ 809851 w 1387422"/>
                  <a:gd name="connsiteY12" fmla="*/ 436920 h 999640"/>
                  <a:gd name="connsiteX13" fmla="*/ 1227121 w 1387422"/>
                  <a:gd name="connsiteY13" fmla="*/ 665284 h 999640"/>
                  <a:gd name="connsiteX14" fmla="*/ 1219191 w 1387422"/>
                  <a:gd name="connsiteY14" fmla="*/ 687971 h 999640"/>
                  <a:gd name="connsiteX15" fmla="*/ 1299443 w 1387422"/>
                  <a:gd name="connsiteY15" fmla="*/ 479329 h 999640"/>
                  <a:gd name="connsiteX16" fmla="*/ 1294036 w 1387422"/>
                  <a:gd name="connsiteY16" fmla="*/ 436920 h 999640"/>
                  <a:gd name="connsiteX17" fmla="*/ 809851 w 1387422"/>
                  <a:gd name="connsiteY17" fmla="*/ 436920 h 999640"/>
                  <a:gd name="connsiteX18" fmla="*/ 93387 w 1387422"/>
                  <a:gd name="connsiteY18" fmla="*/ 436920 h 999640"/>
                  <a:gd name="connsiteX19" fmla="*/ 87979 w 1387422"/>
                  <a:gd name="connsiteY19" fmla="*/ 479329 h 999640"/>
                  <a:gd name="connsiteX20" fmla="*/ 124735 w 1387422"/>
                  <a:gd name="connsiteY20" fmla="*/ 623452 h 999640"/>
                  <a:gd name="connsiteX21" fmla="*/ 152615 w 1387422"/>
                  <a:gd name="connsiteY21" fmla="*/ 664807 h 999640"/>
                  <a:gd name="connsiteX22" fmla="*/ 568319 w 1387422"/>
                  <a:gd name="connsiteY22" fmla="*/ 436920 h 999640"/>
                  <a:gd name="connsiteX23" fmla="*/ 93387 w 1387422"/>
                  <a:gd name="connsiteY23" fmla="*/ 436920 h 999640"/>
                  <a:gd name="connsiteX24" fmla="*/ 254408 w 1387422"/>
                  <a:gd name="connsiteY24" fmla="*/ 192780 h 999640"/>
                  <a:gd name="connsiteX25" fmla="*/ 226299 w 1387422"/>
                  <a:gd name="connsiteY25" fmla="*/ 212701 h 999640"/>
                  <a:gd name="connsiteX26" fmla="*/ 124735 w 1387422"/>
                  <a:gd name="connsiteY26" fmla="*/ 335206 h 999640"/>
                  <a:gd name="connsiteX27" fmla="*/ 109073 w 1387422"/>
                  <a:gd name="connsiteY27" fmla="*/ 375328 h 999640"/>
                  <a:gd name="connsiteX28" fmla="*/ 554542 w 1387422"/>
                  <a:gd name="connsiteY28" fmla="*/ 375328 h 999640"/>
                  <a:gd name="connsiteX29" fmla="*/ 254408 w 1387422"/>
                  <a:gd name="connsiteY29" fmla="*/ 192780 h 999640"/>
                  <a:gd name="connsiteX30" fmla="*/ 1126987 w 1387422"/>
                  <a:gd name="connsiteY30" fmla="*/ 190795 h 999640"/>
                  <a:gd name="connsiteX31" fmla="*/ 823107 w 1387422"/>
                  <a:gd name="connsiteY31" fmla="*/ 375328 h 999640"/>
                  <a:gd name="connsiteX32" fmla="*/ 1278349 w 1387422"/>
                  <a:gd name="connsiteY32" fmla="*/ 375328 h 999640"/>
                  <a:gd name="connsiteX33" fmla="*/ 1262688 w 1387422"/>
                  <a:gd name="connsiteY33" fmla="*/ 335206 h 999640"/>
                  <a:gd name="connsiteX34" fmla="*/ 1191877 w 1387422"/>
                  <a:gd name="connsiteY34" fmla="*/ 240807 h 999640"/>
                  <a:gd name="connsiteX35" fmla="*/ 1126987 w 1387422"/>
                  <a:gd name="connsiteY35" fmla="*/ 190795 h 999640"/>
                  <a:gd name="connsiteX36" fmla="*/ 719941 w 1387422"/>
                  <a:gd name="connsiteY36" fmla="*/ 61994 h 999640"/>
                  <a:gd name="connsiteX37" fmla="*/ 727964 w 1387422"/>
                  <a:gd name="connsiteY37" fmla="*/ 349403 h 999640"/>
                  <a:gd name="connsiteX38" fmla="*/ 1078717 w 1387422"/>
                  <a:gd name="connsiteY38" fmla="*/ 157122 h 999640"/>
                  <a:gd name="connsiteX39" fmla="*/ 962919 w 1387422"/>
                  <a:gd name="connsiteY39" fmla="*/ 103733 h 999640"/>
                  <a:gd name="connsiteX40" fmla="*/ 815788 w 1387422"/>
                  <a:gd name="connsiteY40" fmla="*/ 68680 h 999640"/>
                  <a:gd name="connsiteX41" fmla="*/ 719941 w 1387422"/>
                  <a:gd name="connsiteY41" fmla="*/ 61994 h 999640"/>
                  <a:gd name="connsiteX42" fmla="*/ 667483 w 1387422"/>
                  <a:gd name="connsiteY42" fmla="*/ 61994 h 999640"/>
                  <a:gd name="connsiteX43" fmla="*/ 571635 w 1387422"/>
                  <a:gd name="connsiteY43" fmla="*/ 68680 h 999640"/>
                  <a:gd name="connsiteX44" fmla="*/ 379617 w 1387422"/>
                  <a:gd name="connsiteY44" fmla="*/ 120848 h 999640"/>
                  <a:gd name="connsiteX45" fmla="*/ 302975 w 1387422"/>
                  <a:gd name="connsiteY45" fmla="*/ 159518 h 999640"/>
                  <a:gd name="connsiteX46" fmla="*/ 659316 w 1387422"/>
                  <a:gd name="connsiteY46" fmla="*/ 354536 h 999640"/>
                  <a:gd name="connsiteX47" fmla="*/ 667483 w 1387422"/>
                  <a:gd name="connsiteY47" fmla="*/ 61994 h 999640"/>
                  <a:gd name="connsiteX48" fmla="*/ 693711 w 1387422"/>
                  <a:gd name="connsiteY48" fmla="*/ 0 h 999640"/>
                  <a:gd name="connsiteX49" fmla="*/ 1387422 w 1387422"/>
                  <a:gd name="connsiteY49" fmla="*/ 499820 h 999640"/>
                  <a:gd name="connsiteX50" fmla="*/ 693711 w 1387422"/>
                  <a:gd name="connsiteY50" fmla="*/ 999640 h 999640"/>
                  <a:gd name="connsiteX51" fmla="*/ 0 w 1387422"/>
                  <a:gd name="connsiteY51" fmla="*/ 499820 h 999640"/>
                  <a:gd name="connsiteX52" fmla="*/ 693711 w 1387422"/>
                  <a:gd name="connsiteY52" fmla="*/ 0 h 999640"/>
                  <a:gd name="connsiteX0" fmla="*/ 731695 w 1387422"/>
                  <a:gd name="connsiteY0" fmla="*/ 483077 h 999640"/>
                  <a:gd name="connsiteX1" fmla="*/ 743195 w 1387422"/>
                  <a:gd name="connsiteY1" fmla="*/ 895042 h 999640"/>
                  <a:gd name="connsiteX2" fmla="*/ 815788 w 1387422"/>
                  <a:gd name="connsiteY2" fmla="*/ 889978 h 999640"/>
                  <a:gd name="connsiteX3" fmla="*/ 1161124 w 1387422"/>
                  <a:gd name="connsiteY3" fmla="*/ 745957 h 999640"/>
                  <a:gd name="connsiteX4" fmla="*/ 1162177 w 1387422"/>
                  <a:gd name="connsiteY4" fmla="*/ 744905 h 999640"/>
                  <a:gd name="connsiteX5" fmla="*/ 731695 w 1387422"/>
                  <a:gd name="connsiteY5" fmla="*/ 483077 h 999640"/>
                  <a:gd name="connsiteX6" fmla="*/ 655901 w 1387422"/>
                  <a:gd name="connsiteY6" fmla="*/ 476866 h 999640"/>
                  <a:gd name="connsiteX7" fmla="*/ 221186 w 1387422"/>
                  <a:gd name="connsiteY7" fmla="*/ 740851 h 999640"/>
                  <a:gd name="connsiteX8" fmla="*/ 226299 w 1387422"/>
                  <a:gd name="connsiteY8" fmla="*/ 745957 h 999640"/>
                  <a:gd name="connsiteX9" fmla="*/ 571635 w 1387422"/>
                  <a:gd name="connsiteY9" fmla="*/ 889978 h 999640"/>
                  <a:gd name="connsiteX10" fmla="*/ 644228 w 1387422"/>
                  <a:gd name="connsiteY10" fmla="*/ 895042 h 999640"/>
                  <a:gd name="connsiteX11" fmla="*/ 655901 w 1387422"/>
                  <a:gd name="connsiteY11" fmla="*/ 476866 h 999640"/>
                  <a:gd name="connsiteX12" fmla="*/ 809851 w 1387422"/>
                  <a:gd name="connsiteY12" fmla="*/ 436920 h 999640"/>
                  <a:gd name="connsiteX13" fmla="*/ 1219191 w 1387422"/>
                  <a:gd name="connsiteY13" fmla="*/ 687971 h 999640"/>
                  <a:gd name="connsiteX14" fmla="*/ 1299443 w 1387422"/>
                  <a:gd name="connsiteY14" fmla="*/ 479329 h 999640"/>
                  <a:gd name="connsiteX15" fmla="*/ 1294036 w 1387422"/>
                  <a:gd name="connsiteY15" fmla="*/ 436920 h 999640"/>
                  <a:gd name="connsiteX16" fmla="*/ 809851 w 1387422"/>
                  <a:gd name="connsiteY16" fmla="*/ 436920 h 999640"/>
                  <a:gd name="connsiteX17" fmla="*/ 93387 w 1387422"/>
                  <a:gd name="connsiteY17" fmla="*/ 436920 h 999640"/>
                  <a:gd name="connsiteX18" fmla="*/ 87979 w 1387422"/>
                  <a:gd name="connsiteY18" fmla="*/ 479329 h 999640"/>
                  <a:gd name="connsiteX19" fmla="*/ 124735 w 1387422"/>
                  <a:gd name="connsiteY19" fmla="*/ 623452 h 999640"/>
                  <a:gd name="connsiteX20" fmla="*/ 152615 w 1387422"/>
                  <a:gd name="connsiteY20" fmla="*/ 664807 h 999640"/>
                  <a:gd name="connsiteX21" fmla="*/ 568319 w 1387422"/>
                  <a:gd name="connsiteY21" fmla="*/ 436920 h 999640"/>
                  <a:gd name="connsiteX22" fmla="*/ 93387 w 1387422"/>
                  <a:gd name="connsiteY22" fmla="*/ 436920 h 999640"/>
                  <a:gd name="connsiteX23" fmla="*/ 254408 w 1387422"/>
                  <a:gd name="connsiteY23" fmla="*/ 192780 h 999640"/>
                  <a:gd name="connsiteX24" fmla="*/ 226299 w 1387422"/>
                  <a:gd name="connsiteY24" fmla="*/ 212701 h 999640"/>
                  <a:gd name="connsiteX25" fmla="*/ 124735 w 1387422"/>
                  <a:gd name="connsiteY25" fmla="*/ 335206 h 999640"/>
                  <a:gd name="connsiteX26" fmla="*/ 109073 w 1387422"/>
                  <a:gd name="connsiteY26" fmla="*/ 375328 h 999640"/>
                  <a:gd name="connsiteX27" fmla="*/ 554542 w 1387422"/>
                  <a:gd name="connsiteY27" fmla="*/ 375328 h 999640"/>
                  <a:gd name="connsiteX28" fmla="*/ 254408 w 1387422"/>
                  <a:gd name="connsiteY28" fmla="*/ 192780 h 999640"/>
                  <a:gd name="connsiteX29" fmla="*/ 1126987 w 1387422"/>
                  <a:gd name="connsiteY29" fmla="*/ 190795 h 999640"/>
                  <a:gd name="connsiteX30" fmla="*/ 823107 w 1387422"/>
                  <a:gd name="connsiteY30" fmla="*/ 375328 h 999640"/>
                  <a:gd name="connsiteX31" fmla="*/ 1278349 w 1387422"/>
                  <a:gd name="connsiteY31" fmla="*/ 375328 h 999640"/>
                  <a:gd name="connsiteX32" fmla="*/ 1262688 w 1387422"/>
                  <a:gd name="connsiteY32" fmla="*/ 335206 h 999640"/>
                  <a:gd name="connsiteX33" fmla="*/ 1191877 w 1387422"/>
                  <a:gd name="connsiteY33" fmla="*/ 240807 h 999640"/>
                  <a:gd name="connsiteX34" fmla="*/ 1126987 w 1387422"/>
                  <a:gd name="connsiteY34" fmla="*/ 190795 h 999640"/>
                  <a:gd name="connsiteX35" fmla="*/ 719941 w 1387422"/>
                  <a:gd name="connsiteY35" fmla="*/ 61994 h 999640"/>
                  <a:gd name="connsiteX36" fmla="*/ 727964 w 1387422"/>
                  <a:gd name="connsiteY36" fmla="*/ 349403 h 999640"/>
                  <a:gd name="connsiteX37" fmla="*/ 1078717 w 1387422"/>
                  <a:gd name="connsiteY37" fmla="*/ 157122 h 999640"/>
                  <a:gd name="connsiteX38" fmla="*/ 962919 w 1387422"/>
                  <a:gd name="connsiteY38" fmla="*/ 103733 h 999640"/>
                  <a:gd name="connsiteX39" fmla="*/ 815788 w 1387422"/>
                  <a:gd name="connsiteY39" fmla="*/ 68680 h 999640"/>
                  <a:gd name="connsiteX40" fmla="*/ 719941 w 1387422"/>
                  <a:gd name="connsiteY40" fmla="*/ 61994 h 999640"/>
                  <a:gd name="connsiteX41" fmla="*/ 667483 w 1387422"/>
                  <a:gd name="connsiteY41" fmla="*/ 61994 h 999640"/>
                  <a:gd name="connsiteX42" fmla="*/ 571635 w 1387422"/>
                  <a:gd name="connsiteY42" fmla="*/ 68680 h 999640"/>
                  <a:gd name="connsiteX43" fmla="*/ 379617 w 1387422"/>
                  <a:gd name="connsiteY43" fmla="*/ 120848 h 999640"/>
                  <a:gd name="connsiteX44" fmla="*/ 302975 w 1387422"/>
                  <a:gd name="connsiteY44" fmla="*/ 159518 h 999640"/>
                  <a:gd name="connsiteX45" fmla="*/ 659316 w 1387422"/>
                  <a:gd name="connsiteY45" fmla="*/ 354536 h 999640"/>
                  <a:gd name="connsiteX46" fmla="*/ 667483 w 1387422"/>
                  <a:gd name="connsiteY46" fmla="*/ 61994 h 999640"/>
                  <a:gd name="connsiteX47" fmla="*/ 693711 w 1387422"/>
                  <a:gd name="connsiteY47" fmla="*/ 0 h 999640"/>
                  <a:gd name="connsiteX48" fmla="*/ 1387422 w 1387422"/>
                  <a:gd name="connsiteY48" fmla="*/ 499820 h 999640"/>
                  <a:gd name="connsiteX49" fmla="*/ 693711 w 1387422"/>
                  <a:gd name="connsiteY49" fmla="*/ 999640 h 999640"/>
                  <a:gd name="connsiteX50" fmla="*/ 0 w 1387422"/>
                  <a:gd name="connsiteY50" fmla="*/ 499820 h 999640"/>
                  <a:gd name="connsiteX51" fmla="*/ 693711 w 1387422"/>
                  <a:gd name="connsiteY51" fmla="*/ 0 h 99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387422" h="999640">
                    <a:moveTo>
                      <a:pt x="731695" y="483077"/>
                    </a:moveTo>
                    <a:lnTo>
                      <a:pt x="743195" y="895042"/>
                    </a:lnTo>
                    <a:lnTo>
                      <a:pt x="815788" y="889978"/>
                    </a:lnTo>
                    <a:cubicBezTo>
                      <a:pt x="953799" y="870435"/>
                      <a:pt x="1074713" y="818413"/>
                      <a:pt x="1161124" y="745957"/>
                    </a:cubicBezTo>
                    <a:lnTo>
                      <a:pt x="1162177" y="744905"/>
                    </a:lnTo>
                    <a:lnTo>
                      <a:pt x="731695" y="483077"/>
                    </a:lnTo>
                    <a:close/>
                    <a:moveTo>
                      <a:pt x="655901" y="476866"/>
                    </a:moveTo>
                    <a:lnTo>
                      <a:pt x="221186" y="740851"/>
                    </a:lnTo>
                    <a:lnTo>
                      <a:pt x="226299" y="745957"/>
                    </a:lnTo>
                    <a:cubicBezTo>
                      <a:pt x="312710" y="818413"/>
                      <a:pt x="433624" y="870435"/>
                      <a:pt x="571635" y="889978"/>
                    </a:cubicBezTo>
                    <a:lnTo>
                      <a:pt x="644228" y="895042"/>
                    </a:lnTo>
                    <a:lnTo>
                      <a:pt x="655901" y="476866"/>
                    </a:lnTo>
                    <a:close/>
                    <a:moveTo>
                      <a:pt x="809851" y="436920"/>
                    </a:moveTo>
                    <a:lnTo>
                      <a:pt x="1219191" y="687971"/>
                    </a:lnTo>
                    <a:cubicBezTo>
                      <a:pt x="1270245" y="626531"/>
                      <a:pt x="1299443" y="555289"/>
                      <a:pt x="1299443" y="479329"/>
                    </a:cubicBezTo>
                    <a:lnTo>
                      <a:pt x="1294036" y="436920"/>
                    </a:lnTo>
                    <a:lnTo>
                      <a:pt x="809851" y="436920"/>
                    </a:lnTo>
                    <a:close/>
                    <a:moveTo>
                      <a:pt x="93387" y="436920"/>
                    </a:moveTo>
                    <a:lnTo>
                      <a:pt x="87979" y="479329"/>
                    </a:lnTo>
                    <a:cubicBezTo>
                      <a:pt x="87979" y="529969"/>
                      <a:pt x="100956" y="578512"/>
                      <a:pt x="124735" y="623452"/>
                    </a:cubicBezTo>
                    <a:lnTo>
                      <a:pt x="152615" y="664807"/>
                    </a:lnTo>
                    <a:lnTo>
                      <a:pt x="568319" y="436920"/>
                    </a:lnTo>
                    <a:lnTo>
                      <a:pt x="93387" y="436920"/>
                    </a:lnTo>
                    <a:close/>
                    <a:moveTo>
                      <a:pt x="254408" y="192780"/>
                    </a:moveTo>
                    <a:lnTo>
                      <a:pt x="226299" y="212701"/>
                    </a:lnTo>
                    <a:cubicBezTo>
                      <a:pt x="183093" y="248930"/>
                      <a:pt x="148513" y="290267"/>
                      <a:pt x="124735" y="335206"/>
                    </a:cubicBezTo>
                    <a:lnTo>
                      <a:pt x="109073" y="375328"/>
                    </a:lnTo>
                    <a:lnTo>
                      <a:pt x="554542" y="375328"/>
                    </a:lnTo>
                    <a:lnTo>
                      <a:pt x="254408" y="192780"/>
                    </a:lnTo>
                    <a:close/>
                    <a:moveTo>
                      <a:pt x="1126987" y="190795"/>
                    </a:moveTo>
                    <a:lnTo>
                      <a:pt x="823107" y="375328"/>
                    </a:lnTo>
                    <a:lnTo>
                      <a:pt x="1278349" y="375328"/>
                    </a:lnTo>
                    <a:lnTo>
                      <a:pt x="1262688" y="335206"/>
                    </a:lnTo>
                    <a:cubicBezTo>
                      <a:pt x="1244854" y="301502"/>
                      <a:pt x="1220944" y="269823"/>
                      <a:pt x="1191877" y="240807"/>
                    </a:cubicBezTo>
                    <a:lnTo>
                      <a:pt x="1126987" y="190795"/>
                    </a:lnTo>
                    <a:close/>
                    <a:moveTo>
                      <a:pt x="719941" y="61994"/>
                    </a:moveTo>
                    <a:lnTo>
                      <a:pt x="727964" y="349403"/>
                    </a:lnTo>
                    <a:lnTo>
                      <a:pt x="1078717" y="157122"/>
                    </a:lnTo>
                    <a:lnTo>
                      <a:pt x="962919" y="103733"/>
                    </a:lnTo>
                    <a:cubicBezTo>
                      <a:pt x="916892" y="87905"/>
                      <a:pt x="867542" y="76009"/>
                      <a:pt x="815788" y="68680"/>
                    </a:cubicBezTo>
                    <a:lnTo>
                      <a:pt x="719941" y="61994"/>
                    </a:lnTo>
                    <a:close/>
                    <a:moveTo>
                      <a:pt x="667483" y="61994"/>
                    </a:moveTo>
                    <a:lnTo>
                      <a:pt x="571635" y="68680"/>
                    </a:lnTo>
                    <a:cubicBezTo>
                      <a:pt x="502630" y="78452"/>
                      <a:pt x="437898" y="96343"/>
                      <a:pt x="379617" y="120848"/>
                    </a:cubicBezTo>
                    <a:lnTo>
                      <a:pt x="302975" y="159518"/>
                    </a:lnTo>
                    <a:lnTo>
                      <a:pt x="659316" y="354536"/>
                    </a:lnTo>
                    <a:lnTo>
                      <a:pt x="667483" y="61994"/>
                    </a:lnTo>
                    <a:close/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cubicBezTo>
                      <a:pt x="1387422" y="775863"/>
                      <a:pt x="1076837" y="999640"/>
                      <a:pt x="693711" y="999640"/>
                    </a:cubicBezTo>
                    <a:cubicBezTo>
                      <a:pt x="310585" y="999640"/>
                      <a:pt x="0" y="775863"/>
                      <a:pt x="0" y="499820"/>
                    </a:cubicBez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121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/>
            <p:cNvGrpSpPr/>
            <p:nvPr/>
          </p:nvGrpSpPr>
          <p:grpSpPr>
            <a:xfrm rot="20163489">
              <a:off x="2079805" y="2897765"/>
              <a:ext cx="1387422" cy="1047328"/>
              <a:chOff x="1136576" y="3540864"/>
              <a:chExt cx="1387422" cy="1047328"/>
            </a:xfrm>
          </p:grpSpPr>
          <p:sp>
            <p:nvSpPr>
              <p:cNvPr id="10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" name="グループ化 141"/>
          <p:cNvGrpSpPr/>
          <p:nvPr/>
        </p:nvGrpSpPr>
        <p:grpSpPr>
          <a:xfrm>
            <a:off x="6750987" y="713638"/>
            <a:ext cx="2666478" cy="2457270"/>
            <a:chOff x="7378026" y="869170"/>
            <a:chExt cx="1808734" cy="1666825"/>
          </a:xfrm>
        </p:grpSpPr>
        <p:grpSp>
          <p:nvGrpSpPr>
            <p:cNvPr id="144" name="グループ化 143"/>
            <p:cNvGrpSpPr/>
            <p:nvPr/>
          </p:nvGrpSpPr>
          <p:grpSpPr>
            <a:xfrm>
              <a:off x="7592537" y="1410507"/>
              <a:ext cx="1395310" cy="1125488"/>
              <a:chOff x="1132632" y="4835300"/>
              <a:chExt cx="1395310" cy="1125488"/>
            </a:xfrm>
          </p:grpSpPr>
          <p:sp>
            <p:nvSpPr>
              <p:cNvPr id="20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/>
            <p:cNvGrpSpPr/>
            <p:nvPr/>
          </p:nvGrpSpPr>
          <p:grpSpPr>
            <a:xfrm>
              <a:off x="7544015" y="1398751"/>
              <a:ext cx="1522276" cy="1023151"/>
              <a:chOff x="3013510" y="5918753"/>
              <a:chExt cx="1522276" cy="1023151"/>
            </a:xfrm>
          </p:grpSpPr>
          <p:sp>
            <p:nvSpPr>
              <p:cNvPr id="205" name="星: 12 pt 20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星: 12 pt 20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星: 12 pt 20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/>
            <p:cNvGrpSpPr/>
            <p:nvPr/>
          </p:nvGrpSpPr>
          <p:grpSpPr>
            <a:xfrm>
              <a:off x="7600303" y="1198962"/>
              <a:ext cx="1387422" cy="1113181"/>
              <a:chOff x="5424491" y="5336122"/>
              <a:chExt cx="1387422" cy="1113181"/>
            </a:xfrm>
          </p:grpSpPr>
          <p:sp>
            <p:nvSpPr>
              <p:cNvPr id="203" name="フリーフォーム: 図形 20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7" name="フリーフォーム: 図形 146"/>
            <p:cNvSpPr/>
            <p:nvPr/>
          </p:nvSpPr>
          <p:spPr>
            <a:xfrm>
              <a:off x="7378026" y="1216626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/>
            <p:cNvGrpSpPr/>
            <p:nvPr/>
          </p:nvGrpSpPr>
          <p:grpSpPr>
            <a:xfrm>
              <a:off x="7600303" y="1017281"/>
              <a:ext cx="1387422" cy="1113181"/>
              <a:chOff x="5424491" y="5336122"/>
              <a:chExt cx="1387422" cy="1113181"/>
            </a:xfrm>
          </p:grpSpPr>
          <p:sp>
            <p:nvSpPr>
              <p:cNvPr id="201" name="フリーフォーム: 図形 20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9" name="グループ化 148"/>
            <p:cNvGrpSpPr/>
            <p:nvPr/>
          </p:nvGrpSpPr>
          <p:grpSpPr>
            <a:xfrm>
              <a:off x="8357905" y="1295761"/>
              <a:ext cx="606880" cy="458878"/>
              <a:chOff x="3727376" y="3347276"/>
              <a:chExt cx="1387422" cy="1085365"/>
            </a:xfrm>
          </p:grpSpPr>
          <p:sp>
            <p:nvSpPr>
              <p:cNvPr id="183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0" name="グループ化 149"/>
            <p:cNvGrpSpPr/>
            <p:nvPr/>
          </p:nvGrpSpPr>
          <p:grpSpPr>
            <a:xfrm>
              <a:off x="8091205" y="1562461"/>
              <a:ext cx="606880" cy="458878"/>
              <a:chOff x="3727376" y="3347276"/>
              <a:chExt cx="1387422" cy="1085365"/>
            </a:xfrm>
          </p:grpSpPr>
          <p:sp>
            <p:nvSpPr>
              <p:cNvPr id="16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 rot="20163489">
              <a:off x="7496447" y="869170"/>
              <a:ext cx="1387422" cy="1047328"/>
              <a:chOff x="1136576" y="3540864"/>
              <a:chExt cx="1387422" cy="1047328"/>
            </a:xfrm>
          </p:grpSpPr>
          <p:sp>
            <p:nvSpPr>
              <p:cNvPr id="15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4014878" y="4022491"/>
            <a:ext cx="2267058" cy="2394390"/>
            <a:chOff x="4800815" y="2959699"/>
            <a:chExt cx="1537797" cy="1624171"/>
          </a:xfrm>
        </p:grpSpPr>
        <p:grpSp>
          <p:nvGrpSpPr>
            <p:cNvPr id="213" name="グループ化 212"/>
            <p:cNvGrpSpPr/>
            <p:nvPr/>
          </p:nvGrpSpPr>
          <p:grpSpPr>
            <a:xfrm>
              <a:off x="4877912" y="3458382"/>
              <a:ext cx="1395310" cy="1125488"/>
              <a:chOff x="1132632" y="4835300"/>
              <a:chExt cx="1395310" cy="1125488"/>
            </a:xfrm>
          </p:grpSpPr>
          <p:sp>
            <p:nvSpPr>
              <p:cNvPr id="23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/>
            <p:cNvGrpSpPr/>
            <p:nvPr/>
          </p:nvGrpSpPr>
          <p:grpSpPr>
            <a:xfrm>
              <a:off x="4800815" y="3456151"/>
              <a:ext cx="1522276" cy="1023151"/>
              <a:chOff x="3013510" y="5918753"/>
              <a:chExt cx="1522276" cy="1023151"/>
            </a:xfrm>
          </p:grpSpPr>
          <p:sp>
            <p:nvSpPr>
              <p:cNvPr id="235" name="星: 12 pt 23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星: 12 pt 23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星: 12 pt 23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>
              <a:off x="4828669" y="3189236"/>
              <a:ext cx="1387422" cy="1113181"/>
              <a:chOff x="5424491" y="5336122"/>
              <a:chExt cx="1387422" cy="1113181"/>
            </a:xfrm>
          </p:grpSpPr>
          <p:sp>
            <p:nvSpPr>
              <p:cNvPr id="233" name="フリーフォーム: 図形 23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>
              <a:off x="4951190" y="3119065"/>
              <a:ext cx="1387422" cy="1113181"/>
              <a:chOff x="5424491" y="5336122"/>
              <a:chExt cx="1387422" cy="1113181"/>
            </a:xfrm>
          </p:grpSpPr>
          <p:sp>
            <p:nvSpPr>
              <p:cNvPr id="231" name="フリーフォーム: 図形 23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/>
            <p:cNvGrpSpPr/>
            <p:nvPr/>
          </p:nvGrpSpPr>
          <p:grpSpPr>
            <a:xfrm>
              <a:off x="4869256" y="2959699"/>
              <a:ext cx="1387422" cy="1047328"/>
              <a:chOff x="1136576" y="3540864"/>
              <a:chExt cx="1387422" cy="1047328"/>
            </a:xfrm>
          </p:grpSpPr>
          <p:sp>
            <p:nvSpPr>
              <p:cNvPr id="218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219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221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1" name="グループ化 240"/>
          <p:cNvGrpSpPr/>
          <p:nvPr/>
        </p:nvGrpSpPr>
        <p:grpSpPr>
          <a:xfrm>
            <a:off x="6750987" y="3972232"/>
            <a:ext cx="2666478" cy="2454282"/>
            <a:chOff x="7378026" y="2919074"/>
            <a:chExt cx="1808734" cy="1664796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7630637" y="3458382"/>
              <a:ext cx="1395310" cy="1125488"/>
              <a:chOff x="1132632" y="4835300"/>
              <a:chExt cx="1395310" cy="1125488"/>
            </a:xfrm>
          </p:grpSpPr>
          <p:sp>
            <p:nvSpPr>
              <p:cNvPr id="308" name="円/楕円 10"/>
              <p:cNvSpPr/>
              <p:nvPr/>
            </p:nvSpPr>
            <p:spPr>
              <a:xfrm>
                <a:off x="1132632" y="4880668"/>
                <a:ext cx="1395310" cy="10801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円/楕円 10"/>
              <p:cNvSpPr/>
              <p:nvPr/>
            </p:nvSpPr>
            <p:spPr>
              <a:xfrm>
                <a:off x="1133274" y="4876800"/>
                <a:ext cx="1394026" cy="10211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円/楕円 11"/>
              <p:cNvSpPr/>
              <p:nvPr/>
            </p:nvSpPr>
            <p:spPr>
              <a:xfrm>
                <a:off x="1136576" y="4835300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7553540" y="3456151"/>
              <a:ext cx="1522276" cy="1023151"/>
              <a:chOff x="3013510" y="5918753"/>
              <a:chExt cx="1522276" cy="1023151"/>
            </a:xfrm>
          </p:grpSpPr>
          <p:sp>
            <p:nvSpPr>
              <p:cNvPr id="305" name="星: 12 pt 304"/>
              <p:cNvSpPr/>
              <p:nvPr/>
            </p:nvSpPr>
            <p:spPr>
              <a:xfrm rot="560440">
                <a:off x="3013510" y="5932608"/>
                <a:ext cx="1520248" cy="1009296"/>
              </a:xfrm>
              <a:prstGeom prst="star12">
                <a:avLst>
                  <a:gd name="adj" fmla="val 39452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星: 12 pt 305"/>
              <p:cNvSpPr/>
              <p:nvPr/>
            </p:nvSpPr>
            <p:spPr>
              <a:xfrm rot="21351009" flipH="1">
                <a:off x="3015538" y="5918753"/>
                <a:ext cx="1520248" cy="977811"/>
              </a:xfrm>
              <a:prstGeom prst="star12">
                <a:avLst>
                  <a:gd name="adj" fmla="val 41502"/>
                </a:avLst>
              </a:pr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星: 12 pt 306"/>
              <p:cNvSpPr/>
              <p:nvPr/>
            </p:nvSpPr>
            <p:spPr>
              <a:xfrm rot="21351009" flipH="1">
                <a:off x="3150995" y="6288776"/>
                <a:ext cx="1224031" cy="227014"/>
              </a:xfrm>
              <a:prstGeom prst="star12">
                <a:avLst>
                  <a:gd name="adj" fmla="val 27401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" name="フリーフォーム: 図形 244"/>
            <p:cNvSpPr/>
            <p:nvPr/>
          </p:nvSpPr>
          <p:spPr>
            <a:xfrm>
              <a:off x="7378026" y="3407376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245"/>
            <p:cNvGrpSpPr/>
            <p:nvPr/>
          </p:nvGrpSpPr>
          <p:grpSpPr>
            <a:xfrm>
              <a:off x="7647431" y="3223977"/>
              <a:ext cx="1387422" cy="1113181"/>
              <a:chOff x="5424491" y="5336122"/>
              <a:chExt cx="1387422" cy="1113181"/>
            </a:xfrm>
          </p:grpSpPr>
          <p:sp>
            <p:nvSpPr>
              <p:cNvPr id="303" name="フリーフォーム: 図形 302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7" name="フリーフォーム: 図形 246"/>
            <p:cNvSpPr/>
            <p:nvPr/>
          </p:nvSpPr>
          <p:spPr>
            <a:xfrm>
              <a:off x="7378026" y="3273722"/>
              <a:ext cx="1808734" cy="1100680"/>
            </a:xfrm>
            <a:custGeom>
              <a:avLst/>
              <a:gdLst>
                <a:gd name="connsiteX0" fmla="*/ 809950 w 1808734"/>
                <a:gd name="connsiteY0" fmla="*/ 0 h 1100680"/>
                <a:gd name="connsiteX1" fmla="*/ 1808734 w 1808734"/>
                <a:gd name="connsiteY1" fmla="*/ 576648 h 1100680"/>
                <a:gd name="connsiteX2" fmla="*/ 998783 w 1808734"/>
                <a:gd name="connsiteY2" fmla="*/ 1100680 h 1100680"/>
                <a:gd name="connsiteX3" fmla="*/ 0 w 1808734"/>
                <a:gd name="connsiteY3" fmla="*/ 524032 h 110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34" h="1100680">
                  <a:moveTo>
                    <a:pt x="809950" y="0"/>
                  </a:moveTo>
                  <a:lnTo>
                    <a:pt x="1808734" y="576648"/>
                  </a:lnTo>
                  <a:lnTo>
                    <a:pt x="998783" y="1100680"/>
                  </a:lnTo>
                  <a:lnTo>
                    <a:pt x="0" y="524032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/>
            <p:cNvGrpSpPr/>
            <p:nvPr/>
          </p:nvGrpSpPr>
          <p:grpSpPr>
            <a:xfrm>
              <a:off x="7647431" y="3090323"/>
              <a:ext cx="1387422" cy="1113181"/>
              <a:chOff x="5424491" y="5336122"/>
              <a:chExt cx="1387422" cy="1113181"/>
            </a:xfrm>
          </p:grpSpPr>
          <p:sp>
            <p:nvSpPr>
              <p:cNvPr id="301" name="フリーフォーム: 図形 300"/>
              <p:cNvSpPr/>
              <p:nvPr/>
            </p:nvSpPr>
            <p:spPr>
              <a:xfrm>
                <a:off x="5424491" y="5349651"/>
                <a:ext cx="1387422" cy="1099652"/>
              </a:xfrm>
              <a:custGeom>
                <a:avLst/>
                <a:gdLst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6997 w 1387422"/>
                  <a:gd name="connsiteY6" fmla="*/ 549826 h 1099652"/>
                  <a:gd name="connsiteX7" fmla="*/ 0 w 1387422"/>
                  <a:gd name="connsiteY7" fmla="*/ 499820 h 1099652"/>
                  <a:gd name="connsiteX8" fmla="*/ 693711 w 1387422"/>
                  <a:gd name="connsiteY8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0426 w 1387422"/>
                  <a:gd name="connsiteY2" fmla="*/ 549826 h 1099652"/>
                  <a:gd name="connsiteX3" fmla="*/ 1387422 w 1387422"/>
                  <a:gd name="connsiteY3" fmla="*/ 599832 h 1099652"/>
                  <a:gd name="connsiteX4" fmla="*/ 693711 w 1387422"/>
                  <a:gd name="connsiteY4" fmla="*/ 1099652 h 1099652"/>
                  <a:gd name="connsiteX5" fmla="*/ 0 w 1387422"/>
                  <a:gd name="connsiteY5" fmla="*/ 599832 h 1099652"/>
                  <a:gd name="connsiteX6" fmla="*/ 0 w 1387422"/>
                  <a:gd name="connsiteY6" fmla="*/ 499820 h 1099652"/>
                  <a:gd name="connsiteX7" fmla="*/ 693711 w 1387422"/>
                  <a:gd name="connsiteY7" fmla="*/ 0 h 1099652"/>
                  <a:gd name="connsiteX0" fmla="*/ 693711 w 1387422"/>
                  <a:gd name="connsiteY0" fmla="*/ 0 h 1099652"/>
                  <a:gd name="connsiteX1" fmla="*/ 1387422 w 1387422"/>
                  <a:gd name="connsiteY1" fmla="*/ 499820 h 1099652"/>
                  <a:gd name="connsiteX2" fmla="*/ 1387422 w 1387422"/>
                  <a:gd name="connsiteY2" fmla="*/ 599832 h 1099652"/>
                  <a:gd name="connsiteX3" fmla="*/ 693711 w 1387422"/>
                  <a:gd name="connsiteY3" fmla="*/ 1099652 h 1099652"/>
                  <a:gd name="connsiteX4" fmla="*/ 0 w 1387422"/>
                  <a:gd name="connsiteY4" fmla="*/ 599832 h 1099652"/>
                  <a:gd name="connsiteX5" fmla="*/ 0 w 1387422"/>
                  <a:gd name="connsiteY5" fmla="*/ 499820 h 1099652"/>
                  <a:gd name="connsiteX6" fmla="*/ 693711 w 1387422"/>
                  <a:gd name="connsiteY6" fmla="*/ 0 h 1099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7422" h="1099652">
                    <a:moveTo>
                      <a:pt x="693711" y="0"/>
                    </a:moveTo>
                    <a:cubicBezTo>
                      <a:pt x="1076837" y="0"/>
                      <a:pt x="1387422" y="223777"/>
                      <a:pt x="1387422" y="499820"/>
                    </a:cubicBezTo>
                    <a:lnTo>
                      <a:pt x="1387422" y="599832"/>
                    </a:lnTo>
                    <a:cubicBezTo>
                      <a:pt x="1387422" y="875875"/>
                      <a:pt x="1076837" y="1099652"/>
                      <a:pt x="693711" y="1099652"/>
                    </a:cubicBezTo>
                    <a:cubicBezTo>
                      <a:pt x="310585" y="1099652"/>
                      <a:pt x="0" y="875875"/>
                      <a:pt x="0" y="599832"/>
                    </a:cubicBezTo>
                    <a:lnTo>
                      <a:pt x="0" y="499820"/>
                    </a:lnTo>
                    <a:cubicBezTo>
                      <a:pt x="0" y="223777"/>
                      <a:pt x="310585" y="0"/>
                      <a:pt x="69371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95000"/>
                    <a:lumOff val="5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円/楕円 11"/>
              <p:cNvSpPr/>
              <p:nvPr/>
            </p:nvSpPr>
            <p:spPr>
              <a:xfrm>
                <a:off x="5424491" y="5336122"/>
                <a:ext cx="1387422" cy="999640"/>
              </a:xfrm>
              <a:prstGeom prst="ellipse">
                <a:avLst/>
              </a:prstGeom>
              <a:pattFill prst="lgConfetti">
                <a:fgClr>
                  <a:srgbClr val="800000"/>
                </a:fgClr>
                <a:bgClr>
                  <a:srgbClr val="6633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9" name="グループ化 248"/>
            <p:cNvGrpSpPr/>
            <p:nvPr/>
          </p:nvGrpSpPr>
          <p:grpSpPr>
            <a:xfrm>
              <a:off x="8290538" y="3361529"/>
              <a:ext cx="606880" cy="458878"/>
              <a:chOff x="3727376" y="3347276"/>
              <a:chExt cx="1387422" cy="1085365"/>
            </a:xfrm>
          </p:grpSpPr>
          <p:sp>
            <p:nvSpPr>
              <p:cNvPr id="283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285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290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291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292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294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295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8023838" y="3628229"/>
              <a:ext cx="606880" cy="458878"/>
              <a:chOff x="3727376" y="3347276"/>
              <a:chExt cx="1387422" cy="1085365"/>
            </a:xfrm>
          </p:grpSpPr>
          <p:sp>
            <p:nvSpPr>
              <p:cNvPr id="265" name="円/楕円 11"/>
              <p:cNvSpPr/>
              <p:nvPr/>
            </p:nvSpPr>
            <p:spPr>
              <a:xfrm>
                <a:off x="3727376" y="3433001"/>
                <a:ext cx="1387422" cy="999640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11"/>
              <p:cNvSpPr/>
              <p:nvPr/>
            </p:nvSpPr>
            <p:spPr>
              <a:xfrm>
                <a:off x="3727376" y="3347276"/>
                <a:ext cx="1387422" cy="999640"/>
              </a:xfrm>
              <a:prstGeom prst="ellipse">
                <a:avLst/>
              </a:prstGeom>
              <a:gradFill>
                <a:gsLst>
                  <a:gs pos="52500">
                    <a:schemeClr val="accent3">
                      <a:lumMod val="75000"/>
                    </a:schemeClr>
                  </a:gs>
                  <a:gs pos="0">
                    <a:srgbClr val="00FF00"/>
                  </a:gs>
                  <a:gs pos="100000">
                    <a:schemeClr val="accent3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/>
              <p:cNvSpPr/>
              <p:nvPr/>
            </p:nvSpPr>
            <p:spPr>
              <a:xfrm>
                <a:off x="4302946" y="3946486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/>
              <p:cNvSpPr/>
              <p:nvPr/>
            </p:nvSpPr>
            <p:spPr>
              <a:xfrm>
                <a:off x="3887070" y="39007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/>
              <p:cNvSpPr/>
              <p:nvPr/>
            </p:nvSpPr>
            <p:spPr>
              <a:xfrm>
                <a:off x="4115632" y="4032325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/>
              <p:cNvSpPr/>
              <p:nvPr/>
            </p:nvSpPr>
            <p:spPr>
              <a:xfrm>
                <a:off x="4245321" y="4121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/>
              <p:cNvSpPr/>
              <p:nvPr/>
            </p:nvSpPr>
            <p:spPr>
              <a:xfrm>
                <a:off x="4569171" y="40736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/>
              <p:cNvSpPr/>
              <p:nvPr/>
            </p:nvSpPr>
            <p:spPr>
              <a:xfrm>
                <a:off x="4542445" y="3948694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/>
              <p:cNvSpPr/>
              <p:nvPr/>
            </p:nvSpPr>
            <p:spPr>
              <a:xfrm>
                <a:off x="4867621" y="38450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/>
              <p:cNvSpPr/>
              <p:nvPr/>
            </p:nvSpPr>
            <p:spPr>
              <a:xfrm>
                <a:off x="4788246" y="36291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/>
              <p:cNvSpPr/>
              <p:nvPr/>
            </p:nvSpPr>
            <p:spPr>
              <a:xfrm>
                <a:off x="4743796" y="38164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/>
              <p:cNvSpPr/>
              <p:nvPr/>
            </p:nvSpPr>
            <p:spPr>
              <a:xfrm>
                <a:off x="4581871" y="347670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/>
              <p:cNvSpPr/>
              <p:nvPr/>
            </p:nvSpPr>
            <p:spPr>
              <a:xfrm>
                <a:off x="4277071" y="348623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77"/>
              <p:cNvSpPr/>
              <p:nvPr/>
            </p:nvSpPr>
            <p:spPr>
              <a:xfrm>
                <a:off x="3940521" y="36354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/>
              <p:cNvSpPr/>
              <p:nvPr/>
            </p:nvSpPr>
            <p:spPr>
              <a:xfrm>
                <a:off x="4153246" y="3483058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79"/>
              <p:cNvSpPr/>
              <p:nvPr/>
            </p:nvSpPr>
            <p:spPr>
              <a:xfrm>
                <a:off x="4492971" y="3556083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/>
              <p:cNvSpPr/>
              <p:nvPr/>
            </p:nvSpPr>
            <p:spPr>
              <a:xfrm>
                <a:off x="3979145" y="3824567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/>
              <p:cNvSpPr/>
              <p:nvPr/>
            </p:nvSpPr>
            <p:spPr>
              <a:xfrm>
                <a:off x="4055345" y="3637242"/>
                <a:ext cx="53451" cy="45719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7641006" y="2919074"/>
              <a:ext cx="1387422" cy="1047328"/>
              <a:chOff x="1136576" y="3540864"/>
              <a:chExt cx="1387422" cy="1047328"/>
            </a:xfrm>
          </p:grpSpPr>
          <p:sp>
            <p:nvSpPr>
              <p:cNvPr id="252" name="円/楕円 12"/>
              <p:cNvSpPr/>
              <p:nvPr/>
            </p:nvSpPr>
            <p:spPr>
              <a:xfrm>
                <a:off x="1136576" y="3540864"/>
                <a:ext cx="1387422" cy="104732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/>
              <p:cNvSpPr/>
              <p:nvPr/>
            </p:nvSpPr>
            <p:spPr>
              <a:xfrm>
                <a:off x="1784648" y="372744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/>
              <p:cNvSpPr/>
              <p:nvPr/>
            </p:nvSpPr>
            <p:spPr>
              <a:xfrm>
                <a:off x="1457776" y="378419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/>
              <p:cNvSpPr/>
              <p:nvPr/>
            </p:nvSpPr>
            <p:spPr>
              <a:xfrm>
                <a:off x="2113930" y="3803968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/>
              <p:cNvSpPr/>
              <p:nvPr/>
            </p:nvSpPr>
            <p:spPr>
              <a:xfrm>
                <a:off x="1612478" y="3871229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/>
              <p:cNvSpPr/>
              <p:nvPr/>
            </p:nvSpPr>
            <p:spPr>
              <a:xfrm>
                <a:off x="2001057" y="367391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/>
              <p:cNvSpPr/>
              <p:nvPr/>
            </p:nvSpPr>
            <p:spPr>
              <a:xfrm>
                <a:off x="1414393" y="39328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/>
              <p:cNvSpPr/>
              <p:nvPr/>
            </p:nvSpPr>
            <p:spPr>
              <a:xfrm>
                <a:off x="1946362" y="382777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/>
              <p:cNvSpPr/>
              <p:nvPr/>
            </p:nvSpPr>
            <p:spPr>
              <a:xfrm>
                <a:off x="1686731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/>
              <p:cNvSpPr/>
              <p:nvPr/>
            </p:nvSpPr>
            <p:spPr>
              <a:xfrm>
                <a:off x="2077926" y="3977282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/>
              <p:cNvSpPr/>
              <p:nvPr/>
            </p:nvSpPr>
            <p:spPr>
              <a:xfrm>
                <a:off x="1878860" y="3946486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/>
              <p:cNvSpPr/>
              <p:nvPr/>
            </p:nvSpPr>
            <p:spPr>
              <a:xfrm>
                <a:off x="1640247" y="3692521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/>
              <p:cNvSpPr/>
              <p:nvPr/>
            </p:nvSpPr>
            <p:spPr>
              <a:xfrm>
                <a:off x="2238515" y="3902025"/>
                <a:ext cx="72008" cy="61592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5706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http://pawaposuke.com</Manager>
  <Company>http://pawaposuke.com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034_ハンバーガーのイラスト</dc:title>
  <dc:subject>034_ハンバーガーのイラスト</dc:subject>
  <dc:creator>http://pawaposuke.com</dc:creator>
  <cp:lastModifiedBy/>
  <cp:revision>1</cp:revision>
  <dcterms:created xsi:type="dcterms:W3CDTF">2014-10-29T04:47:26Z</dcterms:created>
  <dcterms:modified xsi:type="dcterms:W3CDTF">2016-08-03T02:39:06Z</dcterms:modified>
</cp:coreProperties>
</file>