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>
        <p:scale>
          <a:sx n="66" d="100"/>
          <a:sy n="66" d="100"/>
        </p:scale>
        <p:origin x="-2194" y="-5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2016/1/14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7004108" y="820335"/>
            <a:ext cx="2375096" cy="2415549"/>
            <a:chOff x="5136608" y="960245"/>
            <a:chExt cx="1731017" cy="1760500"/>
          </a:xfrm>
        </p:grpSpPr>
        <p:sp>
          <p:nvSpPr>
            <p:cNvPr id="24" name="円/楕円 178"/>
            <p:cNvSpPr/>
            <p:nvPr/>
          </p:nvSpPr>
          <p:spPr>
            <a:xfrm>
              <a:off x="5882497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7"/>
                    <a:pt x="284179" y="796962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1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9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183"/>
            <p:cNvSpPr/>
            <p:nvPr/>
          </p:nvSpPr>
          <p:spPr>
            <a:xfrm>
              <a:off x="5136608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200" y="568257"/>
                  </a:lnTo>
                  <a:cubicBezTo>
                    <a:pt x="453031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5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3872880" y="777757"/>
            <a:ext cx="2375096" cy="2458127"/>
            <a:chOff x="3145883" y="929213"/>
            <a:chExt cx="1731017" cy="1791532"/>
          </a:xfrm>
        </p:grpSpPr>
        <p:sp>
          <p:nvSpPr>
            <p:cNvPr id="27" name="円/楕円 135"/>
            <p:cNvSpPr/>
            <p:nvPr/>
          </p:nvSpPr>
          <p:spPr>
            <a:xfrm>
              <a:off x="3891772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8"/>
                    <a:pt x="284179" y="796963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2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8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角丸四角形 137"/>
            <p:cNvSpPr/>
            <p:nvPr/>
          </p:nvSpPr>
          <p:spPr>
            <a:xfrm>
              <a:off x="3145883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4087928" y="929213"/>
              <a:ext cx="507938" cy="530011"/>
            </a:xfrm>
            <a:custGeom>
              <a:avLst/>
              <a:gdLst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341348 w 508105"/>
                <a:gd name="connsiteY7" fmla="*/ 528805 h 530002"/>
                <a:gd name="connsiteX8" fmla="*/ 1 w 508105"/>
                <a:gd name="connsiteY8" fmla="*/ 528805 h 530002"/>
                <a:gd name="connsiteX9" fmla="*/ 1 w 508105"/>
                <a:gd name="connsiteY9" fmla="*/ 400262 h 530002"/>
                <a:gd name="connsiteX10" fmla="*/ 25658 w 508105"/>
                <a:gd name="connsiteY10" fmla="*/ 400262 h 530002"/>
                <a:gd name="connsiteX11" fmla="*/ 227531 w 508105"/>
                <a:gd name="connsiteY11" fmla="*/ 400262 h 530002"/>
                <a:gd name="connsiteX12" fmla="*/ 266225 w 508105"/>
                <a:gd name="connsiteY12" fmla="*/ 361568 h 530002"/>
                <a:gd name="connsiteX13" fmla="*/ 266225 w 508105"/>
                <a:gd name="connsiteY13" fmla="*/ 206798 h 530002"/>
                <a:gd name="connsiteX14" fmla="*/ 227531 w 508105"/>
                <a:gd name="connsiteY14" fmla="*/ 168104 h 530002"/>
                <a:gd name="connsiteX15" fmla="*/ 0 w 508105"/>
                <a:gd name="connsiteY15" fmla="*/ 168104 h 530002"/>
                <a:gd name="connsiteX16" fmla="*/ 2289 w 508105"/>
                <a:gd name="connsiteY16" fmla="*/ 160729 h 530002"/>
                <a:gd name="connsiteX17" fmla="*/ 244773 w 508105"/>
                <a:gd name="connsiteY17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1 w 508105"/>
                <a:gd name="connsiteY7" fmla="*/ 528805 h 530002"/>
                <a:gd name="connsiteX8" fmla="*/ 1 w 508105"/>
                <a:gd name="connsiteY8" fmla="*/ 400262 h 530002"/>
                <a:gd name="connsiteX9" fmla="*/ 25658 w 508105"/>
                <a:gd name="connsiteY9" fmla="*/ 400262 h 530002"/>
                <a:gd name="connsiteX10" fmla="*/ 227531 w 508105"/>
                <a:gd name="connsiteY10" fmla="*/ 400262 h 530002"/>
                <a:gd name="connsiteX11" fmla="*/ 266225 w 508105"/>
                <a:gd name="connsiteY11" fmla="*/ 361568 h 530002"/>
                <a:gd name="connsiteX12" fmla="*/ 266225 w 508105"/>
                <a:gd name="connsiteY12" fmla="*/ 206798 h 530002"/>
                <a:gd name="connsiteX13" fmla="*/ 227531 w 508105"/>
                <a:gd name="connsiteY13" fmla="*/ 168104 h 530002"/>
                <a:gd name="connsiteX14" fmla="*/ 0 w 508105"/>
                <a:gd name="connsiteY14" fmla="*/ 168104 h 530002"/>
                <a:gd name="connsiteX15" fmla="*/ 2289 w 508105"/>
                <a:gd name="connsiteY15" fmla="*/ 160729 h 530002"/>
                <a:gd name="connsiteX16" fmla="*/ 244773 w 508105"/>
                <a:gd name="connsiteY16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1 w 508105"/>
                <a:gd name="connsiteY7" fmla="*/ 528805 h 530002"/>
                <a:gd name="connsiteX8" fmla="*/ 1 w 508105"/>
                <a:gd name="connsiteY8" fmla="*/ 400262 h 530002"/>
                <a:gd name="connsiteX9" fmla="*/ 227531 w 508105"/>
                <a:gd name="connsiteY9" fmla="*/ 400262 h 530002"/>
                <a:gd name="connsiteX10" fmla="*/ 266225 w 508105"/>
                <a:gd name="connsiteY10" fmla="*/ 361568 h 530002"/>
                <a:gd name="connsiteX11" fmla="*/ 266225 w 508105"/>
                <a:gd name="connsiteY11" fmla="*/ 206798 h 530002"/>
                <a:gd name="connsiteX12" fmla="*/ 227531 w 508105"/>
                <a:gd name="connsiteY12" fmla="*/ 168104 h 530002"/>
                <a:gd name="connsiteX13" fmla="*/ 0 w 508105"/>
                <a:gd name="connsiteY13" fmla="*/ 168104 h 530002"/>
                <a:gd name="connsiteX14" fmla="*/ 2289 w 508105"/>
                <a:gd name="connsiteY14" fmla="*/ 160729 h 530002"/>
                <a:gd name="connsiteX15" fmla="*/ 244773 w 508105"/>
                <a:gd name="connsiteY15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477149 w 508105"/>
                <a:gd name="connsiteY4" fmla="*/ 470991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477149 w 508105"/>
                <a:gd name="connsiteY4" fmla="*/ 470991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507460 w 507938"/>
                <a:gd name="connsiteY2" fmla="*/ 267913 h 530002"/>
                <a:gd name="connsiteX3" fmla="*/ 477149 w 507938"/>
                <a:gd name="connsiteY3" fmla="*/ 470991 h 530002"/>
                <a:gd name="connsiteX4" fmla="*/ 387181 w 507938"/>
                <a:gd name="connsiteY4" fmla="*/ 530002 h 530002"/>
                <a:gd name="connsiteX5" fmla="*/ 1 w 507938"/>
                <a:gd name="connsiteY5" fmla="*/ 528805 h 530002"/>
                <a:gd name="connsiteX6" fmla="*/ 1 w 507938"/>
                <a:gd name="connsiteY6" fmla="*/ 400262 h 530002"/>
                <a:gd name="connsiteX7" fmla="*/ 227531 w 507938"/>
                <a:gd name="connsiteY7" fmla="*/ 400262 h 530002"/>
                <a:gd name="connsiteX8" fmla="*/ 266225 w 507938"/>
                <a:gd name="connsiteY8" fmla="*/ 361568 h 530002"/>
                <a:gd name="connsiteX9" fmla="*/ 266225 w 507938"/>
                <a:gd name="connsiteY9" fmla="*/ 206798 h 530002"/>
                <a:gd name="connsiteX10" fmla="*/ 227531 w 507938"/>
                <a:gd name="connsiteY10" fmla="*/ 168104 h 530002"/>
                <a:gd name="connsiteX11" fmla="*/ 0 w 507938"/>
                <a:gd name="connsiteY11" fmla="*/ 168104 h 530002"/>
                <a:gd name="connsiteX12" fmla="*/ 2289 w 507938"/>
                <a:gd name="connsiteY12" fmla="*/ 160729 h 530002"/>
                <a:gd name="connsiteX13" fmla="*/ 244773 w 507938"/>
                <a:gd name="connsiteY13" fmla="*/ 0 h 530002"/>
                <a:gd name="connsiteX0" fmla="*/ 244773 w 522348"/>
                <a:gd name="connsiteY0" fmla="*/ 0 h 530002"/>
                <a:gd name="connsiteX1" fmla="*/ 507938 w 522348"/>
                <a:gd name="connsiteY1" fmla="*/ 263165 h 530002"/>
                <a:gd name="connsiteX2" fmla="*/ 477149 w 522348"/>
                <a:gd name="connsiteY2" fmla="*/ 470991 h 530002"/>
                <a:gd name="connsiteX3" fmla="*/ 387181 w 522348"/>
                <a:gd name="connsiteY3" fmla="*/ 530002 h 530002"/>
                <a:gd name="connsiteX4" fmla="*/ 1 w 522348"/>
                <a:gd name="connsiteY4" fmla="*/ 528805 h 530002"/>
                <a:gd name="connsiteX5" fmla="*/ 1 w 522348"/>
                <a:gd name="connsiteY5" fmla="*/ 400262 h 530002"/>
                <a:gd name="connsiteX6" fmla="*/ 227531 w 522348"/>
                <a:gd name="connsiteY6" fmla="*/ 400262 h 530002"/>
                <a:gd name="connsiteX7" fmla="*/ 266225 w 522348"/>
                <a:gd name="connsiteY7" fmla="*/ 361568 h 530002"/>
                <a:gd name="connsiteX8" fmla="*/ 266225 w 522348"/>
                <a:gd name="connsiteY8" fmla="*/ 206798 h 530002"/>
                <a:gd name="connsiteX9" fmla="*/ 227531 w 522348"/>
                <a:gd name="connsiteY9" fmla="*/ 168104 h 530002"/>
                <a:gd name="connsiteX10" fmla="*/ 0 w 522348"/>
                <a:gd name="connsiteY10" fmla="*/ 168104 h 530002"/>
                <a:gd name="connsiteX11" fmla="*/ 2289 w 522348"/>
                <a:gd name="connsiteY11" fmla="*/ 160729 h 530002"/>
                <a:gd name="connsiteX12" fmla="*/ 244773 w 52234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11"/>
                <a:gd name="connsiteX1" fmla="*/ 507938 w 507938"/>
                <a:gd name="connsiteY1" fmla="*/ 263165 h 530011"/>
                <a:gd name="connsiteX2" fmla="*/ 477149 w 507938"/>
                <a:gd name="connsiteY2" fmla="*/ 470991 h 530011"/>
                <a:gd name="connsiteX3" fmla="*/ 387181 w 507938"/>
                <a:gd name="connsiteY3" fmla="*/ 530002 h 530011"/>
                <a:gd name="connsiteX4" fmla="*/ 1 w 507938"/>
                <a:gd name="connsiteY4" fmla="*/ 528805 h 530011"/>
                <a:gd name="connsiteX5" fmla="*/ 1 w 507938"/>
                <a:gd name="connsiteY5" fmla="*/ 400262 h 530011"/>
                <a:gd name="connsiteX6" fmla="*/ 227531 w 507938"/>
                <a:gd name="connsiteY6" fmla="*/ 400262 h 530011"/>
                <a:gd name="connsiteX7" fmla="*/ 266225 w 507938"/>
                <a:gd name="connsiteY7" fmla="*/ 361568 h 530011"/>
                <a:gd name="connsiteX8" fmla="*/ 266225 w 507938"/>
                <a:gd name="connsiteY8" fmla="*/ 206798 h 530011"/>
                <a:gd name="connsiteX9" fmla="*/ 227531 w 507938"/>
                <a:gd name="connsiteY9" fmla="*/ 168104 h 530011"/>
                <a:gd name="connsiteX10" fmla="*/ 0 w 507938"/>
                <a:gd name="connsiteY10" fmla="*/ 168104 h 530011"/>
                <a:gd name="connsiteX11" fmla="*/ 2289 w 507938"/>
                <a:gd name="connsiteY11" fmla="*/ 160729 h 530011"/>
                <a:gd name="connsiteX12" fmla="*/ 244773 w 507938"/>
                <a:gd name="connsiteY12" fmla="*/ 0 h 530011"/>
                <a:gd name="connsiteX0" fmla="*/ 244773 w 507938"/>
                <a:gd name="connsiteY0" fmla="*/ 0 h 530011"/>
                <a:gd name="connsiteX1" fmla="*/ 507938 w 507938"/>
                <a:gd name="connsiteY1" fmla="*/ 263165 h 530011"/>
                <a:gd name="connsiteX2" fmla="*/ 477149 w 507938"/>
                <a:gd name="connsiteY2" fmla="*/ 470991 h 530011"/>
                <a:gd name="connsiteX3" fmla="*/ 387181 w 507938"/>
                <a:gd name="connsiteY3" fmla="*/ 530002 h 530011"/>
                <a:gd name="connsiteX4" fmla="*/ 1 w 507938"/>
                <a:gd name="connsiteY4" fmla="*/ 528805 h 530011"/>
                <a:gd name="connsiteX5" fmla="*/ 1 w 507938"/>
                <a:gd name="connsiteY5" fmla="*/ 400262 h 530011"/>
                <a:gd name="connsiteX6" fmla="*/ 227531 w 507938"/>
                <a:gd name="connsiteY6" fmla="*/ 400262 h 530011"/>
                <a:gd name="connsiteX7" fmla="*/ 266225 w 507938"/>
                <a:gd name="connsiteY7" fmla="*/ 361568 h 530011"/>
                <a:gd name="connsiteX8" fmla="*/ 266225 w 507938"/>
                <a:gd name="connsiteY8" fmla="*/ 206798 h 530011"/>
                <a:gd name="connsiteX9" fmla="*/ 227531 w 507938"/>
                <a:gd name="connsiteY9" fmla="*/ 168104 h 530011"/>
                <a:gd name="connsiteX10" fmla="*/ 0 w 507938"/>
                <a:gd name="connsiteY10" fmla="*/ 168104 h 530011"/>
                <a:gd name="connsiteX11" fmla="*/ 2289 w 507938"/>
                <a:gd name="connsiteY11" fmla="*/ 160729 h 530011"/>
                <a:gd name="connsiteX12" fmla="*/ 244773 w 507938"/>
                <a:gd name="connsiteY12" fmla="*/ 0 h 53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938" h="530011">
                  <a:moveTo>
                    <a:pt x="244773" y="0"/>
                  </a:moveTo>
                  <a:cubicBezTo>
                    <a:pt x="390115" y="0"/>
                    <a:pt x="507938" y="117823"/>
                    <a:pt x="507938" y="263165"/>
                  </a:cubicBezTo>
                  <a:cubicBezTo>
                    <a:pt x="496661" y="363095"/>
                    <a:pt x="482987" y="409850"/>
                    <a:pt x="477149" y="470991"/>
                  </a:cubicBezTo>
                  <a:cubicBezTo>
                    <a:pt x="471311" y="532132"/>
                    <a:pt x="413196" y="530002"/>
                    <a:pt x="387181" y="530002"/>
                  </a:cubicBezTo>
                  <a:lnTo>
                    <a:pt x="1" y="528805"/>
                  </a:lnTo>
                  <a:lnTo>
                    <a:pt x="1" y="400262"/>
                  </a:lnTo>
                  <a:lnTo>
                    <a:pt x="227531" y="400262"/>
                  </a:lnTo>
                  <a:cubicBezTo>
                    <a:pt x="248901" y="400262"/>
                    <a:pt x="266225" y="382938"/>
                    <a:pt x="266225" y="361568"/>
                  </a:cubicBezTo>
                  <a:lnTo>
                    <a:pt x="266225" y="206798"/>
                  </a:lnTo>
                  <a:cubicBezTo>
                    <a:pt x="266225" y="185428"/>
                    <a:pt x="248901" y="168104"/>
                    <a:pt x="227531" y="168104"/>
                  </a:cubicBezTo>
                  <a:lnTo>
                    <a:pt x="0" y="168104"/>
                  </a:lnTo>
                  <a:lnTo>
                    <a:pt x="2289" y="160729"/>
                  </a:lnTo>
                  <a:cubicBezTo>
                    <a:pt x="42240" y="66276"/>
                    <a:pt x="135767" y="0"/>
                    <a:pt x="244773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849712" y="692696"/>
            <a:ext cx="2375096" cy="2543188"/>
            <a:chOff x="1158587" y="867219"/>
            <a:chExt cx="1731017" cy="1853526"/>
          </a:xfrm>
        </p:grpSpPr>
        <p:sp>
          <p:nvSpPr>
            <p:cNvPr id="31" name="円/楕円 220"/>
            <p:cNvSpPr/>
            <p:nvPr/>
          </p:nvSpPr>
          <p:spPr>
            <a:xfrm>
              <a:off x="1904476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7"/>
                    <a:pt x="284179" y="796963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2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8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角丸四角形 222"/>
            <p:cNvSpPr/>
            <p:nvPr/>
          </p:nvSpPr>
          <p:spPr>
            <a:xfrm>
              <a:off x="1158587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70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弦 227"/>
            <p:cNvSpPr/>
            <p:nvPr/>
          </p:nvSpPr>
          <p:spPr>
            <a:xfrm rot="900000">
              <a:off x="2068640" y="867219"/>
              <a:ext cx="540024" cy="587742"/>
            </a:xfrm>
            <a:custGeom>
              <a:avLst/>
              <a:gdLst/>
              <a:ahLst/>
              <a:cxnLst/>
              <a:rect l="l" t="t" r="r" b="b"/>
              <a:pathLst>
                <a:path w="540024" h="587742">
                  <a:moveTo>
                    <a:pt x="201015" y="8957"/>
                  </a:moveTo>
                  <a:cubicBezTo>
                    <a:pt x="271654" y="-9708"/>
                    <a:pt x="348061" y="820"/>
                    <a:pt x="411995" y="40345"/>
                  </a:cubicBezTo>
                  <a:cubicBezTo>
                    <a:pt x="497240" y="93045"/>
                    <a:pt x="546283" y="188624"/>
                    <a:pt x="539381" y="288606"/>
                  </a:cubicBezTo>
                  <a:lnTo>
                    <a:pt x="326808" y="286331"/>
                  </a:lnTo>
                  <a:cubicBezTo>
                    <a:pt x="331494" y="293606"/>
                    <a:pt x="333927" y="301739"/>
                    <a:pt x="336149" y="310034"/>
                  </a:cubicBezTo>
                  <a:cubicBezTo>
                    <a:pt x="371840" y="443235"/>
                    <a:pt x="339743" y="567569"/>
                    <a:pt x="264457" y="587742"/>
                  </a:cubicBezTo>
                  <a:cubicBezTo>
                    <a:pt x="296738" y="522582"/>
                    <a:pt x="300446" y="424186"/>
                    <a:pt x="274300" y="326606"/>
                  </a:cubicBezTo>
                  <a:lnTo>
                    <a:pt x="260113" y="285617"/>
                  </a:lnTo>
                  <a:lnTo>
                    <a:pt x="305" y="282836"/>
                  </a:lnTo>
                  <a:cubicBezTo>
                    <a:pt x="-4455" y="182730"/>
                    <a:pt x="46622" y="88222"/>
                    <a:pt x="132976" y="37359"/>
                  </a:cubicBezTo>
                  <a:cubicBezTo>
                    <a:pt x="154564" y="24643"/>
                    <a:pt x="177469" y="15178"/>
                    <a:pt x="201015" y="895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3760171" y="3937434"/>
            <a:ext cx="2656845" cy="2393320"/>
            <a:chOff x="3145883" y="2957646"/>
            <a:chExt cx="1936361" cy="1744299"/>
          </a:xfrm>
        </p:grpSpPr>
        <p:sp>
          <p:nvSpPr>
            <p:cNvPr id="35" name="アーチ 246"/>
            <p:cNvSpPr/>
            <p:nvPr/>
          </p:nvSpPr>
          <p:spPr>
            <a:xfrm rot="10801499">
              <a:off x="3896618" y="2957646"/>
              <a:ext cx="1185626" cy="1066890"/>
            </a:xfrm>
            <a:custGeom>
              <a:avLst/>
              <a:gdLst/>
              <a:ahLst/>
              <a:cxnLst/>
              <a:rect l="l" t="t" r="r" b="b"/>
              <a:pathLst>
                <a:path w="1185626" h="1066890">
                  <a:moveTo>
                    <a:pt x="537848" y="781358"/>
                  </a:moveTo>
                  <a:cubicBezTo>
                    <a:pt x="529174" y="780282"/>
                    <a:pt x="520569" y="777488"/>
                    <a:pt x="512524" y="772843"/>
                  </a:cubicBezTo>
                  <a:cubicBezTo>
                    <a:pt x="480344" y="754264"/>
                    <a:pt x="469319" y="713116"/>
                    <a:pt x="487898" y="680937"/>
                  </a:cubicBezTo>
                  <a:cubicBezTo>
                    <a:pt x="501761" y="656925"/>
                    <a:pt x="528190" y="644691"/>
                    <a:pt x="554074" y="647823"/>
                  </a:cubicBezTo>
                  <a:cubicBezTo>
                    <a:pt x="576455" y="615203"/>
                    <a:pt x="608134" y="589451"/>
                    <a:pt x="645586" y="573383"/>
                  </a:cubicBezTo>
                  <a:lnTo>
                    <a:pt x="685249" y="561933"/>
                  </a:lnTo>
                  <a:lnTo>
                    <a:pt x="487117" y="447541"/>
                  </a:lnTo>
                  <a:cubicBezTo>
                    <a:pt x="465533" y="435080"/>
                    <a:pt x="450460" y="415673"/>
                    <a:pt x="444041" y="393454"/>
                  </a:cubicBezTo>
                  <a:lnTo>
                    <a:pt x="151606" y="544548"/>
                  </a:lnTo>
                  <a:lnTo>
                    <a:pt x="151605" y="544546"/>
                  </a:lnTo>
                  <a:lnTo>
                    <a:pt x="97449" y="572527"/>
                  </a:lnTo>
                  <a:lnTo>
                    <a:pt x="0" y="383920"/>
                  </a:lnTo>
                  <a:lnTo>
                    <a:pt x="39165" y="363684"/>
                  </a:lnTo>
                  <a:cubicBezTo>
                    <a:pt x="60795" y="352508"/>
                    <a:pt x="87390" y="360983"/>
                    <a:pt x="98566" y="382614"/>
                  </a:cubicBezTo>
                  <a:lnTo>
                    <a:pt x="138806" y="460496"/>
                  </a:lnTo>
                  <a:lnTo>
                    <a:pt x="482727" y="282800"/>
                  </a:lnTo>
                  <a:cubicBezTo>
                    <a:pt x="499182" y="268965"/>
                    <a:pt x="520470" y="263385"/>
                    <a:pt x="541810" y="265211"/>
                  </a:cubicBezTo>
                  <a:lnTo>
                    <a:pt x="548358" y="207609"/>
                  </a:lnTo>
                  <a:lnTo>
                    <a:pt x="404753" y="191285"/>
                  </a:lnTo>
                  <a:lnTo>
                    <a:pt x="404753" y="191286"/>
                  </a:lnTo>
                  <a:lnTo>
                    <a:pt x="328892" y="182663"/>
                  </a:lnTo>
                  <a:lnTo>
                    <a:pt x="349656" y="0"/>
                  </a:lnTo>
                  <a:lnTo>
                    <a:pt x="387587" y="4312"/>
                  </a:lnTo>
                  <a:cubicBezTo>
                    <a:pt x="408535" y="6693"/>
                    <a:pt x="423587" y="25606"/>
                    <a:pt x="421206" y="46554"/>
                  </a:cubicBezTo>
                  <a:lnTo>
                    <a:pt x="412632" y="121980"/>
                  </a:lnTo>
                  <a:lnTo>
                    <a:pt x="626932" y="146340"/>
                  </a:lnTo>
                  <a:lnTo>
                    <a:pt x="619053" y="215646"/>
                  </a:lnTo>
                  <a:lnTo>
                    <a:pt x="617663" y="215488"/>
                  </a:lnTo>
                  <a:lnTo>
                    <a:pt x="609098" y="290840"/>
                  </a:lnTo>
                  <a:lnTo>
                    <a:pt x="857370" y="434180"/>
                  </a:lnTo>
                  <a:cubicBezTo>
                    <a:pt x="872769" y="388702"/>
                    <a:pt x="903963" y="349744"/>
                    <a:pt x="945717" y="323486"/>
                  </a:cubicBezTo>
                  <a:cubicBezTo>
                    <a:pt x="980210" y="301794"/>
                    <a:pt x="1019392" y="290352"/>
                    <a:pt x="1058946" y="290458"/>
                  </a:cubicBezTo>
                  <a:cubicBezTo>
                    <a:pt x="1071082" y="267394"/>
                    <a:pt x="1096161" y="252616"/>
                    <a:pt x="1123786" y="254858"/>
                  </a:cubicBezTo>
                  <a:cubicBezTo>
                    <a:pt x="1160822" y="257864"/>
                    <a:pt x="1188409" y="290325"/>
                    <a:pt x="1185402" y="327361"/>
                  </a:cubicBezTo>
                  <a:cubicBezTo>
                    <a:pt x="1182396" y="364397"/>
                    <a:pt x="1149937" y="391983"/>
                    <a:pt x="1112900" y="388977"/>
                  </a:cubicBezTo>
                  <a:cubicBezTo>
                    <a:pt x="1086632" y="386845"/>
                    <a:pt x="1065117" y="369896"/>
                    <a:pt x="1056539" y="346748"/>
                  </a:cubicBezTo>
                  <a:cubicBezTo>
                    <a:pt x="1028349" y="347595"/>
                    <a:pt x="1000539" y="356063"/>
                    <a:pt x="975935" y="371536"/>
                  </a:cubicBezTo>
                  <a:cubicBezTo>
                    <a:pt x="942041" y="392851"/>
                    <a:pt x="917495" y="425407"/>
                    <a:pt x="906457" y="462873"/>
                  </a:cubicBezTo>
                  <a:cubicBezTo>
                    <a:pt x="952635" y="490132"/>
                    <a:pt x="968201" y="549597"/>
                    <a:pt x="941296" y="596198"/>
                  </a:cubicBezTo>
                  <a:cubicBezTo>
                    <a:pt x="917349" y="637674"/>
                    <a:pt x="867755" y="655110"/>
                    <a:pt x="824753" y="638183"/>
                  </a:cubicBezTo>
                  <a:lnTo>
                    <a:pt x="823991" y="639342"/>
                  </a:lnTo>
                  <a:lnTo>
                    <a:pt x="814917" y="634876"/>
                  </a:lnTo>
                  <a:cubicBezTo>
                    <a:pt x="811856" y="634893"/>
                    <a:pt x="809385" y="633603"/>
                    <a:pt x="806949" y="632196"/>
                  </a:cubicBezTo>
                  <a:lnTo>
                    <a:pt x="792348" y="623767"/>
                  </a:lnTo>
                  <a:cubicBezTo>
                    <a:pt x="752745" y="607862"/>
                    <a:pt x="708020" y="608364"/>
                    <a:pt x="667965" y="625548"/>
                  </a:cubicBezTo>
                  <a:cubicBezTo>
                    <a:pt x="641230" y="637018"/>
                    <a:pt x="618447" y="655117"/>
                    <a:pt x="601736" y="677868"/>
                  </a:cubicBezTo>
                  <a:cubicBezTo>
                    <a:pt x="615894" y="698078"/>
                    <a:pt x="617603" y="725401"/>
                    <a:pt x="604430" y="748217"/>
                  </a:cubicBezTo>
                  <a:cubicBezTo>
                    <a:pt x="590496" y="772351"/>
                    <a:pt x="563867" y="784587"/>
                    <a:pt x="537848" y="781358"/>
                  </a:cubicBezTo>
                  <a:close/>
                  <a:moveTo>
                    <a:pt x="983799" y="1066352"/>
                  </a:moveTo>
                  <a:cubicBezTo>
                    <a:pt x="942267" y="1069287"/>
                    <a:pt x="899443" y="1060278"/>
                    <a:pt x="860671" y="1037893"/>
                  </a:cubicBezTo>
                  <a:cubicBezTo>
                    <a:pt x="757278" y="978199"/>
                    <a:pt x="721854" y="845993"/>
                    <a:pt x="781547" y="742600"/>
                  </a:cubicBezTo>
                  <a:cubicBezTo>
                    <a:pt x="841241" y="639208"/>
                    <a:pt x="973447" y="603784"/>
                    <a:pt x="1076840" y="663477"/>
                  </a:cubicBezTo>
                  <a:cubicBezTo>
                    <a:pt x="1180231" y="723171"/>
                    <a:pt x="1215656" y="855377"/>
                    <a:pt x="1155963" y="958769"/>
                  </a:cubicBezTo>
                  <a:cubicBezTo>
                    <a:pt x="1118654" y="1023390"/>
                    <a:pt x="1053021" y="1061460"/>
                    <a:pt x="983799" y="1066352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3145883" y="3398045"/>
              <a:ext cx="1731017" cy="1303900"/>
            </a:xfrm>
            <a:custGeom>
              <a:avLst/>
              <a:gdLst>
                <a:gd name="connsiteX0" fmla="*/ 1485788 w 1731017"/>
                <a:gd name="connsiteY0" fmla="*/ 880442 h 1303900"/>
                <a:gd name="connsiteX1" fmla="*/ 1495880 w 1731017"/>
                <a:gd name="connsiteY1" fmla="*/ 918247 h 1303900"/>
                <a:gd name="connsiteX2" fmla="*/ 1495880 w 1731017"/>
                <a:gd name="connsiteY2" fmla="*/ 924858 h 1303900"/>
                <a:gd name="connsiteX3" fmla="*/ 1508977 w 1731017"/>
                <a:gd name="connsiteY3" fmla="*/ 927502 h 1303900"/>
                <a:gd name="connsiteX4" fmla="*/ 1580907 w 1731017"/>
                <a:gd name="connsiteY4" fmla="*/ 1036018 h 1303900"/>
                <a:gd name="connsiteX5" fmla="*/ 1463135 w 1731017"/>
                <a:gd name="connsiteY5" fmla="*/ 1153789 h 1303900"/>
                <a:gd name="connsiteX6" fmla="*/ 1354618 w 1731017"/>
                <a:gd name="connsiteY6" fmla="*/ 1081860 h 1303900"/>
                <a:gd name="connsiteX7" fmla="*/ 1349956 w 1731017"/>
                <a:gd name="connsiteY7" fmla="*/ 1058765 h 1303900"/>
                <a:gd name="connsiteX8" fmla="*/ 1307578 w 1731017"/>
                <a:gd name="connsiteY8" fmla="*/ 1058765 h 1303900"/>
                <a:gd name="connsiteX9" fmla="*/ 1315571 w 1731017"/>
                <a:gd name="connsiteY9" fmla="*/ 1098357 h 1303900"/>
                <a:gd name="connsiteX10" fmla="*/ 1463136 w 1731017"/>
                <a:gd name="connsiteY10" fmla="*/ 1196169 h 1303900"/>
                <a:gd name="connsiteX11" fmla="*/ 1623286 w 1731017"/>
                <a:gd name="connsiteY11" fmla="*/ 1036019 h 1303900"/>
                <a:gd name="connsiteX12" fmla="*/ 1525474 w 1731017"/>
                <a:gd name="connsiteY12" fmla="*/ 888454 h 1303900"/>
                <a:gd name="connsiteX13" fmla="*/ 267881 w 1731017"/>
                <a:gd name="connsiteY13" fmla="*/ 875869 h 1303900"/>
                <a:gd name="connsiteX14" fmla="*/ 107731 w 1731017"/>
                <a:gd name="connsiteY14" fmla="*/ 1036019 h 1303900"/>
                <a:gd name="connsiteX15" fmla="*/ 267881 w 1731017"/>
                <a:gd name="connsiteY15" fmla="*/ 1196169 h 1303900"/>
                <a:gd name="connsiteX16" fmla="*/ 415446 w 1731017"/>
                <a:gd name="connsiteY16" fmla="*/ 1098357 h 1303900"/>
                <a:gd name="connsiteX17" fmla="*/ 423439 w 1731017"/>
                <a:gd name="connsiteY17" fmla="*/ 1058765 h 1303900"/>
                <a:gd name="connsiteX18" fmla="*/ 381060 w 1731017"/>
                <a:gd name="connsiteY18" fmla="*/ 1058765 h 1303900"/>
                <a:gd name="connsiteX19" fmla="*/ 376397 w 1731017"/>
                <a:gd name="connsiteY19" fmla="*/ 1081860 h 1303900"/>
                <a:gd name="connsiteX20" fmla="*/ 267880 w 1731017"/>
                <a:gd name="connsiteY20" fmla="*/ 1153789 h 1303900"/>
                <a:gd name="connsiteX21" fmla="*/ 150108 w 1731017"/>
                <a:gd name="connsiteY21" fmla="*/ 1036018 h 1303900"/>
                <a:gd name="connsiteX22" fmla="*/ 267880 w 1731017"/>
                <a:gd name="connsiteY22" fmla="*/ 918247 h 1303900"/>
                <a:gd name="connsiteX23" fmla="*/ 291854 w 1731017"/>
                <a:gd name="connsiteY23" fmla="*/ 923087 h 1303900"/>
                <a:gd name="connsiteX24" fmla="*/ 311290 w 1731017"/>
                <a:gd name="connsiteY24" fmla="*/ 884633 h 1303900"/>
                <a:gd name="connsiteX25" fmla="*/ 726598 w 1731017"/>
                <a:gd name="connsiteY25" fmla="*/ 0 h 1303900"/>
                <a:gd name="connsiteX26" fmla="*/ 751310 w 1731017"/>
                <a:gd name="connsiteY26" fmla="*/ 0 h 1303900"/>
                <a:gd name="connsiteX27" fmla="*/ 665893 w 1731017"/>
                <a:gd name="connsiteY27" fmla="*/ 244179 h 1303900"/>
                <a:gd name="connsiteX28" fmla="*/ 802986 w 1731017"/>
                <a:gd name="connsiteY28" fmla="*/ 245476 h 1303900"/>
                <a:gd name="connsiteX29" fmla="*/ 665336 w 1731017"/>
                <a:gd name="connsiteY29" fmla="*/ 918247 h 1303900"/>
                <a:gd name="connsiteX30" fmla="*/ 1051311 w 1731017"/>
                <a:gd name="connsiteY30" fmla="*/ 918247 h 1303900"/>
                <a:gd name="connsiteX31" fmla="*/ 1157518 w 1731017"/>
                <a:gd name="connsiteY31" fmla="*/ 466625 h 1303900"/>
                <a:gd name="connsiteX32" fmla="*/ 1375323 w 1731017"/>
                <a:gd name="connsiteY32" fmla="*/ 466625 h 1303900"/>
                <a:gd name="connsiteX33" fmla="*/ 1456002 w 1731017"/>
                <a:gd name="connsiteY33" fmla="*/ 768857 h 1303900"/>
                <a:gd name="connsiteX34" fmla="*/ 1463136 w 1731017"/>
                <a:gd name="connsiteY34" fmla="*/ 768138 h 1303900"/>
                <a:gd name="connsiteX35" fmla="*/ 1731017 w 1731017"/>
                <a:gd name="connsiteY35" fmla="*/ 1036019 h 1303900"/>
                <a:gd name="connsiteX36" fmla="*/ 1463136 w 1731017"/>
                <a:gd name="connsiteY36" fmla="*/ 1303900 h 1303900"/>
                <a:gd name="connsiteX37" fmla="*/ 1216306 w 1731017"/>
                <a:gd name="connsiteY37" fmla="*/ 1140291 h 1303900"/>
                <a:gd name="connsiteX38" fmla="*/ 1199847 w 1731017"/>
                <a:gd name="connsiteY38" fmla="*/ 1058765 h 1303900"/>
                <a:gd name="connsiteX39" fmla="*/ 594312 w 1731017"/>
                <a:gd name="connsiteY39" fmla="*/ 1058765 h 1303900"/>
                <a:gd name="connsiteX40" fmla="*/ 533469 w 1731017"/>
                <a:gd name="connsiteY40" fmla="*/ 1058765 h 1303900"/>
                <a:gd name="connsiteX41" fmla="*/ 530320 w 1731017"/>
                <a:gd name="connsiteY41" fmla="*/ 1090007 h 1303900"/>
                <a:gd name="connsiteX42" fmla="*/ 267881 w 1731017"/>
                <a:gd name="connsiteY42" fmla="*/ 1303900 h 1303900"/>
                <a:gd name="connsiteX43" fmla="*/ 0 w 1731017"/>
                <a:gd name="connsiteY43" fmla="*/ 1036019 h 1303900"/>
                <a:gd name="connsiteX44" fmla="*/ 267881 w 1731017"/>
                <a:gd name="connsiteY44" fmla="*/ 768138 h 1303900"/>
                <a:gd name="connsiteX45" fmla="*/ 321869 w 1731017"/>
                <a:gd name="connsiteY45" fmla="*/ 773580 h 1303900"/>
                <a:gd name="connsiteX46" fmla="*/ 361243 w 1731017"/>
                <a:gd name="connsiteY46" fmla="*/ 785802 h 1303900"/>
                <a:gd name="connsiteX47" fmla="*/ 471199 w 1731017"/>
                <a:gd name="connsiteY47" fmla="*/ 568257 h 1303900"/>
                <a:gd name="connsiteX48" fmla="*/ 450115 w 1731017"/>
                <a:gd name="connsiteY48" fmla="*/ 559524 h 1303900"/>
                <a:gd name="connsiteX49" fmla="*/ 439266 w 1731017"/>
                <a:gd name="connsiteY49" fmla="*/ 533331 h 1303900"/>
                <a:gd name="connsiteX50" fmla="*/ 439266 w 1731017"/>
                <a:gd name="connsiteY50" fmla="*/ 385165 h 1303900"/>
                <a:gd name="connsiteX51" fmla="*/ 476308 w 1731017"/>
                <a:gd name="connsiteY51" fmla="*/ 348123 h 1303900"/>
                <a:gd name="connsiteX52" fmla="*/ 582464 w 1731017"/>
                <a:gd name="connsiteY52" fmla="*/ 348123 h 1303900"/>
                <a:gd name="connsiteX53" fmla="*/ 582772 w 1731017"/>
                <a:gd name="connsiteY53" fmla="*/ 347514 h 1303900"/>
                <a:gd name="connsiteX54" fmla="*/ 552507 w 1731017"/>
                <a:gd name="connsiteY54" fmla="*/ 295094 h 1303900"/>
                <a:gd name="connsiteX55" fmla="*/ 552196 w 1731017"/>
                <a:gd name="connsiteY55" fmla="*/ 295845 h 1303900"/>
                <a:gd name="connsiteX56" fmla="*/ 518252 w 1731017"/>
                <a:gd name="connsiteY56" fmla="*/ 309905 h 1303900"/>
                <a:gd name="connsiteX57" fmla="*/ 470248 w 1731017"/>
                <a:gd name="connsiteY57" fmla="*/ 261901 h 1303900"/>
                <a:gd name="connsiteX58" fmla="*/ 470248 w 1731017"/>
                <a:gd name="connsiteY58" fmla="*/ 155708 h 1303900"/>
                <a:gd name="connsiteX59" fmla="*/ 518252 w 1731017"/>
                <a:gd name="connsiteY59" fmla="*/ 107704 h 1303900"/>
                <a:gd name="connsiteX60" fmla="*/ 566256 w 1731017"/>
                <a:gd name="connsiteY60" fmla="*/ 155708 h 1303900"/>
                <a:gd name="connsiteX61" fmla="*/ 566256 w 1731017"/>
                <a:gd name="connsiteY61" fmla="*/ 227469 h 1303900"/>
                <a:gd name="connsiteX62" fmla="*/ 607415 w 1731017"/>
                <a:gd name="connsiteY62" fmla="*/ 298759 h 1303900"/>
                <a:gd name="connsiteX63" fmla="*/ 635149 w 1731017"/>
                <a:gd name="connsiteY63" fmla="*/ 243888 h 1303900"/>
                <a:gd name="connsiteX64" fmla="*/ 641262 w 1731017"/>
                <a:gd name="connsiteY64" fmla="*/ 243946 h 13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lnTo>
                    <a:pt x="450115" y="559524"/>
                  </a:lnTo>
                  <a:cubicBezTo>
                    <a:pt x="443412" y="552821"/>
                    <a:pt x="439266" y="543560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07" y="295094"/>
                  </a:lnTo>
                  <a:lnTo>
                    <a:pt x="552196" y="295845"/>
                  </a:lnTo>
                  <a:cubicBezTo>
                    <a:pt x="543509" y="304532"/>
                    <a:pt x="531508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798759" y="3717032"/>
            <a:ext cx="2375096" cy="2602053"/>
            <a:chOff x="1237935" y="2793849"/>
            <a:chExt cx="1731017" cy="1896428"/>
          </a:xfrm>
        </p:grpSpPr>
        <p:sp>
          <p:nvSpPr>
            <p:cNvPr id="38" name="角丸四角形 230"/>
            <p:cNvSpPr/>
            <p:nvPr/>
          </p:nvSpPr>
          <p:spPr>
            <a:xfrm>
              <a:off x="1983821" y="2793849"/>
              <a:ext cx="823532" cy="1503252"/>
            </a:xfrm>
            <a:custGeom>
              <a:avLst/>
              <a:gdLst/>
              <a:ahLst/>
              <a:cxnLst/>
              <a:rect l="l" t="t" r="r" b="b"/>
              <a:pathLst>
                <a:path w="823532" h="1503252">
                  <a:moveTo>
                    <a:pt x="438807" y="641016"/>
                  </a:moveTo>
                  <a:cubicBezTo>
                    <a:pt x="498183" y="641016"/>
                    <a:pt x="546317" y="689150"/>
                    <a:pt x="546317" y="748526"/>
                  </a:cubicBezTo>
                  <a:cubicBezTo>
                    <a:pt x="546317" y="883095"/>
                    <a:pt x="546316" y="1017664"/>
                    <a:pt x="546316" y="1152233"/>
                  </a:cubicBezTo>
                  <a:cubicBezTo>
                    <a:pt x="546316" y="1211609"/>
                    <a:pt x="498182" y="1259743"/>
                    <a:pt x="438806" y="1259743"/>
                  </a:cubicBezTo>
                  <a:lnTo>
                    <a:pt x="438807" y="1259742"/>
                  </a:lnTo>
                  <a:lnTo>
                    <a:pt x="438566" y="1259693"/>
                  </a:lnTo>
                  <a:lnTo>
                    <a:pt x="438566" y="1259741"/>
                  </a:lnTo>
                  <a:lnTo>
                    <a:pt x="251228" y="1259741"/>
                  </a:lnTo>
                  <a:lnTo>
                    <a:pt x="251228" y="1419791"/>
                  </a:lnTo>
                  <a:lnTo>
                    <a:pt x="251230" y="1419791"/>
                  </a:lnTo>
                  <a:lnTo>
                    <a:pt x="251230" y="1503252"/>
                  </a:lnTo>
                  <a:lnTo>
                    <a:pt x="50268" y="1503252"/>
                  </a:lnTo>
                  <a:lnTo>
                    <a:pt x="50268" y="1461522"/>
                  </a:lnTo>
                  <a:cubicBezTo>
                    <a:pt x="50268" y="1438475"/>
                    <a:pt x="68952" y="1419791"/>
                    <a:pt x="91999" y="1419791"/>
                  </a:cubicBezTo>
                  <a:lnTo>
                    <a:pt x="174979" y="1419791"/>
                  </a:lnTo>
                  <a:lnTo>
                    <a:pt x="174979" y="1259741"/>
                  </a:lnTo>
                  <a:lnTo>
                    <a:pt x="174173" y="1259741"/>
                  </a:lnTo>
                  <a:lnTo>
                    <a:pt x="174173" y="1183492"/>
                  </a:lnTo>
                  <a:lnTo>
                    <a:pt x="337608" y="1183492"/>
                  </a:lnTo>
                  <a:cubicBezTo>
                    <a:pt x="332964" y="1173938"/>
                    <a:pt x="331297" y="1163280"/>
                    <a:pt x="331297" y="1152232"/>
                  </a:cubicBezTo>
                  <a:lnTo>
                    <a:pt x="331297" y="900770"/>
                  </a:lnTo>
                  <a:cubicBezTo>
                    <a:pt x="309859" y="919465"/>
                    <a:pt x="284178" y="932890"/>
                    <a:pt x="256282" y="941507"/>
                  </a:cubicBezTo>
                  <a:cubicBezTo>
                    <a:pt x="213724" y="954652"/>
                    <a:pt x="169114" y="955648"/>
                    <a:pt x="127380" y="944345"/>
                  </a:cubicBezTo>
                  <a:cubicBezTo>
                    <a:pt x="108040" y="965262"/>
                    <a:pt x="77379" y="973770"/>
                    <a:pt x="48846" y="963587"/>
                  </a:cubicBezTo>
                  <a:cubicBezTo>
                    <a:pt x="10591" y="949935"/>
                    <a:pt x="-9354" y="907855"/>
                    <a:pt x="4299" y="869600"/>
                  </a:cubicBezTo>
                  <a:cubicBezTo>
                    <a:pt x="17951" y="831346"/>
                    <a:pt x="60031" y="811401"/>
                    <a:pt x="98286" y="825053"/>
                  </a:cubicBezTo>
                  <a:cubicBezTo>
                    <a:pt x="125419" y="834736"/>
                    <a:pt x="143342" y="858721"/>
                    <a:pt x="145849" y="885590"/>
                  </a:cubicBezTo>
                  <a:cubicBezTo>
                    <a:pt x="175854" y="892671"/>
                    <a:pt x="207614" y="891598"/>
                    <a:pt x="237970" y="882221"/>
                  </a:cubicBezTo>
                  <a:cubicBezTo>
                    <a:pt x="276628" y="870280"/>
                    <a:pt x="309570" y="845937"/>
                    <a:pt x="331297" y="813079"/>
                  </a:cubicBezTo>
                  <a:lnTo>
                    <a:pt x="331297" y="748526"/>
                  </a:lnTo>
                  <a:cubicBezTo>
                    <a:pt x="331297" y="689150"/>
                    <a:pt x="379431" y="641016"/>
                    <a:pt x="438807" y="641016"/>
                  </a:cubicBezTo>
                  <a:close/>
                  <a:moveTo>
                    <a:pt x="371233" y="332281"/>
                  </a:moveTo>
                  <a:lnTo>
                    <a:pt x="239315" y="368469"/>
                  </a:lnTo>
                  <a:cubicBezTo>
                    <a:pt x="244556" y="393394"/>
                    <a:pt x="263190" y="413355"/>
                    <a:pt x="287696" y="420296"/>
                  </a:cubicBezTo>
                  <a:cubicBezTo>
                    <a:pt x="312202" y="427237"/>
                    <a:pt x="338535" y="420013"/>
                    <a:pt x="356069" y="401540"/>
                  </a:cubicBezTo>
                  <a:cubicBezTo>
                    <a:pt x="373603" y="383066"/>
                    <a:pt x="379443" y="356392"/>
                    <a:pt x="371233" y="332281"/>
                  </a:cubicBezTo>
                  <a:close/>
                  <a:moveTo>
                    <a:pt x="384604" y="0"/>
                  </a:moveTo>
                  <a:cubicBezTo>
                    <a:pt x="336299" y="22669"/>
                    <a:pt x="305920" y="68161"/>
                    <a:pt x="305920" y="117828"/>
                  </a:cubicBezTo>
                  <a:cubicBezTo>
                    <a:pt x="305920" y="130245"/>
                    <a:pt x="307819" y="142401"/>
                    <a:pt x="311422" y="154005"/>
                  </a:cubicBezTo>
                  <a:lnTo>
                    <a:pt x="320238" y="172427"/>
                  </a:lnTo>
                  <a:lnTo>
                    <a:pt x="346829" y="154498"/>
                  </a:lnTo>
                  <a:cubicBezTo>
                    <a:pt x="375100" y="142540"/>
                    <a:pt x="406182" y="135928"/>
                    <a:pt x="438809" y="135928"/>
                  </a:cubicBezTo>
                  <a:cubicBezTo>
                    <a:pt x="569316" y="135928"/>
                    <a:pt x="675112" y="241724"/>
                    <a:pt x="675112" y="372231"/>
                  </a:cubicBezTo>
                  <a:cubicBezTo>
                    <a:pt x="675112" y="396701"/>
                    <a:pt x="671393" y="420303"/>
                    <a:pt x="664489" y="442501"/>
                  </a:cubicBezTo>
                  <a:lnTo>
                    <a:pt x="644042" y="485032"/>
                  </a:lnTo>
                  <a:lnTo>
                    <a:pt x="675067" y="471501"/>
                  </a:lnTo>
                  <a:cubicBezTo>
                    <a:pt x="720975" y="444996"/>
                    <a:pt x="752155" y="399241"/>
                    <a:pt x="759133" y="348141"/>
                  </a:cubicBezTo>
                  <a:lnTo>
                    <a:pt x="759135" y="348140"/>
                  </a:lnTo>
                  <a:cubicBezTo>
                    <a:pt x="794700" y="409742"/>
                    <a:pt x="771388" y="489785"/>
                    <a:pt x="707065" y="526921"/>
                  </a:cubicBezTo>
                  <a:lnTo>
                    <a:pt x="660412" y="543037"/>
                  </a:lnTo>
                  <a:lnTo>
                    <a:pt x="675111" y="544540"/>
                  </a:lnTo>
                  <a:cubicBezTo>
                    <a:pt x="733614" y="544540"/>
                    <a:pt x="788663" y="520505"/>
                    <a:pt x="823530" y="479740"/>
                  </a:cubicBezTo>
                  <a:lnTo>
                    <a:pt x="823532" y="479740"/>
                  </a:lnTo>
                  <a:cubicBezTo>
                    <a:pt x="823532" y="550871"/>
                    <a:pt x="757082" y="608534"/>
                    <a:pt x="675112" y="608534"/>
                  </a:cubicBezTo>
                  <a:cubicBezTo>
                    <a:pt x="654619" y="608534"/>
                    <a:pt x="635097" y="604930"/>
                    <a:pt x="617340" y="598412"/>
                  </a:cubicBezTo>
                  <a:lnTo>
                    <a:pt x="585066" y="579530"/>
                  </a:lnTo>
                  <a:lnTo>
                    <a:pt x="594824" y="592172"/>
                  </a:lnTo>
                  <a:cubicBezTo>
                    <a:pt x="627666" y="625014"/>
                    <a:pt x="675564" y="638921"/>
                    <a:pt x="723962" y="629669"/>
                  </a:cubicBezTo>
                  <a:cubicBezTo>
                    <a:pt x="673665" y="679967"/>
                    <a:pt x="595588" y="683438"/>
                    <a:pt x="549573" y="637423"/>
                  </a:cubicBezTo>
                  <a:cubicBezTo>
                    <a:pt x="538070" y="625919"/>
                    <a:pt x="529659" y="612412"/>
                    <a:pt x="524299" y="597835"/>
                  </a:cubicBezTo>
                  <a:lnTo>
                    <a:pt x="523452" y="592242"/>
                  </a:lnTo>
                  <a:lnTo>
                    <a:pt x="486433" y="603733"/>
                  </a:lnTo>
                  <a:cubicBezTo>
                    <a:pt x="471050" y="606881"/>
                    <a:pt x="455123" y="608534"/>
                    <a:pt x="438809" y="608534"/>
                  </a:cubicBezTo>
                  <a:cubicBezTo>
                    <a:pt x="308302" y="608534"/>
                    <a:pt x="202506" y="502738"/>
                    <a:pt x="202506" y="372231"/>
                  </a:cubicBezTo>
                  <a:cubicBezTo>
                    <a:pt x="202506" y="323291"/>
                    <a:pt x="217384" y="277826"/>
                    <a:pt x="242863" y="240112"/>
                  </a:cubicBezTo>
                  <a:lnTo>
                    <a:pt x="258836" y="220753"/>
                  </a:lnTo>
                  <a:lnTo>
                    <a:pt x="241362" y="213115"/>
                  </a:lnTo>
                  <a:cubicBezTo>
                    <a:pt x="228670" y="204165"/>
                    <a:pt x="217799" y="192545"/>
                    <a:pt x="209665" y="178456"/>
                  </a:cubicBezTo>
                  <a:cubicBezTo>
                    <a:pt x="177127" y="122099"/>
                    <a:pt x="200687" y="47581"/>
                    <a:pt x="262289" y="12016"/>
                  </a:cubicBezTo>
                  <a:cubicBezTo>
                    <a:pt x="231790" y="55800"/>
                    <a:pt x="228227" y="110387"/>
                    <a:pt x="253061" y="153400"/>
                  </a:cubicBezTo>
                  <a:cubicBezTo>
                    <a:pt x="259269" y="164153"/>
                    <a:pt x="266992" y="173731"/>
                    <a:pt x="275913" y="181979"/>
                  </a:cubicBezTo>
                  <a:lnTo>
                    <a:pt x="282973" y="186817"/>
                  </a:lnTo>
                  <a:lnTo>
                    <a:pt x="265932" y="163693"/>
                  </a:lnTo>
                  <a:cubicBezTo>
                    <a:pt x="259414" y="149597"/>
                    <a:pt x="255810" y="134098"/>
                    <a:pt x="255810" y="117829"/>
                  </a:cubicBezTo>
                  <a:cubicBezTo>
                    <a:pt x="255810" y="52754"/>
                    <a:pt x="313473" y="0"/>
                    <a:pt x="384604" y="0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1237935" y="3386377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6737473" y="3717032"/>
            <a:ext cx="2910213" cy="2602053"/>
            <a:chOff x="5169024" y="2793849"/>
            <a:chExt cx="2121021" cy="1896428"/>
          </a:xfrm>
        </p:grpSpPr>
        <p:sp>
          <p:nvSpPr>
            <p:cNvPr id="41" name="角丸四角形 230"/>
            <p:cNvSpPr/>
            <p:nvPr/>
          </p:nvSpPr>
          <p:spPr>
            <a:xfrm>
              <a:off x="5817096" y="2793849"/>
              <a:ext cx="823532" cy="1503252"/>
            </a:xfrm>
            <a:custGeom>
              <a:avLst/>
              <a:gdLst/>
              <a:ahLst/>
              <a:cxnLst/>
              <a:rect l="l" t="t" r="r" b="b"/>
              <a:pathLst>
                <a:path w="823532" h="1503252">
                  <a:moveTo>
                    <a:pt x="438807" y="641016"/>
                  </a:moveTo>
                  <a:cubicBezTo>
                    <a:pt x="498183" y="641016"/>
                    <a:pt x="546317" y="689150"/>
                    <a:pt x="546317" y="748526"/>
                  </a:cubicBezTo>
                  <a:cubicBezTo>
                    <a:pt x="546317" y="883095"/>
                    <a:pt x="546316" y="1017664"/>
                    <a:pt x="546316" y="1152233"/>
                  </a:cubicBezTo>
                  <a:cubicBezTo>
                    <a:pt x="546316" y="1211609"/>
                    <a:pt x="498182" y="1259743"/>
                    <a:pt x="438806" y="1259743"/>
                  </a:cubicBezTo>
                  <a:lnTo>
                    <a:pt x="438807" y="1259742"/>
                  </a:lnTo>
                  <a:lnTo>
                    <a:pt x="438566" y="1259693"/>
                  </a:lnTo>
                  <a:lnTo>
                    <a:pt x="438566" y="1259741"/>
                  </a:lnTo>
                  <a:lnTo>
                    <a:pt x="251228" y="1259741"/>
                  </a:lnTo>
                  <a:lnTo>
                    <a:pt x="251228" y="1419791"/>
                  </a:lnTo>
                  <a:lnTo>
                    <a:pt x="251230" y="1419791"/>
                  </a:lnTo>
                  <a:lnTo>
                    <a:pt x="251230" y="1503252"/>
                  </a:lnTo>
                  <a:lnTo>
                    <a:pt x="50268" y="1503252"/>
                  </a:lnTo>
                  <a:lnTo>
                    <a:pt x="50268" y="1461522"/>
                  </a:lnTo>
                  <a:cubicBezTo>
                    <a:pt x="50268" y="1438475"/>
                    <a:pt x="68952" y="1419791"/>
                    <a:pt x="91999" y="1419791"/>
                  </a:cubicBezTo>
                  <a:lnTo>
                    <a:pt x="174979" y="1419791"/>
                  </a:lnTo>
                  <a:lnTo>
                    <a:pt x="174979" y="1259741"/>
                  </a:lnTo>
                  <a:lnTo>
                    <a:pt x="174173" y="1259741"/>
                  </a:lnTo>
                  <a:lnTo>
                    <a:pt x="174173" y="1183492"/>
                  </a:lnTo>
                  <a:lnTo>
                    <a:pt x="337608" y="1183492"/>
                  </a:lnTo>
                  <a:cubicBezTo>
                    <a:pt x="332964" y="1173938"/>
                    <a:pt x="331297" y="1163280"/>
                    <a:pt x="331297" y="1152232"/>
                  </a:cubicBezTo>
                  <a:lnTo>
                    <a:pt x="331297" y="900770"/>
                  </a:lnTo>
                  <a:cubicBezTo>
                    <a:pt x="309859" y="919465"/>
                    <a:pt x="284178" y="932890"/>
                    <a:pt x="256282" y="941507"/>
                  </a:cubicBezTo>
                  <a:cubicBezTo>
                    <a:pt x="213724" y="954652"/>
                    <a:pt x="169114" y="955648"/>
                    <a:pt x="127380" y="944345"/>
                  </a:cubicBezTo>
                  <a:cubicBezTo>
                    <a:pt x="108040" y="965262"/>
                    <a:pt x="77379" y="973770"/>
                    <a:pt x="48846" y="963587"/>
                  </a:cubicBezTo>
                  <a:cubicBezTo>
                    <a:pt x="10591" y="949935"/>
                    <a:pt x="-9354" y="907855"/>
                    <a:pt x="4299" y="869600"/>
                  </a:cubicBezTo>
                  <a:cubicBezTo>
                    <a:pt x="17951" y="831346"/>
                    <a:pt x="60031" y="811401"/>
                    <a:pt x="98286" y="825053"/>
                  </a:cubicBezTo>
                  <a:cubicBezTo>
                    <a:pt x="125419" y="834736"/>
                    <a:pt x="143342" y="858721"/>
                    <a:pt x="145849" y="885590"/>
                  </a:cubicBezTo>
                  <a:cubicBezTo>
                    <a:pt x="175854" y="892671"/>
                    <a:pt x="207614" y="891598"/>
                    <a:pt x="237970" y="882221"/>
                  </a:cubicBezTo>
                  <a:cubicBezTo>
                    <a:pt x="276628" y="870280"/>
                    <a:pt x="309570" y="845937"/>
                    <a:pt x="331297" y="813079"/>
                  </a:cubicBezTo>
                  <a:lnTo>
                    <a:pt x="331297" y="748526"/>
                  </a:lnTo>
                  <a:cubicBezTo>
                    <a:pt x="331297" y="689150"/>
                    <a:pt x="379431" y="641016"/>
                    <a:pt x="438807" y="641016"/>
                  </a:cubicBezTo>
                  <a:close/>
                  <a:moveTo>
                    <a:pt x="371233" y="332281"/>
                  </a:moveTo>
                  <a:lnTo>
                    <a:pt x="239315" y="368469"/>
                  </a:lnTo>
                  <a:cubicBezTo>
                    <a:pt x="244556" y="393394"/>
                    <a:pt x="263190" y="413355"/>
                    <a:pt x="287696" y="420296"/>
                  </a:cubicBezTo>
                  <a:cubicBezTo>
                    <a:pt x="312202" y="427237"/>
                    <a:pt x="338535" y="420013"/>
                    <a:pt x="356069" y="401540"/>
                  </a:cubicBezTo>
                  <a:cubicBezTo>
                    <a:pt x="373603" y="383066"/>
                    <a:pt x="379443" y="356392"/>
                    <a:pt x="371233" y="332281"/>
                  </a:cubicBezTo>
                  <a:close/>
                  <a:moveTo>
                    <a:pt x="384604" y="0"/>
                  </a:moveTo>
                  <a:cubicBezTo>
                    <a:pt x="336299" y="22669"/>
                    <a:pt x="305920" y="68161"/>
                    <a:pt x="305920" y="117828"/>
                  </a:cubicBezTo>
                  <a:cubicBezTo>
                    <a:pt x="305920" y="130245"/>
                    <a:pt x="307819" y="142401"/>
                    <a:pt x="311422" y="154005"/>
                  </a:cubicBezTo>
                  <a:lnTo>
                    <a:pt x="320238" y="172427"/>
                  </a:lnTo>
                  <a:lnTo>
                    <a:pt x="346829" y="154498"/>
                  </a:lnTo>
                  <a:cubicBezTo>
                    <a:pt x="375100" y="142540"/>
                    <a:pt x="406182" y="135928"/>
                    <a:pt x="438809" y="135928"/>
                  </a:cubicBezTo>
                  <a:cubicBezTo>
                    <a:pt x="569316" y="135928"/>
                    <a:pt x="675112" y="241724"/>
                    <a:pt x="675112" y="372231"/>
                  </a:cubicBezTo>
                  <a:cubicBezTo>
                    <a:pt x="675112" y="396701"/>
                    <a:pt x="671393" y="420303"/>
                    <a:pt x="664489" y="442501"/>
                  </a:cubicBezTo>
                  <a:lnTo>
                    <a:pt x="644042" y="485032"/>
                  </a:lnTo>
                  <a:lnTo>
                    <a:pt x="675067" y="471501"/>
                  </a:lnTo>
                  <a:cubicBezTo>
                    <a:pt x="720975" y="444996"/>
                    <a:pt x="752155" y="399241"/>
                    <a:pt x="759133" y="348141"/>
                  </a:cubicBezTo>
                  <a:lnTo>
                    <a:pt x="759135" y="348140"/>
                  </a:lnTo>
                  <a:cubicBezTo>
                    <a:pt x="794700" y="409742"/>
                    <a:pt x="771388" y="489785"/>
                    <a:pt x="707065" y="526921"/>
                  </a:cubicBezTo>
                  <a:lnTo>
                    <a:pt x="660412" y="543037"/>
                  </a:lnTo>
                  <a:lnTo>
                    <a:pt x="675111" y="544540"/>
                  </a:lnTo>
                  <a:cubicBezTo>
                    <a:pt x="733614" y="544540"/>
                    <a:pt x="788663" y="520505"/>
                    <a:pt x="823530" y="479740"/>
                  </a:cubicBezTo>
                  <a:lnTo>
                    <a:pt x="823532" y="479740"/>
                  </a:lnTo>
                  <a:cubicBezTo>
                    <a:pt x="823532" y="550871"/>
                    <a:pt x="757082" y="608534"/>
                    <a:pt x="675112" y="608534"/>
                  </a:cubicBezTo>
                  <a:cubicBezTo>
                    <a:pt x="654619" y="608534"/>
                    <a:pt x="635097" y="604930"/>
                    <a:pt x="617340" y="598412"/>
                  </a:cubicBezTo>
                  <a:lnTo>
                    <a:pt x="585066" y="579530"/>
                  </a:lnTo>
                  <a:lnTo>
                    <a:pt x="594824" y="592172"/>
                  </a:lnTo>
                  <a:cubicBezTo>
                    <a:pt x="627666" y="625014"/>
                    <a:pt x="675564" y="638921"/>
                    <a:pt x="723962" y="629669"/>
                  </a:cubicBezTo>
                  <a:cubicBezTo>
                    <a:pt x="673665" y="679967"/>
                    <a:pt x="595588" y="683438"/>
                    <a:pt x="549573" y="637423"/>
                  </a:cubicBezTo>
                  <a:cubicBezTo>
                    <a:pt x="538070" y="625919"/>
                    <a:pt x="529659" y="612412"/>
                    <a:pt x="524299" y="597835"/>
                  </a:cubicBezTo>
                  <a:lnTo>
                    <a:pt x="523452" y="592242"/>
                  </a:lnTo>
                  <a:lnTo>
                    <a:pt x="486433" y="603733"/>
                  </a:lnTo>
                  <a:cubicBezTo>
                    <a:pt x="471050" y="606881"/>
                    <a:pt x="455123" y="608534"/>
                    <a:pt x="438809" y="608534"/>
                  </a:cubicBezTo>
                  <a:cubicBezTo>
                    <a:pt x="308302" y="608534"/>
                    <a:pt x="202506" y="502738"/>
                    <a:pt x="202506" y="372231"/>
                  </a:cubicBezTo>
                  <a:cubicBezTo>
                    <a:pt x="202506" y="323291"/>
                    <a:pt x="217384" y="277826"/>
                    <a:pt x="242863" y="240112"/>
                  </a:cubicBezTo>
                  <a:lnTo>
                    <a:pt x="258836" y="220753"/>
                  </a:lnTo>
                  <a:lnTo>
                    <a:pt x="241362" y="213115"/>
                  </a:lnTo>
                  <a:cubicBezTo>
                    <a:pt x="228670" y="204165"/>
                    <a:pt x="217799" y="192545"/>
                    <a:pt x="209665" y="178456"/>
                  </a:cubicBezTo>
                  <a:cubicBezTo>
                    <a:pt x="177127" y="122099"/>
                    <a:pt x="200687" y="47581"/>
                    <a:pt x="262289" y="12016"/>
                  </a:cubicBezTo>
                  <a:cubicBezTo>
                    <a:pt x="231790" y="55800"/>
                    <a:pt x="228227" y="110387"/>
                    <a:pt x="253061" y="153400"/>
                  </a:cubicBezTo>
                  <a:cubicBezTo>
                    <a:pt x="259269" y="164153"/>
                    <a:pt x="266992" y="173731"/>
                    <a:pt x="275913" y="181979"/>
                  </a:cubicBezTo>
                  <a:lnTo>
                    <a:pt x="282973" y="186817"/>
                  </a:lnTo>
                  <a:lnTo>
                    <a:pt x="265932" y="163693"/>
                  </a:lnTo>
                  <a:cubicBezTo>
                    <a:pt x="259414" y="149597"/>
                    <a:pt x="255810" y="134098"/>
                    <a:pt x="255810" y="117829"/>
                  </a:cubicBezTo>
                  <a:cubicBezTo>
                    <a:pt x="255810" y="52754"/>
                    <a:pt x="313473" y="0"/>
                    <a:pt x="384604" y="0"/>
                  </a:cubicBezTo>
                  <a:close/>
                </a:path>
              </a:pathLst>
            </a:cu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5169024" y="3386377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アーチ 289"/>
            <p:cNvSpPr/>
            <p:nvPr/>
          </p:nvSpPr>
          <p:spPr>
            <a:xfrm rot="8998501" flipH="1">
              <a:off x="6161328" y="2896758"/>
              <a:ext cx="1128717" cy="1188666"/>
            </a:xfrm>
            <a:custGeom>
              <a:avLst/>
              <a:gdLst/>
              <a:ahLst/>
              <a:cxnLst/>
              <a:rect l="l" t="t" r="r" b="b"/>
              <a:pathLst>
                <a:path w="1128717" h="1188666">
                  <a:moveTo>
                    <a:pt x="656367" y="598801"/>
                  </a:moveTo>
                  <a:cubicBezTo>
                    <a:pt x="668205" y="593995"/>
                    <a:pt x="679295" y="586789"/>
                    <a:pt x="688892" y="577183"/>
                  </a:cubicBezTo>
                  <a:cubicBezTo>
                    <a:pt x="727284" y="538758"/>
                    <a:pt x="727256" y="476487"/>
                    <a:pt x="688831" y="438096"/>
                  </a:cubicBezTo>
                  <a:lnTo>
                    <a:pt x="427576" y="177069"/>
                  </a:lnTo>
                  <a:cubicBezTo>
                    <a:pt x="389152" y="138678"/>
                    <a:pt x="326881" y="138704"/>
                    <a:pt x="288489" y="177129"/>
                  </a:cubicBezTo>
                  <a:cubicBezTo>
                    <a:pt x="276674" y="188956"/>
                    <a:pt x="268497" y="203041"/>
                    <a:pt x="265210" y="218373"/>
                  </a:cubicBezTo>
                  <a:lnTo>
                    <a:pt x="190840" y="220764"/>
                  </a:lnTo>
                  <a:lnTo>
                    <a:pt x="186196" y="76310"/>
                  </a:lnTo>
                  <a:lnTo>
                    <a:pt x="186197" y="76310"/>
                  </a:lnTo>
                  <a:lnTo>
                    <a:pt x="183745" y="0"/>
                  </a:lnTo>
                  <a:lnTo>
                    <a:pt x="0" y="5906"/>
                  </a:lnTo>
                  <a:lnTo>
                    <a:pt x="1227" y="44061"/>
                  </a:lnTo>
                  <a:cubicBezTo>
                    <a:pt x="1904" y="65133"/>
                    <a:pt x="19536" y="81667"/>
                    <a:pt x="40609" y="80990"/>
                  </a:cubicBezTo>
                  <a:lnTo>
                    <a:pt x="116480" y="78551"/>
                  </a:lnTo>
                  <a:lnTo>
                    <a:pt x="123409" y="294120"/>
                  </a:lnTo>
                  <a:lnTo>
                    <a:pt x="193125" y="291879"/>
                  </a:lnTo>
                  <a:lnTo>
                    <a:pt x="193080" y="290480"/>
                  </a:lnTo>
                  <a:lnTo>
                    <a:pt x="269805" y="288014"/>
                  </a:lnTo>
                  <a:cubicBezTo>
                    <a:pt x="273707" y="298467"/>
                    <a:pt x="280229" y="307901"/>
                    <a:pt x="288550" y="316215"/>
                  </a:cubicBezTo>
                  <a:lnTo>
                    <a:pt x="435321" y="462858"/>
                  </a:lnTo>
                  <a:cubicBezTo>
                    <a:pt x="402637" y="460465"/>
                    <a:pt x="369531" y="466325"/>
                    <a:pt x="338512" y="479632"/>
                  </a:cubicBezTo>
                  <a:cubicBezTo>
                    <a:pt x="301066" y="495697"/>
                    <a:pt x="269391" y="521444"/>
                    <a:pt x="247009" y="554056"/>
                  </a:cubicBezTo>
                  <a:cubicBezTo>
                    <a:pt x="221135" y="550943"/>
                    <a:pt x="194726" y="563187"/>
                    <a:pt x="180879" y="587196"/>
                  </a:cubicBezTo>
                  <a:cubicBezTo>
                    <a:pt x="162314" y="619384"/>
                    <a:pt x="173358" y="660526"/>
                    <a:pt x="205545" y="679092"/>
                  </a:cubicBezTo>
                  <a:cubicBezTo>
                    <a:pt x="229686" y="693015"/>
                    <a:pt x="258864" y="690284"/>
                    <a:pt x="279776" y="674469"/>
                  </a:cubicBezTo>
                  <a:cubicBezTo>
                    <a:pt x="286747" y="669197"/>
                    <a:pt x="292800" y="662472"/>
                    <a:pt x="297441" y="654425"/>
                  </a:cubicBezTo>
                  <a:cubicBezTo>
                    <a:pt x="310608" y="631595"/>
                    <a:pt x="308880" y="604259"/>
                    <a:pt x="294703" y="584051"/>
                  </a:cubicBezTo>
                  <a:cubicBezTo>
                    <a:pt x="311414" y="561333"/>
                    <a:pt x="334180" y="543256"/>
                    <a:pt x="360891" y="531797"/>
                  </a:cubicBezTo>
                  <a:cubicBezTo>
                    <a:pt x="411916" y="509906"/>
                    <a:pt x="470523" y="515088"/>
                    <a:pt x="516917" y="545591"/>
                  </a:cubicBezTo>
                  <a:lnTo>
                    <a:pt x="517396" y="544862"/>
                  </a:lnTo>
                  <a:lnTo>
                    <a:pt x="549805" y="577243"/>
                  </a:lnTo>
                  <a:cubicBezTo>
                    <a:pt x="578624" y="606037"/>
                    <a:pt x="620856" y="613220"/>
                    <a:pt x="656367" y="598801"/>
                  </a:cubicBezTo>
                  <a:close/>
                  <a:moveTo>
                    <a:pt x="800804" y="856864"/>
                  </a:moveTo>
                  <a:lnTo>
                    <a:pt x="668480" y="891541"/>
                  </a:lnTo>
                  <a:cubicBezTo>
                    <a:pt x="660546" y="867339"/>
                    <a:pt x="666691" y="840732"/>
                    <a:pt x="684435" y="822461"/>
                  </a:cubicBezTo>
                  <a:cubicBezTo>
                    <a:pt x="702180" y="804188"/>
                    <a:pt x="728594" y="797266"/>
                    <a:pt x="753019" y="804487"/>
                  </a:cubicBezTo>
                  <a:cubicBezTo>
                    <a:pt x="777444" y="811708"/>
                    <a:pt x="795847" y="831880"/>
                    <a:pt x="800804" y="856864"/>
                  </a:cubicBezTo>
                  <a:close/>
                  <a:moveTo>
                    <a:pt x="978645" y="1137865"/>
                  </a:moveTo>
                  <a:cubicBezTo>
                    <a:pt x="925480" y="1142408"/>
                    <a:pt x="876415" y="1118222"/>
                    <a:pt x="851563" y="1075220"/>
                  </a:cubicBezTo>
                  <a:cubicBezTo>
                    <a:pt x="845349" y="1064469"/>
                    <a:pt x="840911" y="1052995"/>
                    <a:pt x="838224" y="1041145"/>
                  </a:cubicBezTo>
                  <a:lnTo>
                    <a:pt x="836639" y="1020784"/>
                  </a:lnTo>
                  <a:lnTo>
                    <a:pt x="868633" y="1023001"/>
                  </a:lnTo>
                  <a:cubicBezTo>
                    <a:pt x="899094" y="1019209"/>
                    <a:pt x="929313" y="1009381"/>
                    <a:pt x="957562" y="993055"/>
                  </a:cubicBezTo>
                  <a:cubicBezTo>
                    <a:pt x="1070555" y="927752"/>
                    <a:pt x="1109217" y="783214"/>
                    <a:pt x="1043914" y="670221"/>
                  </a:cubicBezTo>
                  <a:cubicBezTo>
                    <a:pt x="1031669" y="649034"/>
                    <a:pt x="1016640" y="630461"/>
                    <a:pt x="999555" y="614696"/>
                  </a:cubicBezTo>
                  <a:lnTo>
                    <a:pt x="960570" y="588104"/>
                  </a:lnTo>
                  <a:lnTo>
                    <a:pt x="994202" y="584295"/>
                  </a:lnTo>
                  <a:cubicBezTo>
                    <a:pt x="1047212" y="584272"/>
                    <a:pt x="1097103" y="608285"/>
                    <a:pt x="1128714" y="649036"/>
                  </a:cubicBezTo>
                  <a:lnTo>
                    <a:pt x="1128717" y="649036"/>
                  </a:lnTo>
                  <a:cubicBezTo>
                    <a:pt x="1128685" y="577904"/>
                    <a:pt x="1068449" y="520267"/>
                    <a:pt x="994175" y="520300"/>
                  </a:cubicBezTo>
                  <a:lnTo>
                    <a:pt x="945719" y="529692"/>
                  </a:lnTo>
                  <a:lnTo>
                    <a:pt x="957693" y="521035"/>
                  </a:lnTo>
                  <a:cubicBezTo>
                    <a:pt x="1008346" y="491761"/>
                    <a:pt x="1068034" y="485025"/>
                    <a:pt x="1118620" y="502874"/>
                  </a:cubicBezTo>
                  <a:lnTo>
                    <a:pt x="1118622" y="502873"/>
                  </a:lnTo>
                  <a:cubicBezTo>
                    <a:pt x="1083029" y="441287"/>
                    <a:pt x="996644" y="424612"/>
                    <a:pt x="925673" y="465628"/>
                  </a:cubicBezTo>
                  <a:cubicBezTo>
                    <a:pt x="907930" y="475882"/>
                    <a:pt x="892831" y="488771"/>
                    <a:pt x="880719" y="503299"/>
                  </a:cubicBezTo>
                  <a:lnTo>
                    <a:pt x="862223" y="535797"/>
                  </a:lnTo>
                  <a:lnTo>
                    <a:pt x="864347" y="519969"/>
                  </a:lnTo>
                  <a:cubicBezTo>
                    <a:pt x="876348" y="475100"/>
                    <a:pt x="910860" y="439093"/>
                    <a:pt x="957392" y="422886"/>
                  </a:cubicBezTo>
                  <a:cubicBezTo>
                    <a:pt x="888677" y="404505"/>
                    <a:pt x="819341" y="440568"/>
                    <a:pt x="802525" y="503432"/>
                  </a:cubicBezTo>
                  <a:cubicBezTo>
                    <a:pt x="798322" y="519149"/>
                    <a:pt x="797798" y="535052"/>
                    <a:pt x="800452" y="550355"/>
                  </a:cubicBezTo>
                  <a:lnTo>
                    <a:pt x="802517" y="555622"/>
                  </a:lnTo>
                  <a:lnTo>
                    <a:pt x="764716" y="564195"/>
                  </a:lnTo>
                  <a:cubicBezTo>
                    <a:pt x="749822" y="569167"/>
                    <a:pt x="735205" y="575705"/>
                    <a:pt x="721081" y="583870"/>
                  </a:cubicBezTo>
                  <a:cubicBezTo>
                    <a:pt x="608086" y="649172"/>
                    <a:pt x="569425" y="793709"/>
                    <a:pt x="634728" y="906702"/>
                  </a:cubicBezTo>
                  <a:cubicBezTo>
                    <a:pt x="659217" y="949075"/>
                    <a:pt x="694848" y="980994"/>
                    <a:pt x="735779" y="1000898"/>
                  </a:cubicBezTo>
                  <a:lnTo>
                    <a:pt x="759295" y="1009667"/>
                  </a:lnTo>
                  <a:lnTo>
                    <a:pt x="747988" y="1025024"/>
                  </a:lnTo>
                  <a:cubicBezTo>
                    <a:pt x="741477" y="1039123"/>
                    <a:pt x="737880" y="1054624"/>
                    <a:pt x="737887" y="1070892"/>
                  </a:cubicBezTo>
                  <a:cubicBezTo>
                    <a:pt x="737915" y="1135968"/>
                    <a:pt x="795601" y="1188697"/>
                    <a:pt x="866732" y="1188666"/>
                  </a:cubicBezTo>
                  <a:cubicBezTo>
                    <a:pt x="818418" y="1166018"/>
                    <a:pt x="788019" y="1120539"/>
                    <a:pt x="787997" y="1070871"/>
                  </a:cubicBezTo>
                  <a:cubicBezTo>
                    <a:pt x="787991" y="1058455"/>
                    <a:pt x="789886" y="1046298"/>
                    <a:pt x="793483" y="1034693"/>
                  </a:cubicBezTo>
                  <a:lnTo>
                    <a:pt x="797175" y="1026972"/>
                  </a:lnTo>
                  <a:lnTo>
                    <a:pt x="793991" y="1055520"/>
                  </a:lnTo>
                  <a:cubicBezTo>
                    <a:pt x="795401" y="1070985"/>
                    <a:pt x="800036" y="1086207"/>
                    <a:pt x="808177" y="1100294"/>
                  </a:cubicBezTo>
                  <a:cubicBezTo>
                    <a:pt x="840738" y="1156636"/>
                    <a:pt x="917060" y="1173458"/>
                    <a:pt x="978645" y="1137865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004108" y="820335"/>
            <a:ext cx="2375096" cy="2415549"/>
            <a:chOff x="5136608" y="960245"/>
            <a:chExt cx="1731017" cy="1760500"/>
          </a:xfrm>
          <a:solidFill>
            <a:schemeClr val="tx1"/>
          </a:solidFill>
        </p:grpSpPr>
        <p:sp>
          <p:nvSpPr>
            <p:cNvPr id="3" name="円/楕円 178"/>
            <p:cNvSpPr/>
            <p:nvPr/>
          </p:nvSpPr>
          <p:spPr>
            <a:xfrm>
              <a:off x="5882497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7"/>
                    <a:pt x="284179" y="796962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1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9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" name="角丸四角形 183"/>
            <p:cNvSpPr/>
            <p:nvPr/>
          </p:nvSpPr>
          <p:spPr>
            <a:xfrm>
              <a:off x="5136608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200" y="568257"/>
                  </a:lnTo>
                  <a:cubicBezTo>
                    <a:pt x="453031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5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872880" y="777757"/>
            <a:ext cx="2375096" cy="2458127"/>
            <a:chOff x="3145883" y="929213"/>
            <a:chExt cx="1731017" cy="1791532"/>
          </a:xfrm>
          <a:solidFill>
            <a:schemeClr val="tx1"/>
          </a:solidFill>
        </p:grpSpPr>
        <p:sp>
          <p:nvSpPr>
            <p:cNvPr id="6" name="円/楕円 135"/>
            <p:cNvSpPr/>
            <p:nvPr/>
          </p:nvSpPr>
          <p:spPr>
            <a:xfrm>
              <a:off x="3891772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8"/>
                    <a:pt x="284179" y="796963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2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8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角丸四角形 137"/>
            <p:cNvSpPr/>
            <p:nvPr/>
          </p:nvSpPr>
          <p:spPr>
            <a:xfrm>
              <a:off x="3145883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4087928" y="929213"/>
              <a:ext cx="507938" cy="530011"/>
            </a:xfrm>
            <a:custGeom>
              <a:avLst/>
              <a:gdLst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341348 w 508105"/>
                <a:gd name="connsiteY7" fmla="*/ 528805 h 530002"/>
                <a:gd name="connsiteX8" fmla="*/ 1 w 508105"/>
                <a:gd name="connsiteY8" fmla="*/ 528805 h 530002"/>
                <a:gd name="connsiteX9" fmla="*/ 1 w 508105"/>
                <a:gd name="connsiteY9" fmla="*/ 400262 h 530002"/>
                <a:gd name="connsiteX10" fmla="*/ 25658 w 508105"/>
                <a:gd name="connsiteY10" fmla="*/ 400262 h 530002"/>
                <a:gd name="connsiteX11" fmla="*/ 227531 w 508105"/>
                <a:gd name="connsiteY11" fmla="*/ 400262 h 530002"/>
                <a:gd name="connsiteX12" fmla="*/ 266225 w 508105"/>
                <a:gd name="connsiteY12" fmla="*/ 361568 h 530002"/>
                <a:gd name="connsiteX13" fmla="*/ 266225 w 508105"/>
                <a:gd name="connsiteY13" fmla="*/ 206798 h 530002"/>
                <a:gd name="connsiteX14" fmla="*/ 227531 w 508105"/>
                <a:gd name="connsiteY14" fmla="*/ 168104 h 530002"/>
                <a:gd name="connsiteX15" fmla="*/ 0 w 508105"/>
                <a:gd name="connsiteY15" fmla="*/ 168104 h 530002"/>
                <a:gd name="connsiteX16" fmla="*/ 2289 w 508105"/>
                <a:gd name="connsiteY16" fmla="*/ 160729 h 530002"/>
                <a:gd name="connsiteX17" fmla="*/ 244773 w 508105"/>
                <a:gd name="connsiteY17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1 w 508105"/>
                <a:gd name="connsiteY7" fmla="*/ 528805 h 530002"/>
                <a:gd name="connsiteX8" fmla="*/ 1 w 508105"/>
                <a:gd name="connsiteY8" fmla="*/ 400262 h 530002"/>
                <a:gd name="connsiteX9" fmla="*/ 25658 w 508105"/>
                <a:gd name="connsiteY9" fmla="*/ 400262 h 530002"/>
                <a:gd name="connsiteX10" fmla="*/ 227531 w 508105"/>
                <a:gd name="connsiteY10" fmla="*/ 400262 h 530002"/>
                <a:gd name="connsiteX11" fmla="*/ 266225 w 508105"/>
                <a:gd name="connsiteY11" fmla="*/ 361568 h 530002"/>
                <a:gd name="connsiteX12" fmla="*/ 266225 w 508105"/>
                <a:gd name="connsiteY12" fmla="*/ 206798 h 530002"/>
                <a:gd name="connsiteX13" fmla="*/ 227531 w 508105"/>
                <a:gd name="connsiteY13" fmla="*/ 168104 h 530002"/>
                <a:gd name="connsiteX14" fmla="*/ 0 w 508105"/>
                <a:gd name="connsiteY14" fmla="*/ 168104 h 530002"/>
                <a:gd name="connsiteX15" fmla="*/ 2289 w 508105"/>
                <a:gd name="connsiteY15" fmla="*/ 160729 h 530002"/>
                <a:gd name="connsiteX16" fmla="*/ 244773 w 508105"/>
                <a:gd name="connsiteY16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347277 w 508105"/>
                <a:gd name="connsiteY6" fmla="*/ 530002 h 530002"/>
                <a:gd name="connsiteX7" fmla="*/ 1 w 508105"/>
                <a:gd name="connsiteY7" fmla="*/ 528805 h 530002"/>
                <a:gd name="connsiteX8" fmla="*/ 1 w 508105"/>
                <a:gd name="connsiteY8" fmla="*/ 400262 h 530002"/>
                <a:gd name="connsiteX9" fmla="*/ 227531 w 508105"/>
                <a:gd name="connsiteY9" fmla="*/ 400262 h 530002"/>
                <a:gd name="connsiteX10" fmla="*/ 266225 w 508105"/>
                <a:gd name="connsiteY10" fmla="*/ 361568 h 530002"/>
                <a:gd name="connsiteX11" fmla="*/ 266225 w 508105"/>
                <a:gd name="connsiteY11" fmla="*/ 206798 h 530002"/>
                <a:gd name="connsiteX12" fmla="*/ 227531 w 508105"/>
                <a:gd name="connsiteY12" fmla="*/ 168104 h 530002"/>
                <a:gd name="connsiteX13" fmla="*/ 0 w 508105"/>
                <a:gd name="connsiteY13" fmla="*/ 168104 h 530002"/>
                <a:gd name="connsiteX14" fmla="*/ 2289 w 508105"/>
                <a:gd name="connsiteY14" fmla="*/ 160729 h 530002"/>
                <a:gd name="connsiteX15" fmla="*/ 244773 w 508105"/>
                <a:gd name="connsiteY15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461000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508105 w 508105"/>
                <a:gd name="connsiteY4" fmla="*/ 482897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477149 w 508105"/>
                <a:gd name="connsiteY4" fmla="*/ 470991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8105"/>
                <a:gd name="connsiteY0" fmla="*/ 0 h 530002"/>
                <a:gd name="connsiteX1" fmla="*/ 507938 w 508105"/>
                <a:gd name="connsiteY1" fmla="*/ 263165 h 530002"/>
                <a:gd name="connsiteX2" fmla="*/ 507460 w 508105"/>
                <a:gd name="connsiteY2" fmla="*/ 267913 h 530002"/>
                <a:gd name="connsiteX3" fmla="*/ 508105 w 508105"/>
                <a:gd name="connsiteY3" fmla="*/ 271110 h 530002"/>
                <a:gd name="connsiteX4" fmla="*/ 477149 w 508105"/>
                <a:gd name="connsiteY4" fmla="*/ 470991 h 530002"/>
                <a:gd name="connsiteX5" fmla="*/ 387181 w 508105"/>
                <a:gd name="connsiteY5" fmla="*/ 530002 h 530002"/>
                <a:gd name="connsiteX6" fmla="*/ 1 w 508105"/>
                <a:gd name="connsiteY6" fmla="*/ 528805 h 530002"/>
                <a:gd name="connsiteX7" fmla="*/ 1 w 508105"/>
                <a:gd name="connsiteY7" fmla="*/ 400262 h 530002"/>
                <a:gd name="connsiteX8" fmla="*/ 227531 w 508105"/>
                <a:gd name="connsiteY8" fmla="*/ 400262 h 530002"/>
                <a:gd name="connsiteX9" fmla="*/ 266225 w 508105"/>
                <a:gd name="connsiteY9" fmla="*/ 361568 h 530002"/>
                <a:gd name="connsiteX10" fmla="*/ 266225 w 508105"/>
                <a:gd name="connsiteY10" fmla="*/ 206798 h 530002"/>
                <a:gd name="connsiteX11" fmla="*/ 227531 w 508105"/>
                <a:gd name="connsiteY11" fmla="*/ 168104 h 530002"/>
                <a:gd name="connsiteX12" fmla="*/ 0 w 508105"/>
                <a:gd name="connsiteY12" fmla="*/ 168104 h 530002"/>
                <a:gd name="connsiteX13" fmla="*/ 2289 w 508105"/>
                <a:gd name="connsiteY13" fmla="*/ 160729 h 530002"/>
                <a:gd name="connsiteX14" fmla="*/ 244773 w 508105"/>
                <a:gd name="connsiteY14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507460 w 507938"/>
                <a:gd name="connsiteY2" fmla="*/ 267913 h 530002"/>
                <a:gd name="connsiteX3" fmla="*/ 477149 w 507938"/>
                <a:gd name="connsiteY3" fmla="*/ 470991 h 530002"/>
                <a:gd name="connsiteX4" fmla="*/ 387181 w 507938"/>
                <a:gd name="connsiteY4" fmla="*/ 530002 h 530002"/>
                <a:gd name="connsiteX5" fmla="*/ 1 w 507938"/>
                <a:gd name="connsiteY5" fmla="*/ 528805 h 530002"/>
                <a:gd name="connsiteX6" fmla="*/ 1 w 507938"/>
                <a:gd name="connsiteY6" fmla="*/ 400262 h 530002"/>
                <a:gd name="connsiteX7" fmla="*/ 227531 w 507938"/>
                <a:gd name="connsiteY7" fmla="*/ 400262 h 530002"/>
                <a:gd name="connsiteX8" fmla="*/ 266225 w 507938"/>
                <a:gd name="connsiteY8" fmla="*/ 361568 h 530002"/>
                <a:gd name="connsiteX9" fmla="*/ 266225 w 507938"/>
                <a:gd name="connsiteY9" fmla="*/ 206798 h 530002"/>
                <a:gd name="connsiteX10" fmla="*/ 227531 w 507938"/>
                <a:gd name="connsiteY10" fmla="*/ 168104 h 530002"/>
                <a:gd name="connsiteX11" fmla="*/ 0 w 507938"/>
                <a:gd name="connsiteY11" fmla="*/ 168104 h 530002"/>
                <a:gd name="connsiteX12" fmla="*/ 2289 w 507938"/>
                <a:gd name="connsiteY12" fmla="*/ 160729 h 530002"/>
                <a:gd name="connsiteX13" fmla="*/ 244773 w 507938"/>
                <a:gd name="connsiteY13" fmla="*/ 0 h 530002"/>
                <a:gd name="connsiteX0" fmla="*/ 244773 w 522348"/>
                <a:gd name="connsiteY0" fmla="*/ 0 h 530002"/>
                <a:gd name="connsiteX1" fmla="*/ 507938 w 522348"/>
                <a:gd name="connsiteY1" fmla="*/ 263165 h 530002"/>
                <a:gd name="connsiteX2" fmla="*/ 477149 w 522348"/>
                <a:gd name="connsiteY2" fmla="*/ 470991 h 530002"/>
                <a:gd name="connsiteX3" fmla="*/ 387181 w 522348"/>
                <a:gd name="connsiteY3" fmla="*/ 530002 h 530002"/>
                <a:gd name="connsiteX4" fmla="*/ 1 w 522348"/>
                <a:gd name="connsiteY4" fmla="*/ 528805 h 530002"/>
                <a:gd name="connsiteX5" fmla="*/ 1 w 522348"/>
                <a:gd name="connsiteY5" fmla="*/ 400262 h 530002"/>
                <a:gd name="connsiteX6" fmla="*/ 227531 w 522348"/>
                <a:gd name="connsiteY6" fmla="*/ 400262 h 530002"/>
                <a:gd name="connsiteX7" fmla="*/ 266225 w 522348"/>
                <a:gd name="connsiteY7" fmla="*/ 361568 h 530002"/>
                <a:gd name="connsiteX8" fmla="*/ 266225 w 522348"/>
                <a:gd name="connsiteY8" fmla="*/ 206798 h 530002"/>
                <a:gd name="connsiteX9" fmla="*/ 227531 w 522348"/>
                <a:gd name="connsiteY9" fmla="*/ 168104 h 530002"/>
                <a:gd name="connsiteX10" fmla="*/ 0 w 522348"/>
                <a:gd name="connsiteY10" fmla="*/ 168104 h 530002"/>
                <a:gd name="connsiteX11" fmla="*/ 2289 w 522348"/>
                <a:gd name="connsiteY11" fmla="*/ 160729 h 530002"/>
                <a:gd name="connsiteX12" fmla="*/ 244773 w 52234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02"/>
                <a:gd name="connsiteX1" fmla="*/ 507938 w 507938"/>
                <a:gd name="connsiteY1" fmla="*/ 263165 h 530002"/>
                <a:gd name="connsiteX2" fmla="*/ 477149 w 507938"/>
                <a:gd name="connsiteY2" fmla="*/ 470991 h 530002"/>
                <a:gd name="connsiteX3" fmla="*/ 387181 w 507938"/>
                <a:gd name="connsiteY3" fmla="*/ 530002 h 530002"/>
                <a:gd name="connsiteX4" fmla="*/ 1 w 507938"/>
                <a:gd name="connsiteY4" fmla="*/ 528805 h 530002"/>
                <a:gd name="connsiteX5" fmla="*/ 1 w 507938"/>
                <a:gd name="connsiteY5" fmla="*/ 400262 h 530002"/>
                <a:gd name="connsiteX6" fmla="*/ 227531 w 507938"/>
                <a:gd name="connsiteY6" fmla="*/ 400262 h 530002"/>
                <a:gd name="connsiteX7" fmla="*/ 266225 w 507938"/>
                <a:gd name="connsiteY7" fmla="*/ 361568 h 530002"/>
                <a:gd name="connsiteX8" fmla="*/ 266225 w 507938"/>
                <a:gd name="connsiteY8" fmla="*/ 206798 h 530002"/>
                <a:gd name="connsiteX9" fmla="*/ 227531 w 507938"/>
                <a:gd name="connsiteY9" fmla="*/ 168104 h 530002"/>
                <a:gd name="connsiteX10" fmla="*/ 0 w 507938"/>
                <a:gd name="connsiteY10" fmla="*/ 168104 h 530002"/>
                <a:gd name="connsiteX11" fmla="*/ 2289 w 507938"/>
                <a:gd name="connsiteY11" fmla="*/ 160729 h 530002"/>
                <a:gd name="connsiteX12" fmla="*/ 244773 w 507938"/>
                <a:gd name="connsiteY12" fmla="*/ 0 h 530002"/>
                <a:gd name="connsiteX0" fmla="*/ 244773 w 507938"/>
                <a:gd name="connsiteY0" fmla="*/ 0 h 530011"/>
                <a:gd name="connsiteX1" fmla="*/ 507938 w 507938"/>
                <a:gd name="connsiteY1" fmla="*/ 263165 h 530011"/>
                <a:gd name="connsiteX2" fmla="*/ 477149 w 507938"/>
                <a:gd name="connsiteY2" fmla="*/ 470991 h 530011"/>
                <a:gd name="connsiteX3" fmla="*/ 387181 w 507938"/>
                <a:gd name="connsiteY3" fmla="*/ 530002 h 530011"/>
                <a:gd name="connsiteX4" fmla="*/ 1 w 507938"/>
                <a:gd name="connsiteY4" fmla="*/ 528805 h 530011"/>
                <a:gd name="connsiteX5" fmla="*/ 1 w 507938"/>
                <a:gd name="connsiteY5" fmla="*/ 400262 h 530011"/>
                <a:gd name="connsiteX6" fmla="*/ 227531 w 507938"/>
                <a:gd name="connsiteY6" fmla="*/ 400262 h 530011"/>
                <a:gd name="connsiteX7" fmla="*/ 266225 w 507938"/>
                <a:gd name="connsiteY7" fmla="*/ 361568 h 530011"/>
                <a:gd name="connsiteX8" fmla="*/ 266225 w 507938"/>
                <a:gd name="connsiteY8" fmla="*/ 206798 h 530011"/>
                <a:gd name="connsiteX9" fmla="*/ 227531 w 507938"/>
                <a:gd name="connsiteY9" fmla="*/ 168104 h 530011"/>
                <a:gd name="connsiteX10" fmla="*/ 0 w 507938"/>
                <a:gd name="connsiteY10" fmla="*/ 168104 h 530011"/>
                <a:gd name="connsiteX11" fmla="*/ 2289 w 507938"/>
                <a:gd name="connsiteY11" fmla="*/ 160729 h 530011"/>
                <a:gd name="connsiteX12" fmla="*/ 244773 w 507938"/>
                <a:gd name="connsiteY12" fmla="*/ 0 h 530011"/>
                <a:gd name="connsiteX0" fmla="*/ 244773 w 507938"/>
                <a:gd name="connsiteY0" fmla="*/ 0 h 530011"/>
                <a:gd name="connsiteX1" fmla="*/ 507938 w 507938"/>
                <a:gd name="connsiteY1" fmla="*/ 263165 h 530011"/>
                <a:gd name="connsiteX2" fmla="*/ 477149 w 507938"/>
                <a:gd name="connsiteY2" fmla="*/ 470991 h 530011"/>
                <a:gd name="connsiteX3" fmla="*/ 387181 w 507938"/>
                <a:gd name="connsiteY3" fmla="*/ 530002 h 530011"/>
                <a:gd name="connsiteX4" fmla="*/ 1 w 507938"/>
                <a:gd name="connsiteY4" fmla="*/ 528805 h 530011"/>
                <a:gd name="connsiteX5" fmla="*/ 1 w 507938"/>
                <a:gd name="connsiteY5" fmla="*/ 400262 h 530011"/>
                <a:gd name="connsiteX6" fmla="*/ 227531 w 507938"/>
                <a:gd name="connsiteY6" fmla="*/ 400262 h 530011"/>
                <a:gd name="connsiteX7" fmla="*/ 266225 w 507938"/>
                <a:gd name="connsiteY7" fmla="*/ 361568 h 530011"/>
                <a:gd name="connsiteX8" fmla="*/ 266225 w 507938"/>
                <a:gd name="connsiteY8" fmla="*/ 206798 h 530011"/>
                <a:gd name="connsiteX9" fmla="*/ 227531 w 507938"/>
                <a:gd name="connsiteY9" fmla="*/ 168104 h 530011"/>
                <a:gd name="connsiteX10" fmla="*/ 0 w 507938"/>
                <a:gd name="connsiteY10" fmla="*/ 168104 h 530011"/>
                <a:gd name="connsiteX11" fmla="*/ 2289 w 507938"/>
                <a:gd name="connsiteY11" fmla="*/ 160729 h 530011"/>
                <a:gd name="connsiteX12" fmla="*/ 244773 w 507938"/>
                <a:gd name="connsiteY12" fmla="*/ 0 h 53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7938" h="530011">
                  <a:moveTo>
                    <a:pt x="244773" y="0"/>
                  </a:moveTo>
                  <a:cubicBezTo>
                    <a:pt x="390115" y="0"/>
                    <a:pt x="507938" y="117823"/>
                    <a:pt x="507938" y="263165"/>
                  </a:cubicBezTo>
                  <a:cubicBezTo>
                    <a:pt x="496661" y="363095"/>
                    <a:pt x="482987" y="409850"/>
                    <a:pt x="477149" y="470991"/>
                  </a:cubicBezTo>
                  <a:cubicBezTo>
                    <a:pt x="471311" y="532132"/>
                    <a:pt x="413196" y="530002"/>
                    <a:pt x="387181" y="530002"/>
                  </a:cubicBezTo>
                  <a:lnTo>
                    <a:pt x="1" y="528805"/>
                  </a:lnTo>
                  <a:lnTo>
                    <a:pt x="1" y="400262"/>
                  </a:lnTo>
                  <a:lnTo>
                    <a:pt x="227531" y="400262"/>
                  </a:lnTo>
                  <a:cubicBezTo>
                    <a:pt x="248901" y="400262"/>
                    <a:pt x="266225" y="382938"/>
                    <a:pt x="266225" y="361568"/>
                  </a:cubicBezTo>
                  <a:lnTo>
                    <a:pt x="266225" y="206798"/>
                  </a:lnTo>
                  <a:cubicBezTo>
                    <a:pt x="266225" y="185428"/>
                    <a:pt x="248901" y="168104"/>
                    <a:pt x="227531" y="168104"/>
                  </a:cubicBezTo>
                  <a:lnTo>
                    <a:pt x="0" y="168104"/>
                  </a:lnTo>
                  <a:lnTo>
                    <a:pt x="2289" y="160729"/>
                  </a:lnTo>
                  <a:cubicBezTo>
                    <a:pt x="42240" y="66276"/>
                    <a:pt x="135767" y="0"/>
                    <a:pt x="244773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849712" y="692696"/>
            <a:ext cx="2375096" cy="2543188"/>
            <a:chOff x="1158587" y="867219"/>
            <a:chExt cx="1731017" cy="1853526"/>
          </a:xfrm>
          <a:solidFill>
            <a:schemeClr val="tx1"/>
          </a:solidFill>
        </p:grpSpPr>
        <p:sp>
          <p:nvSpPr>
            <p:cNvPr id="10" name="円/楕円 220"/>
            <p:cNvSpPr/>
            <p:nvPr/>
          </p:nvSpPr>
          <p:spPr>
            <a:xfrm>
              <a:off x="1904476" y="960245"/>
              <a:ext cx="675110" cy="1367325"/>
            </a:xfrm>
            <a:custGeom>
              <a:avLst/>
              <a:gdLst/>
              <a:ahLst/>
              <a:cxnLst/>
              <a:rect l="l" t="t" r="r" b="b"/>
              <a:pathLst>
                <a:path w="675110" h="1367325">
                  <a:moveTo>
                    <a:pt x="438808" y="505089"/>
                  </a:moveTo>
                  <a:cubicBezTo>
                    <a:pt x="498184" y="505089"/>
                    <a:pt x="546318" y="553223"/>
                    <a:pt x="546318" y="612599"/>
                  </a:cubicBezTo>
                  <a:cubicBezTo>
                    <a:pt x="546318" y="747168"/>
                    <a:pt x="546317" y="881737"/>
                    <a:pt x="546317" y="1016306"/>
                  </a:cubicBezTo>
                  <a:cubicBezTo>
                    <a:pt x="546317" y="1075682"/>
                    <a:pt x="498183" y="1123816"/>
                    <a:pt x="438807" y="1123816"/>
                  </a:cubicBezTo>
                  <a:lnTo>
                    <a:pt x="438808" y="1123815"/>
                  </a:lnTo>
                  <a:lnTo>
                    <a:pt x="438567" y="1123766"/>
                  </a:lnTo>
                  <a:lnTo>
                    <a:pt x="438567" y="1123814"/>
                  </a:lnTo>
                  <a:lnTo>
                    <a:pt x="251228" y="1123814"/>
                  </a:lnTo>
                  <a:lnTo>
                    <a:pt x="251228" y="1283864"/>
                  </a:lnTo>
                  <a:lnTo>
                    <a:pt x="251230" y="1283864"/>
                  </a:lnTo>
                  <a:lnTo>
                    <a:pt x="251230" y="1367325"/>
                  </a:lnTo>
                  <a:lnTo>
                    <a:pt x="50268" y="1367325"/>
                  </a:lnTo>
                  <a:lnTo>
                    <a:pt x="50268" y="1325595"/>
                  </a:lnTo>
                  <a:cubicBezTo>
                    <a:pt x="50268" y="1302548"/>
                    <a:pt x="68952" y="1283864"/>
                    <a:pt x="91999" y="1283864"/>
                  </a:cubicBezTo>
                  <a:lnTo>
                    <a:pt x="174979" y="1283864"/>
                  </a:lnTo>
                  <a:lnTo>
                    <a:pt x="174979" y="1123814"/>
                  </a:lnTo>
                  <a:lnTo>
                    <a:pt x="174174" y="1123814"/>
                  </a:lnTo>
                  <a:lnTo>
                    <a:pt x="174174" y="1047565"/>
                  </a:lnTo>
                  <a:lnTo>
                    <a:pt x="337609" y="1047565"/>
                  </a:lnTo>
                  <a:cubicBezTo>
                    <a:pt x="332965" y="1038011"/>
                    <a:pt x="331298" y="1027353"/>
                    <a:pt x="331298" y="1016305"/>
                  </a:cubicBezTo>
                  <a:lnTo>
                    <a:pt x="331298" y="764842"/>
                  </a:lnTo>
                  <a:cubicBezTo>
                    <a:pt x="309860" y="783537"/>
                    <a:pt x="284179" y="796963"/>
                    <a:pt x="256282" y="805579"/>
                  </a:cubicBezTo>
                  <a:cubicBezTo>
                    <a:pt x="213724" y="818725"/>
                    <a:pt x="169114" y="819721"/>
                    <a:pt x="127380" y="808418"/>
                  </a:cubicBezTo>
                  <a:cubicBezTo>
                    <a:pt x="108040" y="829335"/>
                    <a:pt x="77379" y="837843"/>
                    <a:pt x="48846" y="827660"/>
                  </a:cubicBezTo>
                  <a:cubicBezTo>
                    <a:pt x="10591" y="814008"/>
                    <a:pt x="-9354" y="771928"/>
                    <a:pt x="4299" y="733673"/>
                  </a:cubicBezTo>
                  <a:cubicBezTo>
                    <a:pt x="17951" y="695418"/>
                    <a:pt x="60031" y="675474"/>
                    <a:pt x="98286" y="689126"/>
                  </a:cubicBezTo>
                  <a:cubicBezTo>
                    <a:pt x="125419" y="698809"/>
                    <a:pt x="143342" y="722794"/>
                    <a:pt x="145849" y="749663"/>
                  </a:cubicBezTo>
                  <a:cubicBezTo>
                    <a:pt x="175854" y="756743"/>
                    <a:pt x="207614" y="755670"/>
                    <a:pt x="237970" y="746294"/>
                  </a:cubicBezTo>
                  <a:cubicBezTo>
                    <a:pt x="276628" y="734353"/>
                    <a:pt x="309571" y="710009"/>
                    <a:pt x="331298" y="677151"/>
                  </a:cubicBezTo>
                  <a:lnTo>
                    <a:pt x="331298" y="612599"/>
                  </a:lnTo>
                  <a:cubicBezTo>
                    <a:pt x="331298" y="553223"/>
                    <a:pt x="379432" y="505089"/>
                    <a:pt x="438808" y="505089"/>
                  </a:cubicBezTo>
                  <a:close/>
                  <a:moveTo>
                    <a:pt x="438807" y="0"/>
                  </a:moveTo>
                  <a:cubicBezTo>
                    <a:pt x="569314" y="0"/>
                    <a:pt x="675110" y="105796"/>
                    <a:pt x="675110" y="236303"/>
                  </a:cubicBezTo>
                  <a:cubicBezTo>
                    <a:pt x="675110" y="366810"/>
                    <a:pt x="569314" y="472606"/>
                    <a:pt x="438807" y="472606"/>
                  </a:cubicBezTo>
                  <a:cubicBezTo>
                    <a:pt x="308300" y="472606"/>
                    <a:pt x="202504" y="366810"/>
                    <a:pt x="202504" y="236303"/>
                  </a:cubicBezTo>
                  <a:cubicBezTo>
                    <a:pt x="202504" y="105796"/>
                    <a:pt x="308300" y="0"/>
                    <a:pt x="438807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角丸四角形 222"/>
            <p:cNvSpPr/>
            <p:nvPr/>
          </p:nvSpPr>
          <p:spPr>
            <a:xfrm>
              <a:off x="1158587" y="1416845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70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" name="弦 227"/>
            <p:cNvSpPr/>
            <p:nvPr/>
          </p:nvSpPr>
          <p:spPr>
            <a:xfrm rot="900000">
              <a:off x="2068640" y="867219"/>
              <a:ext cx="540024" cy="587742"/>
            </a:xfrm>
            <a:custGeom>
              <a:avLst/>
              <a:gdLst/>
              <a:ahLst/>
              <a:cxnLst/>
              <a:rect l="l" t="t" r="r" b="b"/>
              <a:pathLst>
                <a:path w="540024" h="587742">
                  <a:moveTo>
                    <a:pt x="201015" y="8957"/>
                  </a:moveTo>
                  <a:cubicBezTo>
                    <a:pt x="271654" y="-9708"/>
                    <a:pt x="348061" y="820"/>
                    <a:pt x="411995" y="40345"/>
                  </a:cubicBezTo>
                  <a:cubicBezTo>
                    <a:pt x="497240" y="93045"/>
                    <a:pt x="546283" y="188624"/>
                    <a:pt x="539381" y="288606"/>
                  </a:cubicBezTo>
                  <a:lnTo>
                    <a:pt x="326808" y="286331"/>
                  </a:lnTo>
                  <a:cubicBezTo>
                    <a:pt x="331494" y="293606"/>
                    <a:pt x="333927" y="301739"/>
                    <a:pt x="336149" y="310034"/>
                  </a:cubicBezTo>
                  <a:cubicBezTo>
                    <a:pt x="371840" y="443235"/>
                    <a:pt x="339743" y="567569"/>
                    <a:pt x="264457" y="587742"/>
                  </a:cubicBezTo>
                  <a:cubicBezTo>
                    <a:pt x="296738" y="522582"/>
                    <a:pt x="300446" y="424186"/>
                    <a:pt x="274300" y="326606"/>
                  </a:cubicBezTo>
                  <a:lnTo>
                    <a:pt x="260113" y="285617"/>
                  </a:lnTo>
                  <a:lnTo>
                    <a:pt x="305" y="282836"/>
                  </a:lnTo>
                  <a:cubicBezTo>
                    <a:pt x="-4455" y="182730"/>
                    <a:pt x="46622" y="88222"/>
                    <a:pt x="132976" y="37359"/>
                  </a:cubicBezTo>
                  <a:cubicBezTo>
                    <a:pt x="154564" y="24643"/>
                    <a:pt x="177469" y="15178"/>
                    <a:pt x="201015" y="8957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3760171" y="3937434"/>
            <a:ext cx="2656845" cy="2393320"/>
            <a:chOff x="3145883" y="2957646"/>
            <a:chExt cx="1936361" cy="1744299"/>
          </a:xfrm>
          <a:solidFill>
            <a:schemeClr val="tx1"/>
          </a:solidFill>
        </p:grpSpPr>
        <p:sp>
          <p:nvSpPr>
            <p:cNvPr id="14" name="アーチ 246"/>
            <p:cNvSpPr/>
            <p:nvPr/>
          </p:nvSpPr>
          <p:spPr>
            <a:xfrm rot="10801499">
              <a:off x="3896618" y="2957646"/>
              <a:ext cx="1185626" cy="1066890"/>
            </a:xfrm>
            <a:custGeom>
              <a:avLst/>
              <a:gdLst/>
              <a:ahLst/>
              <a:cxnLst/>
              <a:rect l="l" t="t" r="r" b="b"/>
              <a:pathLst>
                <a:path w="1185626" h="1066890">
                  <a:moveTo>
                    <a:pt x="537848" y="781358"/>
                  </a:moveTo>
                  <a:cubicBezTo>
                    <a:pt x="529174" y="780282"/>
                    <a:pt x="520569" y="777488"/>
                    <a:pt x="512524" y="772843"/>
                  </a:cubicBezTo>
                  <a:cubicBezTo>
                    <a:pt x="480344" y="754264"/>
                    <a:pt x="469319" y="713116"/>
                    <a:pt x="487898" y="680937"/>
                  </a:cubicBezTo>
                  <a:cubicBezTo>
                    <a:pt x="501761" y="656925"/>
                    <a:pt x="528190" y="644691"/>
                    <a:pt x="554074" y="647823"/>
                  </a:cubicBezTo>
                  <a:cubicBezTo>
                    <a:pt x="576455" y="615203"/>
                    <a:pt x="608134" y="589451"/>
                    <a:pt x="645586" y="573383"/>
                  </a:cubicBezTo>
                  <a:lnTo>
                    <a:pt x="685249" y="561933"/>
                  </a:lnTo>
                  <a:lnTo>
                    <a:pt x="487117" y="447541"/>
                  </a:lnTo>
                  <a:cubicBezTo>
                    <a:pt x="465533" y="435080"/>
                    <a:pt x="450460" y="415673"/>
                    <a:pt x="444041" y="393454"/>
                  </a:cubicBezTo>
                  <a:lnTo>
                    <a:pt x="151606" y="544548"/>
                  </a:lnTo>
                  <a:lnTo>
                    <a:pt x="151605" y="544546"/>
                  </a:lnTo>
                  <a:lnTo>
                    <a:pt x="97449" y="572527"/>
                  </a:lnTo>
                  <a:lnTo>
                    <a:pt x="0" y="383920"/>
                  </a:lnTo>
                  <a:lnTo>
                    <a:pt x="39165" y="363684"/>
                  </a:lnTo>
                  <a:cubicBezTo>
                    <a:pt x="60795" y="352508"/>
                    <a:pt x="87390" y="360983"/>
                    <a:pt x="98566" y="382614"/>
                  </a:cubicBezTo>
                  <a:lnTo>
                    <a:pt x="138806" y="460496"/>
                  </a:lnTo>
                  <a:lnTo>
                    <a:pt x="482727" y="282800"/>
                  </a:lnTo>
                  <a:cubicBezTo>
                    <a:pt x="499182" y="268965"/>
                    <a:pt x="520470" y="263385"/>
                    <a:pt x="541810" y="265211"/>
                  </a:cubicBezTo>
                  <a:lnTo>
                    <a:pt x="548358" y="207609"/>
                  </a:lnTo>
                  <a:lnTo>
                    <a:pt x="404753" y="191285"/>
                  </a:lnTo>
                  <a:lnTo>
                    <a:pt x="404753" y="191286"/>
                  </a:lnTo>
                  <a:lnTo>
                    <a:pt x="328892" y="182663"/>
                  </a:lnTo>
                  <a:lnTo>
                    <a:pt x="349656" y="0"/>
                  </a:lnTo>
                  <a:lnTo>
                    <a:pt x="387587" y="4312"/>
                  </a:lnTo>
                  <a:cubicBezTo>
                    <a:pt x="408535" y="6693"/>
                    <a:pt x="423587" y="25606"/>
                    <a:pt x="421206" y="46554"/>
                  </a:cubicBezTo>
                  <a:lnTo>
                    <a:pt x="412632" y="121980"/>
                  </a:lnTo>
                  <a:lnTo>
                    <a:pt x="626932" y="146340"/>
                  </a:lnTo>
                  <a:lnTo>
                    <a:pt x="619053" y="215646"/>
                  </a:lnTo>
                  <a:lnTo>
                    <a:pt x="617663" y="215488"/>
                  </a:lnTo>
                  <a:lnTo>
                    <a:pt x="609098" y="290840"/>
                  </a:lnTo>
                  <a:lnTo>
                    <a:pt x="857370" y="434180"/>
                  </a:lnTo>
                  <a:cubicBezTo>
                    <a:pt x="872769" y="388702"/>
                    <a:pt x="903963" y="349744"/>
                    <a:pt x="945717" y="323486"/>
                  </a:cubicBezTo>
                  <a:cubicBezTo>
                    <a:pt x="980210" y="301794"/>
                    <a:pt x="1019392" y="290352"/>
                    <a:pt x="1058946" y="290458"/>
                  </a:cubicBezTo>
                  <a:cubicBezTo>
                    <a:pt x="1071082" y="267394"/>
                    <a:pt x="1096161" y="252616"/>
                    <a:pt x="1123786" y="254858"/>
                  </a:cubicBezTo>
                  <a:cubicBezTo>
                    <a:pt x="1160822" y="257864"/>
                    <a:pt x="1188409" y="290325"/>
                    <a:pt x="1185402" y="327361"/>
                  </a:cubicBezTo>
                  <a:cubicBezTo>
                    <a:pt x="1182396" y="364397"/>
                    <a:pt x="1149937" y="391983"/>
                    <a:pt x="1112900" y="388977"/>
                  </a:cubicBezTo>
                  <a:cubicBezTo>
                    <a:pt x="1086632" y="386845"/>
                    <a:pt x="1065117" y="369896"/>
                    <a:pt x="1056539" y="346748"/>
                  </a:cubicBezTo>
                  <a:cubicBezTo>
                    <a:pt x="1028349" y="347595"/>
                    <a:pt x="1000539" y="356063"/>
                    <a:pt x="975935" y="371536"/>
                  </a:cubicBezTo>
                  <a:cubicBezTo>
                    <a:pt x="942041" y="392851"/>
                    <a:pt x="917495" y="425407"/>
                    <a:pt x="906457" y="462873"/>
                  </a:cubicBezTo>
                  <a:cubicBezTo>
                    <a:pt x="952635" y="490132"/>
                    <a:pt x="968201" y="549597"/>
                    <a:pt x="941296" y="596198"/>
                  </a:cubicBezTo>
                  <a:cubicBezTo>
                    <a:pt x="917349" y="637674"/>
                    <a:pt x="867755" y="655110"/>
                    <a:pt x="824753" y="638183"/>
                  </a:cubicBezTo>
                  <a:lnTo>
                    <a:pt x="823991" y="639342"/>
                  </a:lnTo>
                  <a:lnTo>
                    <a:pt x="814917" y="634876"/>
                  </a:lnTo>
                  <a:cubicBezTo>
                    <a:pt x="811856" y="634893"/>
                    <a:pt x="809385" y="633603"/>
                    <a:pt x="806949" y="632196"/>
                  </a:cubicBezTo>
                  <a:lnTo>
                    <a:pt x="792348" y="623767"/>
                  </a:lnTo>
                  <a:cubicBezTo>
                    <a:pt x="752745" y="607862"/>
                    <a:pt x="708020" y="608364"/>
                    <a:pt x="667965" y="625548"/>
                  </a:cubicBezTo>
                  <a:cubicBezTo>
                    <a:pt x="641230" y="637018"/>
                    <a:pt x="618447" y="655117"/>
                    <a:pt x="601736" y="677868"/>
                  </a:cubicBezTo>
                  <a:cubicBezTo>
                    <a:pt x="615894" y="698078"/>
                    <a:pt x="617603" y="725401"/>
                    <a:pt x="604430" y="748217"/>
                  </a:cubicBezTo>
                  <a:cubicBezTo>
                    <a:pt x="590496" y="772351"/>
                    <a:pt x="563867" y="784587"/>
                    <a:pt x="537848" y="781358"/>
                  </a:cubicBezTo>
                  <a:close/>
                  <a:moveTo>
                    <a:pt x="983799" y="1066352"/>
                  </a:moveTo>
                  <a:cubicBezTo>
                    <a:pt x="942267" y="1069287"/>
                    <a:pt x="899443" y="1060278"/>
                    <a:pt x="860671" y="1037893"/>
                  </a:cubicBezTo>
                  <a:cubicBezTo>
                    <a:pt x="757278" y="978199"/>
                    <a:pt x="721854" y="845993"/>
                    <a:pt x="781547" y="742600"/>
                  </a:cubicBezTo>
                  <a:cubicBezTo>
                    <a:pt x="841241" y="639208"/>
                    <a:pt x="973447" y="603784"/>
                    <a:pt x="1076840" y="663477"/>
                  </a:cubicBezTo>
                  <a:cubicBezTo>
                    <a:pt x="1180231" y="723171"/>
                    <a:pt x="1215656" y="855377"/>
                    <a:pt x="1155963" y="958769"/>
                  </a:cubicBezTo>
                  <a:cubicBezTo>
                    <a:pt x="1118654" y="1023390"/>
                    <a:pt x="1053021" y="1061460"/>
                    <a:pt x="983799" y="1066352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3145883" y="3398045"/>
              <a:ext cx="1731017" cy="1303900"/>
            </a:xfrm>
            <a:custGeom>
              <a:avLst/>
              <a:gdLst>
                <a:gd name="connsiteX0" fmla="*/ 1485788 w 1731017"/>
                <a:gd name="connsiteY0" fmla="*/ 880442 h 1303900"/>
                <a:gd name="connsiteX1" fmla="*/ 1495880 w 1731017"/>
                <a:gd name="connsiteY1" fmla="*/ 918247 h 1303900"/>
                <a:gd name="connsiteX2" fmla="*/ 1495880 w 1731017"/>
                <a:gd name="connsiteY2" fmla="*/ 924858 h 1303900"/>
                <a:gd name="connsiteX3" fmla="*/ 1508977 w 1731017"/>
                <a:gd name="connsiteY3" fmla="*/ 927502 h 1303900"/>
                <a:gd name="connsiteX4" fmla="*/ 1580907 w 1731017"/>
                <a:gd name="connsiteY4" fmla="*/ 1036018 h 1303900"/>
                <a:gd name="connsiteX5" fmla="*/ 1463135 w 1731017"/>
                <a:gd name="connsiteY5" fmla="*/ 1153789 h 1303900"/>
                <a:gd name="connsiteX6" fmla="*/ 1354618 w 1731017"/>
                <a:gd name="connsiteY6" fmla="*/ 1081860 h 1303900"/>
                <a:gd name="connsiteX7" fmla="*/ 1349956 w 1731017"/>
                <a:gd name="connsiteY7" fmla="*/ 1058765 h 1303900"/>
                <a:gd name="connsiteX8" fmla="*/ 1307578 w 1731017"/>
                <a:gd name="connsiteY8" fmla="*/ 1058765 h 1303900"/>
                <a:gd name="connsiteX9" fmla="*/ 1315571 w 1731017"/>
                <a:gd name="connsiteY9" fmla="*/ 1098357 h 1303900"/>
                <a:gd name="connsiteX10" fmla="*/ 1463136 w 1731017"/>
                <a:gd name="connsiteY10" fmla="*/ 1196169 h 1303900"/>
                <a:gd name="connsiteX11" fmla="*/ 1623286 w 1731017"/>
                <a:gd name="connsiteY11" fmla="*/ 1036019 h 1303900"/>
                <a:gd name="connsiteX12" fmla="*/ 1525474 w 1731017"/>
                <a:gd name="connsiteY12" fmla="*/ 888454 h 1303900"/>
                <a:gd name="connsiteX13" fmla="*/ 267881 w 1731017"/>
                <a:gd name="connsiteY13" fmla="*/ 875869 h 1303900"/>
                <a:gd name="connsiteX14" fmla="*/ 107731 w 1731017"/>
                <a:gd name="connsiteY14" fmla="*/ 1036019 h 1303900"/>
                <a:gd name="connsiteX15" fmla="*/ 267881 w 1731017"/>
                <a:gd name="connsiteY15" fmla="*/ 1196169 h 1303900"/>
                <a:gd name="connsiteX16" fmla="*/ 415446 w 1731017"/>
                <a:gd name="connsiteY16" fmla="*/ 1098357 h 1303900"/>
                <a:gd name="connsiteX17" fmla="*/ 423439 w 1731017"/>
                <a:gd name="connsiteY17" fmla="*/ 1058765 h 1303900"/>
                <a:gd name="connsiteX18" fmla="*/ 381060 w 1731017"/>
                <a:gd name="connsiteY18" fmla="*/ 1058765 h 1303900"/>
                <a:gd name="connsiteX19" fmla="*/ 376397 w 1731017"/>
                <a:gd name="connsiteY19" fmla="*/ 1081860 h 1303900"/>
                <a:gd name="connsiteX20" fmla="*/ 267880 w 1731017"/>
                <a:gd name="connsiteY20" fmla="*/ 1153789 h 1303900"/>
                <a:gd name="connsiteX21" fmla="*/ 150108 w 1731017"/>
                <a:gd name="connsiteY21" fmla="*/ 1036018 h 1303900"/>
                <a:gd name="connsiteX22" fmla="*/ 267880 w 1731017"/>
                <a:gd name="connsiteY22" fmla="*/ 918247 h 1303900"/>
                <a:gd name="connsiteX23" fmla="*/ 291854 w 1731017"/>
                <a:gd name="connsiteY23" fmla="*/ 923087 h 1303900"/>
                <a:gd name="connsiteX24" fmla="*/ 311290 w 1731017"/>
                <a:gd name="connsiteY24" fmla="*/ 884633 h 1303900"/>
                <a:gd name="connsiteX25" fmla="*/ 726598 w 1731017"/>
                <a:gd name="connsiteY25" fmla="*/ 0 h 1303900"/>
                <a:gd name="connsiteX26" fmla="*/ 751310 w 1731017"/>
                <a:gd name="connsiteY26" fmla="*/ 0 h 1303900"/>
                <a:gd name="connsiteX27" fmla="*/ 665893 w 1731017"/>
                <a:gd name="connsiteY27" fmla="*/ 244179 h 1303900"/>
                <a:gd name="connsiteX28" fmla="*/ 802986 w 1731017"/>
                <a:gd name="connsiteY28" fmla="*/ 245476 h 1303900"/>
                <a:gd name="connsiteX29" fmla="*/ 665336 w 1731017"/>
                <a:gd name="connsiteY29" fmla="*/ 918247 h 1303900"/>
                <a:gd name="connsiteX30" fmla="*/ 1051311 w 1731017"/>
                <a:gd name="connsiteY30" fmla="*/ 918247 h 1303900"/>
                <a:gd name="connsiteX31" fmla="*/ 1157518 w 1731017"/>
                <a:gd name="connsiteY31" fmla="*/ 466625 h 1303900"/>
                <a:gd name="connsiteX32" fmla="*/ 1375323 w 1731017"/>
                <a:gd name="connsiteY32" fmla="*/ 466625 h 1303900"/>
                <a:gd name="connsiteX33" fmla="*/ 1456002 w 1731017"/>
                <a:gd name="connsiteY33" fmla="*/ 768857 h 1303900"/>
                <a:gd name="connsiteX34" fmla="*/ 1463136 w 1731017"/>
                <a:gd name="connsiteY34" fmla="*/ 768138 h 1303900"/>
                <a:gd name="connsiteX35" fmla="*/ 1731017 w 1731017"/>
                <a:gd name="connsiteY35" fmla="*/ 1036019 h 1303900"/>
                <a:gd name="connsiteX36" fmla="*/ 1463136 w 1731017"/>
                <a:gd name="connsiteY36" fmla="*/ 1303900 h 1303900"/>
                <a:gd name="connsiteX37" fmla="*/ 1216306 w 1731017"/>
                <a:gd name="connsiteY37" fmla="*/ 1140291 h 1303900"/>
                <a:gd name="connsiteX38" fmla="*/ 1199847 w 1731017"/>
                <a:gd name="connsiteY38" fmla="*/ 1058765 h 1303900"/>
                <a:gd name="connsiteX39" fmla="*/ 594312 w 1731017"/>
                <a:gd name="connsiteY39" fmla="*/ 1058765 h 1303900"/>
                <a:gd name="connsiteX40" fmla="*/ 533469 w 1731017"/>
                <a:gd name="connsiteY40" fmla="*/ 1058765 h 1303900"/>
                <a:gd name="connsiteX41" fmla="*/ 530320 w 1731017"/>
                <a:gd name="connsiteY41" fmla="*/ 1090007 h 1303900"/>
                <a:gd name="connsiteX42" fmla="*/ 267881 w 1731017"/>
                <a:gd name="connsiteY42" fmla="*/ 1303900 h 1303900"/>
                <a:gd name="connsiteX43" fmla="*/ 0 w 1731017"/>
                <a:gd name="connsiteY43" fmla="*/ 1036019 h 1303900"/>
                <a:gd name="connsiteX44" fmla="*/ 267881 w 1731017"/>
                <a:gd name="connsiteY44" fmla="*/ 768138 h 1303900"/>
                <a:gd name="connsiteX45" fmla="*/ 321869 w 1731017"/>
                <a:gd name="connsiteY45" fmla="*/ 773580 h 1303900"/>
                <a:gd name="connsiteX46" fmla="*/ 361243 w 1731017"/>
                <a:gd name="connsiteY46" fmla="*/ 785802 h 1303900"/>
                <a:gd name="connsiteX47" fmla="*/ 471199 w 1731017"/>
                <a:gd name="connsiteY47" fmla="*/ 568257 h 1303900"/>
                <a:gd name="connsiteX48" fmla="*/ 450115 w 1731017"/>
                <a:gd name="connsiteY48" fmla="*/ 559524 h 1303900"/>
                <a:gd name="connsiteX49" fmla="*/ 439266 w 1731017"/>
                <a:gd name="connsiteY49" fmla="*/ 533331 h 1303900"/>
                <a:gd name="connsiteX50" fmla="*/ 439266 w 1731017"/>
                <a:gd name="connsiteY50" fmla="*/ 385165 h 1303900"/>
                <a:gd name="connsiteX51" fmla="*/ 476308 w 1731017"/>
                <a:gd name="connsiteY51" fmla="*/ 348123 h 1303900"/>
                <a:gd name="connsiteX52" fmla="*/ 582464 w 1731017"/>
                <a:gd name="connsiteY52" fmla="*/ 348123 h 1303900"/>
                <a:gd name="connsiteX53" fmla="*/ 582772 w 1731017"/>
                <a:gd name="connsiteY53" fmla="*/ 347514 h 1303900"/>
                <a:gd name="connsiteX54" fmla="*/ 552507 w 1731017"/>
                <a:gd name="connsiteY54" fmla="*/ 295094 h 1303900"/>
                <a:gd name="connsiteX55" fmla="*/ 552196 w 1731017"/>
                <a:gd name="connsiteY55" fmla="*/ 295845 h 1303900"/>
                <a:gd name="connsiteX56" fmla="*/ 518252 w 1731017"/>
                <a:gd name="connsiteY56" fmla="*/ 309905 h 1303900"/>
                <a:gd name="connsiteX57" fmla="*/ 470248 w 1731017"/>
                <a:gd name="connsiteY57" fmla="*/ 261901 h 1303900"/>
                <a:gd name="connsiteX58" fmla="*/ 470248 w 1731017"/>
                <a:gd name="connsiteY58" fmla="*/ 155708 h 1303900"/>
                <a:gd name="connsiteX59" fmla="*/ 518252 w 1731017"/>
                <a:gd name="connsiteY59" fmla="*/ 107704 h 1303900"/>
                <a:gd name="connsiteX60" fmla="*/ 566256 w 1731017"/>
                <a:gd name="connsiteY60" fmla="*/ 155708 h 1303900"/>
                <a:gd name="connsiteX61" fmla="*/ 566256 w 1731017"/>
                <a:gd name="connsiteY61" fmla="*/ 227469 h 1303900"/>
                <a:gd name="connsiteX62" fmla="*/ 607415 w 1731017"/>
                <a:gd name="connsiteY62" fmla="*/ 298759 h 1303900"/>
                <a:gd name="connsiteX63" fmla="*/ 635149 w 1731017"/>
                <a:gd name="connsiteY63" fmla="*/ 243888 h 1303900"/>
                <a:gd name="connsiteX64" fmla="*/ 641262 w 1731017"/>
                <a:gd name="connsiteY64" fmla="*/ 243946 h 130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3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lnTo>
                    <a:pt x="450115" y="559524"/>
                  </a:lnTo>
                  <a:cubicBezTo>
                    <a:pt x="443412" y="552821"/>
                    <a:pt x="439266" y="543560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07" y="295094"/>
                  </a:lnTo>
                  <a:lnTo>
                    <a:pt x="552196" y="295845"/>
                  </a:lnTo>
                  <a:cubicBezTo>
                    <a:pt x="543509" y="304532"/>
                    <a:pt x="531508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98759" y="3717032"/>
            <a:ext cx="2375096" cy="2602053"/>
            <a:chOff x="1237935" y="2793849"/>
            <a:chExt cx="1731017" cy="1896428"/>
          </a:xfrm>
          <a:solidFill>
            <a:schemeClr val="tx1"/>
          </a:solidFill>
        </p:grpSpPr>
        <p:sp>
          <p:nvSpPr>
            <p:cNvPr id="17" name="角丸四角形 230"/>
            <p:cNvSpPr/>
            <p:nvPr/>
          </p:nvSpPr>
          <p:spPr>
            <a:xfrm>
              <a:off x="1983821" y="2793849"/>
              <a:ext cx="823532" cy="1503252"/>
            </a:xfrm>
            <a:custGeom>
              <a:avLst/>
              <a:gdLst/>
              <a:ahLst/>
              <a:cxnLst/>
              <a:rect l="l" t="t" r="r" b="b"/>
              <a:pathLst>
                <a:path w="823532" h="1503252">
                  <a:moveTo>
                    <a:pt x="438807" y="641016"/>
                  </a:moveTo>
                  <a:cubicBezTo>
                    <a:pt x="498183" y="641016"/>
                    <a:pt x="546317" y="689150"/>
                    <a:pt x="546317" y="748526"/>
                  </a:cubicBezTo>
                  <a:cubicBezTo>
                    <a:pt x="546317" y="883095"/>
                    <a:pt x="546316" y="1017664"/>
                    <a:pt x="546316" y="1152233"/>
                  </a:cubicBezTo>
                  <a:cubicBezTo>
                    <a:pt x="546316" y="1211609"/>
                    <a:pt x="498182" y="1259743"/>
                    <a:pt x="438806" y="1259743"/>
                  </a:cubicBezTo>
                  <a:lnTo>
                    <a:pt x="438807" y="1259742"/>
                  </a:lnTo>
                  <a:lnTo>
                    <a:pt x="438566" y="1259693"/>
                  </a:lnTo>
                  <a:lnTo>
                    <a:pt x="438566" y="1259741"/>
                  </a:lnTo>
                  <a:lnTo>
                    <a:pt x="251228" y="1259741"/>
                  </a:lnTo>
                  <a:lnTo>
                    <a:pt x="251228" y="1419791"/>
                  </a:lnTo>
                  <a:lnTo>
                    <a:pt x="251230" y="1419791"/>
                  </a:lnTo>
                  <a:lnTo>
                    <a:pt x="251230" y="1503252"/>
                  </a:lnTo>
                  <a:lnTo>
                    <a:pt x="50268" y="1503252"/>
                  </a:lnTo>
                  <a:lnTo>
                    <a:pt x="50268" y="1461522"/>
                  </a:lnTo>
                  <a:cubicBezTo>
                    <a:pt x="50268" y="1438475"/>
                    <a:pt x="68952" y="1419791"/>
                    <a:pt x="91999" y="1419791"/>
                  </a:cubicBezTo>
                  <a:lnTo>
                    <a:pt x="174979" y="1419791"/>
                  </a:lnTo>
                  <a:lnTo>
                    <a:pt x="174979" y="1259741"/>
                  </a:lnTo>
                  <a:lnTo>
                    <a:pt x="174173" y="1259741"/>
                  </a:lnTo>
                  <a:lnTo>
                    <a:pt x="174173" y="1183492"/>
                  </a:lnTo>
                  <a:lnTo>
                    <a:pt x="337608" y="1183492"/>
                  </a:lnTo>
                  <a:cubicBezTo>
                    <a:pt x="332964" y="1173938"/>
                    <a:pt x="331297" y="1163280"/>
                    <a:pt x="331297" y="1152232"/>
                  </a:cubicBezTo>
                  <a:lnTo>
                    <a:pt x="331297" y="900770"/>
                  </a:lnTo>
                  <a:cubicBezTo>
                    <a:pt x="309859" y="919465"/>
                    <a:pt x="284178" y="932890"/>
                    <a:pt x="256282" y="941507"/>
                  </a:cubicBezTo>
                  <a:cubicBezTo>
                    <a:pt x="213724" y="954652"/>
                    <a:pt x="169114" y="955648"/>
                    <a:pt x="127380" y="944345"/>
                  </a:cubicBezTo>
                  <a:cubicBezTo>
                    <a:pt x="108040" y="965262"/>
                    <a:pt x="77379" y="973770"/>
                    <a:pt x="48846" y="963587"/>
                  </a:cubicBezTo>
                  <a:cubicBezTo>
                    <a:pt x="10591" y="949935"/>
                    <a:pt x="-9354" y="907855"/>
                    <a:pt x="4299" y="869600"/>
                  </a:cubicBezTo>
                  <a:cubicBezTo>
                    <a:pt x="17951" y="831346"/>
                    <a:pt x="60031" y="811401"/>
                    <a:pt x="98286" y="825053"/>
                  </a:cubicBezTo>
                  <a:cubicBezTo>
                    <a:pt x="125419" y="834736"/>
                    <a:pt x="143342" y="858721"/>
                    <a:pt x="145849" y="885590"/>
                  </a:cubicBezTo>
                  <a:cubicBezTo>
                    <a:pt x="175854" y="892671"/>
                    <a:pt x="207614" y="891598"/>
                    <a:pt x="237970" y="882221"/>
                  </a:cubicBezTo>
                  <a:cubicBezTo>
                    <a:pt x="276628" y="870280"/>
                    <a:pt x="309570" y="845937"/>
                    <a:pt x="331297" y="813079"/>
                  </a:cubicBezTo>
                  <a:lnTo>
                    <a:pt x="331297" y="748526"/>
                  </a:lnTo>
                  <a:cubicBezTo>
                    <a:pt x="331297" y="689150"/>
                    <a:pt x="379431" y="641016"/>
                    <a:pt x="438807" y="641016"/>
                  </a:cubicBezTo>
                  <a:close/>
                  <a:moveTo>
                    <a:pt x="371233" y="332281"/>
                  </a:moveTo>
                  <a:lnTo>
                    <a:pt x="239315" y="368469"/>
                  </a:lnTo>
                  <a:cubicBezTo>
                    <a:pt x="244556" y="393394"/>
                    <a:pt x="263190" y="413355"/>
                    <a:pt x="287696" y="420296"/>
                  </a:cubicBezTo>
                  <a:cubicBezTo>
                    <a:pt x="312202" y="427237"/>
                    <a:pt x="338535" y="420013"/>
                    <a:pt x="356069" y="401540"/>
                  </a:cubicBezTo>
                  <a:cubicBezTo>
                    <a:pt x="373603" y="383066"/>
                    <a:pt x="379443" y="356392"/>
                    <a:pt x="371233" y="332281"/>
                  </a:cubicBezTo>
                  <a:close/>
                  <a:moveTo>
                    <a:pt x="384604" y="0"/>
                  </a:moveTo>
                  <a:cubicBezTo>
                    <a:pt x="336299" y="22669"/>
                    <a:pt x="305920" y="68161"/>
                    <a:pt x="305920" y="117828"/>
                  </a:cubicBezTo>
                  <a:cubicBezTo>
                    <a:pt x="305920" y="130245"/>
                    <a:pt x="307819" y="142401"/>
                    <a:pt x="311422" y="154005"/>
                  </a:cubicBezTo>
                  <a:lnTo>
                    <a:pt x="320238" y="172427"/>
                  </a:lnTo>
                  <a:lnTo>
                    <a:pt x="346829" y="154498"/>
                  </a:lnTo>
                  <a:cubicBezTo>
                    <a:pt x="375100" y="142540"/>
                    <a:pt x="406182" y="135928"/>
                    <a:pt x="438809" y="135928"/>
                  </a:cubicBezTo>
                  <a:cubicBezTo>
                    <a:pt x="569316" y="135928"/>
                    <a:pt x="675112" y="241724"/>
                    <a:pt x="675112" y="372231"/>
                  </a:cubicBezTo>
                  <a:cubicBezTo>
                    <a:pt x="675112" y="396701"/>
                    <a:pt x="671393" y="420303"/>
                    <a:pt x="664489" y="442501"/>
                  </a:cubicBezTo>
                  <a:lnTo>
                    <a:pt x="644042" y="485032"/>
                  </a:lnTo>
                  <a:lnTo>
                    <a:pt x="675067" y="471501"/>
                  </a:lnTo>
                  <a:cubicBezTo>
                    <a:pt x="720975" y="444996"/>
                    <a:pt x="752155" y="399241"/>
                    <a:pt x="759133" y="348141"/>
                  </a:cubicBezTo>
                  <a:lnTo>
                    <a:pt x="759135" y="348140"/>
                  </a:lnTo>
                  <a:cubicBezTo>
                    <a:pt x="794700" y="409742"/>
                    <a:pt x="771388" y="489785"/>
                    <a:pt x="707065" y="526921"/>
                  </a:cubicBezTo>
                  <a:lnTo>
                    <a:pt x="660412" y="543037"/>
                  </a:lnTo>
                  <a:lnTo>
                    <a:pt x="675111" y="544540"/>
                  </a:lnTo>
                  <a:cubicBezTo>
                    <a:pt x="733614" y="544540"/>
                    <a:pt x="788663" y="520505"/>
                    <a:pt x="823530" y="479740"/>
                  </a:cubicBezTo>
                  <a:lnTo>
                    <a:pt x="823532" y="479740"/>
                  </a:lnTo>
                  <a:cubicBezTo>
                    <a:pt x="823532" y="550871"/>
                    <a:pt x="757082" y="608534"/>
                    <a:pt x="675112" y="608534"/>
                  </a:cubicBezTo>
                  <a:cubicBezTo>
                    <a:pt x="654619" y="608534"/>
                    <a:pt x="635097" y="604930"/>
                    <a:pt x="617340" y="598412"/>
                  </a:cubicBezTo>
                  <a:lnTo>
                    <a:pt x="585066" y="579530"/>
                  </a:lnTo>
                  <a:lnTo>
                    <a:pt x="594824" y="592172"/>
                  </a:lnTo>
                  <a:cubicBezTo>
                    <a:pt x="627666" y="625014"/>
                    <a:pt x="675564" y="638921"/>
                    <a:pt x="723962" y="629669"/>
                  </a:cubicBezTo>
                  <a:cubicBezTo>
                    <a:pt x="673665" y="679967"/>
                    <a:pt x="595588" y="683438"/>
                    <a:pt x="549573" y="637423"/>
                  </a:cubicBezTo>
                  <a:cubicBezTo>
                    <a:pt x="538070" y="625919"/>
                    <a:pt x="529659" y="612412"/>
                    <a:pt x="524299" y="597835"/>
                  </a:cubicBezTo>
                  <a:lnTo>
                    <a:pt x="523452" y="592242"/>
                  </a:lnTo>
                  <a:lnTo>
                    <a:pt x="486433" y="603733"/>
                  </a:lnTo>
                  <a:cubicBezTo>
                    <a:pt x="471050" y="606881"/>
                    <a:pt x="455123" y="608534"/>
                    <a:pt x="438809" y="608534"/>
                  </a:cubicBezTo>
                  <a:cubicBezTo>
                    <a:pt x="308302" y="608534"/>
                    <a:pt x="202506" y="502738"/>
                    <a:pt x="202506" y="372231"/>
                  </a:cubicBezTo>
                  <a:cubicBezTo>
                    <a:pt x="202506" y="323291"/>
                    <a:pt x="217384" y="277826"/>
                    <a:pt x="242863" y="240112"/>
                  </a:cubicBezTo>
                  <a:lnTo>
                    <a:pt x="258836" y="220753"/>
                  </a:lnTo>
                  <a:lnTo>
                    <a:pt x="241362" y="213115"/>
                  </a:lnTo>
                  <a:cubicBezTo>
                    <a:pt x="228670" y="204165"/>
                    <a:pt x="217799" y="192545"/>
                    <a:pt x="209665" y="178456"/>
                  </a:cubicBezTo>
                  <a:cubicBezTo>
                    <a:pt x="177127" y="122099"/>
                    <a:pt x="200687" y="47581"/>
                    <a:pt x="262289" y="12016"/>
                  </a:cubicBezTo>
                  <a:cubicBezTo>
                    <a:pt x="231790" y="55800"/>
                    <a:pt x="228227" y="110387"/>
                    <a:pt x="253061" y="153400"/>
                  </a:cubicBezTo>
                  <a:cubicBezTo>
                    <a:pt x="259269" y="164153"/>
                    <a:pt x="266992" y="173731"/>
                    <a:pt x="275913" y="181979"/>
                  </a:cubicBezTo>
                  <a:lnTo>
                    <a:pt x="282973" y="186817"/>
                  </a:lnTo>
                  <a:lnTo>
                    <a:pt x="265932" y="163693"/>
                  </a:lnTo>
                  <a:cubicBezTo>
                    <a:pt x="259414" y="149597"/>
                    <a:pt x="255810" y="134098"/>
                    <a:pt x="255810" y="117829"/>
                  </a:cubicBezTo>
                  <a:cubicBezTo>
                    <a:pt x="255810" y="52754"/>
                    <a:pt x="313473" y="0"/>
                    <a:pt x="384604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 17"/>
            <p:cNvSpPr/>
            <p:nvPr/>
          </p:nvSpPr>
          <p:spPr>
            <a:xfrm>
              <a:off x="1237935" y="3386377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6737473" y="3717032"/>
            <a:ext cx="2910213" cy="2602053"/>
            <a:chOff x="5169024" y="2793849"/>
            <a:chExt cx="2121021" cy="1896428"/>
          </a:xfrm>
          <a:solidFill>
            <a:schemeClr val="tx1"/>
          </a:solidFill>
        </p:grpSpPr>
        <p:sp>
          <p:nvSpPr>
            <p:cNvPr id="20" name="角丸四角形 230"/>
            <p:cNvSpPr/>
            <p:nvPr/>
          </p:nvSpPr>
          <p:spPr>
            <a:xfrm>
              <a:off x="5817096" y="2793849"/>
              <a:ext cx="823532" cy="1503252"/>
            </a:xfrm>
            <a:custGeom>
              <a:avLst/>
              <a:gdLst/>
              <a:ahLst/>
              <a:cxnLst/>
              <a:rect l="l" t="t" r="r" b="b"/>
              <a:pathLst>
                <a:path w="823532" h="1503252">
                  <a:moveTo>
                    <a:pt x="438807" y="641016"/>
                  </a:moveTo>
                  <a:cubicBezTo>
                    <a:pt x="498183" y="641016"/>
                    <a:pt x="546317" y="689150"/>
                    <a:pt x="546317" y="748526"/>
                  </a:cubicBezTo>
                  <a:cubicBezTo>
                    <a:pt x="546317" y="883095"/>
                    <a:pt x="546316" y="1017664"/>
                    <a:pt x="546316" y="1152233"/>
                  </a:cubicBezTo>
                  <a:cubicBezTo>
                    <a:pt x="546316" y="1211609"/>
                    <a:pt x="498182" y="1259743"/>
                    <a:pt x="438806" y="1259743"/>
                  </a:cubicBezTo>
                  <a:lnTo>
                    <a:pt x="438807" y="1259742"/>
                  </a:lnTo>
                  <a:lnTo>
                    <a:pt x="438566" y="1259693"/>
                  </a:lnTo>
                  <a:lnTo>
                    <a:pt x="438566" y="1259741"/>
                  </a:lnTo>
                  <a:lnTo>
                    <a:pt x="251228" y="1259741"/>
                  </a:lnTo>
                  <a:lnTo>
                    <a:pt x="251228" y="1419791"/>
                  </a:lnTo>
                  <a:lnTo>
                    <a:pt x="251230" y="1419791"/>
                  </a:lnTo>
                  <a:lnTo>
                    <a:pt x="251230" y="1503252"/>
                  </a:lnTo>
                  <a:lnTo>
                    <a:pt x="50268" y="1503252"/>
                  </a:lnTo>
                  <a:lnTo>
                    <a:pt x="50268" y="1461522"/>
                  </a:lnTo>
                  <a:cubicBezTo>
                    <a:pt x="50268" y="1438475"/>
                    <a:pt x="68952" y="1419791"/>
                    <a:pt x="91999" y="1419791"/>
                  </a:cubicBezTo>
                  <a:lnTo>
                    <a:pt x="174979" y="1419791"/>
                  </a:lnTo>
                  <a:lnTo>
                    <a:pt x="174979" y="1259741"/>
                  </a:lnTo>
                  <a:lnTo>
                    <a:pt x="174173" y="1259741"/>
                  </a:lnTo>
                  <a:lnTo>
                    <a:pt x="174173" y="1183492"/>
                  </a:lnTo>
                  <a:lnTo>
                    <a:pt x="337608" y="1183492"/>
                  </a:lnTo>
                  <a:cubicBezTo>
                    <a:pt x="332964" y="1173938"/>
                    <a:pt x="331297" y="1163280"/>
                    <a:pt x="331297" y="1152232"/>
                  </a:cubicBezTo>
                  <a:lnTo>
                    <a:pt x="331297" y="900770"/>
                  </a:lnTo>
                  <a:cubicBezTo>
                    <a:pt x="309859" y="919465"/>
                    <a:pt x="284178" y="932890"/>
                    <a:pt x="256282" y="941507"/>
                  </a:cubicBezTo>
                  <a:cubicBezTo>
                    <a:pt x="213724" y="954652"/>
                    <a:pt x="169114" y="955648"/>
                    <a:pt x="127380" y="944345"/>
                  </a:cubicBezTo>
                  <a:cubicBezTo>
                    <a:pt x="108040" y="965262"/>
                    <a:pt x="77379" y="973770"/>
                    <a:pt x="48846" y="963587"/>
                  </a:cubicBezTo>
                  <a:cubicBezTo>
                    <a:pt x="10591" y="949935"/>
                    <a:pt x="-9354" y="907855"/>
                    <a:pt x="4299" y="869600"/>
                  </a:cubicBezTo>
                  <a:cubicBezTo>
                    <a:pt x="17951" y="831346"/>
                    <a:pt x="60031" y="811401"/>
                    <a:pt x="98286" y="825053"/>
                  </a:cubicBezTo>
                  <a:cubicBezTo>
                    <a:pt x="125419" y="834736"/>
                    <a:pt x="143342" y="858721"/>
                    <a:pt x="145849" y="885590"/>
                  </a:cubicBezTo>
                  <a:cubicBezTo>
                    <a:pt x="175854" y="892671"/>
                    <a:pt x="207614" y="891598"/>
                    <a:pt x="237970" y="882221"/>
                  </a:cubicBezTo>
                  <a:cubicBezTo>
                    <a:pt x="276628" y="870280"/>
                    <a:pt x="309570" y="845937"/>
                    <a:pt x="331297" y="813079"/>
                  </a:cubicBezTo>
                  <a:lnTo>
                    <a:pt x="331297" y="748526"/>
                  </a:lnTo>
                  <a:cubicBezTo>
                    <a:pt x="331297" y="689150"/>
                    <a:pt x="379431" y="641016"/>
                    <a:pt x="438807" y="641016"/>
                  </a:cubicBezTo>
                  <a:close/>
                  <a:moveTo>
                    <a:pt x="371233" y="332281"/>
                  </a:moveTo>
                  <a:lnTo>
                    <a:pt x="239315" y="368469"/>
                  </a:lnTo>
                  <a:cubicBezTo>
                    <a:pt x="244556" y="393394"/>
                    <a:pt x="263190" y="413355"/>
                    <a:pt x="287696" y="420296"/>
                  </a:cubicBezTo>
                  <a:cubicBezTo>
                    <a:pt x="312202" y="427237"/>
                    <a:pt x="338535" y="420013"/>
                    <a:pt x="356069" y="401540"/>
                  </a:cubicBezTo>
                  <a:cubicBezTo>
                    <a:pt x="373603" y="383066"/>
                    <a:pt x="379443" y="356392"/>
                    <a:pt x="371233" y="332281"/>
                  </a:cubicBezTo>
                  <a:close/>
                  <a:moveTo>
                    <a:pt x="384604" y="0"/>
                  </a:moveTo>
                  <a:cubicBezTo>
                    <a:pt x="336299" y="22669"/>
                    <a:pt x="305920" y="68161"/>
                    <a:pt x="305920" y="117828"/>
                  </a:cubicBezTo>
                  <a:cubicBezTo>
                    <a:pt x="305920" y="130245"/>
                    <a:pt x="307819" y="142401"/>
                    <a:pt x="311422" y="154005"/>
                  </a:cubicBezTo>
                  <a:lnTo>
                    <a:pt x="320238" y="172427"/>
                  </a:lnTo>
                  <a:lnTo>
                    <a:pt x="346829" y="154498"/>
                  </a:lnTo>
                  <a:cubicBezTo>
                    <a:pt x="375100" y="142540"/>
                    <a:pt x="406182" y="135928"/>
                    <a:pt x="438809" y="135928"/>
                  </a:cubicBezTo>
                  <a:cubicBezTo>
                    <a:pt x="569316" y="135928"/>
                    <a:pt x="675112" y="241724"/>
                    <a:pt x="675112" y="372231"/>
                  </a:cubicBezTo>
                  <a:cubicBezTo>
                    <a:pt x="675112" y="396701"/>
                    <a:pt x="671393" y="420303"/>
                    <a:pt x="664489" y="442501"/>
                  </a:cubicBezTo>
                  <a:lnTo>
                    <a:pt x="644042" y="485032"/>
                  </a:lnTo>
                  <a:lnTo>
                    <a:pt x="675067" y="471501"/>
                  </a:lnTo>
                  <a:cubicBezTo>
                    <a:pt x="720975" y="444996"/>
                    <a:pt x="752155" y="399241"/>
                    <a:pt x="759133" y="348141"/>
                  </a:cubicBezTo>
                  <a:lnTo>
                    <a:pt x="759135" y="348140"/>
                  </a:lnTo>
                  <a:cubicBezTo>
                    <a:pt x="794700" y="409742"/>
                    <a:pt x="771388" y="489785"/>
                    <a:pt x="707065" y="526921"/>
                  </a:cubicBezTo>
                  <a:lnTo>
                    <a:pt x="660412" y="543037"/>
                  </a:lnTo>
                  <a:lnTo>
                    <a:pt x="675111" y="544540"/>
                  </a:lnTo>
                  <a:cubicBezTo>
                    <a:pt x="733614" y="544540"/>
                    <a:pt x="788663" y="520505"/>
                    <a:pt x="823530" y="479740"/>
                  </a:cubicBezTo>
                  <a:lnTo>
                    <a:pt x="823532" y="479740"/>
                  </a:lnTo>
                  <a:cubicBezTo>
                    <a:pt x="823532" y="550871"/>
                    <a:pt x="757082" y="608534"/>
                    <a:pt x="675112" y="608534"/>
                  </a:cubicBezTo>
                  <a:cubicBezTo>
                    <a:pt x="654619" y="608534"/>
                    <a:pt x="635097" y="604930"/>
                    <a:pt x="617340" y="598412"/>
                  </a:cubicBezTo>
                  <a:lnTo>
                    <a:pt x="585066" y="579530"/>
                  </a:lnTo>
                  <a:lnTo>
                    <a:pt x="594824" y="592172"/>
                  </a:lnTo>
                  <a:cubicBezTo>
                    <a:pt x="627666" y="625014"/>
                    <a:pt x="675564" y="638921"/>
                    <a:pt x="723962" y="629669"/>
                  </a:cubicBezTo>
                  <a:cubicBezTo>
                    <a:pt x="673665" y="679967"/>
                    <a:pt x="595588" y="683438"/>
                    <a:pt x="549573" y="637423"/>
                  </a:cubicBezTo>
                  <a:cubicBezTo>
                    <a:pt x="538070" y="625919"/>
                    <a:pt x="529659" y="612412"/>
                    <a:pt x="524299" y="597835"/>
                  </a:cubicBezTo>
                  <a:lnTo>
                    <a:pt x="523452" y="592242"/>
                  </a:lnTo>
                  <a:lnTo>
                    <a:pt x="486433" y="603733"/>
                  </a:lnTo>
                  <a:cubicBezTo>
                    <a:pt x="471050" y="606881"/>
                    <a:pt x="455123" y="608534"/>
                    <a:pt x="438809" y="608534"/>
                  </a:cubicBezTo>
                  <a:cubicBezTo>
                    <a:pt x="308302" y="608534"/>
                    <a:pt x="202506" y="502738"/>
                    <a:pt x="202506" y="372231"/>
                  </a:cubicBezTo>
                  <a:cubicBezTo>
                    <a:pt x="202506" y="323291"/>
                    <a:pt x="217384" y="277826"/>
                    <a:pt x="242863" y="240112"/>
                  </a:cubicBezTo>
                  <a:lnTo>
                    <a:pt x="258836" y="220753"/>
                  </a:lnTo>
                  <a:lnTo>
                    <a:pt x="241362" y="213115"/>
                  </a:lnTo>
                  <a:cubicBezTo>
                    <a:pt x="228670" y="204165"/>
                    <a:pt x="217799" y="192545"/>
                    <a:pt x="209665" y="178456"/>
                  </a:cubicBezTo>
                  <a:cubicBezTo>
                    <a:pt x="177127" y="122099"/>
                    <a:pt x="200687" y="47581"/>
                    <a:pt x="262289" y="12016"/>
                  </a:cubicBezTo>
                  <a:cubicBezTo>
                    <a:pt x="231790" y="55800"/>
                    <a:pt x="228227" y="110387"/>
                    <a:pt x="253061" y="153400"/>
                  </a:cubicBezTo>
                  <a:cubicBezTo>
                    <a:pt x="259269" y="164153"/>
                    <a:pt x="266992" y="173731"/>
                    <a:pt x="275913" y="181979"/>
                  </a:cubicBezTo>
                  <a:lnTo>
                    <a:pt x="282973" y="186817"/>
                  </a:lnTo>
                  <a:lnTo>
                    <a:pt x="265932" y="163693"/>
                  </a:lnTo>
                  <a:cubicBezTo>
                    <a:pt x="259414" y="149597"/>
                    <a:pt x="255810" y="134098"/>
                    <a:pt x="255810" y="117829"/>
                  </a:cubicBezTo>
                  <a:cubicBezTo>
                    <a:pt x="255810" y="52754"/>
                    <a:pt x="313473" y="0"/>
                    <a:pt x="384604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5169024" y="3386377"/>
              <a:ext cx="1731017" cy="1303900"/>
            </a:xfrm>
            <a:custGeom>
              <a:avLst/>
              <a:gdLst/>
              <a:ahLst/>
              <a:cxnLst/>
              <a:rect l="l" t="t" r="r" b="b"/>
              <a:pathLst>
                <a:path w="1731017" h="1303900">
                  <a:moveTo>
                    <a:pt x="1485788" y="880442"/>
                  </a:moveTo>
                  <a:lnTo>
                    <a:pt x="1495880" y="918247"/>
                  </a:lnTo>
                  <a:lnTo>
                    <a:pt x="1495880" y="924858"/>
                  </a:lnTo>
                  <a:lnTo>
                    <a:pt x="1508977" y="927502"/>
                  </a:lnTo>
                  <a:cubicBezTo>
                    <a:pt x="1551248" y="945381"/>
                    <a:pt x="1580907" y="987236"/>
                    <a:pt x="1580907" y="1036018"/>
                  </a:cubicBezTo>
                  <a:cubicBezTo>
                    <a:pt x="1580907" y="1101061"/>
                    <a:pt x="1528179" y="1153789"/>
                    <a:pt x="1463135" y="1153789"/>
                  </a:cubicBezTo>
                  <a:cubicBezTo>
                    <a:pt x="1414352" y="1153789"/>
                    <a:pt x="1372497" y="1124130"/>
                    <a:pt x="1354618" y="1081860"/>
                  </a:cubicBezTo>
                  <a:lnTo>
                    <a:pt x="1349956" y="1058765"/>
                  </a:lnTo>
                  <a:lnTo>
                    <a:pt x="1307578" y="1058765"/>
                  </a:lnTo>
                  <a:lnTo>
                    <a:pt x="1315571" y="1098357"/>
                  </a:lnTo>
                  <a:cubicBezTo>
                    <a:pt x="1339883" y="1155837"/>
                    <a:pt x="1396800" y="1196169"/>
                    <a:pt x="1463136" y="1196169"/>
                  </a:cubicBezTo>
                  <a:cubicBezTo>
                    <a:pt x="1551584" y="1196169"/>
                    <a:pt x="1623286" y="1124467"/>
                    <a:pt x="1623286" y="1036019"/>
                  </a:cubicBezTo>
                  <a:cubicBezTo>
                    <a:pt x="1623286" y="969683"/>
                    <a:pt x="1582954" y="912766"/>
                    <a:pt x="1525474" y="888454"/>
                  </a:cubicBezTo>
                  <a:close/>
                  <a:moveTo>
                    <a:pt x="267881" y="875869"/>
                  </a:moveTo>
                  <a:cubicBezTo>
                    <a:pt x="179433" y="875869"/>
                    <a:pt x="107731" y="947571"/>
                    <a:pt x="107731" y="1036019"/>
                  </a:cubicBezTo>
                  <a:cubicBezTo>
                    <a:pt x="107731" y="1124467"/>
                    <a:pt x="179433" y="1196169"/>
                    <a:pt x="267881" y="1196169"/>
                  </a:cubicBezTo>
                  <a:cubicBezTo>
                    <a:pt x="334217" y="1196169"/>
                    <a:pt x="391134" y="1155837"/>
                    <a:pt x="415446" y="1098357"/>
                  </a:cubicBezTo>
                  <a:lnTo>
                    <a:pt x="423439" y="1058765"/>
                  </a:lnTo>
                  <a:lnTo>
                    <a:pt x="381060" y="1058765"/>
                  </a:lnTo>
                  <a:lnTo>
                    <a:pt x="376397" y="1081860"/>
                  </a:lnTo>
                  <a:cubicBezTo>
                    <a:pt x="358518" y="1124130"/>
                    <a:pt x="316663" y="1153789"/>
                    <a:pt x="267880" y="1153789"/>
                  </a:cubicBezTo>
                  <a:cubicBezTo>
                    <a:pt x="202836" y="1153789"/>
                    <a:pt x="150108" y="1101061"/>
                    <a:pt x="150108" y="1036018"/>
                  </a:cubicBezTo>
                  <a:cubicBezTo>
                    <a:pt x="150108" y="970975"/>
                    <a:pt x="202836" y="918247"/>
                    <a:pt x="267880" y="918247"/>
                  </a:cubicBezTo>
                  <a:lnTo>
                    <a:pt x="291854" y="923087"/>
                  </a:lnTo>
                  <a:lnTo>
                    <a:pt x="311290" y="884633"/>
                  </a:lnTo>
                  <a:close/>
                  <a:moveTo>
                    <a:pt x="726598" y="0"/>
                  </a:moveTo>
                  <a:lnTo>
                    <a:pt x="751310" y="0"/>
                  </a:lnTo>
                  <a:lnTo>
                    <a:pt x="665892" y="244179"/>
                  </a:lnTo>
                  <a:lnTo>
                    <a:pt x="802986" y="245476"/>
                  </a:lnTo>
                  <a:lnTo>
                    <a:pt x="665336" y="918247"/>
                  </a:lnTo>
                  <a:lnTo>
                    <a:pt x="1051311" y="918247"/>
                  </a:lnTo>
                  <a:lnTo>
                    <a:pt x="1157518" y="466625"/>
                  </a:lnTo>
                  <a:lnTo>
                    <a:pt x="1375323" y="466625"/>
                  </a:lnTo>
                  <a:lnTo>
                    <a:pt x="1456002" y="768857"/>
                  </a:lnTo>
                  <a:lnTo>
                    <a:pt x="1463136" y="768138"/>
                  </a:lnTo>
                  <a:cubicBezTo>
                    <a:pt x="1611083" y="768138"/>
                    <a:pt x="1731017" y="888072"/>
                    <a:pt x="1731017" y="1036019"/>
                  </a:cubicBezTo>
                  <a:cubicBezTo>
                    <a:pt x="1731017" y="1183966"/>
                    <a:pt x="1611083" y="1303900"/>
                    <a:pt x="1463136" y="1303900"/>
                  </a:cubicBezTo>
                  <a:cubicBezTo>
                    <a:pt x="1352176" y="1303900"/>
                    <a:pt x="1256973" y="1236437"/>
                    <a:pt x="1216306" y="1140291"/>
                  </a:cubicBezTo>
                  <a:lnTo>
                    <a:pt x="1199847" y="1058765"/>
                  </a:lnTo>
                  <a:lnTo>
                    <a:pt x="594312" y="1058765"/>
                  </a:lnTo>
                  <a:lnTo>
                    <a:pt x="533469" y="1058765"/>
                  </a:lnTo>
                  <a:lnTo>
                    <a:pt x="530320" y="1090007"/>
                  </a:lnTo>
                  <a:cubicBezTo>
                    <a:pt x="505341" y="1212076"/>
                    <a:pt x="397335" y="1303900"/>
                    <a:pt x="267881" y="1303900"/>
                  </a:cubicBezTo>
                  <a:cubicBezTo>
                    <a:pt x="119934" y="1303900"/>
                    <a:pt x="0" y="1183966"/>
                    <a:pt x="0" y="1036019"/>
                  </a:cubicBezTo>
                  <a:cubicBezTo>
                    <a:pt x="0" y="888072"/>
                    <a:pt x="119934" y="768138"/>
                    <a:pt x="267881" y="768138"/>
                  </a:cubicBezTo>
                  <a:cubicBezTo>
                    <a:pt x="286375" y="768138"/>
                    <a:pt x="304430" y="770012"/>
                    <a:pt x="321869" y="773580"/>
                  </a:cubicBezTo>
                  <a:lnTo>
                    <a:pt x="361243" y="785802"/>
                  </a:lnTo>
                  <a:lnTo>
                    <a:pt x="471199" y="568257"/>
                  </a:lnTo>
                  <a:cubicBezTo>
                    <a:pt x="453030" y="567391"/>
                    <a:pt x="439266" y="551969"/>
                    <a:pt x="439266" y="533331"/>
                  </a:cubicBezTo>
                  <a:lnTo>
                    <a:pt x="439266" y="385165"/>
                  </a:lnTo>
                  <a:cubicBezTo>
                    <a:pt x="439266" y="364707"/>
                    <a:pt x="455850" y="348123"/>
                    <a:pt x="476308" y="348123"/>
                  </a:cubicBezTo>
                  <a:lnTo>
                    <a:pt x="582464" y="348123"/>
                  </a:lnTo>
                  <a:lnTo>
                    <a:pt x="582772" y="347514"/>
                  </a:lnTo>
                  <a:lnTo>
                    <a:pt x="552597" y="295250"/>
                  </a:lnTo>
                  <a:cubicBezTo>
                    <a:pt x="543969" y="304324"/>
                    <a:pt x="531762" y="309905"/>
                    <a:pt x="518252" y="309905"/>
                  </a:cubicBezTo>
                  <a:cubicBezTo>
                    <a:pt x="491740" y="309905"/>
                    <a:pt x="470248" y="288413"/>
                    <a:pt x="470248" y="261901"/>
                  </a:cubicBezTo>
                  <a:lnTo>
                    <a:pt x="470248" y="155708"/>
                  </a:lnTo>
                  <a:cubicBezTo>
                    <a:pt x="470248" y="129196"/>
                    <a:pt x="491740" y="107704"/>
                    <a:pt x="518252" y="107704"/>
                  </a:cubicBezTo>
                  <a:cubicBezTo>
                    <a:pt x="544764" y="107704"/>
                    <a:pt x="566256" y="129196"/>
                    <a:pt x="566256" y="155708"/>
                  </a:cubicBezTo>
                  <a:lnTo>
                    <a:pt x="566256" y="227469"/>
                  </a:lnTo>
                  <a:lnTo>
                    <a:pt x="607415" y="298759"/>
                  </a:lnTo>
                  <a:lnTo>
                    <a:pt x="635149" y="243888"/>
                  </a:lnTo>
                  <a:lnTo>
                    <a:pt x="641262" y="24394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アーチ 289"/>
            <p:cNvSpPr/>
            <p:nvPr/>
          </p:nvSpPr>
          <p:spPr>
            <a:xfrm rot="8998501" flipH="1">
              <a:off x="6161328" y="2896758"/>
              <a:ext cx="1128717" cy="1188666"/>
            </a:xfrm>
            <a:custGeom>
              <a:avLst/>
              <a:gdLst/>
              <a:ahLst/>
              <a:cxnLst/>
              <a:rect l="l" t="t" r="r" b="b"/>
              <a:pathLst>
                <a:path w="1128717" h="1188666">
                  <a:moveTo>
                    <a:pt x="656367" y="598801"/>
                  </a:moveTo>
                  <a:cubicBezTo>
                    <a:pt x="668205" y="593995"/>
                    <a:pt x="679295" y="586789"/>
                    <a:pt x="688892" y="577183"/>
                  </a:cubicBezTo>
                  <a:cubicBezTo>
                    <a:pt x="727284" y="538758"/>
                    <a:pt x="727256" y="476487"/>
                    <a:pt x="688831" y="438096"/>
                  </a:cubicBezTo>
                  <a:lnTo>
                    <a:pt x="427576" y="177069"/>
                  </a:lnTo>
                  <a:cubicBezTo>
                    <a:pt x="389152" y="138678"/>
                    <a:pt x="326881" y="138704"/>
                    <a:pt x="288489" y="177129"/>
                  </a:cubicBezTo>
                  <a:cubicBezTo>
                    <a:pt x="276674" y="188956"/>
                    <a:pt x="268497" y="203041"/>
                    <a:pt x="265210" y="218373"/>
                  </a:cubicBezTo>
                  <a:lnTo>
                    <a:pt x="190840" y="220764"/>
                  </a:lnTo>
                  <a:lnTo>
                    <a:pt x="186196" y="76310"/>
                  </a:lnTo>
                  <a:lnTo>
                    <a:pt x="186197" y="76310"/>
                  </a:lnTo>
                  <a:lnTo>
                    <a:pt x="183745" y="0"/>
                  </a:lnTo>
                  <a:lnTo>
                    <a:pt x="0" y="5906"/>
                  </a:lnTo>
                  <a:lnTo>
                    <a:pt x="1227" y="44061"/>
                  </a:lnTo>
                  <a:cubicBezTo>
                    <a:pt x="1904" y="65133"/>
                    <a:pt x="19536" y="81667"/>
                    <a:pt x="40609" y="80990"/>
                  </a:cubicBezTo>
                  <a:lnTo>
                    <a:pt x="116480" y="78551"/>
                  </a:lnTo>
                  <a:lnTo>
                    <a:pt x="123409" y="294120"/>
                  </a:lnTo>
                  <a:lnTo>
                    <a:pt x="193125" y="291879"/>
                  </a:lnTo>
                  <a:lnTo>
                    <a:pt x="193080" y="290480"/>
                  </a:lnTo>
                  <a:lnTo>
                    <a:pt x="269805" y="288014"/>
                  </a:lnTo>
                  <a:cubicBezTo>
                    <a:pt x="273707" y="298467"/>
                    <a:pt x="280229" y="307901"/>
                    <a:pt x="288550" y="316215"/>
                  </a:cubicBezTo>
                  <a:lnTo>
                    <a:pt x="435321" y="462858"/>
                  </a:lnTo>
                  <a:cubicBezTo>
                    <a:pt x="402637" y="460465"/>
                    <a:pt x="369531" y="466325"/>
                    <a:pt x="338512" y="479632"/>
                  </a:cubicBezTo>
                  <a:cubicBezTo>
                    <a:pt x="301066" y="495697"/>
                    <a:pt x="269391" y="521444"/>
                    <a:pt x="247009" y="554056"/>
                  </a:cubicBezTo>
                  <a:cubicBezTo>
                    <a:pt x="221135" y="550943"/>
                    <a:pt x="194726" y="563187"/>
                    <a:pt x="180879" y="587196"/>
                  </a:cubicBezTo>
                  <a:cubicBezTo>
                    <a:pt x="162314" y="619384"/>
                    <a:pt x="173358" y="660526"/>
                    <a:pt x="205545" y="679092"/>
                  </a:cubicBezTo>
                  <a:cubicBezTo>
                    <a:pt x="229686" y="693015"/>
                    <a:pt x="258864" y="690284"/>
                    <a:pt x="279776" y="674469"/>
                  </a:cubicBezTo>
                  <a:cubicBezTo>
                    <a:pt x="286747" y="669197"/>
                    <a:pt x="292800" y="662472"/>
                    <a:pt x="297441" y="654425"/>
                  </a:cubicBezTo>
                  <a:cubicBezTo>
                    <a:pt x="310608" y="631595"/>
                    <a:pt x="308880" y="604259"/>
                    <a:pt x="294703" y="584051"/>
                  </a:cubicBezTo>
                  <a:cubicBezTo>
                    <a:pt x="311414" y="561333"/>
                    <a:pt x="334180" y="543256"/>
                    <a:pt x="360891" y="531797"/>
                  </a:cubicBezTo>
                  <a:cubicBezTo>
                    <a:pt x="411916" y="509906"/>
                    <a:pt x="470523" y="515088"/>
                    <a:pt x="516917" y="545591"/>
                  </a:cubicBezTo>
                  <a:lnTo>
                    <a:pt x="517396" y="544862"/>
                  </a:lnTo>
                  <a:lnTo>
                    <a:pt x="549805" y="577243"/>
                  </a:lnTo>
                  <a:cubicBezTo>
                    <a:pt x="578624" y="606037"/>
                    <a:pt x="620856" y="613220"/>
                    <a:pt x="656367" y="598801"/>
                  </a:cubicBezTo>
                  <a:close/>
                  <a:moveTo>
                    <a:pt x="800804" y="856864"/>
                  </a:moveTo>
                  <a:lnTo>
                    <a:pt x="668480" y="891541"/>
                  </a:lnTo>
                  <a:cubicBezTo>
                    <a:pt x="660546" y="867339"/>
                    <a:pt x="666691" y="840732"/>
                    <a:pt x="684435" y="822461"/>
                  </a:cubicBezTo>
                  <a:cubicBezTo>
                    <a:pt x="702180" y="804188"/>
                    <a:pt x="728594" y="797266"/>
                    <a:pt x="753019" y="804487"/>
                  </a:cubicBezTo>
                  <a:cubicBezTo>
                    <a:pt x="777444" y="811708"/>
                    <a:pt x="795847" y="831880"/>
                    <a:pt x="800804" y="856864"/>
                  </a:cubicBezTo>
                  <a:close/>
                  <a:moveTo>
                    <a:pt x="978645" y="1137865"/>
                  </a:moveTo>
                  <a:cubicBezTo>
                    <a:pt x="925480" y="1142408"/>
                    <a:pt x="876415" y="1118222"/>
                    <a:pt x="851563" y="1075220"/>
                  </a:cubicBezTo>
                  <a:cubicBezTo>
                    <a:pt x="845349" y="1064469"/>
                    <a:pt x="840911" y="1052995"/>
                    <a:pt x="838224" y="1041145"/>
                  </a:cubicBezTo>
                  <a:lnTo>
                    <a:pt x="836639" y="1020784"/>
                  </a:lnTo>
                  <a:lnTo>
                    <a:pt x="868633" y="1023001"/>
                  </a:lnTo>
                  <a:cubicBezTo>
                    <a:pt x="899094" y="1019209"/>
                    <a:pt x="929313" y="1009381"/>
                    <a:pt x="957562" y="993055"/>
                  </a:cubicBezTo>
                  <a:cubicBezTo>
                    <a:pt x="1070555" y="927752"/>
                    <a:pt x="1109217" y="783214"/>
                    <a:pt x="1043914" y="670221"/>
                  </a:cubicBezTo>
                  <a:cubicBezTo>
                    <a:pt x="1031669" y="649034"/>
                    <a:pt x="1016640" y="630461"/>
                    <a:pt x="999555" y="614696"/>
                  </a:cubicBezTo>
                  <a:lnTo>
                    <a:pt x="960570" y="588104"/>
                  </a:lnTo>
                  <a:lnTo>
                    <a:pt x="994202" y="584295"/>
                  </a:lnTo>
                  <a:cubicBezTo>
                    <a:pt x="1047212" y="584272"/>
                    <a:pt x="1097103" y="608285"/>
                    <a:pt x="1128714" y="649036"/>
                  </a:cubicBezTo>
                  <a:lnTo>
                    <a:pt x="1128717" y="649036"/>
                  </a:lnTo>
                  <a:cubicBezTo>
                    <a:pt x="1128685" y="577904"/>
                    <a:pt x="1068449" y="520267"/>
                    <a:pt x="994175" y="520300"/>
                  </a:cubicBezTo>
                  <a:lnTo>
                    <a:pt x="945719" y="529692"/>
                  </a:lnTo>
                  <a:lnTo>
                    <a:pt x="957693" y="521035"/>
                  </a:lnTo>
                  <a:cubicBezTo>
                    <a:pt x="1008346" y="491761"/>
                    <a:pt x="1068034" y="485025"/>
                    <a:pt x="1118620" y="502874"/>
                  </a:cubicBezTo>
                  <a:lnTo>
                    <a:pt x="1118622" y="502873"/>
                  </a:lnTo>
                  <a:cubicBezTo>
                    <a:pt x="1083029" y="441287"/>
                    <a:pt x="996644" y="424612"/>
                    <a:pt x="925673" y="465628"/>
                  </a:cubicBezTo>
                  <a:cubicBezTo>
                    <a:pt x="907930" y="475882"/>
                    <a:pt x="892831" y="488771"/>
                    <a:pt x="880719" y="503299"/>
                  </a:cubicBezTo>
                  <a:lnTo>
                    <a:pt x="862223" y="535797"/>
                  </a:lnTo>
                  <a:lnTo>
                    <a:pt x="864347" y="519969"/>
                  </a:lnTo>
                  <a:cubicBezTo>
                    <a:pt x="876348" y="475100"/>
                    <a:pt x="910860" y="439093"/>
                    <a:pt x="957392" y="422886"/>
                  </a:cubicBezTo>
                  <a:cubicBezTo>
                    <a:pt x="888677" y="404505"/>
                    <a:pt x="819341" y="440568"/>
                    <a:pt x="802525" y="503432"/>
                  </a:cubicBezTo>
                  <a:cubicBezTo>
                    <a:pt x="798322" y="519149"/>
                    <a:pt x="797798" y="535052"/>
                    <a:pt x="800452" y="550355"/>
                  </a:cubicBezTo>
                  <a:lnTo>
                    <a:pt x="802517" y="555622"/>
                  </a:lnTo>
                  <a:lnTo>
                    <a:pt x="764716" y="564195"/>
                  </a:lnTo>
                  <a:cubicBezTo>
                    <a:pt x="749822" y="569167"/>
                    <a:pt x="735205" y="575705"/>
                    <a:pt x="721081" y="583870"/>
                  </a:cubicBezTo>
                  <a:cubicBezTo>
                    <a:pt x="608086" y="649172"/>
                    <a:pt x="569425" y="793709"/>
                    <a:pt x="634728" y="906702"/>
                  </a:cubicBezTo>
                  <a:cubicBezTo>
                    <a:pt x="659217" y="949075"/>
                    <a:pt x="694848" y="980994"/>
                    <a:pt x="735779" y="1000898"/>
                  </a:cubicBezTo>
                  <a:lnTo>
                    <a:pt x="759295" y="1009667"/>
                  </a:lnTo>
                  <a:lnTo>
                    <a:pt x="747988" y="1025024"/>
                  </a:lnTo>
                  <a:cubicBezTo>
                    <a:pt x="741477" y="1039123"/>
                    <a:pt x="737880" y="1054624"/>
                    <a:pt x="737887" y="1070892"/>
                  </a:cubicBezTo>
                  <a:cubicBezTo>
                    <a:pt x="737915" y="1135968"/>
                    <a:pt x="795601" y="1188697"/>
                    <a:pt x="866732" y="1188666"/>
                  </a:cubicBezTo>
                  <a:cubicBezTo>
                    <a:pt x="818418" y="1166018"/>
                    <a:pt x="788019" y="1120539"/>
                    <a:pt x="787997" y="1070871"/>
                  </a:cubicBezTo>
                  <a:cubicBezTo>
                    <a:pt x="787991" y="1058455"/>
                    <a:pt x="789886" y="1046298"/>
                    <a:pt x="793483" y="1034693"/>
                  </a:cubicBezTo>
                  <a:lnTo>
                    <a:pt x="797175" y="1026972"/>
                  </a:lnTo>
                  <a:lnTo>
                    <a:pt x="793991" y="1055520"/>
                  </a:lnTo>
                  <a:cubicBezTo>
                    <a:pt x="795401" y="1070985"/>
                    <a:pt x="800036" y="1086207"/>
                    <a:pt x="808177" y="1100294"/>
                  </a:cubicBezTo>
                  <a:cubicBezTo>
                    <a:pt x="840738" y="1156636"/>
                    <a:pt x="917060" y="1173458"/>
                    <a:pt x="978645" y="113786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Manager>http://pawaposuke.com</Manager>
  <Company>http://pawaposuke.com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027_原付バイク運転</dc:title>
  <dc:subject>027_原付バイク運転</dc:subject>
  <dc:creator>http://pawaposuke.com</dc:creator>
  <cp:lastModifiedBy/>
  <cp:revision>1</cp:revision>
  <dcterms:created xsi:type="dcterms:W3CDTF">2014-10-29T04:47:26Z</dcterms:created>
  <dcterms:modified xsi:type="dcterms:W3CDTF">2016-01-14T06:45:56Z</dcterms:modified>
  <cp:version>1</cp:version>
</cp:coreProperties>
</file>